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2" r:id="rId4"/>
    <p:sldId id="271" r:id="rId5"/>
    <p:sldId id="273" r:id="rId6"/>
    <p:sldId id="274" r:id="rId7"/>
    <p:sldId id="275" r:id="rId8"/>
    <p:sldId id="276" r:id="rId9"/>
    <p:sldId id="277" r:id="rId10"/>
    <p:sldId id="278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9DC47B5E-E77D-47E8-A456-17F2E0E92A80}"/>
    <pc:docChg chg="delSld modSld sldOrd">
      <pc:chgData name="Iryna Zhukevych" userId="32b9d8b4c7aa7458" providerId="LiveId" clId="{9DC47B5E-E77D-47E8-A456-17F2E0E92A80}" dt="2025-03-04T07:35:08.230" v="16" actId="2696"/>
      <pc:docMkLst>
        <pc:docMk/>
      </pc:docMkLst>
      <pc:sldChg chg="del">
        <pc:chgData name="Iryna Zhukevych" userId="32b9d8b4c7aa7458" providerId="LiveId" clId="{9DC47B5E-E77D-47E8-A456-17F2E0E92A80}" dt="2025-03-04T07:33:57" v="11" actId="2696"/>
        <pc:sldMkLst>
          <pc:docMk/>
          <pc:sldMk cId="95718628" sldId="257"/>
        </pc:sldMkLst>
      </pc:sldChg>
      <pc:sldChg chg="del">
        <pc:chgData name="Iryna Zhukevych" userId="32b9d8b4c7aa7458" providerId="LiveId" clId="{9DC47B5E-E77D-47E8-A456-17F2E0E92A80}" dt="2025-03-04T07:33:00.156" v="2" actId="2696"/>
        <pc:sldMkLst>
          <pc:docMk/>
          <pc:sldMk cId="2494417843" sldId="258"/>
        </pc:sldMkLst>
      </pc:sldChg>
      <pc:sldChg chg="del">
        <pc:chgData name="Iryna Zhukevych" userId="32b9d8b4c7aa7458" providerId="LiveId" clId="{9DC47B5E-E77D-47E8-A456-17F2E0E92A80}" dt="2025-03-04T07:33:02.077" v="3" actId="2696"/>
        <pc:sldMkLst>
          <pc:docMk/>
          <pc:sldMk cId="3375553301" sldId="259"/>
        </pc:sldMkLst>
      </pc:sldChg>
      <pc:sldChg chg="del">
        <pc:chgData name="Iryna Zhukevych" userId="32b9d8b4c7aa7458" providerId="LiveId" clId="{9DC47B5E-E77D-47E8-A456-17F2E0E92A80}" dt="2025-03-04T07:33:04.064" v="4" actId="2696"/>
        <pc:sldMkLst>
          <pc:docMk/>
          <pc:sldMk cId="491264230" sldId="260"/>
        </pc:sldMkLst>
      </pc:sldChg>
      <pc:sldChg chg="del">
        <pc:chgData name="Iryna Zhukevych" userId="32b9d8b4c7aa7458" providerId="LiveId" clId="{9DC47B5E-E77D-47E8-A456-17F2E0E92A80}" dt="2025-03-04T07:33:07.919" v="5" actId="2696"/>
        <pc:sldMkLst>
          <pc:docMk/>
          <pc:sldMk cId="460033295" sldId="261"/>
        </pc:sldMkLst>
      </pc:sldChg>
      <pc:sldChg chg="del">
        <pc:chgData name="Iryna Zhukevych" userId="32b9d8b4c7aa7458" providerId="LiveId" clId="{9DC47B5E-E77D-47E8-A456-17F2E0E92A80}" dt="2025-03-04T07:33:10.819" v="6" actId="2696"/>
        <pc:sldMkLst>
          <pc:docMk/>
          <pc:sldMk cId="1389023280" sldId="262"/>
        </pc:sldMkLst>
      </pc:sldChg>
      <pc:sldChg chg="del ord">
        <pc:chgData name="Iryna Zhukevych" userId="32b9d8b4c7aa7458" providerId="LiveId" clId="{9DC47B5E-E77D-47E8-A456-17F2E0E92A80}" dt="2025-03-04T07:33:30.600" v="10" actId="2696"/>
        <pc:sldMkLst>
          <pc:docMk/>
          <pc:sldMk cId="1490687782" sldId="263"/>
        </pc:sldMkLst>
      </pc:sldChg>
      <pc:sldChg chg="del">
        <pc:chgData name="Iryna Zhukevych" userId="32b9d8b4c7aa7458" providerId="LiveId" clId="{9DC47B5E-E77D-47E8-A456-17F2E0E92A80}" dt="2025-03-04T07:33:26.902" v="9" actId="2696"/>
        <pc:sldMkLst>
          <pc:docMk/>
          <pc:sldMk cId="2838060527" sldId="264"/>
        </pc:sldMkLst>
      </pc:sldChg>
      <pc:sldChg chg="del">
        <pc:chgData name="Iryna Zhukevych" userId="32b9d8b4c7aa7458" providerId="LiveId" clId="{9DC47B5E-E77D-47E8-A456-17F2E0E92A80}" dt="2025-03-04T07:34:34.473" v="13" actId="2696"/>
        <pc:sldMkLst>
          <pc:docMk/>
          <pc:sldMk cId="2317783799" sldId="265"/>
        </pc:sldMkLst>
      </pc:sldChg>
      <pc:sldChg chg="del">
        <pc:chgData name="Iryna Zhukevych" userId="32b9d8b4c7aa7458" providerId="LiveId" clId="{9DC47B5E-E77D-47E8-A456-17F2E0E92A80}" dt="2025-03-04T07:34:04.341" v="12" actId="2696"/>
        <pc:sldMkLst>
          <pc:docMk/>
          <pc:sldMk cId="218566633" sldId="266"/>
        </pc:sldMkLst>
      </pc:sldChg>
      <pc:sldChg chg="del">
        <pc:chgData name="Iryna Zhukevych" userId="32b9d8b4c7aa7458" providerId="LiveId" clId="{9DC47B5E-E77D-47E8-A456-17F2E0E92A80}" dt="2025-03-04T07:34:36.448" v="14" actId="2696"/>
        <pc:sldMkLst>
          <pc:docMk/>
          <pc:sldMk cId="556060310" sldId="267"/>
        </pc:sldMkLst>
      </pc:sldChg>
      <pc:sldChg chg="del">
        <pc:chgData name="Iryna Zhukevych" userId="32b9d8b4c7aa7458" providerId="LiveId" clId="{9DC47B5E-E77D-47E8-A456-17F2E0E92A80}" dt="2025-03-04T07:34:38.947" v="15" actId="2696"/>
        <pc:sldMkLst>
          <pc:docMk/>
          <pc:sldMk cId="1248372021" sldId="268"/>
        </pc:sldMkLst>
      </pc:sldChg>
      <pc:sldChg chg="del">
        <pc:chgData name="Iryna Zhukevych" userId="32b9d8b4c7aa7458" providerId="LiveId" clId="{9DC47B5E-E77D-47E8-A456-17F2E0E92A80}" dt="2025-03-04T07:32:24.917" v="0" actId="2696"/>
        <pc:sldMkLst>
          <pc:docMk/>
          <pc:sldMk cId="2095946401" sldId="269"/>
        </pc:sldMkLst>
      </pc:sldChg>
      <pc:sldChg chg="del">
        <pc:chgData name="Iryna Zhukevych" userId="32b9d8b4c7aa7458" providerId="LiveId" clId="{9DC47B5E-E77D-47E8-A456-17F2E0E92A80}" dt="2025-03-04T07:35:08.230" v="16" actId="2696"/>
        <pc:sldMkLst>
          <pc:docMk/>
          <pc:sldMk cId="1314870003" sldId="279"/>
        </pc:sldMkLst>
      </pc:sldChg>
      <pc:sldChg chg="del">
        <pc:chgData name="Iryna Zhukevych" userId="32b9d8b4c7aa7458" providerId="LiveId" clId="{9DC47B5E-E77D-47E8-A456-17F2E0E92A80}" dt="2025-03-04T07:32:30.672" v="1" actId="2696"/>
        <pc:sldMkLst>
          <pc:docMk/>
          <pc:sldMk cId="3963520859" sldId="280"/>
        </pc:sldMkLst>
      </pc:sldChg>
    </pc:docChg>
  </pc:docChgLst>
  <pc:docChgLst>
    <pc:chgData name="Iryna Zhukevych" userId="32b9d8b4c7aa7458" providerId="LiveId" clId="{F63CEE92-FE90-456E-9C4E-DBA4C2E6E72D}"/>
    <pc:docChg chg="undo custSel addSld modSld sldOrd modMainMaster">
      <pc:chgData name="Iryna Zhukevych" userId="32b9d8b4c7aa7458" providerId="LiveId" clId="{F63CEE92-FE90-456E-9C4E-DBA4C2E6E72D}" dt="2025-02-17T10:14:38.399" v="867" actId="20577"/>
      <pc:docMkLst>
        <pc:docMk/>
      </pc:docMkLst>
      <pc:sldChg chg="addSp modSp new mod modTransition setBg addAnim setClrOvrMap">
        <pc:chgData name="Iryna Zhukevych" userId="32b9d8b4c7aa7458" providerId="LiveId" clId="{F63CEE92-FE90-456E-9C4E-DBA4C2E6E72D}" dt="2025-02-11T14:09:58.439" v="636"/>
        <pc:sldMkLst>
          <pc:docMk/>
          <pc:sldMk cId="3764692498" sldId="256"/>
        </pc:sldMkLst>
        <pc:spChg chg="mod">
          <ac:chgData name="Iryna Zhukevych" userId="32b9d8b4c7aa7458" providerId="LiveId" clId="{F63CEE92-FE90-456E-9C4E-DBA4C2E6E72D}" dt="2025-02-11T12:06:00.997" v="95" actId="2710"/>
          <ac:spMkLst>
            <pc:docMk/>
            <pc:sldMk cId="3764692498" sldId="256"/>
            <ac:spMk id="2" creationId="{125D0C75-B777-4787-F971-9F5C49CC00A4}"/>
          </ac:spMkLst>
        </pc:spChg>
        <pc:spChg chg="mod">
          <ac:chgData name="Iryna Zhukevych" userId="32b9d8b4c7aa7458" providerId="LiveId" clId="{F63CEE92-FE90-456E-9C4E-DBA4C2E6E72D}" dt="2025-02-11T12:05:52.920" v="93" actId="120"/>
          <ac:spMkLst>
            <pc:docMk/>
            <pc:sldMk cId="3764692498" sldId="256"/>
            <ac:spMk id="3" creationId="{C7FCCBB7-F2B2-6DBB-D9B3-55C8A9639184}"/>
          </ac:spMkLst>
        </pc:spChg>
        <pc:spChg chg="add mod">
          <ac:chgData name="Iryna Zhukevych" userId="32b9d8b4c7aa7458" providerId="LiveId" clId="{F63CEE92-FE90-456E-9C4E-DBA4C2E6E72D}" dt="2025-02-11T12:05:32.624" v="87" actId="26606"/>
          <ac:spMkLst>
            <pc:docMk/>
            <pc:sldMk cId="3764692498" sldId="256"/>
            <ac:spMk id="6" creationId="{4668A2AE-216C-A555-EE3A-8AC0A853F6A9}"/>
          </ac:spMkLst>
        </pc:spChg>
        <pc:spChg chg="add">
          <ac:chgData name="Iryna Zhukevych" userId="32b9d8b4c7aa7458" providerId="LiveId" clId="{F63CEE92-FE90-456E-9C4E-DBA4C2E6E72D}" dt="2025-02-11T12:05:32.624" v="87" actId="26606"/>
          <ac:spMkLst>
            <pc:docMk/>
            <pc:sldMk cId="3764692498" sldId="256"/>
            <ac:spMk id="11" creationId="{71B2258F-86CA-4D4D-8270-BC05FCDEBFB3}"/>
          </ac:spMkLst>
        </pc:spChg>
        <pc:picChg chg="add mod ord">
          <ac:chgData name="Iryna Zhukevych" userId="32b9d8b4c7aa7458" providerId="LiveId" clId="{F63CEE92-FE90-456E-9C4E-DBA4C2E6E72D}" dt="2025-02-11T12:05:32.624" v="87" actId="26606"/>
          <ac:picMkLst>
            <pc:docMk/>
            <pc:sldMk cId="3764692498" sldId="256"/>
            <ac:picMk id="5" creationId="{967E881F-902B-BAFB-E26B-104D15360731}"/>
          </ac:picMkLst>
        </pc:picChg>
      </pc:sldChg>
      <pc:sldChg chg="addSp modSp new mod modTransition setBg">
        <pc:chgData name="Iryna Zhukevych" userId="32b9d8b4c7aa7458" providerId="LiveId" clId="{F63CEE92-FE90-456E-9C4E-DBA4C2E6E72D}" dt="2025-02-11T14:09:58.439" v="636"/>
        <pc:sldMkLst>
          <pc:docMk/>
          <pc:sldMk cId="95718628" sldId="257"/>
        </pc:sldMkLst>
        <pc:spChg chg="mod">
          <ac:chgData name="Iryna Zhukevych" userId="32b9d8b4c7aa7458" providerId="LiveId" clId="{F63CEE92-FE90-456E-9C4E-DBA4C2E6E72D}" dt="2025-02-11T13:46:46.748" v="483" actId="1076"/>
          <ac:spMkLst>
            <pc:docMk/>
            <pc:sldMk cId="95718628" sldId="257"/>
            <ac:spMk id="2" creationId="{CAE5197D-F7BE-1236-B33E-EBFF3C1852D5}"/>
          </ac:spMkLst>
        </pc:spChg>
        <pc:spChg chg="mod">
          <ac:chgData name="Iryna Zhukevych" userId="32b9d8b4c7aa7458" providerId="LiveId" clId="{F63CEE92-FE90-456E-9C4E-DBA4C2E6E72D}" dt="2025-02-11T14:09:22.818" v="634" actId="14100"/>
          <ac:spMkLst>
            <pc:docMk/>
            <pc:sldMk cId="95718628" sldId="257"/>
            <ac:spMk id="3" creationId="{27757E45-0423-6C4F-FC69-1DDF6F37C290}"/>
          </ac:spMkLst>
        </pc:spChg>
        <pc:spChg chg="add">
          <ac:chgData name="Iryna Zhukevych" userId="32b9d8b4c7aa7458" providerId="LiveId" clId="{F63CEE92-FE90-456E-9C4E-DBA4C2E6E72D}" dt="2025-02-11T13:43:18.339" v="455" actId="26606"/>
          <ac:spMkLst>
            <pc:docMk/>
            <pc:sldMk cId="95718628" sldId="257"/>
            <ac:spMk id="8" creationId="{43C823D3-D619-407C-89E0-C6F6B1E7A42A}"/>
          </ac:spMkLst>
        </pc:spChg>
        <pc:spChg chg="add">
          <ac:chgData name="Iryna Zhukevych" userId="32b9d8b4c7aa7458" providerId="LiveId" clId="{F63CEE92-FE90-456E-9C4E-DBA4C2E6E72D}" dt="2025-02-11T13:43:18.339" v="455" actId="26606"/>
          <ac:spMkLst>
            <pc:docMk/>
            <pc:sldMk cId="95718628" sldId="257"/>
            <ac:spMk id="10" creationId="{047F8E3E-2FFA-4A0F-B3C7-E57ADDCFB415}"/>
          </ac:spMkLst>
        </pc:spChg>
        <pc:grpChg chg="add">
          <ac:chgData name="Iryna Zhukevych" userId="32b9d8b4c7aa7458" providerId="LiveId" clId="{F63CEE92-FE90-456E-9C4E-DBA4C2E6E72D}" dt="2025-02-11T13:43:18.339" v="455" actId="26606"/>
          <ac:grpSpMkLst>
            <pc:docMk/>
            <pc:sldMk cId="95718628" sldId="257"/>
            <ac:grpSpMk id="12" creationId="{33D939F1-7ABE-4D0E-946A-43F37F556AFD}"/>
          </ac:grpSpMkLst>
        </pc:grpChg>
        <pc:grpChg chg="add">
          <ac:chgData name="Iryna Zhukevych" userId="32b9d8b4c7aa7458" providerId="LiveId" clId="{F63CEE92-FE90-456E-9C4E-DBA4C2E6E72D}" dt="2025-02-11T13:43:18.339" v="455" actId="26606"/>
          <ac:grpSpMkLst>
            <pc:docMk/>
            <pc:sldMk cId="95718628" sldId="257"/>
            <ac:grpSpMk id="18" creationId="{9DB3963A-4187-4A72-9DA4-CA6BADE22931}"/>
          </ac:grpSpMkLst>
        </pc:grpChg>
      </pc:sldChg>
      <pc:sldChg chg="addSp modSp new mod modTransition setBg">
        <pc:chgData name="Iryna Zhukevych" userId="32b9d8b4c7aa7458" providerId="LiveId" clId="{F63CEE92-FE90-456E-9C4E-DBA4C2E6E72D}" dt="2025-02-11T14:09:58.439" v="636"/>
        <pc:sldMkLst>
          <pc:docMk/>
          <pc:sldMk cId="2494417843" sldId="258"/>
        </pc:sldMkLst>
        <pc:spChg chg="mod">
          <ac:chgData name="Iryna Zhukevych" userId="32b9d8b4c7aa7458" providerId="LiveId" clId="{F63CEE92-FE90-456E-9C4E-DBA4C2E6E72D}" dt="2025-02-11T13:31:57.572" v="339" actId="26606"/>
          <ac:spMkLst>
            <pc:docMk/>
            <pc:sldMk cId="2494417843" sldId="258"/>
            <ac:spMk id="2" creationId="{B3AE5E30-710C-6172-FC1B-B13225579C96}"/>
          </ac:spMkLst>
        </pc:spChg>
        <pc:spChg chg="mod">
          <ac:chgData name="Iryna Zhukevych" userId="32b9d8b4c7aa7458" providerId="LiveId" clId="{F63CEE92-FE90-456E-9C4E-DBA4C2E6E72D}" dt="2025-02-11T13:37:10.606" v="344" actId="255"/>
          <ac:spMkLst>
            <pc:docMk/>
            <pc:sldMk cId="2494417843" sldId="258"/>
            <ac:spMk id="3" creationId="{36B04339-34E6-5A2C-850C-8A00DB481AE3}"/>
          </ac:spMkLst>
        </pc:spChg>
        <pc:spChg chg="add">
          <ac:chgData name="Iryna Zhukevych" userId="32b9d8b4c7aa7458" providerId="LiveId" clId="{F63CEE92-FE90-456E-9C4E-DBA4C2E6E72D}" dt="2025-02-11T13:31:57.572" v="339" actId="26606"/>
          <ac:spMkLst>
            <pc:docMk/>
            <pc:sldMk cId="2494417843" sldId="258"/>
            <ac:spMk id="9" creationId="{C0763A76-9F1C-4FC5-82B7-DD475DA461B2}"/>
          </ac:spMkLst>
        </pc:spChg>
        <pc:spChg chg="add">
          <ac:chgData name="Iryna Zhukevych" userId="32b9d8b4c7aa7458" providerId="LiveId" clId="{F63CEE92-FE90-456E-9C4E-DBA4C2E6E72D}" dt="2025-02-11T13:31:57.572" v="339" actId="26606"/>
          <ac:spMkLst>
            <pc:docMk/>
            <pc:sldMk cId="2494417843" sldId="258"/>
            <ac:spMk id="11" creationId="{E81BF4F6-F2CF-4984-9D14-D6966D92F99F}"/>
          </ac:spMkLst>
        </pc:spChg>
        <pc:picChg chg="add">
          <ac:chgData name="Iryna Zhukevych" userId="32b9d8b4c7aa7458" providerId="LiveId" clId="{F63CEE92-FE90-456E-9C4E-DBA4C2E6E72D}" dt="2025-02-11T13:31:57.572" v="339" actId="26606"/>
          <ac:picMkLst>
            <pc:docMk/>
            <pc:sldMk cId="2494417843" sldId="258"/>
            <ac:picMk id="5" creationId="{4E75D024-87FC-0668-1FBB-E390D93FBEEC}"/>
          </ac:picMkLst>
        </pc:picChg>
      </pc:sldChg>
      <pc:sldChg chg="addSp modSp new mod modTransition setBg">
        <pc:chgData name="Iryna Zhukevych" userId="32b9d8b4c7aa7458" providerId="LiveId" clId="{F63CEE92-FE90-456E-9C4E-DBA4C2E6E72D}" dt="2025-02-11T14:10:12.607" v="637" actId="14100"/>
        <pc:sldMkLst>
          <pc:docMk/>
          <pc:sldMk cId="3375553301" sldId="259"/>
        </pc:sldMkLst>
        <pc:spChg chg="mod">
          <ac:chgData name="Iryna Zhukevych" userId="32b9d8b4c7aa7458" providerId="LiveId" clId="{F63CEE92-FE90-456E-9C4E-DBA4C2E6E72D}" dt="2025-02-11T13:38:21.402" v="363" actId="2710"/>
          <ac:spMkLst>
            <pc:docMk/>
            <pc:sldMk cId="3375553301" sldId="259"/>
            <ac:spMk id="2" creationId="{A52F123D-AED9-397B-91CA-2FECB6C7A74C}"/>
          </ac:spMkLst>
        </pc:spChg>
        <pc:spChg chg="mod">
          <ac:chgData name="Iryna Zhukevych" userId="32b9d8b4c7aa7458" providerId="LiveId" clId="{F63CEE92-FE90-456E-9C4E-DBA4C2E6E72D}" dt="2025-02-11T14:10:12.607" v="637" actId="14100"/>
          <ac:spMkLst>
            <pc:docMk/>
            <pc:sldMk cId="3375553301" sldId="259"/>
            <ac:spMk id="3" creationId="{0AF64E12-5A93-BE0F-26CD-8FA29A1FA2D6}"/>
          </ac:spMkLst>
        </pc:spChg>
        <pc:spChg chg="add">
          <ac:chgData name="Iryna Zhukevych" userId="32b9d8b4c7aa7458" providerId="LiveId" clId="{F63CEE92-FE90-456E-9C4E-DBA4C2E6E72D}" dt="2025-02-11T13:37:53.397" v="355" actId="26606"/>
          <ac:spMkLst>
            <pc:docMk/>
            <pc:sldMk cId="3375553301" sldId="259"/>
            <ac:spMk id="9" creationId="{9F7D5CDA-D291-4307-BF55-1381FED29634}"/>
          </ac:spMkLst>
        </pc:spChg>
        <pc:spChg chg="add">
          <ac:chgData name="Iryna Zhukevych" userId="32b9d8b4c7aa7458" providerId="LiveId" clId="{F63CEE92-FE90-456E-9C4E-DBA4C2E6E72D}" dt="2025-02-11T13:37:53.397" v="355" actId="26606"/>
          <ac:spMkLst>
            <pc:docMk/>
            <pc:sldMk cId="3375553301" sldId="259"/>
            <ac:spMk id="11" creationId="{59B296B9-C5A5-4E4F-9B60-C907B5F1466C}"/>
          </ac:spMkLst>
        </pc:spChg>
        <pc:spChg chg="add">
          <ac:chgData name="Iryna Zhukevych" userId="32b9d8b4c7aa7458" providerId="LiveId" clId="{F63CEE92-FE90-456E-9C4E-DBA4C2E6E72D}" dt="2025-02-11T13:37:53.397" v="355" actId="26606"/>
          <ac:spMkLst>
            <pc:docMk/>
            <pc:sldMk cId="3375553301" sldId="259"/>
            <ac:spMk id="13" creationId="{D0300FD3-5AF1-6305-15FA-9078072672E2}"/>
          </ac:spMkLst>
        </pc:spChg>
        <pc:picChg chg="add">
          <ac:chgData name="Iryna Zhukevych" userId="32b9d8b4c7aa7458" providerId="LiveId" clId="{F63CEE92-FE90-456E-9C4E-DBA4C2E6E72D}" dt="2025-02-11T13:37:53.397" v="355" actId="26606"/>
          <ac:picMkLst>
            <pc:docMk/>
            <pc:sldMk cId="3375553301" sldId="259"/>
            <ac:picMk id="5" creationId="{D20F20DC-45B4-C6E7-3A6F-53A0297F05B3}"/>
          </ac:picMkLst>
        </pc:picChg>
      </pc:sldChg>
      <pc:sldChg chg="addSp modSp new mod modTransition setBg">
        <pc:chgData name="Iryna Zhukevych" userId="32b9d8b4c7aa7458" providerId="LiveId" clId="{F63CEE92-FE90-456E-9C4E-DBA4C2E6E72D}" dt="2025-02-11T14:09:58.439" v="636"/>
        <pc:sldMkLst>
          <pc:docMk/>
          <pc:sldMk cId="491264230" sldId="260"/>
        </pc:sldMkLst>
        <pc:spChg chg="mod">
          <ac:chgData name="Iryna Zhukevych" userId="32b9d8b4c7aa7458" providerId="LiveId" clId="{F63CEE92-FE90-456E-9C4E-DBA4C2E6E72D}" dt="2025-02-11T13:39:54.647" v="385" actId="14100"/>
          <ac:spMkLst>
            <pc:docMk/>
            <pc:sldMk cId="491264230" sldId="260"/>
            <ac:spMk id="2" creationId="{46FF57C6-91D2-840D-6B8F-DAC847AED00C}"/>
          </ac:spMkLst>
        </pc:spChg>
        <pc:spChg chg="mod">
          <ac:chgData name="Iryna Zhukevych" userId="32b9d8b4c7aa7458" providerId="LiveId" clId="{F63CEE92-FE90-456E-9C4E-DBA4C2E6E72D}" dt="2025-02-11T13:40:40.676" v="399" actId="20577"/>
          <ac:spMkLst>
            <pc:docMk/>
            <pc:sldMk cId="491264230" sldId="260"/>
            <ac:spMk id="3" creationId="{F559DB2D-C3DE-2A8F-A8DF-0FFF66965E3A}"/>
          </ac:spMkLst>
        </pc:spChg>
        <pc:spChg chg="add">
          <ac:chgData name="Iryna Zhukevych" userId="32b9d8b4c7aa7458" providerId="LiveId" clId="{F63CEE92-FE90-456E-9C4E-DBA4C2E6E72D}" dt="2025-02-11T13:39:18.272" v="375" actId="26606"/>
          <ac:spMkLst>
            <pc:docMk/>
            <pc:sldMk cId="491264230" sldId="260"/>
            <ac:spMk id="9" creationId="{9F7D5CDA-D291-4307-BF55-1381FED29634}"/>
          </ac:spMkLst>
        </pc:spChg>
        <pc:picChg chg="add mod">
          <ac:chgData name="Iryna Zhukevych" userId="32b9d8b4c7aa7458" providerId="LiveId" clId="{F63CEE92-FE90-456E-9C4E-DBA4C2E6E72D}" dt="2025-02-11T13:39:25.609" v="376" actId="14100"/>
          <ac:picMkLst>
            <pc:docMk/>
            <pc:sldMk cId="491264230" sldId="260"/>
            <ac:picMk id="5" creationId="{2B21F27F-77EB-EB0C-B5D7-64028DBC52DD}"/>
          </ac:picMkLst>
        </pc:picChg>
      </pc:sldChg>
      <pc:sldChg chg="addSp delSp modSp new mod modTransition setBg">
        <pc:chgData name="Iryna Zhukevych" userId="32b9d8b4c7aa7458" providerId="LiveId" clId="{F63CEE92-FE90-456E-9C4E-DBA4C2E6E72D}" dt="2025-02-11T14:09:58.439" v="636"/>
        <pc:sldMkLst>
          <pc:docMk/>
          <pc:sldMk cId="460033295" sldId="261"/>
        </pc:sldMkLst>
        <pc:spChg chg="mod">
          <ac:chgData name="Iryna Zhukevych" userId="32b9d8b4c7aa7458" providerId="LiveId" clId="{F63CEE92-FE90-456E-9C4E-DBA4C2E6E72D}" dt="2025-02-11T13:41:27.320" v="410" actId="14100"/>
          <ac:spMkLst>
            <pc:docMk/>
            <pc:sldMk cId="460033295" sldId="261"/>
            <ac:spMk id="2" creationId="{90D31E5E-68B2-C662-CB7C-81477952F86F}"/>
          </ac:spMkLst>
        </pc:spChg>
        <pc:spChg chg="mod">
          <ac:chgData name="Iryna Zhukevych" userId="32b9d8b4c7aa7458" providerId="LiveId" clId="{F63CEE92-FE90-456E-9C4E-DBA4C2E6E72D}" dt="2025-02-11T13:42:00.659" v="431" actId="20577"/>
          <ac:spMkLst>
            <pc:docMk/>
            <pc:sldMk cId="460033295" sldId="261"/>
            <ac:spMk id="3" creationId="{3BB2E45B-714B-2084-A296-6E5FB78175B6}"/>
          </ac:spMkLst>
        </pc:spChg>
        <pc:spChg chg="add">
          <ac:chgData name="Iryna Zhukevych" userId="32b9d8b4c7aa7458" providerId="LiveId" clId="{F63CEE92-FE90-456E-9C4E-DBA4C2E6E72D}" dt="2025-02-11T13:41:01.647" v="402" actId="26606"/>
          <ac:spMkLst>
            <pc:docMk/>
            <pc:sldMk cId="460033295" sldId="261"/>
            <ac:spMk id="19" creationId="{EDDBB197-D710-4A4F-A9CA-FD2177498BE8}"/>
          </ac:spMkLst>
        </pc:spChg>
        <pc:spChg chg="add">
          <ac:chgData name="Iryna Zhukevych" userId="32b9d8b4c7aa7458" providerId="LiveId" clId="{F63CEE92-FE90-456E-9C4E-DBA4C2E6E72D}" dt="2025-02-11T13:41:01.647" v="402" actId="26606"/>
          <ac:spMkLst>
            <pc:docMk/>
            <pc:sldMk cId="460033295" sldId="261"/>
            <ac:spMk id="20" creationId="{975D1CFA-2CDB-4B64-BD9F-85744E8DA12F}"/>
          </ac:spMkLst>
        </pc:spChg>
        <pc:grpChg chg="add">
          <ac:chgData name="Iryna Zhukevych" userId="32b9d8b4c7aa7458" providerId="LiveId" clId="{F63CEE92-FE90-456E-9C4E-DBA4C2E6E72D}" dt="2025-02-11T13:41:01.647" v="402" actId="26606"/>
          <ac:grpSpMkLst>
            <pc:docMk/>
            <pc:sldMk cId="460033295" sldId="261"/>
            <ac:grpSpMk id="14" creationId="{25EE5136-01F1-466C-962D-BA9B4C6757AA}"/>
          </ac:grpSpMkLst>
        </pc:grpChg>
        <pc:picChg chg="add">
          <ac:chgData name="Iryna Zhukevych" userId="32b9d8b4c7aa7458" providerId="LiveId" clId="{F63CEE92-FE90-456E-9C4E-DBA4C2E6E72D}" dt="2025-02-11T13:41:01.647" v="402" actId="26606"/>
          <ac:picMkLst>
            <pc:docMk/>
            <pc:sldMk cId="460033295" sldId="261"/>
            <ac:picMk id="7" creationId="{21C734DA-BDFB-3C1E-1480-A4A039D7433F}"/>
          </ac:picMkLst>
        </pc:picChg>
      </pc:sldChg>
      <pc:sldChg chg="addSp modSp new mod modTransition setBg">
        <pc:chgData name="Iryna Zhukevych" userId="32b9d8b4c7aa7458" providerId="LiveId" clId="{F63CEE92-FE90-456E-9C4E-DBA4C2E6E72D}" dt="2025-02-11T14:09:58.439" v="636"/>
        <pc:sldMkLst>
          <pc:docMk/>
          <pc:sldMk cId="1389023280" sldId="262"/>
        </pc:sldMkLst>
        <pc:spChg chg="mod">
          <ac:chgData name="Iryna Zhukevych" userId="32b9d8b4c7aa7458" providerId="LiveId" clId="{F63CEE92-FE90-456E-9C4E-DBA4C2E6E72D}" dt="2025-02-11T13:42:31.870" v="436" actId="14100"/>
          <ac:spMkLst>
            <pc:docMk/>
            <pc:sldMk cId="1389023280" sldId="262"/>
            <ac:spMk id="2" creationId="{1A04F1A7-A50B-F40D-9AC5-7EEFEA7DA037}"/>
          </ac:spMkLst>
        </pc:spChg>
        <pc:spChg chg="mod">
          <ac:chgData name="Iryna Zhukevych" userId="32b9d8b4c7aa7458" providerId="LiveId" clId="{F63CEE92-FE90-456E-9C4E-DBA4C2E6E72D}" dt="2025-02-11T13:43:07.787" v="454" actId="20577"/>
          <ac:spMkLst>
            <pc:docMk/>
            <pc:sldMk cId="1389023280" sldId="262"/>
            <ac:spMk id="3" creationId="{F63D914D-1285-28FC-7DFE-05F93FB2E3D5}"/>
          </ac:spMkLst>
        </pc:spChg>
        <pc:spChg chg="add">
          <ac:chgData name="Iryna Zhukevych" userId="32b9d8b4c7aa7458" providerId="LiveId" clId="{F63CEE92-FE90-456E-9C4E-DBA4C2E6E72D}" dt="2025-02-11T13:42:16.269" v="432" actId="26606"/>
          <ac:spMkLst>
            <pc:docMk/>
            <pc:sldMk cId="1389023280" sldId="262"/>
            <ac:spMk id="9" creationId="{9F7D5CDA-D291-4307-BF55-1381FED29634}"/>
          </ac:spMkLst>
        </pc:spChg>
        <pc:picChg chg="add">
          <ac:chgData name="Iryna Zhukevych" userId="32b9d8b4c7aa7458" providerId="LiveId" clId="{F63CEE92-FE90-456E-9C4E-DBA4C2E6E72D}" dt="2025-02-11T13:42:16.269" v="432" actId="26606"/>
          <ac:picMkLst>
            <pc:docMk/>
            <pc:sldMk cId="1389023280" sldId="262"/>
            <ac:picMk id="5" creationId="{1EE3CB06-63C8-C43B-C26B-785E2D6EA8E4}"/>
          </ac:picMkLst>
        </pc:picChg>
      </pc:sldChg>
      <pc:sldChg chg="addSp delSp modSp new mod modTransition setBg">
        <pc:chgData name="Iryna Zhukevych" userId="32b9d8b4c7aa7458" providerId="LiveId" clId="{F63CEE92-FE90-456E-9C4E-DBA4C2E6E72D}" dt="2025-02-11T14:09:58.439" v="636"/>
        <pc:sldMkLst>
          <pc:docMk/>
          <pc:sldMk cId="1490687782" sldId="263"/>
        </pc:sldMkLst>
        <pc:spChg chg="add mod">
          <ac:chgData name="Iryna Zhukevych" userId="32b9d8b4c7aa7458" providerId="LiveId" clId="{F63CEE92-FE90-456E-9C4E-DBA4C2E6E72D}" dt="2025-02-11T13:48:18.904" v="496" actId="26606"/>
          <ac:spMkLst>
            <pc:docMk/>
            <pc:sldMk cId="1490687782" sldId="263"/>
            <ac:spMk id="8" creationId="{51EE725E-3C2C-8DC4-8BB2-B1FE9800FF12}"/>
          </ac:spMkLst>
        </pc:spChg>
        <pc:spChg chg="add">
          <ac:chgData name="Iryna Zhukevych" userId="32b9d8b4c7aa7458" providerId="LiveId" clId="{F63CEE92-FE90-456E-9C4E-DBA4C2E6E72D}" dt="2025-02-11T13:48:18.904" v="496" actId="26606"/>
          <ac:spMkLst>
            <pc:docMk/>
            <pc:sldMk cId="1490687782" sldId="263"/>
            <ac:spMk id="27" creationId="{A169D286-F4D7-4C8B-A6BD-D05384C7F1D8}"/>
          </ac:spMkLst>
        </pc:spChg>
        <pc:spChg chg="add">
          <ac:chgData name="Iryna Zhukevych" userId="32b9d8b4c7aa7458" providerId="LiveId" clId="{F63CEE92-FE90-456E-9C4E-DBA4C2E6E72D}" dt="2025-02-11T13:48:18.904" v="496" actId="26606"/>
          <ac:spMkLst>
            <pc:docMk/>
            <pc:sldMk cId="1490687782" sldId="263"/>
            <ac:spMk id="29" creationId="{39E8235E-135E-4261-8F54-2B316E493C42}"/>
          </ac:spMkLst>
        </pc:spChg>
        <pc:spChg chg="add">
          <ac:chgData name="Iryna Zhukevych" userId="32b9d8b4c7aa7458" providerId="LiveId" clId="{F63CEE92-FE90-456E-9C4E-DBA4C2E6E72D}" dt="2025-02-11T13:48:18.904" v="496" actId="26606"/>
          <ac:spMkLst>
            <pc:docMk/>
            <pc:sldMk cId="1490687782" sldId="263"/>
            <ac:spMk id="31" creationId="{D4ED8EC3-4D57-4620-93CE-4E6661F09A3E}"/>
          </ac:spMkLst>
        </pc:spChg>
        <pc:spChg chg="add">
          <ac:chgData name="Iryna Zhukevych" userId="32b9d8b4c7aa7458" providerId="LiveId" clId="{F63CEE92-FE90-456E-9C4E-DBA4C2E6E72D}" dt="2025-02-11T13:48:18.904" v="496" actId="26606"/>
          <ac:spMkLst>
            <pc:docMk/>
            <pc:sldMk cId="1490687782" sldId="263"/>
            <ac:spMk id="33" creationId="{83BCB34A-2F40-4F41-8488-A134C1C155B7}"/>
          </ac:spMkLst>
        </pc:spChg>
        <pc:spChg chg="add">
          <ac:chgData name="Iryna Zhukevych" userId="32b9d8b4c7aa7458" providerId="LiveId" clId="{F63CEE92-FE90-456E-9C4E-DBA4C2E6E72D}" dt="2025-02-11T13:48:18.904" v="496" actId="26606"/>
          <ac:spMkLst>
            <pc:docMk/>
            <pc:sldMk cId="1490687782" sldId="263"/>
            <ac:spMk id="35" creationId="{F78382DC-4207-465E-B379-1E16448AA222}"/>
          </ac:spMkLst>
        </pc:spChg>
        <pc:picChg chg="add mod ord">
          <ac:chgData name="Iryna Zhukevych" userId="32b9d8b4c7aa7458" providerId="LiveId" clId="{F63CEE92-FE90-456E-9C4E-DBA4C2E6E72D}" dt="2025-02-11T13:48:30.457" v="500" actId="14100"/>
          <ac:picMkLst>
            <pc:docMk/>
            <pc:sldMk cId="1490687782" sldId="263"/>
            <ac:picMk id="5" creationId="{AB3E8D48-C9A9-C1D2-2BA8-99864B3B8EAC}"/>
          </ac:picMkLst>
        </pc:picChg>
        <pc:picChg chg="add mod">
          <ac:chgData name="Iryna Zhukevych" userId="32b9d8b4c7aa7458" providerId="LiveId" clId="{F63CEE92-FE90-456E-9C4E-DBA4C2E6E72D}" dt="2025-02-11T13:48:18.904" v="496" actId="26606"/>
          <ac:picMkLst>
            <pc:docMk/>
            <pc:sldMk cId="1490687782" sldId="263"/>
            <ac:picMk id="7" creationId="{657043B1-EDC0-5E37-74EC-3B7DAD12CC17}"/>
          </ac:picMkLst>
        </pc:picChg>
      </pc:sldChg>
      <pc:sldChg chg="addSp delSp modSp new mod modTransition setBg">
        <pc:chgData name="Iryna Zhukevych" userId="32b9d8b4c7aa7458" providerId="LiveId" clId="{F63CEE92-FE90-456E-9C4E-DBA4C2E6E72D}" dt="2025-02-17T10:14:38.399" v="867" actId="20577"/>
        <pc:sldMkLst>
          <pc:docMk/>
          <pc:sldMk cId="2838060527" sldId="264"/>
        </pc:sldMkLst>
        <pc:spChg chg="mod">
          <ac:chgData name="Iryna Zhukevych" userId="32b9d8b4c7aa7458" providerId="LiveId" clId="{F63CEE92-FE90-456E-9C4E-DBA4C2E6E72D}" dt="2025-02-17T10:14:38.399" v="867" actId="20577"/>
          <ac:spMkLst>
            <pc:docMk/>
            <pc:sldMk cId="2838060527" sldId="264"/>
            <ac:spMk id="2" creationId="{8C12B76C-03F1-BEA5-5C1C-281C69353062}"/>
          </ac:spMkLst>
        </pc:spChg>
        <pc:spChg chg="add mod">
          <ac:chgData name="Iryna Zhukevych" userId="32b9d8b4c7aa7458" providerId="LiveId" clId="{F63CEE92-FE90-456E-9C4E-DBA4C2E6E72D}" dt="2025-02-11T13:52:56.414" v="508" actId="26606"/>
          <ac:spMkLst>
            <pc:docMk/>
            <pc:sldMk cId="2838060527" sldId="264"/>
            <ac:spMk id="10" creationId="{837A726C-EC96-23CE-E47D-205AC348E287}"/>
          </ac:spMkLst>
        </pc:spChg>
        <pc:spChg chg="add">
          <ac:chgData name="Iryna Zhukevych" userId="32b9d8b4c7aa7458" providerId="LiveId" clId="{F63CEE92-FE90-456E-9C4E-DBA4C2E6E72D}" dt="2025-02-11T13:52:56.414" v="508" actId="26606"/>
          <ac:spMkLst>
            <pc:docMk/>
            <pc:sldMk cId="2838060527" sldId="264"/>
            <ac:spMk id="15" creationId="{C1A1C5D3-C053-4EE9-BE1A-419B6E27CCAE}"/>
          </ac:spMkLst>
        </pc:spChg>
        <pc:spChg chg="add">
          <ac:chgData name="Iryna Zhukevych" userId="32b9d8b4c7aa7458" providerId="LiveId" clId="{F63CEE92-FE90-456E-9C4E-DBA4C2E6E72D}" dt="2025-02-11T13:52:56.414" v="508" actId="26606"/>
          <ac:spMkLst>
            <pc:docMk/>
            <pc:sldMk cId="2838060527" sldId="264"/>
            <ac:spMk id="17" creationId="{A3473CF9-37EB-43E7-89EF-D2D1C53D1DAC}"/>
          </ac:spMkLst>
        </pc:spChg>
        <pc:spChg chg="add">
          <ac:chgData name="Iryna Zhukevych" userId="32b9d8b4c7aa7458" providerId="LiveId" clId="{F63CEE92-FE90-456E-9C4E-DBA4C2E6E72D}" dt="2025-02-11T13:52:56.414" v="508" actId="26606"/>
          <ac:spMkLst>
            <pc:docMk/>
            <pc:sldMk cId="2838060527" sldId="264"/>
            <ac:spMk id="19" creationId="{586B4EF9-43BA-4655-A6FF-1D8E21574C95}"/>
          </ac:spMkLst>
        </pc:spChg>
        <pc:picChg chg="add mod">
          <ac:chgData name="Iryna Zhukevych" userId="32b9d8b4c7aa7458" providerId="LiveId" clId="{F63CEE92-FE90-456E-9C4E-DBA4C2E6E72D}" dt="2025-02-11T13:52:56.414" v="508" actId="26606"/>
          <ac:picMkLst>
            <pc:docMk/>
            <pc:sldMk cId="2838060527" sldId="264"/>
            <ac:picMk id="9" creationId="{3B33E362-B750-B652-97D6-67ED81EA50ED}"/>
          </ac:picMkLst>
        </pc:picChg>
      </pc:sldChg>
      <pc:sldChg chg="addSp delSp modSp new mod modTransition setBg">
        <pc:chgData name="Iryna Zhukevych" userId="32b9d8b4c7aa7458" providerId="LiveId" clId="{F63CEE92-FE90-456E-9C4E-DBA4C2E6E72D}" dt="2025-02-11T14:09:58.439" v="636"/>
        <pc:sldMkLst>
          <pc:docMk/>
          <pc:sldMk cId="2317783799" sldId="265"/>
        </pc:sldMkLst>
        <pc:spChg chg="mod">
          <ac:chgData name="Iryna Zhukevych" userId="32b9d8b4c7aa7458" providerId="LiveId" clId="{F63CEE92-FE90-456E-9C4E-DBA4C2E6E72D}" dt="2025-02-11T13:57:11.750" v="562" actId="14100"/>
          <ac:spMkLst>
            <pc:docMk/>
            <pc:sldMk cId="2317783799" sldId="265"/>
            <ac:spMk id="2" creationId="{F6E93927-EFD4-A33D-7BB3-25B5B1115816}"/>
          </ac:spMkLst>
        </pc:spChg>
        <pc:spChg chg="add">
          <ac:chgData name="Iryna Zhukevych" userId="32b9d8b4c7aa7458" providerId="LiveId" clId="{F63CEE92-FE90-456E-9C4E-DBA4C2E6E72D}" dt="2025-02-11T13:53:09.295" v="509" actId="26606"/>
          <ac:spMkLst>
            <pc:docMk/>
            <pc:sldMk cId="2317783799" sldId="265"/>
            <ac:spMk id="14" creationId="{65C9D962-F904-4553-A140-500CF3EFC58A}"/>
          </ac:spMkLst>
        </pc:spChg>
        <pc:spChg chg="add">
          <ac:chgData name="Iryna Zhukevych" userId="32b9d8b4c7aa7458" providerId="LiveId" clId="{F63CEE92-FE90-456E-9C4E-DBA4C2E6E72D}" dt="2025-02-11T13:53:09.295" v="509" actId="26606"/>
          <ac:spMkLst>
            <pc:docMk/>
            <pc:sldMk cId="2317783799" sldId="265"/>
            <ac:spMk id="16" creationId="{02FE0FA2-B10C-4B9F-B9CC-E5D9AD400454}"/>
          </ac:spMkLst>
        </pc:spChg>
        <pc:spChg chg="add">
          <ac:chgData name="Iryna Zhukevych" userId="32b9d8b4c7aa7458" providerId="LiveId" clId="{F63CEE92-FE90-456E-9C4E-DBA4C2E6E72D}" dt="2025-02-11T13:53:09.295" v="509" actId="26606"/>
          <ac:spMkLst>
            <pc:docMk/>
            <pc:sldMk cId="2317783799" sldId="265"/>
            <ac:spMk id="18" creationId="{3389D0BC-BA1D-4360-88F9-D9ECCBDAB50E}"/>
          </ac:spMkLst>
        </pc:spChg>
        <pc:picChg chg="add mod ord">
          <ac:chgData name="Iryna Zhukevych" userId="32b9d8b4c7aa7458" providerId="LiveId" clId="{F63CEE92-FE90-456E-9C4E-DBA4C2E6E72D}" dt="2025-02-11T13:55:50.830" v="535" actId="14100"/>
          <ac:picMkLst>
            <pc:docMk/>
            <pc:sldMk cId="2317783799" sldId="265"/>
            <ac:picMk id="9" creationId="{14EC50D4-EBF3-F026-E7EE-356C20C055C0}"/>
          </ac:picMkLst>
        </pc:picChg>
      </pc:sldChg>
      <pc:sldChg chg="addSp modSp new mod modTransition setBg">
        <pc:chgData name="Iryna Zhukevych" userId="32b9d8b4c7aa7458" providerId="LiveId" clId="{F63CEE92-FE90-456E-9C4E-DBA4C2E6E72D}" dt="2025-02-11T14:09:58.439" v="636"/>
        <pc:sldMkLst>
          <pc:docMk/>
          <pc:sldMk cId="218566633" sldId="266"/>
        </pc:sldMkLst>
        <pc:spChg chg="mod">
          <ac:chgData name="Iryna Zhukevych" userId="32b9d8b4c7aa7458" providerId="LiveId" clId="{F63CEE92-FE90-456E-9C4E-DBA4C2E6E72D}" dt="2025-02-11T14:00:36.062" v="570" actId="14100"/>
          <ac:spMkLst>
            <pc:docMk/>
            <pc:sldMk cId="218566633" sldId="266"/>
            <ac:spMk id="2" creationId="{5651AAB2-4EED-05EC-3CCA-DCA3B107F98B}"/>
          </ac:spMkLst>
        </pc:spChg>
        <pc:spChg chg="mod">
          <ac:chgData name="Iryna Zhukevych" userId="32b9d8b4c7aa7458" providerId="LiveId" clId="{F63CEE92-FE90-456E-9C4E-DBA4C2E6E72D}" dt="2025-02-11T14:01:58.510" v="620" actId="120"/>
          <ac:spMkLst>
            <pc:docMk/>
            <pc:sldMk cId="218566633" sldId="266"/>
            <ac:spMk id="3" creationId="{9EB9B432-80A9-1498-A24F-0D3301866973}"/>
          </ac:spMkLst>
        </pc:spChg>
        <pc:spChg chg="add">
          <ac:chgData name="Iryna Zhukevych" userId="32b9d8b4c7aa7458" providerId="LiveId" clId="{F63CEE92-FE90-456E-9C4E-DBA4C2E6E72D}" dt="2025-02-11T13:59:44.056" v="563" actId="26606"/>
          <ac:spMkLst>
            <pc:docMk/>
            <pc:sldMk cId="218566633" sldId="266"/>
            <ac:spMk id="9" creationId="{9F7D5CDA-D291-4307-BF55-1381FED29634}"/>
          </ac:spMkLst>
        </pc:spChg>
        <pc:picChg chg="add">
          <ac:chgData name="Iryna Zhukevych" userId="32b9d8b4c7aa7458" providerId="LiveId" clId="{F63CEE92-FE90-456E-9C4E-DBA4C2E6E72D}" dt="2025-02-11T13:59:44.056" v="563" actId="26606"/>
          <ac:picMkLst>
            <pc:docMk/>
            <pc:sldMk cId="218566633" sldId="266"/>
            <ac:picMk id="5" creationId="{8242640B-42ED-48F6-F4C0-A559BF5C8C8B}"/>
          </ac:picMkLst>
        </pc:picChg>
      </pc:sldChg>
      <pc:sldChg chg="addSp delSp modSp new mod modTransition setBg">
        <pc:chgData name="Iryna Zhukevych" userId="32b9d8b4c7aa7458" providerId="LiveId" clId="{F63CEE92-FE90-456E-9C4E-DBA4C2E6E72D}" dt="2025-02-11T14:09:58.439" v="636"/>
        <pc:sldMkLst>
          <pc:docMk/>
          <pc:sldMk cId="556060310" sldId="267"/>
        </pc:sldMkLst>
        <pc:spChg chg="add">
          <ac:chgData name="Iryna Zhukevych" userId="32b9d8b4c7aa7458" providerId="LiveId" clId="{F63CEE92-FE90-456E-9C4E-DBA4C2E6E72D}" dt="2025-02-11T14:02:10.940" v="621" actId="26606"/>
          <ac:spMkLst>
            <pc:docMk/>
            <pc:sldMk cId="556060310" sldId="267"/>
            <ac:spMk id="10" creationId="{32BC26D8-82FB-445E-AA49-62A77D7C1EE0}"/>
          </ac:spMkLst>
        </pc:spChg>
        <pc:spChg chg="add">
          <ac:chgData name="Iryna Zhukevych" userId="32b9d8b4c7aa7458" providerId="LiveId" clId="{F63CEE92-FE90-456E-9C4E-DBA4C2E6E72D}" dt="2025-02-11T14:02:10.940" v="621" actId="26606"/>
          <ac:spMkLst>
            <pc:docMk/>
            <pc:sldMk cId="556060310" sldId="267"/>
            <ac:spMk id="12" creationId="{CB44330D-EA18-4254-AA95-EB49948539B8}"/>
          </ac:spMkLst>
        </pc:spChg>
        <pc:picChg chg="add mod ord">
          <ac:chgData name="Iryna Zhukevych" userId="32b9d8b4c7aa7458" providerId="LiveId" clId="{F63CEE92-FE90-456E-9C4E-DBA4C2E6E72D}" dt="2025-02-11T14:02:10.940" v="621" actId="26606"/>
          <ac:picMkLst>
            <pc:docMk/>
            <pc:sldMk cId="556060310" sldId="267"/>
            <ac:picMk id="5" creationId="{7E572012-8777-69C2-3E52-443A03D71AFC}"/>
          </ac:picMkLst>
        </pc:picChg>
      </pc:sldChg>
      <pc:sldChg chg="addSp delSp modSp new mod modTransition setBg">
        <pc:chgData name="Iryna Zhukevych" userId="32b9d8b4c7aa7458" providerId="LiveId" clId="{F63CEE92-FE90-456E-9C4E-DBA4C2E6E72D}" dt="2025-02-11T14:09:58.439" v="636"/>
        <pc:sldMkLst>
          <pc:docMk/>
          <pc:sldMk cId="1248372021" sldId="268"/>
        </pc:sldMkLst>
        <pc:spChg chg="add">
          <ac:chgData name="Iryna Zhukevych" userId="32b9d8b4c7aa7458" providerId="LiveId" clId="{F63CEE92-FE90-456E-9C4E-DBA4C2E6E72D}" dt="2025-02-11T14:08:42.986" v="624" actId="26606"/>
          <ac:spMkLst>
            <pc:docMk/>
            <pc:sldMk cId="1248372021" sldId="268"/>
            <ac:spMk id="24" creationId="{73C994B4-9721-4148-9EEC-6793CECDE8DD}"/>
          </ac:spMkLst>
        </pc:spChg>
        <pc:spChg chg="add">
          <ac:chgData name="Iryna Zhukevych" userId="32b9d8b4c7aa7458" providerId="LiveId" clId="{F63CEE92-FE90-456E-9C4E-DBA4C2E6E72D}" dt="2025-02-11T14:08:42.986" v="624" actId="26606"/>
          <ac:spMkLst>
            <pc:docMk/>
            <pc:sldMk cId="1248372021" sldId="268"/>
            <ac:spMk id="25" creationId="{F9D95E49-763A-4886-B038-82F734740554}"/>
          </ac:spMkLst>
        </pc:spChg>
        <pc:spChg chg="add">
          <ac:chgData name="Iryna Zhukevych" userId="32b9d8b4c7aa7458" providerId="LiveId" clId="{F63CEE92-FE90-456E-9C4E-DBA4C2E6E72D}" dt="2025-02-11T14:08:42.986" v="624" actId="26606"/>
          <ac:spMkLst>
            <pc:docMk/>
            <pc:sldMk cId="1248372021" sldId="268"/>
            <ac:spMk id="26" creationId="{E43DC68B-54DD-4053-BE4D-615259684357}"/>
          </ac:spMkLst>
        </pc:spChg>
        <pc:spChg chg="add">
          <ac:chgData name="Iryna Zhukevych" userId="32b9d8b4c7aa7458" providerId="LiveId" clId="{F63CEE92-FE90-456E-9C4E-DBA4C2E6E72D}" dt="2025-02-11T14:08:42.986" v="624" actId="26606"/>
          <ac:spMkLst>
            <pc:docMk/>
            <pc:sldMk cId="1248372021" sldId="268"/>
            <ac:spMk id="28" creationId="{36F31C88-3DEF-4EA8-AE3A-49441413FC54}"/>
          </ac:spMkLst>
        </pc:spChg>
        <pc:picChg chg="add mod ord">
          <ac:chgData name="Iryna Zhukevych" userId="32b9d8b4c7aa7458" providerId="LiveId" clId="{F63CEE92-FE90-456E-9C4E-DBA4C2E6E72D}" dt="2025-02-11T14:09:05.139" v="632" actId="14100"/>
          <ac:picMkLst>
            <pc:docMk/>
            <pc:sldMk cId="1248372021" sldId="268"/>
            <ac:picMk id="5" creationId="{28887829-0055-189F-92ED-10803F5FACD4}"/>
          </ac:picMkLst>
        </pc:picChg>
        <pc:cxnChg chg="add">
          <ac:chgData name="Iryna Zhukevych" userId="32b9d8b4c7aa7458" providerId="LiveId" clId="{F63CEE92-FE90-456E-9C4E-DBA4C2E6E72D}" dt="2025-02-11T14:08:42.986" v="624" actId="26606"/>
          <ac:cxnSpMkLst>
            <pc:docMk/>
            <pc:sldMk cId="1248372021" sldId="268"/>
            <ac:cxnSpMk id="29" creationId="{F085D7B9-E066-4923-8CB7-294BF306296A}"/>
          </ac:cxnSpMkLst>
        </pc:cxnChg>
        <pc:cxnChg chg="add">
          <ac:chgData name="Iryna Zhukevych" userId="32b9d8b4c7aa7458" providerId="LiveId" clId="{F63CEE92-FE90-456E-9C4E-DBA4C2E6E72D}" dt="2025-02-11T14:08:42.986" v="624" actId="26606"/>
          <ac:cxnSpMkLst>
            <pc:docMk/>
            <pc:sldMk cId="1248372021" sldId="268"/>
            <ac:cxnSpMk id="30" creationId="{5EACA08E-D537-41C6-96A5-5900E05D3217}"/>
          </ac:cxnSpMkLst>
        </pc:cxnChg>
      </pc:sldChg>
      <pc:sldChg chg="addSp delSp modSp new mod modTransition setBg">
        <pc:chgData name="Iryna Zhukevych" userId="32b9d8b4c7aa7458" providerId="LiveId" clId="{F63CEE92-FE90-456E-9C4E-DBA4C2E6E72D}" dt="2025-02-12T12:52:47.474" v="691" actId="14100"/>
        <pc:sldMkLst>
          <pc:docMk/>
          <pc:sldMk cId="2095946401" sldId="269"/>
        </pc:sldMkLst>
      </pc:sldChg>
      <pc:sldChg chg="addSp delSp modSp new mod setBg">
        <pc:chgData name="Iryna Zhukevych" userId="32b9d8b4c7aa7458" providerId="LiveId" clId="{F63CEE92-FE90-456E-9C4E-DBA4C2E6E72D}" dt="2025-02-12T13:12:55.934" v="784" actId="14100"/>
        <pc:sldMkLst>
          <pc:docMk/>
          <pc:sldMk cId="2126550013" sldId="270"/>
        </pc:sldMkLst>
        <pc:spChg chg="mod">
          <ac:chgData name="Iryna Zhukevych" userId="32b9d8b4c7aa7458" providerId="LiveId" clId="{F63CEE92-FE90-456E-9C4E-DBA4C2E6E72D}" dt="2025-02-12T13:12:55.934" v="784" actId="14100"/>
          <ac:spMkLst>
            <pc:docMk/>
            <pc:sldMk cId="2126550013" sldId="270"/>
            <ac:spMk id="2" creationId="{0F0C87B1-96CD-51CA-F441-39D6635FF99E}"/>
          </ac:spMkLst>
        </pc:spChg>
        <pc:spChg chg="add">
          <ac:chgData name="Iryna Zhukevych" userId="32b9d8b4c7aa7458" providerId="LiveId" clId="{F63CEE92-FE90-456E-9C4E-DBA4C2E6E72D}" dt="2025-02-12T13:12:23.803" v="771" actId="26606"/>
          <ac:spMkLst>
            <pc:docMk/>
            <pc:sldMk cId="2126550013" sldId="270"/>
            <ac:spMk id="19" creationId="{665DBBEF-238B-476B-96AB-8AAC3224ECEA}"/>
          </ac:spMkLst>
        </pc:spChg>
        <pc:spChg chg="add">
          <ac:chgData name="Iryna Zhukevych" userId="32b9d8b4c7aa7458" providerId="LiveId" clId="{F63CEE92-FE90-456E-9C4E-DBA4C2E6E72D}" dt="2025-02-12T13:12:23.803" v="771" actId="26606"/>
          <ac:spMkLst>
            <pc:docMk/>
            <pc:sldMk cId="2126550013" sldId="270"/>
            <ac:spMk id="21" creationId="{3FCFB1DE-0B7E-48CC-BA90-B2AB0889F9D6}"/>
          </ac:spMkLst>
        </pc:spChg>
        <pc:picChg chg="add mod ord">
          <ac:chgData name="Iryna Zhukevych" userId="32b9d8b4c7aa7458" providerId="LiveId" clId="{F63CEE92-FE90-456E-9C4E-DBA4C2E6E72D}" dt="2025-02-12T13:12:53.244" v="783" actId="14100"/>
          <ac:picMkLst>
            <pc:docMk/>
            <pc:sldMk cId="2126550013" sldId="270"/>
            <ac:picMk id="5" creationId="{AB36C1DA-6FD2-E22A-66E1-A2A33987AFD7}"/>
          </ac:picMkLst>
        </pc:picChg>
      </pc:sldChg>
      <pc:sldChg chg="addSp delSp modSp new mod ord setBg">
        <pc:chgData name="Iryna Zhukevych" userId="32b9d8b4c7aa7458" providerId="LiveId" clId="{F63CEE92-FE90-456E-9C4E-DBA4C2E6E72D}" dt="2025-02-12T13:14:22.536" v="808" actId="14100"/>
        <pc:sldMkLst>
          <pc:docMk/>
          <pc:sldMk cId="2602180792" sldId="271"/>
        </pc:sldMkLst>
        <pc:spChg chg="mod">
          <ac:chgData name="Iryna Zhukevych" userId="32b9d8b4c7aa7458" providerId="LiveId" clId="{F63CEE92-FE90-456E-9C4E-DBA4C2E6E72D}" dt="2025-02-12T13:14:07.295" v="804" actId="26606"/>
          <ac:spMkLst>
            <pc:docMk/>
            <pc:sldMk cId="2602180792" sldId="271"/>
            <ac:spMk id="2" creationId="{C9CAFCE2-1CF2-5E5D-991E-7FC1A9FAF537}"/>
          </ac:spMkLst>
        </pc:spChg>
        <pc:spChg chg="mod ord">
          <ac:chgData name="Iryna Zhukevych" userId="32b9d8b4c7aa7458" providerId="LiveId" clId="{F63CEE92-FE90-456E-9C4E-DBA4C2E6E72D}" dt="2025-02-12T13:14:07.295" v="804" actId="26606"/>
          <ac:spMkLst>
            <pc:docMk/>
            <pc:sldMk cId="2602180792" sldId="271"/>
            <ac:spMk id="3" creationId="{306659AA-6CFC-BBB6-CB31-889D4A9F7FF4}"/>
          </ac:spMkLst>
        </pc:spChg>
        <pc:spChg chg="add">
          <ac:chgData name="Iryna Zhukevych" userId="32b9d8b4c7aa7458" providerId="LiveId" clId="{F63CEE92-FE90-456E-9C4E-DBA4C2E6E72D}" dt="2025-02-12T13:14:07.295" v="804" actId="26606"/>
          <ac:spMkLst>
            <pc:docMk/>
            <pc:sldMk cId="2602180792" sldId="271"/>
            <ac:spMk id="18" creationId="{92468898-5A6E-4D55-85EC-308E785EE06C}"/>
          </ac:spMkLst>
        </pc:spChg>
        <pc:spChg chg="add">
          <ac:chgData name="Iryna Zhukevych" userId="32b9d8b4c7aa7458" providerId="LiveId" clId="{F63CEE92-FE90-456E-9C4E-DBA4C2E6E72D}" dt="2025-02-12T13:14:07.295" v="804" actId="26606"/>
          <ac:spMkLst>
            <pc:docMk/>
            <pc:sldMk cId="2602180792" sldId="271"/>
            <ac:spMk id="19" creationId="{3E23A947-2D45-4208-AE2B-64948C87A3EB}"/>
          </ac:spMkLst>
        </pc:spChg>
        <pc:spChg chg="add">
          <ac:chgData name="Iryna Zhukevych" userId="32b9d8b4c7aa7458" providerId="LiveId" clId="{F63CEE92-FE90-456E-9C4E-DBA4C2E6E72D}" dt="2025-02-12T13:14:07.295" v="804" actId="26606"/>
          <ac:spMkLst>
            <pc:docMk/>
            <pc:sldMk cId="2602180792" sldId="271"/>
            <ac:spMk id="20" creationId="{E5BBB0F9-6A59-4D02-A9C7-A2D6516684CE}"/>
          </ac:spMkLst>
        </pc:spChg>
        <pc:picChg chg="add mod">
          <ac:chgData name="Iryna Zhukevych" userId="32b9d8b4c7aa7458" providerId="LiveId" clId="{F63CEE92-FE90-456E-9C4E-DBA4C2E6E72D}" dt="2025-02-12T13:14:22.536" v="808" actId="14100"/>
          <ac:picMkLst>
            <pc:docMk/>
            <pc:sldMk cId="2602180792" sldId="271"/>
            <ac:picMk id="5" creationId="{BB51C01C-1518-50BC-BE70-73418836E145}"/>
          </ac:picMkLst>
        </pc:picChg>
      </pc:sldChg>
      <pc:sldChg chg="addSp delSp modSp new mod setBg">
        <pc:chgData name="Iryna Zhukevych" userId="32b9d8b4c7aa7458" providerId="LiveId" clId="{F63CEE92-FE90-456E-9C4E-DBA4C2E6E72D}" dt="2025-02-12T13:13:48.449" v="801" actId="14100"/>
        <pc:sldMkLst>
          <pc:docMk/>
          <pc:sldMk cId="6189730" sldId="272"/>
        </pc:sldMkLst>
        <pc:spChg chg="mod">
          <ac:chgData name="Iryna Zhukevych" userId="32b9d8b4c7aa7458" providerId="LiveId" clId="{F63CEE92-FE90-456E-9C4E-DBA4C2E6E72D}" dt="2025-02-12T13:13:33.583" v="794" actId="14100"/>
          <ac:spMkLst>
            <pc:docMk/>
            <pc:sldMk cId="6189730" sldId="272"/>
            <ac:spMk id="2" creationId="{F6A75448-284F-7C50-A2F1-24AD105A0A34}"/>
          </ac:spMkLst>
        </pc:spChg>
        <pc:spChg chg="add">
          <ac:chgData name="Iryna Zhukevych" userId="32b9d8b4c7aa7458" providerId="LiveId" clId="{F63CEE92-FE90-456E-9C4E-DBA4C2E6E72D}" dt="2025-02-12T13:13:18.127" v="789" actId="26606"/>
          <ac:spMkLst>
            <pc:docMk/>
            <pc:sldMk cId="6189730" sldId="272"/>
            <ac:spMk id="20" creationId="{665DBBEF-238B-476B-96AB-8AAC3224ECEA}"/>
          </ac:spMkLst>
        </pc:spChg>
        <pc:spChg chg="add">
          <ac:chgData name="Iryna Zhukevych" userId="32b9d8b4c7aa7458" providerId="LiveId" clId="{F63CEE92-FE90-456E-9C4E-DBA4C2E6E72D}" dt="2025-02-12T13:13:18.127" v="789" actId="26606"/>
          <ac:spMkLst>
            <pc:docMk/>
            <pc:sldMk cId="6189730" sldId="272"/>
            <ac:spMk id="22" creationId="{3FCFB1DE-0B7E-48CC-BA90-B2AB0889F9D6}"/>
          </ac:spMkLst>
        </pc:spChg>
        <pc:picChg chg="add mod ord">
          <ac:chgData name="Iryna Zhukevych" userId="32b9d8b4c7aa7458" providerId="LiveId" clId="{F63CEE92-FE90-456E-9C4E-DBA4C2E6E72D}" dt="2025-02-12T13:13:48.449" v="801" actId="14100"/>
          <ac:picMkLst>
            <pc:docMk/>
            <pc:sldMk cId="6189730" sldId="272"/>
            <ac:picMk id="5" creationId="{0286F570-144E-7429-2E76-B81AB29F20B1}"/>
          </ac:picMkLst>
        </pc:picChg>
      </pc:sldChg>
      <pc:sldChg chg="addSp delSp modSp new mod setBg">
        <pc:chgData name="Iryna Zhukevych" userId="32b9d8b4c7aa7458" providerId="LiveId" clId="{F63CEE92-FE90-456E-9C4E-DBA4C2E6E72D}" dt="2025-02-12T13:14:59.663" v="820" actId="2710"/>
        <pc:sldMkLst>
          <pc:docMk/>
          <pc:sldMk cId="275093901" sldId="273"/>
        </pc:sldMkLst>
        <pc:spChg chg="mod">
          <ac:chgData name="Iryna Zhukevych" userId="32b9d8b4c7aa7458" providerId="LiveId" clId="{F63CEE92-FE90-456E-9C4E-DBA4C2E6E72D}" dt="2025-02-12T13:14:59.663" v="820" actId="2710"/>
          <ac:spMkLst>
            <pc:docMk/>
            <pc:sldMk cId="275093901" sldId="273"/>
            <ac:spMk id="2" creationId="{5CD50A7A-C6E1-C0A3-2292-298A9A693E72}"/>
          </ac:spMkLst>
        </pc:spChg>
        <pc:spChg chg="add">
          <ac:chgData name="Iryna Zhukevych" userId="32b9d8b4c7aa7458" providerId="LiveId" clId="{F63CEE92-FE90-456E-9C4E-DBA4C2E6E72D}" dt="2025-02-12T13:14:35.572" v="811" actId="26606"/>
          <ac:spMkLst>
            <pc:docMk/>
            <pc:sldMk cId="275093901" sldId="273"/>
            <ac:spMk id="21" creationId="{5DCB5928-DC7D-4612-9922-441966E15627}"/>
          </ac:spMkLst>
        </pc:spChg>
        <pc:spChg chg="add">
          <ac:chgData name="Iryna Zhukevych" userId="32b9d8b4c7aa7458" providerId="LiveId" clId="{F63CEE92-FE90-456E-9C4E-DBA4C2E6E72D}" dt="2025-02-12T13:14:35.572" v="811" actId="26606"/>
          <ac:spMkLst>
            <pc:docMk/>
            <pc:sldMk cId="275093901" sldId="273"/>
            <ac:spMk id="23" creationId="{682C1161-1736-45EC-99B7-33F3CAE9D517}"/>
          </ac:spMkLst>
        </pc:spChg>
        <pc:spChg chg="add">
          <ac:chgData name="Iryna Zhukevych" userId="32b9d8b4c7aa7458" providerId="LiveId" clId="{F63CEE92-FE90-456E-9C4E-DBA4C2E6E72D}" dt="2025-02-12T13:14:35.572" v="811" actId="26606"/>
          <ac:spMkLst>
            <pc:docMk/>
            <pc:sldMk cId="275093901" sldId="273"/>
            <ac:spMk id="25" creationId="{84D4DDB8-B68F-45B0-9F62-C4279996F672}"/>
          </ac:spMkLst>
        </pc:spChg>
        <pc:spChg chg="add">
          <ac:chgData name="Iryna Zhukevych" userId="32b9d8b4c7aa7458" providerId="LiveId" clId="{F63CEE92-FE90-456E-9C4E-DBA4C2E6E72D}" dt="2025-02-12T13:14:35.572" v="811" actId="26606"/>
          <ac:spMkLst>
            <pc:docMk/>
            <pc:sldMk cId="275093901" sldId="273"/>
            <ac:spMk id="27" creationId="{AF2F604E-43BE-4DC3-B983-E071523364F8}"/>
          </ac:spMkLst>
        </pc:spChg>
        <pc:spChg chg="add">
          <ac:chgData name="Iryna Zhukevych" userId="32b9d8b4c7aa7458" providerId="LiveId" clId="{F63CEE92-FE90-456E-9C4E-DBA4C2E6E72D}" dt="2025-02-12T13:14:35.572" v="811" actId="26606"/>
          <ac:spMkLst>
            <pc:docMk/>
            <pc:sldMk cId="275093901" sldId="273"/>
            <ac:spMk id="29" creationId="{08C9B587-E65E-4B52-B37C-ABEBB6E87928}"/>
          </ac:spMkLst>
        </pc:spChg>
        <pc:picChg chg="add mod ord">
          <ac:chgData name="Iryna Zhukevych" userId="32b9d8b4c7aa7458" providerId="LiveId" clId="{F63CEE92-FE90-456E-9C4E-DBA4C2E6E72D}" dt="2025-02-12T13:14:47.041" v="816" actId="14100"/>
          <ac:picMkLst>
            <pc:docMk/>
            <pc:sldMk cId="275093901" sldId="273"/>
            <ac:picMk id="5" creationId="{23CFD4AB-BEFE-BBC7-C3FE-E9B5F48573EF}"/>
          </ac:picMkLst>
        </pc:picChg>
      </pc:sldChg>
      <pc:sldChg chg="addSp delSp modSp new mod setBg">
        <pc:chgData name="Iryna Zhukevych" userId="32b9d8b4c7aa7458" providerId="LiveId" clId="{F63CEE92-FE90-456E-9C4E-DBA4C2E6E72D}" dt="2025-02-12T13:15:18.149" v="825" actId="14100"/>
        <pc:sldMkLst>
          <pc:docMk/>
          <pc:sldMk cId="3866018743" sldId="274"/>
        </pc:sldMkLst>
        <pc:spChg chg="mod">
          <ac:chgData name="Iryna Zhukevych" userId="32b9d8b4c7aa7458" providerId="LiveId" clId="{F63CEE92-FE90-456E-9C4E-DBA4C2E6E72D}" dt="2025-02-12T13:15:07.544" v="821" actId="26606"/>
          <ac:spMkLst>
            <pc:docMk/>
            <pc:sldMk cId="3866018743" sldId="274"/>
            <ac:spMk id="2" creationId="{B528A12F-7A9E-0F63-577E-777A13640D2B}"/>
          </ac:spMkLst>
        </pc:spChg>
        <pc:spChg chg="add">
          <ac:chgData name="Iryna Zhukevych" userId="32b9d8b4c7aa7458" providerId="LiveId" clId="{F63CEE92-FE90-456E-9C4E-DBA4C2E6E72D}" dt="2025-02-12T13:15:07.544" v="821" actId="26606"/>
          <ac:spMkLst>
            <pc:docMk/>
            <pc:sldMk cId="3866018743" sldId="274"/>
            <ac:spMk id="10" creationId="{5DCB5928-DC7D-4612-9922-441966E15627}"/>
          </ac:spMkLst>
        </pc:spChg>
        <pc:spChg chg="add">
          <ac:chgData name="Iryna Zhukevych" userId="32b9d8b4c7aa7458" providerId="LiveId" clId="{F63CEE92-FE90-456E-9C4E-DBA4C2E6E72D}" dt="2025-02-12T13:15:07.544" v="821" actId="26606"/>
          <ac:spMkLst>
            <pc:docMk/>
            <pc:sldMk cId="3866018743" sldId="274"/>
            <ac:spMk id="12" creationId="{682C1161-1736-45EC-99B7-33F3CAE9D517}"/>
          </ac:spMkLst>
        </pc:spChg>
        <pc:spChg chg="add">
          <ac:chgData name="Iryna Zhukevych" userId="32b9d8b4c7aa7458" providerId="LiveId" clId="{F63CEE92-FE90-456E-9C4E-DBA4C2E6E72D}" dt="2025-02-12T13:15:07.544" v="821" actId="26606"/>
          <ac:spMkLst>
            <pc:docMk/>
            <pc:sldMk cId="3866018743" sldId="274"/>
            <ac:spMk id="14" creationId="{84D4DDB8-B68F-45B0-9F62-C4279996F672}"/>
          </ac:spMkLst>
        </pc:spChg>
        <pc:spChg chg="add">
          <ac:chgData name="Iryna Zhukevych" userId="32b9d8b4c7aa7458" providerId="LiveId" clId="{F63CEE92-FE90-456E-9C4E-DBA4C2E6E72D}" dt="2025-02-12T13:15:07.544" v="821" actId="26606"/>
          <ac:spMkLst>
            <pc:docMk/>
            <pc:sldMk cId="3866018743" sldId="274"/>
            <ac:spMk id="16" creationId="{AF2F604E-43BE-4DC3-B983-E071523364F8}"/>
          </ac:spMkLst>
        </pc:spChg>
        <pc:spChg chg="add">
          <ac:chgData name="Iryna Zhukevych" userId="32b9d8b4c7aa7458" providerId="LiveId" clId="{F63CEE92-FE90-456E-9C4E-DBA4C2E6E72D}" dt="2025-02-12T13:15:07.544" v="821" actId="26606"/>
          <ac:spMkLst>
            <pc:docMk/>
            <pc:sldMk cId="3866018743" sldId="274"/>
            <ac:spMk id="18" creationId="{08C9B587-E65E-4B52-B37C-ABEBB6E87928}"/>
          </ac:spMkLst>
        </pc:spChg>
        <pc:picChg chg="add mod ord">
          <ac:chgData name="Iryna Zhukevych" userId="32b9d8b4c7aa7458" providerId="LiveId" clId="{F63CEE92-FE90-456E-9C4E-DBA4C2E6E72D}" dt="2025-02-12T13:15:18.149" v="825" actId="14100"/>
          <ac:picMkLst>
            <pc:docMk/>
            <pc:sldMk cId="3866018743" sldId="274"/>
            <ac:picMk id="5" creationId="{EA63C967-B087-C577-6B96-19C2E10A8CF3}"/>
          </ac:picMkLst>
        </pc:picChg>
      </pc:sldChg>
      <pc:sldChg chg="addSp delSp modSp new mod setBg">
        <pc:chgData name="Iryna Zhukevych" userId="32b9d8b4c7aa7458" providerId="LiveId" clId="{F63CEE92-FE90-456E-9C4E-DBA4C2E6E72D}" dt="2025-02-12T13:15:43.520" v="834" actId="2710"/>
        <pc:sldMkLst>
          <pc:docMk/>
          <pc:sldMk cId="272565666" sldId="275"/>
        </pc:sldMkLst>
        <pc:spChg chg="mod">
          <ac:chgData name="Iryna Zhukevych" userId="32b9d8b4c7aa7458" providerId="LiveId" clId="{F63CEE92-FE90-456E-9C4E-DBA4C2E6E72D}" dt="2025-02-12T13:15:43.520" v="834" actId="2710"/>
          <ac:spMkLst>
            <pc:docMk/>
            <pc:sldMk cId="272565666" sldId="275"/>
            <ac:spMk id="2" creationId="{2B2F725C-8FF6-F179-1F3B-BC5EB448EFC2}"/>
          </ac:spMkLst>
        </pc:spChg>
        <pc:spChg chg="add">
          <ac:chgData name="Iryna Zhukevych" userId="32b9d8b4c7aa7458" providerId="LiveId" clId="{F63CEE92-FE90-456E-9C4E-DBA4C2E6E72D}" dt="2025-02-12T13:15:22.964" v="826" actId="26606"/>
          <ac:spMkLst>
            <pc:docMk/>
            <pc:sldMk cId="272565666" sldId="275"/>
            <ac:spMk id="10" creationId="{5DCB5928-DC7D-4612-9922-441966E15627}"/>
          </ac:spMkLst>
        </pc:spChg>
        <pc:spChg chg="add">
          <ac:chgData name="Iryna Zhukevych" userId="32b9d8b4c7aa7458" providerId="LiveId" clId="{F63CEE92-FE90-456E-9C4E-DBA4C2E6E72D}" dt="2025-02-12T13:15:22.964" v="826" actId="26606"/>
          <ac:spMkLst>
            <pc:docMk/>
            <pc:sldMk cId="272565666" sldId="275"/>
            <ac:spMk id="12" creationId="{682C1161-1736-45EC-99B7-33F3CAE9D517}"/>
          </ac:spMkLst>
        </pc:spChg>
        <pc:spChg chg="add">
          <ac:chgData name="Iryna Zhukevych" userId="32b9d8b4c7aa7458" providerId="LiveId" clId="{F63CEE92-FE90-456E-9C4E-DBA4C2E6E72D}" dt="2025-02-12T13:15:22.964" v="826" actId="26606"/>
          <ac:spMkLst>
            <pc:docMk/>
            <pc:sldMk cId="272565666" sldId="275"/>
            <ac:spMk id="14" creationId="{84D4DDB8-B68F-45B0-9F62-C4279996F672}"/>
          </ac:spMkLst>
        </pc:spChg>
        <pc:spChg chg="add">
          <ac:chgData name="Iryna Zhukevych" userId="32b9d8b4c7aa7458" providerId="LiveId" clId="{F63CEE92-FE90-456E-9C4E-DBA4C2E6E72D}" dt="2025-02-12T13:15:22.964" v="826" actId="26606"/>
          <ac:spMkLst>
            <pc:docMk/>
            <pc:sldMk cId="272565666" sldId="275"/>
            <ac:spMk id="16" creationId="{AF2F604E-43BE-4DC3-B983-E071523364F8}"/>
          </ac:spMkLst>
        </pc:spChg>
        <pc:spChg chg="add">
          <ac:chgData name="Iryna Zhukevych" userId="32b9d8b4c7aa7458" providerId="LiveId" clId="{F63CEE92-FE90-456E-9C4E-DBA4C2E6E72D}" dt="2025-02-12T13:15:22.964" v="826" actId="26606"/>
          <ac:spMkLst>
            <pc:docMk/>
            <pc:sldMk cId="272565666" sldId="275"/>
            <ac:spMk id="18" creationId="{08C9B587-E65E-4B52-B37C-ABEBB6E87928}"/>
          </ac:spMkLst>
        </pc:spChg>
        <pc:picChg chg="add mod ord">
          <ac:chgData name="Iryna Zhukevych" userId="32b9d8b4c7aa7458" providerId="LiveId" clId="{F63CEE92-FE90-456E-9C4E-DBA4C2E6E72D}" dt="2025-02-12T13:15:33.403" v="830" actId="14100"/>
          <ac:picMkLst>
            <pc:docMk/>
            <pc:sldMk cId="272565666" sldId="275"/>
            <ac:picMk id="5" creationId="{4E723790-7F15-56AC-7F3D-4F7B732338FA}"/>
          </ac:picMkLst>
        </pc:picChg>
      </pc:sldChg>
      <pc:sldChg chg="addSp delSp modSp new mod setBg">
        <pc:chgData name="Iryna Zhukevych" userId="32b9d8b4c7aa7458" providerId="LiveId" clId="{F63CEE92-FE90-456E-9C4E-DBA4C2E6E72D}" dt="2025-02-12T13:16:12.379" v="841" actId="14100"/>
        <pc:sldMkLst>
          <pc:docMk/>
          <pc:sldMk cId="812591299" sldId="276"/>
        </pc:sldMkLst>
        <pc:spChg chg="mod">
          <ac:chgData name="Iryna Zhukevych" userId="32b9d8b4c7aa7458" providerId="LiveId" clId="{F63CEE92-FE90-456E-9C4E-DBA4C2E6E72D}" dt="2025-02-12T13:16:01.039" v="837" actId="113"/>
          <ac:spMkLst>
            <pc:docMk/>
            <pc:sldMk cId="812591299" sldId="276"/>
            <ac:spMk id="2" creationId="{923DADE1-EEB4-CAA3-4B8E-3B1B51E78F3C}"/>
          </ac:spMkLst>
        </pc:spChg>
        <pc:spChg chg="add">
          <ac:chgData name="Iryna Zhukevych" userId="32b9d8b4c7aa7458" providerId="LiveId" clId="{F63CEE92-FE90-456E-9C4E-DBA4C2E6E72D}" dt="2025-02-12T13:15:55.217" v="835" actId="26606"/>
          <ac:spMkLst>
            <pc:docMk/>
            <pc:sldMk cId="812591299" sldId="276"/>
            <ac:spMk id="10" creationId="{665DBBEF-238B-476B-96AB-8AAC3224ECEA}"/>
          </ac:spMkLst>
        </pc:spChg>
        <pc:spChg chg="add">
          <ac:chgData name="Iryna Zhukevych" userId="32b9d8b4c7aa7458" providerId="LiveId" clId="{F63CEE92-FE90-456E-9C4E-DBA4C2E6E72D}" dt="2025-02-12T13:15:55.217" v="835" actId="26606"/>
          <ac:spMkLst>
            <pc:docMk/>
            <pc:sldMk cId="812591299" sldId="276"/>
            <ac:spMk id="12" creationId="{3FCFB1DE-0B7E-48CC-BA90-B2AB0889F9D6}"/>
          </ac:spMkLst>
        </pc:spChg>
        <pc:picChg chg="add mod ord">
          <ac:chgData name="Iryna Zhukevych" userId="32b9d8b4c7aa7458" providerId="LiveId" clId="{F63CEE92-FE90-456E-9C4E-DBA4C2E6E72D}" dt="2025-02-12T13:16:12.379" v="841" actId="14100"/>
          <ac:picMkLst>
            <pc:docMk/>
            <pc:sldMk cId="812591299" sldId="276"/>
            <ac:picMk id="5" creationId="{50F0B121-CE51-E807-68F7-FA30AB88B301}"/>
          </ac:picMkLst>
        </pc:picChg>
      </pc:sldChg>
      <pc:sldChg chg="addSp delSp modSp new mod setBg">
        <pc:chgData name="Iryna Zhukevych" userId="32b9d8b4c7aa7458" providerId="LiveId" clId="{F63CEE92-FE90-456E-9C4E-DBA4C2E6E72D}" dt="2025-02-12T13:16:41.516" v="851" actId="14100"/>
        <pc:sldMkLst>
          <pc:docMk/>
          <pc:sldMk cId="4079624561" sldId="277"/>
        </pc:sldMkLst>
        <pc:spChg chg="mod">
          <ac:chgData name="Iryna Zhukevych" userId="32b9d8b4c7aa7458" providerId="LiveId" clId="{F63CEE92-FE90-456E-9C4E-DBA4C2E6E72D}" dt="2025-02-12T13:16:31.437" v="847" actId="14100"/>
          <ac:spMkLst>
            <pc:docMk/>
            <pc:sldMk cId="4079624561" sldId="277"/>
            <ac:spMk id="2" creationId="{6FD4A8D0-DC0F-4FC1-D7D0-7AADB963660A}"/>
          </ac:spMkLst>
        </pc:spChg>
        <pc:spChg chg="add">
          <ac:chgData name="Iryna Zhukevych" userId="32b9d8b4c7aa7458" providerId="LiveId" clId="{F63CEE92-FE90-456E-9C4E-DBA4C2E6E72D}" dt="2025-02-12T13:16:18.959" v="842" actId="26606"/>
          <ac:spMkLst>
            <pc:docMk/>
            <pc:sldMk cId="4079624561" sldId="277"/>
            <ac:spMk id="10" creationId="{665DBBEF-238B-476B-96AB-8AAC3224ECEA}"/>
          </ac:spMkLst>
        </pc:spChg>
        <pc:spChg chg="add">
          <ac:chgData name="Iryna Zhukevych" userId="32b9d8b4c7aa7458" providerId="LiveId" clId="{F63CEE92-FE90-456E-9C4E-DBA4C2E6E72D}" dt="2025-02-12T13:16:18.959" v="842" actId="26606"/>
          <ac:spMkLst>
            <pc:docMk/>
            <pc:sldMk cId="4079624561" sldId="277"/>
            <ac:spMk id="12" creationId="{3FCFB1DE-0B7E-48CC-BA90-B2AB0889F9D6}"/>
          </ac:spMkLst>
        </pc:spChg>
        <pc:picChg chg="add mod ord">
          <ac:chgData name="Iryna Zhukevych" userId="32b9d8b4c7aa7458" providerId="LiveId" clId="{F63CEE92-FE90-456E-9C4E-DBA4C2E6E72D}" dt="2025-02-12T13:16:41.516" v="851" actId="14100"/>
          <ac:picMkLst>
            <pc:docMk/>
            <pc:sldMk cId="4079624561" sldId="277"/>
            <ac:picMk id="5" creationId="{EF245FBF-2F5D-A203-68FB-672E490C8FB2}"/>
          </ac:picMkLst>
        </pc:picChg>
      </pc:sldChg>
      <pc:sldChg chg="addSp delSp modSp new mod setBg">
        <pc:chgData name="Iryna Zhukevych" userId="32b9d8b4c7aa7458" providerId="LiveId" clId="{F63CEE92-FE90-456E-9C4E-DBA4C2E6E72D}" dt="2025-02-12T13:17:02.890" v="855" actId="14100"/>
        <pc:sldMkLst>
          <pc:docMk/>
          <pc:sldMk cId="2163282019" sldId="278"/>
        </pc:sldMkLst>
        <pc:spChg chg="add">
          <ac:chgData name="Iryna Zhukevych" userId="32b9d8b4c7aa7458" providerId="LiveId" clId="{F63CEE92-FE90-456E-9C4E-DBA4C2E6E72D}" dt="2025-02-12T13:16:55.979" v="853" actId="26606"/>
          <ac:spMkLst>
            <pc:docMk/>
            <pc:sldMk cId="2163282019" sldId="278"/>
            <ac:spMk id="10" creationId="{01D0AF59-99C3-4251-AB9A-C966C6AD4400}"/>
          </ac:spMkLst>
        </pc:spChg>
        <pc:spChg chg="add">
          <ac:chgData name="Iryna Zhukevych" userId="32b9d8b4c7aa7458" providerId="LiveId" clId="{F63CEE92-FE90-456E-9C4E-DBA4C2E6E72D}" dt="2025-02-12T13:16:55.979" v="853" actId="26606"/>
          <ac:spMkLst>
            <pc:docMk/>
            <pc:sldMk cId="2163282019" sldId="278"/>
            <ac:spMk id="12" creationId="{1855405F-37A2-4869-9154-F8BE3BECE6C3}"/>
          </ac:spMkLst>
        </pc:spChg>
        <pc:picChg chg="add mod ord">
          <ac:chgData name="Iryna Zhukevych" userId="32b9d8b4c7aa7458" providerId="LiveId" clId="{F63CEE92-FE90-456E-9C4E-DBA4C2E6E72D}" dt="2025-02-12T13:17:02.890" v="855" actId="14100"/>
          <ac:picMkLst>
            <pc:docMk/>
            <pc:sldMk cId="2163282019" sldId="278"/>
            <ac:picMk id="5" creationId="{53252160-3BB2-8694-927F-7E600E3D1A68}"/>
          </ac:picMkLst>
        </pc:picChg>
      </pc:sldChg>
      <pc:sldChg chg="addSp delSp modSp new mod setBg">
        <pc:chgData name="Iryna Zhukevych" userId="32b9d8b4c7aa7458" providerId="LiveId" clId="{F63CEE92-FE90-456E-9C4E-DBA4C2E6E72D}" dt="2025-02-12T13:17:08.083" v="856" actId="26606"/>
        <pc:sldMkLst>
          <pc:docMk/>
          <pc:sldMk cId="1314870003" sldId="279"/>
        </pc:sldMkLst>
        <pc:spChg chg="add">
          <ac:chgData name="Iryna Zhukevych" userId="32b9d8b4c7aa7458" providerId="LiveId" clId="{F63CEE92-FE90-456E-9C4E-DBA4C2E6E72D}" dt="2025-02-12T13:17:08.083" v="856" actId="26606"/>
          <ac:spMkLst>
            <pc:docMk/>
            <pc:sldMk cId="1314870003" sldId="279"/>
            <ac:spMk id="10" creationId="{01D0AF59-99C3-4251-AB9A-C966C6AD4400}"/>
          </ac:spMkLst>
        </pc:spChg>
        <pc:spChg chg="add">
          <ac:chgData name="Iryna Zhukevych" userId="32b9d8b4c7aa7458" providerId="LiveId" clId="{F63CEE92-FE90-456E-9C4E-DBA4C2E6E72D}" dt="2025-02-12T13:17:08.083" v="856" actId="26606"/>
          <ac:spMkLst>
            <pc:docMk/>
            <pc:sldMk cId="1314870003" sldId="279"/>
            <ac:spMk id="12" creationId="{1855405F-37A2-4869-9154-F8BE3BECE6C3}"/>
          </ac:spMkLst>
        </pc:spChg>
        <pc:picChg chg="add mod ord">
          <ac:chgData name="Iryna Zhukevych" userId="32b9d8b4c7aa7458" providerId="LiveId" clId="{F63CEE92-FE90-456E-9C4E-DBA4C2E6E72D}" dt="2025-02-12T13:17:08.083" v="856" actId="26606"/>
          <ac:picMkLst>
            <pc:docMk/>
            <pc:sldMk cId="1314870003" sldId="279"/>
            <ac:picMk id="5" creationId="{D74AE018-C7B0-B16B-D1C8-ADB3D1D0DC33}"/>
          </ac:picMkLst>
        </pc:picChg>
      </pc:sldChg>
      <pc:sldChg chg="addSp modSp new mod setBg">
        <pc:chgData name="Iryna Zhukevych" userId="32b9d8b4c7aa7458" providerId="LiveId" clId="{F63CEE92-FE90-456E-9C4E-DBA4C2E6E72D}" dt="2025-02-12T13:17:49.233" v="866" actId="14100"/>
        <pc:sldMkLst>
          <pc:docMk/>
          <pc:sldMk cId="3963520859" sldId="280"/>
        </pc:sldMkLst>
      </pc:sldChg>
      <pc:sldMasterChg chg="modTransition modSldLayout">
        <pc:chgData name="Iryna Zhukevych" userId="32b9d8b4c7aa7458" providerId="LiveId" clId="{F63CEE92-FE90-456E-9C4E-DBA4C2E6E72D}" dt="2025-02-11T14:09:58.439" v="636"/>
        <pc:sldMasterMkLst>
          <pc:docMk/>
          <pc:sldMasterMk cId="2519913815" sldId="2147483648"/>
        </pc:sldMasterMkLst>
        <pc:sldLayoutChg chg="modTransition">
          <pc:chgData name="Iryna Zhukevych" userId="32b9d8b4c7aa7458" providerId="LiveId" clId="{F63CEE92-FE90-456E-9C4E-DBA4C2E6E72D}" dt="2025-02-11T14:09:58.439" v="636"/>
          <pc:sldLayoutMkLst>
            <pc:docMk/>
            <pc:sldMasterMk cId="2519913815" sldId="2147483648"/>
            <pc:sldLayoutMk cId="3109630227" sldId="2147483649"/>
          </pc:sldLayoutMkLst>
        </pc:sldLayoutChg>
        <pc:sldLayoutChg chg="modTransition">
          <pc:chgData name="Iryna Zhukevych" userId="32b9d8b4c7aa7458" providerId="LiveId" clId="{F63CEE92-FE90-456E-9C4E-DBA4C2E6E72D}" dt="2025-02-11T14:09:58.439" v="636"/>
          <pc:sldLayoutMkLst>
            <pc:docMk/>
            <pc:sldMasterMk cId="2519913815" sldId="2147483648"/>
            <pc:sldLayoutMk cId="1603435204" sldId="2147483650"/>
          </pc:sldLayoutMkLst>
        </pc:sldLayoutChg>
        <pc:sldLayoutChg chg="modTransition">
          <pc:chgData name="Iryna Zhukevych" userId="32b9d8b4c7aa7458" providerId="LiveId" clId="{F63CEE92-FE90-456E-9C4E-DBA4C2E6E72D}" dt="2025-02-11T14:09:58.439" v="636"/>
          <pc:sldLayoutMkLst>
            <pc:docMk/>
            <pc:sldMasterMk cId="2519913815" sldId="2147483648"/>
            <pc:sldLayoutMk cId="3616935806" sldId="2147483651"/>
          </pc:sldLayoutMkLst>
        </pc:sldLayoutChg>
        <pc:sldLayoutChg chg="modTransition">
          <pc:chgData name="Iryna Zhukevych" userId="32b9d8b4c7aa7458" providerId="LiveId" clId="{F63CEE92-FE90-456E-9C4E-DBA4C2E6E72D}" dt="2025-02-11T14:09:58.439" v="636"/>
          <pc:sldLayoutMkLst>
            <pc:docMk/>
            <pc:sldMasterMk cId="2519913815" sldId="2147483648"/>
            <pc:sldLayoutMk cId="2093151784" sldId="2147483652"/>
          </pc:sldLayoutMkLst>
        </pc:sldLayoutChg>
        <pc:sldLayoutChg chg="modTransition">
          <pc:chgData name="Iryna Zhukevych" userId="32b9d8b4c7aa7458" providerId="LiveId" clId="{F63CEE92-FE90-456E-9C4E-DBA4C2E6E72D}" dt="2025-02-11T14:09:58.439" v="636"/>
          <pc:sldLayoutMkLst>
            <pc:docMk/>
            <pc:sldMasterMk cId="2519913815" sldId="2147483648"/>
            <pc:sldLayoutMk cId="2577585470" sldId="2147483653"/>
          </pc:sldLayoutMkLst>
        </pc:sldLayoutChg>
        <pc:sldLayoutChg chg="modTransition">
          <pc:chgData name="Iryna Zhukevych" userId="32b9d8b4c7aa7458" providerId="LiveId" clId="{F63CEE92-FE90-456E-9C4E-DBA4C2E6E72D}" dt="2025-02-11T14:09:58.439" v="636"/>
          <pc:sldLayoutMkLst>
            <pc:docMk/>
            <pc:sldMasterMk cId="2519913815" sldId="2147483648"/>
            <pc:sldLayoutMk cId="2973670359" sldId="2147483654"/>
          </pc:sldLayoutMkLst>
        </pc:sldLayoutChg>
        <pc:sldLayoutChg chg="modTransition">
          <pc:chgData name="Iryna Zhukevych" userId="32b9d8b4c7aa7458" providerId="LiveId" clId="{F63CEE92-FE90-456E-9C4E-DBA4C2E6E72D}" dt="2025-02-11T14:09:58.439" v="636"/>
          <pc:sldLayoutMkLst>
            <pc:docMk/>
            <pc:sldMasterMk cId="2519913815" sldId="2147483648"/>
            <pc:sldLayoutMk cId="1792247392" sldId="2147483655"/>
          </pc:sldLayoutMkLst>
        </pc:sldLayoutChg>
        <pc:sldLayoutChg chg="modTransition">
          <pc:chgData name="Iryna Zhukevych" userId="32b9d8b4c7aa7458" providerId="LiveId" clId="{F63CEE92-FE90-456E-9C4E-DBA4C2E6E72D}" dt="2025-02-11T14:09:58.439" v="636"/>
          <pc:sldLayoutMkLst>
            <pc:docMk/>
            <pc:sldMasterMk cId="2519913815" sldId="2147483648"/>
            <pc:sldLayoutMk cId="1009623433" sldId="2147483656"/>
          </pc:sldLayoutMkLst>
        </pc:sldLayoutChg>
        <pc:sldLayoutChg chg="modTransition">
          <pc:chgData name="Iryna Zhukevych" userId="32b9d8b4c7aa7458" providerId="LiveId" clId="{F63CEE92-FE90-456E-9C4E-DBA4C2E6E72D}" dt="2025-02-11T14:09:58.439" v="636"/>
          <pc:sldLayoutMkLst>
            <pc:docMk/>
            <pc:sldMasterMk cId="2519913815" sldId="2147483648"/>
            <pc:sldLayoutMk cId="817076473" sldId="2147483657"/>
          </pc:sldLayoutMkLst>
        </pc:sldLayoutChg>
        <pc:sldLayoutChg chg="modTransition">
          <pc:chgData name="Iryna Zhukevych" userId="32b9d8b4c7aa7458" providerId="LiveId" clId="{F63CEE92-FE90-456E-9C4E-DBA4C2E6E72D}" dt="2025-02-11T14:09:58.439" v="636"/>
          <pc:sldLayoutMkLst>
            <pc:docMk/>
            <pc:sldMasterMk cId="2519913815" sldId="2147483648"/>
            <pc:sldLayoutMk cId="100211646" sldId="2147483658"/>
          </pc:sldLayoutMkLst>
        </pc:sldLayoutChg>
        <pc:sldLayoutChg chg="modTransition">
          <pc:chgData name="Iryna Zhukevych" userId="32b9d8b4c7aa7458" providerId="LiveId" clId="{F63CEE92-FE90-456E-9C4E-DBA4C2E6E72D}" dt="2025-02-11T14:09:58.439" v="636"/>
          <pc:sldLayoutMkLst>
            <pc:docMk/>
            <pc:sldMasterMk cId="2519913815" sldId="2147483648"/>
            <pc:sldLayoutMk cId="1491708266" sldId="214748365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AB272E-7EA3-DF14-E4CE-8625DBD83C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2717B812-14B9-2A5C-0747-50E4E08A99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F9BCC8E-7364-0C53-9E1D-1DAC4865A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9AC4-8532-46A6-B05A-80B09FD323E8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FE20CBC-9243-4A91-C16F-9AFD73D2F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1AB2C02-CBA8-7548-BDF8-5014B1CEF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9BB02-90E3-47B7-846A-8E365FEB8B9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96302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B4B0E3-4C98-69EB-1BC7-44B77B87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91119E53-01E6-F466-8BCD-55DB88583D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6855B3D-BB8F-6596-585C-4672C042B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9AC4-8532-46A6-B05A-80B09FD323E8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68541F24-B77F-7F66-DE76-5BF2EDF99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81C19CE-C6C1-00CC-BF78-E9D8FAA5C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9BB02-90E3-47B7-846A-8E365FEB8B9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2116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96317D45-DF33-E7BC-6F49-CDB1CA3C92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063C43DF-6EDF-42D5-0A1E-035910BCBB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7271AB8-B0E0-29A5-63D5-1A3F23013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9AC4-8532-46A6-B05A-80B09FD323E8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5C4ACC9-EA73-D19B-81B7-BAAE99D83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B76381D-5A3A-2145-6E53-1B714E70B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9BB02-90E3-47B7-846A-8E365FEB8B9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17082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9692E3-2329-A7A7-DC07-732E8730A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17D89F7-7B36-6294-0FFB-3955560460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DCEACB9-9DD1-141E-61C4-757B45D61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9AC4-8532-46A6-B05A-80B09FD323E8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6D493E1-2EAE-29B7-C74B-BDF983E0E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488750D-9CD3-8C69-D671-A9245FB79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9BB02-90E3-47B7-846A-8E365FEB8B9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34352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17B567-948F-AFD1-9261-8C7F4E77E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5C6ADB43-9606-2E80-4697-9BA16A272D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FD30F77-8E74-79E4-A565-92D955B87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9AC4-8532-46A6-B05A-80B09FD323E8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1730311-2FF1-1419-5298-4AAABA47F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B92EB41-F74A-89E8-7657-8317FB386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9BB02-90E3-47B7-846A-8E365FEB8B9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69358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198CB1-5D4C-32D5-64DD-48A907369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02A55A2-23C7-DE5E-B789-7FA18D3B46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BC877395-315D-387D-5FD2-0D0B013388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C11B441A-2C6B-ACAF-3192-94C66ED7A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9AC4-8532-46A6-B05A-80B09FD323E8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1E1CCDAA-F1E6-C20A-7165-AF6DDD9D1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F280F0E5-A6DD-0517-EB68-B0656B499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9BB02-90E3-47B7-846A-8E365FEB8B9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1517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3A4D4D-227E-20DD-0617-0C5182A08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07AB1003-758D-EE5D-EA57-3C2C5F41DA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348BE3A0-5DC6-0DB3-887E-19E00CE2D9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F9DC9DB5-63FC-3F4F-B320-AE79A008D6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0B71457A-AA17-647F-F48D-0ED6604C33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9571937C-97DB-EC4F-0350-AECE5E082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9AC4-8532-46A6-B05A-80B09FD323E8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76929FA9-5702-39FC-2F73-38CA75643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5685D84C-8142-6AF8-A63A-FE59F1CB1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9BB02-90E3-47B7-846A-8E365FEB8B9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75854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EFAA4C-9ADB-7F4B-FD2C-9F934AF48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FD8D0510-B12A-E743-5441-B0D19E978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9AC4-8532-46A6-B05A-80B09FD323E8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49724357-D674-F2D4-9DC2-3C7CA8DD1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355E549A-602C-07A7-2131-D319A5277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9BB02-90E3-47B7-846A-8E365FEB8B9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36703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3231705A-B2C9-AB27-2DFE-47D955235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9AC4-8532-46A6-B05A-80B09FD323E8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89879254-489D-F83F-6654-2BE77C1C2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3C0CF711-FBAC-2E0E-13DE-9C564D526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9BB02-90E3-47B7-846A-8E365FEB8B9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22473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E36C71-6B52-A986-8EB8-F513F2CCE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D1B96113-4CD8-7E10-A01B-BE1B04783B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4C879286-EF1C-496B-2E86-FA5F8AB37D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8630B365-E697-18FB-55CD-12F6A46D5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9AC4-8532-46A6-B05A-80B09FD323E8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F183C1EE-8F69-5FE4-B4D1-144BC435D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CB8621A0-7FFD-C462-9A9B-20D62DAD6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9BB02-90E3-47B7-846A-8E365FEB8B9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96234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2EBEE4-A09C-D813-7CA3-7708B881B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F1B0088B-F1AD-9CE2-A20C-0D9A01E0D1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BDEF25F4-6EE9-7A44-9D22-140EB82A29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437CA980-B52F-ED4B-F087-05A068BC4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9AC4-8532-46A6-B05A-80B09FD323E8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24DCEFC9-C9E8-43D8-48E9-E3031B2BA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7B9ACB13-DDA9-557E-7CC1-EEAD3DD66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9BB02-90E3-47B7-846A-8E365FEB8B9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70764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1D5A844C-ECDC-7B7E-9BCA-D3C850637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B1E822AF-1F2E-3DD4-2F01-F3429D26E8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4FB0203-15D9-9FB8-18FE-954F857E02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C89AC4-8532-46A6-B05A-80B09FD323E8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4A64F9F-9FEB-4696-28E7-C103FF6937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F78795D8-AB5A-195C-1E90-DBEF03DB6A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19BB02-90E3-47B7-846A-8E365FEB8B9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9913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justbeingme1.blogspot.com/2015/07/decisions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d/3.0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_0onFbc5FQM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Стікер, почерк, Папір для творчості, Паперовий виріб&#10;&#10;Вміст, створений ШІ, може бути неправильним.">
            <a:extLst>
              <a:ext uri="{FF2B5EF4-FFF2-40B4-BE49-F238E27FC236}">
                <a16:creationId xmlns:a16="http://schemas.microsoft.com/office/drawing/2014/main" id="{967E881F-902B-BAFB-E26B-104D1536073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b="12109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5D0C75-B777-4787-F971-9F5C49CC00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Consumer </a:t>
            </a:r>
            <a:r>
              <a:rPr lang="ru-RU" dirty="0" err="1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behaviour</a:t>
            </a:r>
            <a:r>
              <a:rPr lang="ru-RU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and</a:t>
            </a:r>
            <a:r>
              <a:rPr lang="ru-RU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decision-making</a:t>
            </a:r>
            <a:endParaRPr lang="uk-UA" dirty="0">
              <a:solidFill>
                <a:srgbClr val="FFFFFF"/>
              </a:solidFill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C7FCCBB7-F2B2-6DBB-D9B3-55C8A96391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5559550"/>
            <a:ext cx="3200400" cy="1098395"/>
          </a:xfrm>
        </p:spPr>
        <p:txBody>
          <a:bodyPr>
            <a:normAutofit/>
          </a:bodyPr>
          <a:lstStyle/>
          <a:p>
            <a:pPr algn="l"/>
            <a:r>
              <a:rPr lang="en-US" sz="1700" dirty="0">
                <a:solidFill>
                  <a:srgbClr val="FFFFFF"/>
                </a:solidFill>
              </a:rPr>
              <a:t>Created by Iryna Zhukevych</a:t>
            </a:r>
          </a:p>
          <a:p>
            <a:pPr algn="l"/>
            <a:r>
              <a:rPr lang="en-US" sz="1700" dirty="0">
                <a:solidFill>
                  <a:srgbClr val="FFFFFF"/>
                </a:solidFill>
              </a:rPr>
              <a:t>PhD in Pedagogical Sciences</a:t>
            </a:r>
          </a:p>
          <a:p>
            <a:pPr algn="l"/>
            <a:r>
              <a:rPr lang="en-US" sz="1700" dirty="0">
                <a:solidFill>
                  <a:srgbClr val="FFFFFF"/>
                </a:solidFill>
              </a:rPr>
              <a:t>Associate Professor</a:t>
            </a:r>
            <a:endParaRPr lang="uk-UA" sz="1700" dirty="0">
              <a:solidFill>
                <a:srgbClr val="FFFF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68A2AE-216C-A555-EE3A-8AC0A853F6A9}"/>
              </a:ext>
            </a:extLst>
          </p:cNvPr>
          <p:cNvSpPr txBox="1"/>
          <p:nvPr/>
        </p:nvSpPr>
        <p:spPr>
          <a:xfrm>
            <a:off x="9860914" y="6657945"/>
            <a:ext cx="233108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justbeingme1.blogspot.com/2015/07/decisions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BY-ND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6924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53252160-3BB2-8694-927F-7E600E3D1A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9680" y="643467"/>
            <a:ext cx="9591040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2820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0C87B1-96CD-51CA-F441-39D6635FF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639193"/>
            <a:ext cx="3571810" cy="307740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DECISION MAKING VOCABULARY</a:t>
            </a:r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AB36C1DA-6FD2-E22A-66E1-A2A33987AF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0890" y="460740"/>
            <a:ext cx="7964129" cy="6108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5500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A75448-284F-7C50-A2F1-24AD105A0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639193"/>
            <a:ext cx="3571810" cy="277151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Discuss the following questions</a:t>
            </a:r>
          </a:p>
        </p:txBody>
      </p:sp>
      <p:sp>
        <p:nvSpPr>
          <p:cNvPr id="22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0286F570-144E-7429-2E76-B81AB29F20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5858" y="342753"/>
            <a:ext cx="7708490" cy="633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97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9">
            <a:extLst>
              <a:ext uri="{FF2B5EF4-FFF2-40B4-BE49-F238E27FC236}">
                <a16:creationId xmlns:a16="http://schemas.microsoft.com/office/drawing/2014/main" id="{92468898-5A6E-4D55-85EC-308E785EE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CAFCE2-1CF2-5E5D-991E-7FC1A9FAF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411480"/>
            <a:ext cx="11201400" cy="1106424"/>
          </a:xfrm>
        </p:spPr>
        <p:txBody>
          <a:bodyPr>
            <a:normAutofit/>
          </a:bodyPr>
          <a:lstStyle/>
          <a:p>
            <a:r>
              <a:rPr lang="en-US" sz="3600"/>
              <a:t>TIP 1: REMOVE SMALL CHOICES</a:t>
            </a:r>
            <a:endParaRPr lang="uk-UA" sz="3600"/>
          </a:p>
        </p:txBody>
      </p:sp>
      <p:sp>
        <p:nvSpPr>
          <p:cNvPr id="19" name="Rectangle 11">
            <a:extLst>
              <a:ext uri="{FF2B5EF4-FFF2-40B4-BE49-F238E27FC236}">
                <a16:creationId xmlns:a16="http://schemas.microsoft.com/office/drawing/2014/main" id="{3E23A947-2D45-4208-AE2B-64948C87A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9845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B51C01C-1518-50BC-BE70-73418836E1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16" y="1517904"/>
            <a:ext cx="7249904" cy="5106416"/>
          </a:xfrm>
          <a:prstGeom prst="rect">
            <a:avLst/>
          </a:prstGeom>
        </p:spPr>
      </p:pic>
      <p:sp useBgFill="1">
        <p:nvSpPr>
          <p:cNvPr id="20" name="Rectangle 13">
            <a:extLst>
              <a:ext uri="{FF2B5EF4-FFF2-40B4-BE49-F238E27FC236}">
                <a16:creationId xmlns:a16="http://schemas.microsoft.com/office/drawing/2014/main" id="{E5BBB0F9-6A59-4D02-A9C7-A2D6516684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1721922"/>
            <a:ext cx="4218432" cy="4520560"/>
          </a:xfrm>
          <a:prstGeom prst="rect">
            <a:avLst/>
          </a:prstGeom>
          <a:ln w="9525">
            <a:solidFill>
              <a:srgbClr val="DEDEDE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06659AA-6CFC-BBB6-CB31-889D4A9F7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8752" y="2020824"/>
            <a:ext cx="3455097" cy="395935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800" dirty="0">
                <a:hlinkClick r:id="rId3"/>
              </a:rPr>
              <a:t>https://www.youtube.com/watch?v=_0onFbc5FQM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26021807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5DCB5928-DC7D-4612-9922-441966E15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Freeform: Shape 22">
            <a:extLst>
              <a:ext uri="{FF2B5EF4-FFF2-40B4-BE49-F238E27FC236}">
                <a16:creationId xmlns:a16="http://schemas.microsoft.com/office/drawing/2014/main" id="{682C1161-1736-45EC-99B7-33F3CAE9D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762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5" name="Freeform: Shape 24">
            <a:extLst>
              <a:ext uri="{FF2B5EF4-FFF2-40B4-BE49-F238E27FC236}">
                <a16:creationId xmlns:a16="http://schemas.microsoft.com/office/drawing/2014/main" id="{84D4DDB8-B68F-45B0-9F62-C4279996F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D50A7A-C6E1-C0A3-2292-298A9A693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Discuss the following questions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23CFD4AB-BEFE-BBC7-C3FE-E9B5F48573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0" y="365760"/>
            <a:ext cx="7162800" cy="618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939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DCB5928-DC7D-4612-9922-441966E15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682C1161-1736-45EC-99B7-33F3CAE9D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762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84D4DDB8-B68F-45B0-9F62-C4279996F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28A12F-7A9E-0F63-577E-777A13640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TIP 2: FUEL YOUR BRAIN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EA63C967-B087-C577-6B96-19C2E10A8C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66640" y="406400"/>
            <a:ext cx="7325360" cy="605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0187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DCB5928-DC7D-4612-9922-441966E15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682C1161-1736-45EC-99B7-33F3CAE9D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762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84D4DDB8-B68F-45B0-9F62-C4279996F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2F725C-8FF6-F179-1F3B-BC5EB448E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Discuss the following questions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4E723790-7F15-56AC-7F3D-4F7B732338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66640" y="314961"/>
            <a:ext cx="7162800" cy="6209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656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3DADE1-EEB4-CAA3-4B8E-3B1B51E78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639193"/>
            <a:ext cx="3571810" cy="35735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TIP 3: LOSE THE FEAR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50F0B121-CE51-E807-68F7-FA30AB88B3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07840" y="223520"/>
            <a:ext cx="7711440" cy="650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5912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D4A8D0-DC0F-4FC1-D7D0-7AADB9636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639193"/>
            <a:ext cx="3571810" cy="278980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Discuss the following questions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EF245FBF-2F5D-A203-68FB-672E490C8F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5019" y="334297"/>
            <a:ext cx="7629833" cy="6135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6245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1519</TotalTime>
  <Words>76</Words>
  <Application>Microsoft Office PowerPoint</Application>
  <PresentationFormat>Широкий екран</PresentationFormat>
  <Paragraphs>14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Тема Office</vt:lpstr>
      <vt:lpstr>Consumer behaviour and decision-making</vt:lpstr>
      <vt:lpstr>DECISION MAKING VOCABULARY</vt:lpstr>
      <vt:lpstr>Discuss the following questions</vt:lpstr>
      <vt:lpstr>TIP 1: REMOVE SMALL CHOICES</vt:lpstr>
      <vt:lpstr>Discuss the following questions </vt:lpstr>
      <vt:lpstr>TIP 2: FUEL YOUR BRAIN</vt:lpstr>
      <vt:lpstr>Discuss the following questions</vt:lpstr>
      <vt:lpstr>TIP 3: LOSE THE FEAR</vt:lpstr>
      <vt:lpstr>Discuss the following questions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2025-02-11T12:04:03Z</dcterms:created>
  <dcterms:modified xsi:type="dcterms:W3CDTF">2025-03-04T07:35:09Z</dcterms:modified>
</cp:coreProperties>
</file>