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66" r:id="rId5"/>
    <p:sldId id="267" r:id="rId6"/>
    <p:sldId id="272" r:id="rId7"/>
    <p:sldId id="273" r:id="rId8"/>
    <p:sldId id="280" r:id="rId9"/>
    <p:sldId id="278" r:id="rId10"/>
    <p:sldId id="279" r:id="rId11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ryna Zhukevych" userId="32b9d8b4c7aa7458" providerId="LiveId" clId="{28C3F093-7F24-4C2E-A496-51C10AE26A2B}"/>
    <pc:docChg chg="delSld">
      <pc:chgData name="Iryna Zhukevych" userId="32b9d8b4c7aa7458" providerId="LiveId" clId="{28C3F093-7F24-4C2E-A496-51C10AE26A2B}" dt="2024-12-04T12:09:06.733" v="20" actId="2696"/>
      <pc:docMkLst>
        <pc:docMk/>
      </pc:docMkLst>
      <pc:sldChg chg="del">
        <pc:chgData name="Iryna Zhukevych" userId="32b9d8b4c7aa7458" providerId="LiveId" clId="{28C3F093-7F24-4C2E-A496-51C10AE26A2B}" dt="2024-12-04T12:05:13.242" v="1" actId="2696"/>
        <pc:sldMkLst>
          <pc:docMk/>
          <pc:sldMk cId="2696691509" sldId="258"/>
        </pc:sldMkLst>
      </pc:sldChg>
      <pc:sldChg chg="del">
        <pc:chgData name="Iryna Zhukevych" userId="32b9d8b4c7aa7458" providerId="LiveId" clId="{28C3F093-7F24-4C2E-A496-51C10AE26A2B}" dt="2024-12-04T12:05:19.992" v="2" actId="2696"/>
        <pc:sldMkLst>
          <pc:docMk/>
          <pc:sldMk cId="554276953" sldId="259"/>
        </pc:sldMkLst>
      </pc:sldChg>
      <pc:sldChg chg="del">
        <pc:chgData name="Iryna Zhukevych" userId="32b9d8b4c7aa7458" providerId="LiveId" clId="{28C3F093-7F24-4C2E-A496-51C10AE26A2B}" dt="2024-12-04T12:05:25.034" v="3" actId="2696"/>
        <pc:sldMkLst>
          <pc:docMk/>
          <pc:sldMk cId="2294826526" sldId="262"/>
        </pc:sldMkLst>
      </pc:sldChg>
      <pc:sldChg chg="del">
        <pc:chgData name="Iryna Zhukevych" userId="32b9d8b4c7aa7458" providerId="LiveId" clId="{28C3F093-7F24-4C2E-A496-51C10AE26A2B}" dt="2024-12-04T12:05:37.067" v="4" actId="2696"/>
        <pc:sldMkLst>
          <pc:docMk/>
          <pc:sldMk cId="3231061872" sldId="264"/>
        </pc:sldMkLst>
      </pc:sldChg>
      <pc:sldChg chg="del">
        <pc:chgData name="Iryna Zhukevych" userId="32b9d8b4c7aa7458" providerId="LiveId" clId="{28C3F093-7F24-4C2E-A496-51C10AE26A2B}" dt="2024-12-04T12:05:45.590" v="5" actId="2696"/>
        <pc:sldMkLst>
          <pc:docMk/>
          <pc:sldMk cId="1420685708" sldId="265"/>
        </pc:sldMkLst>
      </pc:sldChg>
      <pc:sldChg chg="del">
        <pc:chgData name="Iryna Zhukevych" userId="32b9d8b4c7aa7458" providerId="LiveId" clId="{28C3F093-7F24-4C2E-A496-51C10AE26A2B}" dt="2024-12-04T12:08:50.377" v="18" actId="2696"/>
        <pc:sldMkLst>
          <pc:docMk/>
          <pc:sldMk cId="336971169" sldId="268"/>
        </pc:sldMkLst>
      </pc:sldChg>
      <pc:sldChg chg="del">
        <pc:chgData name="Iryna Zhukevych" userId="32b9d8b4c7aa7458" providerId="LiveId" clId="{28C3F093-7F24-4C2E-A496-51C10AE26A2B}" dt="2024-12-04T12:07:56.979" v="16" actId="2696"/>
        <pc:sldMkLst>
          <pc:docMk/>
          <pc:sldMk cId="3945406752" sldId="269"/>
        </pc:sldMkLst>
      </pc:sldChg>
      <pc:sldChg chg="del">
        <pc:chgData name="Iryna Zhukevych" userId="32b9d8b4c7aa7458" providerId="LiveId" clId="{28C3F093-7F24-4C2E-A496-51C10AE26A2B}" dt="2024-12-04T12:07:50.955" v="15" actId="2696"/>
        <pc:sldMkLst>
          <pc:docMk/>
          <pc:sldMk cId="407159446" sldId="270"/>
        </pc:sldMkLst>
      </pc:sldChg>
      <pc:sldChg chg="del">
        <pc:chgData name="Iryna Zhukevych" userId="32b9d8b4c7aa7458" providerId="LiveId" clId="{28C3F093-7F24-4C2E-A496-51C10AE26A2B}" dt="2024-12-04T12:06:44.197" v="9" actId="2696"/>
        <pc:sldMkLst>
          <pc:docMk/>
          <pc:sldMk cId="3333418162" sldId="271"/>
        </pc:sldMkLst>
      </pc:sldChg>
      <pc:sldChg chg="del">
        <pc:chgData name="Iryna Zhukevych" userId="32b9d8b4c7aa7458" providerId="LiveId" clId="{28C3F093-7F24-4C2E-A496-51C10AE26A2B}" dt="2024-12-04T12:06:22.687" v="6" actId="2696"/>
        <pc:sldMkLst>
          <pc:docMk/>
          <pc:sldMk cId="678424638" sldId="274"/>
        </pc:sldMkLst>
      </pc:sldChg>
      <pc:sldChg chg="del">
        <pc:chgData name="Iryna Zhukevych" userId="32b9d8b4c7aa7458" providerId="LiveId" clId="{28C3F093-7F24-4C2E-A496-51C10AE26A2B}" dt="2024-12-04T12:06:31.371" v="7" actId="2696"/>
        <pc:sldMkLst>
          <pc:docMk/>
          <pc:sldMk cId="3833806635" sldId="275"/>
        </pc:sldMkLst>
      </pc:sldChg>
      <pc:sldChg chg="del">
        <pc:chgData name="Iryna Zhukevych" userId="32b9d8b4c7aa7458" providerId="LiveId" clId="{28C3F093-7F24-4C2E-A496-51C10AE26A2B}" dt="2024-12-04T12:06:39.857" v="8" actId="2696"/>
        <pc:sldMkLst>
          <pc:docMk/>
          <pc:sldMk cId="1504849371" sldId="276"/>
        </pc:sldMkLst>
      </pc:sldChg>
      <pc:sldChg chg="del">
        <pc:chgData name="Iryna Zhukevych" userId="32b9d8b4c7aa7458" providerId="LiveId" clId="{28C3F093-7F24-4C2E-A496-51C10AE26A2B}" dt="2024-12-04T12:09:06.733" v="20" actId="2696"/>
        <pc:sldMkLst>
          <pc:docMk/>
          <pc:sldMk cId="155850691" sldId="277"/>
        </pc:sldMkLst>
      </pc:sldChg>
      <pc:sldChg chg="del">
        <pc:chgData name="Iryna Zhukevych" userId="32b9d8b4c7aa7458" providerId="LiveId" clId="{28C3F093-7F24-4C2E-A496-51C10AE26A2B}" dt="2024-12-04T12:04:56.609" v="0" actId="2696"/>
        <pc:sldMkLst>
          <pc:docMk/>
          <pc:sldMk cId="2376184599" sldId="281"/>
        </pc:sldMkLst>
      </pc:sldChg>
      <pc:sldChg chg="del">
        <pc:chgData name="Iryna Zhukevych" userId="32b9d8b4c7aa7458" providerId="LiveId" clId="{28C3F093-7F24-4C2E-A496-51C10AE26A2B}" dt="2024-12-04T12:08:16.745" v="17" actId="2696"/>
        <pc:sldMkLst>
          <pc:docMk/>
          <pc:sldMk cId="737339648" sldId="282"/>
        </pc:sldMkLst>
      </pc:sldChg>
      <pc:sldChg chg="del">
        <pc:chgData name="Iryna Zhukevych" userId="32b9d8b4c7aa7458" providerId="LiveId" clId="{28C3F093-7F24-4C2E-A496-51C10AE26A2B}" dt="2024-12-04T12:07:04.619" v="12" actId="2696"/>
        <pc:sldMkLst>
          <pc:docMk/>
          <pc:sldMk cId="3541296073" sldId="283"/>
        </pc:sldMkLst>
      </pc:sldChg>
      <pc:sldChg chg="del">
        <pc:chgData name="Iryna Zhukevych" userId="32b9d8b4c7aa7458" providerId="LiveId" clId="{28C3F093-7F24-4C2E-A496-51C10AE26A2B}" dt="2024-12-04T12:06:57.949" v="10" actId="2696"/>
        <pc:sldMkLst>
          <pc:docMk/>
          <pc:sldMk cId="751859204" sldId="284"/>
        </pc:sldMkLst>
      </pc:sldChg>
      <pc:sldChg chg="del">
        <pc:chgData name="Iryna Zhukevych" userId="32b9d8b4c7aa7458" providerId="LiveId" clId="{28C3F093-7F24-4C2E-A496-51C10AE26A2B}" dt="2024-12-04T12:07:01.398" v="11" actId="2696"/>
        <pc:sldMkLst>
          <pc:docMk/>
          <pc:sldMk cId="911221881" sldId="285"/>
        </pc:sldMkLst>
      </pc:sldChg>
      <pc:sldChg chg="del">
        <pc:chgData name="Iryna Zhukevych" userId="32b9d8b4c7aa7458" providerId="LiveId" clId="{28C3F093-7F24-4C2E-A496-51C10AE26A2B}" dt="2024-12-04T12:08:59.139" v="19" actId="2696"/>
        <pc:sldMkLst>
          <pc:docMk/>
          <pc:sldMk cId="196692486" sldId="286"/>
        </pc:sldMkLst>
      </pc:sldChg>
      <pc:sldChg chg="del">
        <pc:chgData name="Iryna Zhukevych" userId="32b9d8b4c7aa7458" providerId="LiveId" clId="{28C3F093-7F24-4C2E-A496-51C10AE26A2B}" dt="2024-12-04T12:07:29.735" v="13" actId="2696"/>
        <pc:sldMkLst>
          <pc:docMk/>
          <pc:sldMk cId="4184061343" sldId="287"/>
        </pc:sldMkLst>
      </pc:sldChg>
      <pc:sldChg chg="del">
        <pc:chgData name="Iryna Zhukevych" userId="32b9d8b4c7aa7458" providerId="LiveId" clId="{28C3F093-7F24-4C2E-A496-51C10AE26A2B}" dt="2024-12-04T12:07:33.876" v="14" actId="2696"/>
        <pc:sldMkLst>
          <pc:docMk/>
          <pc:sldMk cId="733289063" sldId="288"/>
        </pc:sldMkLst>
      </pc:sldChg>
    </pc:docChg>
  </pc:docChgLst>
  <pc:docChgLst>
    <pc:chgData name="Iryna Zhukevych" userId="32b9d8b4c7aa7458" providerId="LiveId" clId="{D554E3A2-EE9A-4548-88C6-7FA504AFC6BE}"/>
    <pc:docChg chg="undo custSel addSld delSld modSld sldOrd addMainMaster delMainMaster modMainMaster">
      <pc:chgData name="Iryna Zhukevych" userId="32b9d8b4c7aa7458" providerId="LiveId" clId="{D554E3A2-EE9A-4548-88C6-7FA504AFC6BE}" dt="2024-11-04T08:05:33.085" v="995" actId="27636"/>
      <pc:docMkLst>
        <pc:docMk/>
      </pc:docMkLst>
      <pc:sldChg chg="addSp modSp new mod modTransition setBg modClrScheme addAnim chgLayout">
        <pc:chgData name="Iryna Zhukevych" userId="32b9d8b4c7aa7458" providerId="LiveId" clId="{D554E3A2-EE9A-4548-88C6-7FA504AFC6BE}" dt="2024-11-04T07:13:02.861" v="689"/>
        <pc:sldMkLst>
          <pc:docMk/>
          <pc:sldMk cId="1499701759" sldId="256"/>
        </pc:sldMkLst>
        <pc:spChg chg="mod">
          <ac:chgData name="Iryna Zhukevych" userId="32b9d8b4c7aa7458" providerId="LiveId" clId="{D554E3A2-EE9A-4548-88C6-7FA504AFC6BE}" dt="2024-11-02T12:37:37.258" v="137" actId="1076"/>
          <ac:spMkLst>
            <pc:docMk/>
            <pc:sldMk cId="1499701759" sldId="256"/>
            <ac:spMk id="2" creationId="{481E0FA3-D3D4-A87A-F396-9A754ED42475}"/>
          </ac:spMkLst>
        </pc:spChg>
        <pc:spChg chg="mod">
          <ac:chgData name="Iryna Zhukevych" userId="32b9d8b4c7aa7458" providerId="LiveId" clId="{D554E3A2-EE9A-4548-88C6-7FA504AFC6BE}" dt="2024-11-02T12:36:40.410" v="112" actId="14100"/>
          <ac:spMkLst>
            <pc:docMk/>
            <pc:sldMk cId="1499701759" sldId="256"/>
            <ac:spMk id="3" creationId="{3056E856-743B-37AB-2622-64B85C15B222}"/>
          </ac:spMkLst>
        </pc:spChg>
        <pc:spChg chg="add">
          <ac:chgData name="Iryna Zhukevych" userId="32b9d8b4c7aa7458" providerId="LiveId" clId="{D554E3A2-EE9A-4548-88C6-7FA504AFC6BE}" dt="2024-11-02T12:36:01.835" v="103" actId="26606"/>
          <ac:spMkLst>
            <pc:docMk/>
            <pc:sldMk cId="1499701759" sldId="256"/>
            <ac:spMk id="9" creationId="{3472B768-D6CA-45E8-B749-DE0F9D4831AA}"/>
          </ac:spMkLst>
        </pc:spChg>
        <pc:spChg chg="add">
          <ac:chgData name="Iryna Zhukevych" userId="32b9d8b4c7aa7458" providerId="LiveId" clId="{D554E3A2-EE9A-4548-88C6-7FA504AFC6BE}" dt="2024-11-02T12:36:01.835" v="103" actId="26606"/>
          <ac:spMkLst>
            <pc:docMk/>
            <pc:sldMk cId="1499701759" sldId="256"/>
            <ac:spMk id="11" creationId="{13F26D5C-77E9-4A8D-95F0-1635BAD12650}"/>
          </ac:spMkLst>
        </pc:spChg>
        <pc:picChg chg="add mod">
          <ac:chgData name="Iryna Zhukevych" userId="32b9d8b4c7aa7458" providerId="LiveId" clId="{D554E3A2-EE9A-4548-88C6-7FA504AFC6BE}" dt="2024-11-02T12:36:11.920" v="106" actId="1076"/>
          <ac:picMkLst>
            <pc:docMk/>
            <pc:sldMk cId="1499701759" sldId="256"/>
            <ac:picMk id="4" creationId="{223DE966-53F5-C3D6-5156-C2C06F4470B1}"/>
          </ac:picMkLst>
        </pc:picChg>
        <pc:cxnChg chg="add">
          <ac:chgData name="Iryna Zhukevych" userId="32b9d8b4c7aa7458" providerId="LiveId" clId="{D554E3A2-EE9A-4548-88C6-7FA504AFC6BE}" dt="2024-11-02T12:36:01.835" v="103" actId="26606"/>
          <ac:cxnSpMkLst>
            <pc:docMk/>
            <pc:sldMk cId="1499701759" sldId="256"/>
            <ac:cxnSpMk id="13" creationId="{0632DC5A-0728-490F-8655-6B437782704C}"/>
          </ac:cxnSpMkLst>
        </pc:cxnChg>
        <pc:cxnChg chg="add">
          <ac:chgData name="Iryna Zhukevych" userId="32b9d8b4c7aa7458" providerId="LiveId" clId="{D554E3A2-EE9A-4548-88C6-7FA504AFC6BE}" dt="2024-11-02T12:36:01.835" v="103" actId="26606"/>
          <ac:cxnSpMkLst>
            <pc:docMk/>
            <pc:sldMk cId="1499701759" sldId="256"/>
            <ac:cxnSpMk id="15" creationId="{28BB1F6D-CF9C-422D-9324-C46415BB9D7D}"/>
          </ac:cxnSpMkLst>
        </pc:cxnChg>
      </pc:sldChg>
      <pc:sldChg chg="addSp delSp modSp new mod modTransition setBg">
        <pc:chgData name="Iryna Zhukevych" userId="32b9d8b4c7aa7458" providerId="LiveId" clId="{D554E3A2-EE9A-4548-88C6-7FA504AFC6BE}" dt="2024-11-04T07:13:02.861" v="689"/>
        <pc:sldMkLst>
          <pc:docMk/>
          <pc:sldMk cId="3422885481" sldId="257"/>
        </pc:sldMkLst>
        <pc:spChg chg="del">
          <ac:chgData name="Iryna Zhukevych" userId="32b9d8b4c7aa7458" providerId="LiveId" clId="{D554E3A2-EE9A-4548-88C6-7FA504AFC6BE}" dt="2024-11-04T06:25:51.976" v="216" actId="478"/>
          <ac:spMkLst>
            <pc:docMk/>
            <pc:sldMk cId="3422885481" sldId="257"/>
            <ac:spMk id="2" creationId="{F2582994-A0DD-7B58-786D-492A5965C1EA}"/>
          </ac:spMkLst>
        </pc:spChg>
        <pc:spChg chg="del mod">
          <ac:chgData name="Iryna Zhukevych" userId="32b9d8b4c7aa7458" providerId="LiveId" clId="{D554E3A2-EE9A-4548-88C6-7FA504AFC6BE}" dt="2024-11-04T06:26:41.592" v="219" actId="26606"/>
          <ac:spMkLst>
            <pc:docMk/>
            <pc:sldMk cId="3422885481" sldId="257"/>
            <ac:spMk id="3" creationId="{A2C38A44-27FE-3362-F36A-791C769281D7}"/>
          </ac:spMkLst>
        </pc:spChg>
        <pc:spChg chg="add">
          <ac:chgData name="Iryna Zhukevych" userId="32b9d8b4c7aa7458" providerId="LiveId" clId="{D554E3A2-EE9A-4548-88C6-7FA504AFC6BE}" dt="2024-11-04T06:26:41.592" v="219" actId="26606"/>
          <ac:spMkLst>
            <pc:docMk/>
            <pc:sldMk cId="3422885481" sldId="257"/>
            <ac:spMk id="9" creationId="{5B957CFC-E9B2-4BC8-BD75-9F3B5E33885A}"/>
          </ac:spMkLst>
        </pc:spChg>
        <pc:graphicFrameChg chg="add mod">
          <ac:chgData name="Iryna Zhukevych" userId="32b9d8b4c7aa7458" providerId="LiveId" clId="{D554E3A2-EE9A-4548-88C6-7FA504AFC6BE}" dt="2024-11-04T06:26:46.644" v="220" actId="14100"/>
          <ac:graphicFrameMkLst>
            <pc:docMk/>
            <pc:sldMk cId="3422885481" sldId="257"/>
            <ac:graphicFrameMk id="5" creationId="{CC8AF9D4-1BCA-437B-4AF9-11F269BC47E3}"/>
          </ac:graphicFrameMkLst>
        </pc:graphicFrameChg>
        <pc:cxnChg chg="add">
          <ac:chgData name="Iryna Zhukevych" userId="32b9d8b4c7aa7458" providerId="LiveId" clId="{D554E3A2-EE9A-4548-88C6-7FA504AFC6BE}" dt="2024-11-04T06:26:41.592" v="219" actId="26606"/>
          <ac:cxnSpMkLst>
            <pc:docMk/>
            <pc:sldMk cId="3422885481" sldId="257"/>
            <ac:cxnSpMk id="11" creationId="{7F784426-8AB9-43C9-8340-281290602DE8}"/>
          </ac:cxnSpMkLst>
        </pc:cxnChg>
        <pc:cxnChg chg="add">
          <ac:chgData name="Iryna Zhukevych" userId="32b9d8b4c7aa7458" providerId="LiveId" clId="{D554E3A2-EE9A-4548-88C6-7FA504AFC6BE}" dt="2024-11-04T06:26:41.592" v="219" actId="26606"/>
          <ac:cxnSpMkLst>
            <pc:docMk/>
            <pc:sldMk cId="3422885481" sldId="257"/>
            <ac:cxnSpMk id="13" creationId="{0B96E92E-4D99-41CA-848E-4028B6DA2616}"/>
          </ac:cxnSpMkLst>
        </pc:cxnChg>
      </pc:sldChg>
      <pc:sldChg chg="addSp delSp modSp new mod modTransition setBg">
        <pc:chgData name="Iryna Zhukevych" userId="32b9d8b4c7aa7458" providerId="LiveId" clId="{D554E3A2-EE9A-4548-88C6-7FA504AFC6BE}" dt="2024-11-04T07:13:02.861" v="689"/>
        <pc:sldMkLst>
          <pc:docMk/>
          <pc:sldMk cId="2696691509" sldId="258"/>
        </pc:sldMkLst>
        <pc:spChg chg="del">
          <ac:chgData name="Iryna Zhukevych" userId="32b9d8b4c7aa7458" providerId="LiveId" clId="{D554E3A2-EE9A-4548-88C6-7FA504AFC6BE}" dt="2024-11-04T06:26:53.058" v="221" actId="478"/>
          <ac:spMkLst>
            <pc:docMk/>
            <pc:sldMk cId="2696691509" sldId="258"/>
            <ac:spMk id="2" creationId="{AADB0039-A016-7D9E-AB54-4CD49BA575C4}"/>
          </ac:spMkLst>
        </pc:spChg>
        <pc:spChg chg="mod">
          <ac:chgData name="Iryna Zhukevych" userId="32b9d8b4c7aa7458" providerId="LiveId" clId="{D554E3A2-EE9A-4548-88C6-7FA504AFC6BE}" dt="2024-11-04T06:28:05.366" v="232" actId="20577"/>
          <ac:spMkLst>
            <pc:docMk/>
            <pc:sldMk cId="2696691509" sldId="258"/>
            <ac:spMk id="3" creationId="{E3F68373-BF2D-39DD-695E-91F1F0972489}"/>
          </ac:spMkLst>
        </pc:spChg>
        <pc:spChg chg="add mod">
          <ac:chgData name="Iryna Zhukevych" userId="32b9d8b4c7aa7458" providerId="LiveId" clId="{D554E3A2-EE9A-4548-88C6-7FA504AFC6BE}" dt="2024-11-04T06:27:39.912" v="225" actId="26606"/>
          <ac:spMkLst>
            <pc:docMk/>
            <pc:sldMk cId="2696691509" sldId="258"/>
            <ac:spMk id="6" creationId="{A3B0F5F4-0854-CBE4-582F-A593E0E87787}"/>
          </ac:spMkLst>
        </pc:spChg>
        <pc:spChg chg="add">
          <ac:chgData name="Iryna Zhukevych" userId="32b9d8b4c7aa7458" providerId="LiveId" clId="{D554E3A2-EE9A-4548-88C6-7FA504AFC6BE}" dt="2024-11-04T06:27:39.912" v="225" actId="26606"/>
          <ac:spMkLst>
            <pc:docMk/>
            <pc:sldMk cId="2696691509" sldId="258"/>
            <ac:spMk id="11" creationId="{5F2D5967-D287-4BDA-8914-854D6EC8A938}"/>
          </ac:spMkLst>
        </pc:spChg>
        <pc:picChg chg="add mod">
          <ac:chgData name="Iryna Zhukevych" userId="32b9d8b4c7aa7458" providerId="LiveId" clId="{D554E3A2-EE9A-4548-88C6-7FA504AFC6BE}" dt="2024-11-04T06:27:39.912" v="225" actId="26606"/>
          <ac:picMkLst>
            <pc:docMk/>
            <pc:sldMk cId="2696691509" sldId="258"/>
            <ac:picMk id="5" creationId="{4F2826B5-AE4E-58E9-2A39-9F4C399D1757}"/>
          </ac:picMkLst>
        </pc:picChg>
        <pc:cxnChg chg="add">
          <ac:chgData name="Iryna Zhukevych" userId="32b9d8b4c7aa7458" providerId="LiveId" clId="{D554E3A2-EE9A-4548-88C6-7FA504AFC6BE}" dt="2024-11-04T06:27:39.912" v="225" actId="26606"/>
          <ac:cxnSpMkLst>
            <pc:docMk/>
            <pc:sldMk cId="2696691509" sldId="258"/>
            <ac:cxnSpMk id="13" creationId="{2F538056-4BE2-4156-9522-75617E95FECA}"/>
          </ac:cxnSpMkLst>
        </pc:cxnChg>
        <pc:cxnChg chg="add">
          <ac:chgData name="Iryna Zhukevych" userId="32b9d8b4c7aa7458" providerId="LiveId" clId="{D554E3A2-EE9A-4548-88C6-7FA504AFC6BE}" dt="2024-11-04T06:27:39.912" v="225" actId="26606"/>
          <ac:cxnSpMkLst>
            <pc:docMk/>
            <pc:sldMk cId="2696691509" sldId="258"/>
            <ac:cxnSpMk id="15" creationId="{7340FC25-B92B-49CA-9B3B-580CCD12F3F3}"/>
          </ac:cxnSpMkLst>
        </pc:cxnChg>
      </pc:sldChg>
      <pc:sldChg chg="addSp modSp new mod modTransition setBg">
        <pc:chgData name="Iryna Zhukevych" userId="32b9d8b4c7aa7458" providerId="LiveId" clId="{D554E3A2-EE9A-4548-88C6-7FA504AFC6BE}" dt="2024-11-04T07:13:02.861" v="689"/>
        <pc:sldMkLst>
          <pc:docMk/>
          <pc:sldMk cId="554276953" sldId="259"/>
        </pc:sldMkLst>
        <pc:spChg chg="mod">
          <ac:chgData name="Iryna Zhukevych" userId="32b9d8b4c7aa7458" providerId="LiveId" clId="{D554E3A2-EE9A-4548-88C6-7FA504AFC6BE}" dt="2024-11-04T06:29:47.434" v="274" actId="14100"/>
          <ac:spMkLst>
            <pc:docMk/>
            <pc:sldMk cId="554276953" sldId="259"/>
            <ac:spMk id="2" creationId="{9EA6BBC2-DBFA-AE54-F516-7EBF419FF64B}"/>
          </ac:spMkLst>
        </pc:spChg>
        <pc:spChg chg="mod">
          <ac:chgData name="Iryna Zhukevych" userId="32b9d8b4c7aa7458" providerId="LiveId" clId="{D554E3A2-EE9A-4548-88C6-7FA504AFC6BE}" dt="2024-11-04T06:35:03.039" v="280" actId="2710"/>
          <ac:spMkLst>
            <pc:docMk/>
            <pc:sldMk cId="554276953" sldId="259"/>
            <ac:spMk id="3" creationId="{0F3AD122-693B-F7CD-8647-9E543D7D260C}"/>
          </ac:spMkLst>
        </pc:spChg>
        <pc:spChg chg="add">
          <ac:chgData name="Iryna Zhukevych" userId="32b9d8b4c7aa7458" providerId="LiveId" clId="{D554E3A2-EE9A-4548-88C6-7FA504AFC6BE}" dt="2024-11-04T06:29:42.537" v="273" actId="26606"/>
          <ac:spMkLst>
            <pc:docMk/>
            <pc:sldMk cId="554276953" sldId="259"/>
            <ac:spMk id="9" creationId="{F22CA880-E467-48B7-830F-26921230782C}"/>
          </ac:spMkLst>
        </pc:spChg>
        <pc:spChg chg="add">
          <ac:chgData name="Iryna Zhukevych" userId="32b9d8b4c7aa7458" providerId="LiveId" clId="{D554E3A2-EE9A-4548-88C6-7FA504AFC6BE}" dt="2024-11-04T06:29:42.537" v="273" actId="26606"/>
          <ac:spMkLst>
            <pc:docMk/>
            <pc:sldMk cId="554276953" sldId="259"/>
            <ac:spMk id="11" creationId="{C5258B9E-C015-412F-9B81-E40D361E9D99}"/>
          </ac:spMkLst>
        </pc:spChg>
        <pc:picChg chg="add">
          <ac:chgData name="Iryna Zhukevych" userId="32b9d8b4c7aa7458" providerId="LiveId" clId="{D554E3A2-EE9A-4548-88C6-7FA504AFC6BE}" dt="2024-11-04T06:29:42.537" v="273" actId="26606"/>
          <ac:picMkLst>
            <pc:docMk/>
            <pc:sldMk cId="554276953" sldId="259"/>
            <ac:picMk id="5" creationId="{B2E08043-2071-3B6C-E73F-0960BB3E592B}"/>
          </ac:picMkLst>
        </pc:picChg>
        <pc:cxnChg chg="add">
          <ac:chgData name="Iryna Zhukevych" userId="32b9d8b4c7aa7458" providerId="LiveId" clId="{D554E3A2-EE9A-4548-88C6-7FA504AFC6BE}" dt="2024-11-04T06:29:42.537" v="273" actId="26606"/>
          <ac:cxnSpMkLst>
            <pc:docMk/>
            <pc:sldMk cId="554276953" sldId="259"/>
            <ac:cxnSpMk id="13" creationId="{814332FE-82B3-4EC0-8568-D8763144029E}"/>
          </ac:cxnSpMkLst>
        </pc:cxnChg>
        <pc:cxnChg chg="add">
          <ac:chgData name="Iryna Zhukevych" userId="32b9d8b4c7aa7458" providerId="LiveId" clId="{D554E3A2-EE9A-4548-88C6-7FA504AFC6BE}" dt="2024-11-04T06:29:42.537" v="273" actId="26606"/>
          <ac:cxnSpMkLst>
            <pc:docMk/>
            <pc:sldMk cId="554276953" sldId="259"/>
            <ac:cxnSpMk id="15" creationId="{7B5E59FA-8FDE-43F6-BEAF-F8D715BA5501}"/>
          </ac:cxnSpMkLst>
        </pc:cxnChg>
      </pc:sldChg>
      <pc:sldChg chg="addSp delSp modSp new del mod ord modTransition setBg">
        <pc:chgData name="Iryna Zhukevych" userId="32b9d8b4c7aa7458" providerId="LiveId" clId="{D554E3A2-EE9A-4548-88C6-7FA504AFC6BE}" dt="2024-11-04T07:16:30.111" v="700" actId="2696"/>
        <pc:sldMkLst>
          <pc:docMk/>
          <pc:sldMk cId="2905661460" sldId="260"/>
        </pc:sldMkLst>
        <pc:spChg chg="mod">
          <ac:chgData name="Iryna Zhukevych" userId="32b9d8b4c7aa7458" providerId="LiveId" clId="{D554E3A2-EE9A-4548-88C6-7FA504AFC6BE}" dt="2024-11-04T06:36:09.766" v="294" actId="14100"/>
          <ac:spMkLst>
            <pc:docMk/>
            <pc:sldMk cId="2905661460" sldId="260"/>
            <ac:spMk id="2" creationId="{39DCE0C4-F7A0-FB1D-07AB-4412F01141AF}"/>
          </ac:spMkLst>
        </pc:spChg>
        <pc:spChg chg="del mod">
          <ac:chgData name="Iryna Zhukevych" userId="32b9d8b4c7aa7458" providerId="LiveId" clId="{D554E3A2-EE9A-4548-88C6-7FA504AFC6BE}" dt="2024-11-04T06:35:33.012" v="285" actId="26606"/>
          <ac:spMkLst>
            <pc:docMk/>
            <pc:sldMk cId="2905661460" sldId="260"/>
            <ac:spMk id="3" creationId="{8DBFC5C2-18BB-D7AA-91A4-A182B28A274D}"/>
          </ac:spMkLst>
        </pc:spChg>
        <pc:spChg chg="add">
          <ac:chgData name="Iryna Zhukevych" userId="32b9d8b4c7aa7458" providerId="LiveId" clId="{D554E3A2-EE9A-4548-88C6-7FA504AFC6BE}" dt="2024-11-04T06:35:33.012" v="285" actId="26606"/>
          <ac:spMkLst>
            <pc:docMk/>
            <pc:sldMk cId="2905661460" sldId="260"/>
            <ac:spMk id="9" creationId="{15DD4FDD-37A6-4700-8C33-322F14D7E3E7}"/>
          </ac:spMkLst>
        </pc:spChg>
        <pc:graphicFrameChg chg="add mod">
          <ac:chgData name="Iryna Zhukevych" userId="32b9d8b4c7aa7458" providerId="LiveId" clId="{D554E3A2-EE9A-4548-88C6-7FA504AFC6BE}" dt="2024-11-04T06:36:34.603" v="302" actId="14100"/>
          <ac:graphicFrameMkLst>
            <pc:docMk/>
            <pc:sldMk cId="2905661460" sldId="260"/>
            <ac:graphicFrameMk id="5" creationId="{BBB910C9-46B7-1DB7-AF65-E51BC3CB92D2}"/>
          </ac:graphicFrameMkLst>
        </pc:graphicFrameChg>
        <pc:cxnChg chg="add">
          <ac:chgData name="Iryna Zhukevych" userId="32b9d8b4c7aa7458" providerId="LiveId" clId="{D554E3A2-EE9A-4548-88C6-7FA504AFC6BE}" dt="2024-11-04T06:35:33.012" v="285" actId="26606"/>
          <ac:cxnSpMkLst>
            <pc:docMk/>
            <pc:sldMk cId="2905661460" sldId="260"/>
            <ac:cxnSpMk id="11" creationId="{336F6BB4-DB04-4612-B7DF-8C6A5B51783E}"/>
          </ac:cxnSpMkLst>
        </pc:cxnChg>
        <pc:cxnChg chg="add">
          <ac:chgData name="Iryna Zhukevych" userId="32b9d8b4c7aa7458" providerId="LiveId" clId="{D554E3A2-EE9A-4548-88C6-7FA504AFC6BE}" dt="2024-11-04T06:35:33.012" v="285" actId="26606"/>
          <ac:cxnSpMkLst>
            <pc:docMk/>
            <pc:sldMk cId="2905661460" sldId="260"/>
            <ac:cxnSpMk id="13" creationId="{9F8D01F8-1A7E-4F72-89A5-D2B91E0F8587}"/>
          </ac:cxnSpMkLst>
        </pc:cxnChg>
      </pc:sldChg>
      <pc:sldChg chg="addSp modSp new del mod modTransition setBg">
        <pc:chgData name="Iryna Zhukevych" userId="32b9d8b4c7aa7458" providerId="LiveId" clId="{D554E3A2-EE9A-4548-88C6-7FA504AFC6BE}" dt="2024-11-04T07:15:18.248" v="699" actId="2696"/>
        <pc:sldMkLst>
          <pc:docMk/>
          <pc:sldMk cId="2991072271" sldId="261"/>
        </pc:sldMkLst>
        <pc:spChg chg="mod">
          <ac:chgData name="Iryna Zhukevych" userId="32b9d8b4c7aa7458" providerId="LiveId" clId="{D554E3A2-EE9A-4548-88C6-7FA504AFC6BE}" dt="2024-11-04T07:14:37.661" v="698" actId="20577"/>
          <ac:spMkLst>
            <pc:docMk/>
            <pc:sldMk cId="2991072271" sldId="261"/>
            <ac:spMk id="2" creationId="{45EC3EB4-E44C-0122-4451-BB621891EC21}"/>
          </ac:spMkLst>
        </pc:spChg>
        <pc:spChg chg="mod">
          <ac:chgData name="Iryna Zhukevych" userId="32b9d8b4c7aa7458" providerId="LiveId" clId="{D554E3A2-EE9A-4548-88C6-7FA504AFC6BE}" dt="2024-11-04T06:39:41.126" v="316" actId="2710"/>
          <ac:spMkLst>
            <pc:docMk/>
            <pc:sldMk cId="2991072271" sldId="261"/>
            <ac:spMk id="3" creationId="{8156BE79-A7C4-5B69-0B17-21B51118681B}"/>
          </ac:spMkLst>
        </pc:spChg>
        <pc:spChg chg="add mod">
          <ac:chgData name="Iryna Zhukevych" userId="32b9d8b4c7aa7458" providerId="LiveId" clId="{D554E3A2-EE9A-4548-88C6-7FA504AFC6BE}" dt="2024-11-02T12:51:06.946" v="163" actId="27636"/>
          <ac:spMkLst>
            <pc:docMk/>
            <pc:sldMk cId="2991072271" sldId="261"/>
            <ac:spMk id="4" creationId="{74C44358-F2EE-905B-A004-DAC850155AAB}"/>
          </ac:spMkLst>
        </pc:spChg>
        <pc:spChg chg="add mod">
          <ac:chgData name="Iryna Zhukevych" userId="32b9d8b4c7aa7458" providerId="LiveId" clId="{D554E3A2-EE9A-4548-88C6-7FA504AFC6BE}" dt="2024-11-02T12:51:06.946" v="163" actId="27636"/>
          <ac:spMkLst>
            <pc:docMk/>
            <pc:sldMk cId="2991072271" sldId="261"/>
            <ac:spMk id="5" creationId="{6B4CEA13-126B-7775-A7F2-41B510B332AB}"/>
          </ac:spMkLst>
        </pc:spChg>
        <pc:spChg chg="add mod">
          <ac:chgData name="Iryna Zhukevych" userId="32b9d8b4c7aa7458" providerId="LiveId" clId="{D554E3A2-EE9A-4548-88C6-7FA504AFC6BE}" dt="2024-11-04T06:39:08.905" v="306" actId="26606"/>
          <ac:spMkLst>
            <pc:docMk/>
            <pc:sldMk cId="2991072271" sldId="261"/>
            <ac:spMk id="6" creationId="{0E616801-B629-7C32-83BC-75353A426C78}"/>
          </ac:spMkLst>
        </pc:spChg>
        <pc:spChg chg="add mod">
          <ac:chgData name="Iryna Zhukevych" userId="32b9d8b4c7aa7458" providerId="LiveId" clId="{D554E3A2-EE9A-4548-88C6-7FA504AFC6BE}" dt="2024-11-02T12:51:06.946" v="163" actId="27636"/>
          <ac:spMkLst>
            <pc:docMk/>
            <pc:sldMk cId="2991072271" sldId="261"/>
            <ac:spMk id="6" creationId="{24864F3F-5501-26D8-F97D-3400EBBD46F9}"/>
          </ac:spMkLst>
        </pc:spChg>
        <pc:spChg chg="add mod">
          <ac:chgData name="Iryna Zhukevych" userId="32b9d8b4c7aa7458" providerId="LiveId" clId="{D554E3A2-EE9A-4548-88C6-7FA504AFC6BE}" dt="2024-11-02T12:51:06.946" v="163" actId="27636"/>
          <ac:spMkLst>
            <pc:docMk/>
            <pc:sldMk cId="2991072271" sldId="261"/>
            <ac:spMk id="7" creationId="{3931B52B-C63B-6F9F-762E-1A0F507A1ED9}"/>
          </ac:spMkLst>
        </pc:spChg>
        <pc:spChg chg="add mod">
          <ac:chgData name="Iryna Zhukevych" userId="32b9d8b4c7aa7458" providerId="LiveId" clId="{D554E3A2-EE9A-4548-88C6-7FA504AFC6BE}" dt="2024-11-02T12:51:06.946" v="163" actId="27636"/>
          <ac:spMkLst>
            <pc:docMk/>
            <pc:sldMk cId="2991072271" sldId="261"/>
            <ac:spMk id="8" creationId="{37D13D92-2424-5EE0-9E5A-6DB9D0486A06}"/>
          </ac:spMkLst>
        </pc:spChg>
        <pc:spChg chg="add">
          <ac:chgData name="Iryna Zhukevych" userId="32b9d8b4c7aa7458" providerId="LiveId" clId="{D554E3A2-EE9A-4548-88C6-7FA504AFC6BE}" dt="2024-11-04T06:39:08.905" v="306" actId="26606"/>
          <ac:spMkLst>
            <pc:docMk/>
            <pc:sldMk cId="2991072271" sldId="261"/>
            <ac:spMk id="11" creationId="{51461CB7-62ED-4795-A634-D387EE9C446C}"/>
          </ac:spMkLst>
        </pc:spChg>
        <pc:picChg chg="add mod">
          <ac:chgData name="Iryna Zhukevych" userId="32b9d8b4c7aa7458" providerId="LiveId" clId="{D554E3A2-EE9A-4548-88C6-7FA504AFC6BE}" dt="2024-11-04T06:39:29.307" v="314" actId="14100"/>
          <ac:picMkLst>
            <pc:docMk/>
            <pc:sldMk cId="2991072271" sldId="261"/>
            <ac:picMk id="5" creationId="{9B8D7041-B579-D9B6-ABCA-B2D17F7E8696}"/>
          </ac:picMkLst>
        </pc:picChg>
        <pc:cxnChg chg="add">
          <ac:chgData name="Iryna Zhukevych" userId="32b9d8b4c7aa7458" providerId="LiveId" clId="{D554E3A2-EE9A-4548-88C6-7FA504AFC6BE}" dt="2024-11-04T06:39:08.905" v="306" actId="26606"/>
          <ac:cxnSpMkLst>
            <pc:docMk/>
            <pc:sldMk cId="2991072271" sldId="261"/>
            <ac:cxnSpMk id="13" creationId="{5BB41ABC-012E-4DF8-A240-44161B32BBB3}"/>
          </ac:cxnSpMkLst>
        </pc:cxnChg>
        <pc:cxnChg chg="add">
          <ac:chgData name="Iryna Zhukevych" userId="32b9d8b4c7aa7458" providerId="LiveId" clId="{D554E3A2-EE9A-4548-88C6-7FA504AFC6BE}" dt="2024-11-04T06:39:08.905" v="306" actId="26606"/>
          <ac:cxnSpMkLst>
            <pc:docMk/>
            <pc:sldMk cId="2991072271" sldId="261"/>
            <ac:cxnSpMk id="15" creationId="{B5854327-44B3-47A2-891B-0580ACB56B55}"/>
          </ac:cxnSpMkLst>
        </pc:cxnChg>
      </pc:sldChg>
      <pc:sldChg chg="addSp delSp modSp new mod modTransition">
        <pc:chgData name="Iryna Zhukevych" userId="32b9d8b4c7aa7458" providerId="LiveId" clId="{D554E3A2-EE9A-4548-88C6-7FA504AFC6BE}" dt="2024-11-04T07:13:02.861" v="689"/>
        <pc:sldMkLst>
          <pc:docMk/>
          <pc:sldMk cId="2294826526" sldId="262"/>
        </pc:sldMkLst>
        <pc:spChg chg="del">
          <ac:chgData name="Iryna Zhukevych" userId="32b9d8b4c7aa7458" providerId="LiveId" clId="{D554E3A2-EE9A-4548-88C6-7FA504AFC6BE}" dt="2024-11-04T06:39:49.974" v="317" actId="478"/>
          <ac:spMkLst>
            <pc:docMk/>
            <pc:sldMk cId="2294826526" sldId="262"/>
            <ac:spMk id="2" creationId="{56FB1006-4067-FD80-5CFF-2CC4965C0E29}"/>
          </ac:spMkLst>
        </pc:spChg>
        <pc:spChg chg="del">
          <ac:chgData name="Iryna Zhukevych" userId="32b9d8b4c7aa7458" providerId="LiveId" clId="{D554E3A2-EE9A-4548-88C6-7FA504AFC6BE}" dt="2024-11-04T06:39:51.615" v="318" actId="478"/>
          <ac:spMkLst>
            <pc:docMk/>
            <pc:sldMk cId="2294826526" sldId="262"/>
            <ac:spMk id="3" creationId="{9908661A-3BDC-964D-B2AA-F50BEA532FC0}"/>
          </ac:spMkLst>
        </pc:spChg>
        <pc:picChg chg="add mod">
          <ac:chgData name="Iryna Zhukevych" userId="32b9d8b4c7aa7458" providerId="LiveId" clId="{D554E3A2-EE9A-4548-88C6-7FA504AFC6BE}" dt="2024-11-04T06:40:05.424" v="322" actId="14100"/>
          <ac:picMkLst>
            <pc:docMk/>
            <pc:sldMk cId="2294826526" sldId="262"/>
            <ac:picMk id="5" creationId="{6674856D-3314-A6B6-88F8-E6900067200E}"/>
          </ac:picMkLst>
        </pc:picChg>
      </pc:sldChg>
      <pc:sldChg chg="addSp delSp modSp new mod modTransition setBg">
        <pc:chgData name="Iryna Zhukevych" userId="32b9d8b4c7aa7458" providerId="LiveId" clId="{D554E3A2-EE9A-4548-88C6-7FA504AFC6BE}" dt="2024-11-04T07:13:02.861" v="689"/>
        <pc:sldMkLst>
          <pc:docMk/>
          <pc:sldMk cId="103387942" sldId="263"/>
        </pc:sldMkLst>
        <pc:spChg chg="del">
          <ac:chgData name="Iryna Zhukevych" userId="32b9d8b4c7aa7458" providerId="LiveId" clId="{D554E3A2-EE9A-4548-88C6-7FA504AFC6BE}" dt="2024-11-04T06:40:10.084" v="323" actId="478"/>
          <ac:spMkLst>
            <pc:docMk/>
            <pc:sldMk cId="103387942" sldId="263"/>
            <ac:spMk id="2" creationId="{D221D7C6-A746-2E0B-B052-4FC27A974E42}"/>
          </ac:spMkLst>
        </pc:spChg>
        <pc:spChg chg="del mod">
          <ac:chgData name="Iryna Zhukevych" userId="32b9d8b4c7aa7458" providerId="LiveId" clId="{D554E3A2-EE9A-4548-88C6-7FA504AFC6BE}" dt="2024-11-02T13:05:02.145" v="171" actId="22"/>
          <ac:spMkLst>
            <pc:docMk/>
            <pc:sldMk cId="103387942" sldId="263"/>
            <ac:spMk id="3" creationId="{B2286CF7-19C2-BC7E-9259-9C036EB1BEA3}"/>
          </ac:spMkLst>
        </pc:spChg>
        <pc:spChg chg="add mod">
          <ac:chgData name="Iryna Zhukevych" userId="32b9d8b4c7aa7458" providerId="LiveId" clId="{D554E3A2-EE9A-4548-88C6-7FA504AFC6BE}" dt="2024-11-04T06:41:05.386" v="332" actId="26606"/>
          <ac:spMkLst>
            <pc:docMk/>
            <pc:sldMk cId="103387942" sldId="263"/>
            <ac:spMk id="6" creationId="{AE35F159-0FD0-7196-C451-7DF3FCFAA26B}"/>
          </ac:spMkLst>
        </pc:spChg>
        <pc:spChg chg="add">
          <ac:chgData name="Iryna Zhukevych" userId="32b9d8b4c7aa7458" providerId="LiveId" clId="{D554E3A2-EE9A-4548-88C6-7FA504AFC6BE}" dt="2024-11-04T06:41:05.386" v="332" actId="26606"/>
          <ac:spMkLst>
            <pc:docMk/>
            <pc:sldMk cId="103387942" sldId="263"/>
            <ac:spMk id="10" creationId="{1C4B15E1-8643-4122-BC17-9DE123491AAE}"/>
          </ac:spMkLst>
        </pc:spChg>
        <pc:spChg chg="add del">
          <ac:chgData name="Iryna Zhukevych" userId="32b9d8b4c7aa7458" providerId="LiveId" clId="{D554E3A2-EE9A-4548-88C6-7FA504AFC6BE}" dt="2024-11-04T06:41:02.161" v="331" actId="26606"/>
          <ac:spMkLst>
            <pc:docMk/>
            <pc:sldMk cId="103387942" sldId="263"/>
            <ac:spMk id="15" creationId="{1C4B15E1-8643-4122-BC17-9DE123491AAE}"/>
          </ac:spMkLst>
        </pc:spChg>
        <pc:picChg chg="add mod">
          <ac:chgData name="Iryna Zhukevych" userId="32b9d8b4c7aa7458" providerId="LiveId" clId="{D554E3A2-EE9A-4548-88C6-7FA504AFC6BE}" dt="2024-11-04T06:41:56.226" v="347" actId="14100"/>
          <ac:picMkLst>
            <pc:docMk/>
            <pc:sldMk cId="103387942" sldId="263"/>
            <ac:picMk id="4" creationId="{8D36B7A6-2B69-D4B5-D928-EB5737432757}"/>
          </ac:picMkLst>
        </pc:picChg>
        <pc:picChg chg="add mod ord">
          <ac:chgData name="Iryna Zhukevych" userId="32b9d8b4c7aa7458" providerId="LiveId" clId="{D554E3A2-EE9A-4548-88C6-7FA504AFC6BE}" dt="2024-11-04T06:42:06.672" v="351" actId="14100"/>
          <ac:picMkLst>
            <pc:docMk/>
            <pc:sldMk cId="103387942" sldId="263"/>
            <ac:picMk id="5" creationId="{7DA2B7BB-DCAC-86B2-697F-4EC34F3339CF}"/>
          </ac:picMkLst>
        </pc:picChg>
        <pc:cxnChg chg="add">
          <ac:chgData name="Iryna Zhukevych" userId="32b9d8b4c7aa7458" providerId="LiveId" clId="{D554E3A2-EE9A-4548-88C6-7FA504AFC6BE}" dt="2024-11-04T06:41:05.386" v="332" actId="26606"/>
          <ac:cxnSpMkLst>
            <pc:docMk/>
            <pc:sldMk cId="103387942" sldId="263"/>
            <ac:cxnSpMk id="8" creationId="{462919E4-C488-4107-9EF1-66152F848008}"/>
          </ac:cxnSpMkLst>
        </pc:cxnChg>
        <pc:cxnChg chg="add">
          <ac:chgData name="Iryna Zhukevych" userId="32b9d8b4c7aa7458" providerId="LiveId" clId="{D554E3A2-EE9A-4548-88C6-7FA504AFC6BE}" dt="2024-11-04T06:41:05.386" v="332" actId="26606"/>
          <ac:cxnSpMkLst>
            <pc:docMk/>
            <pc:sldMk cId="103387942" sldId="263"/>
            <ac:cxnSpMk id="9" creationId="{0BF79732-4088-424C-A653-4534E4389443}"/>
          </ac:cxnSpMkLst>
        </pc:cxnChg>
        <pc:cxnChg chg="add del">
          <ac:chgData name="Iryna Zhukevych" userId="32b9d8b4c7aa7458" providerId="LiveId" clId="{D554E3A2-EE9A-4548-88C6-7FA504AFC6BE}" dt="2024-11-04T06:41:02.161" v="331" actId="26606"/>
          <ac:cxnSpMkLst>
            <pc:docMk/>
            <pc:sldMk cId="103387942" sldId="263"/>
            <ac:cxnSpMk id="11" creationId="{462919E4-C488-4107-9EF1-66152F848008}"/>
          </ac:cxnSpMkLst>
        </pc:cxnChg>
        <pc:cxnChg chg="add">
          <ac:chgData name="Iryna Zhukevych" userId="32b9d8b4c7aa7458" providerId="LiveId" clId="{D554E3A2-EE9A-4548-88C6-7FA504AFC6BE}" dt="2024-11-04T06:41:05.386" v="332" actId="26606"/>
          <ac:cxnSpMkLst>
            <pc:docMk/>
            <pc:sldMk cId="103387942" sldId="263"/>
            <ac:cxnSpMk id="12" creationId="{201D576B-3782-47A1-8847-9E731C48B6C5}"/>
          </ac:cxnSpMkLst>
        </pc:cxnChg>
        <pc:cxnChg chg="add del">
          <ac:chgData name="Iryna Zhukevych" userId="32b9d8b4c7aa7458" providerId="LiveId" clId="{D554E3A2-EE9A-4548-88C6-7FA504AFC6BE}" dt="2024-11-04T06:41:02.161" v="331" actId="26606"/>
          <ac:cxnSpMkLst>
            <pc:docMk/>
            <pc:sldMk cId="103387942" sldId="263"/>
            <ac:cxnSpMk id="13" creationId="{0BF79732-4088-424C-A653-4534E4389443}"/>
          </ac:cxnSpMkLst>
        </pc:cxnChg>
        <pc:cxnChg chg="add">
          <ac:chgData name="Iryna Zhukevych" userId="32b9d8b4c7aa7458" providerId="LiveId" clId="{D554E3A2-EE9A-4548-88C6-7FA504AFC6BE}" dt="2024-11-04T06:41:05.386" v="332" actId="26606"/>
          <ac:cxnSpMkLst>
            <pc:docMk/>
            <pc:sldMk cId="103387942" sldId="263"/>
            <ac:cxnSpMk id="14" creationId="{A14FB581-6A58-4B43-8121-6AA1567AC8F0}"/>
          </ac:cxnSpMkLst>
        </pc:cxnChg>
        <pc:cxnChg chg="add del">
          <ac:chgData name="Iryna Zhukevych" userId="32b9d8b4c7aa7458" providerId="LiveId" clId="{D554E3A2-EE9A-4548-88C6-7FA504AFC6BE}" dt="2024-11-04T06:41:02.161" v="331" actId="26606"/>
          <ac:cxnSpMkLst>
            <pc:docMk/>
            <pc:sldMk cId="103387942" sldId="263"/>
            <ac:cxnSpMk id="17" creationId="{201D576B-3782-47A1-8847-9E731C48B6C5}"/>
          </ac:cxnSpMkLst>
        </pc:cxnChg>
        <pc:cxnChg chg="add del">
          <ac:chgData name="Iryna Zhukevych" userId="32b9d8b4c7aa7458" providerId="LiveId" clId="{D554E3A2-EE9A-4548-88C6-7FA504AFC6BE}" dt="2024-11-04T06:41:02.161" v="331" actId="26606"/>
          <ac:cxnSpMkLst>
            <pc:docMk/>
            <pc:sldMk cId="103387942" sldId="263"/>
            <ac:cxnSpMk id="19" creationId="{A14FB581-6A58-4B43-8121-6AA1567AC8F0}"/>
          </ac:cxnSpMkLst>
        </pc:cxnChg>
      </pc:sldChg>
      <pc:sldChg chg="addSp delSp modSp new mod modTransition setBg">
        <pc:chgData name="Iryna Zhukevych" userId="32b9d8b4c7aa7458" providerId="LiveId" clId="{D554E3A2-EE9A-4548-88C6-7FA504AFC6BE}" dt="2024-11-04T07:13:02.861" v="689"/>
        <pc:sldMkLst>
          <pc:docMk/>
          <pc:sldMk cId="3231061872" sldId="264"/>
        </pc:sldMkLst>
        <pc:spChg chg="del">
          <ac:chgData name="Iryna Zhukevych" userId="32b9d8b4c7aa7458" providerId="LiveId" clId="{D554E3A2-EE9A-4548-88C6-7FA504AFC6BE}" dt="2024-11-04T06:42:11.342" v="352" actId="478"/>
          <ac:spMkLst>
            <pc:docMk/>
            <pc:sldMk cId="3231061872" sldId="264"/>
            <ac:spMk id="2" creationId="{2131597D-D96B-AD20-87C8-40D6FBC93A77}"/>
          </ac:spMkLst>
        </pc:spChg>
        <pc:spChg chg="del mod">
          <ac:chgData name="Iryna Zhukevych" userId="32b9d8b4c7aa7458" providerId="LiveId" clId="{D554E3A2-EE9A-4548-88C6-7FA504AFC6BE}" dt="2024-11-02T13:05:41.340" v="174" actId="22"/>
          <ac:spMkLst>
            <pc:docMk/>
            <pc:sldMk cId="3231061872" sldId="264"/>
            <ac:spMk id="3" creationId="{DFC3DE87-C469-D2EA-CF93-1782B7C905CE}"/>
          </ac:spMkLst>
        </pc:spChg>
        <pc:spChg chg="add">
          <ac:chgData name="Iryna Zhukevych" userId="32b9d8b4c7aa7458" providerId="LiveId" clId="{D554E3A2-EE9A-4548-88C6-7FA504AFC6BE}" dt="2024-11-04T06:42:13.386" v="353" actId="26606"/>
          <ac:spMkLst>
            <pc:docMk/>
            <pc:sldMk cId="3231061872" sldId="264"/>
            <ac:spMk id="14" creationId="{B00A26AB-E1BA-4180-829A-BF134BA81B4A}"/>
          </ac:spMkLst>
        </pc:spChg>
        <pc:picChg chg="add mod ord">
          <ac:chgData name="Iryna Zhukevych" userId="32b9d8b4c7aa7458" providerId="LiveId" clId="{D554E3A2-EE9A-4548-88C6-7FA504AFC6BE}" dt="2024-11-04T06:42:13.386" v="353" actId="26606"/>
          <ac:picMkLst>
            <pc:docMk/>
            <pc:sldMk cId="3231061872" sldId="264"/>
            <ac:picMk id="5" creationId="{21D2E16F-F99D-675D-CE89-5C556ED2B5AD}"/>
          </ac:picMkLst>
        </pc:picChg>
        <pc:cxnChg chg="add">
          <ac:chgData name="Iryna Zhukevych" userId="32b9d8b4c7aa7458" providerId="LiveId" clId="{D554E3A2-EE9A-4548-88C6-7FA504AFC6BE}" dt="2024-11-04T06:42:13.386" v="353" actId="26606"/>
          <ac:cxnSpMkLst>
            <pc:docMk/>
            <pc:sldMk cId="3231061872" sldId="264"/>
            <ac:cxnSpMk id="10" creationId="{462919E4-C488-4107-9EF1-66152F848008}"/>
          </ac:cxnSpMkLst>
        </pc:cxnChg>
        <pc:cxnChg chg="add">
          <ac:chgData name="Iryna Zhukevych" userId="32b9d8b4c7aa7458" providerId="LiveId" clId="{D554E3A2-EE9A-4548-88C6-7FA504AFC6BE}" dt="2024-11-04T06:42:13.386" v="353" actId="26606"/>
          <ac:cxnSpMkLst>
            <pc:docMk/>
            <pc:sldMk cId="3231061872" sldId="264"/>
            <ac:cxnSpMk id="12" creationId="{0BF79732-4088-424C-A653-4534E4389443}"/>
          </ac:cxnSpMkLst>
        </pc:cxnChg>
        <pc:cxnChg chg="add">
          <ac:chgData name="Iryna Zhukevych" userId="32b9d8b4c7aa7458" providerId="LiveId" clId="{D554E3A2-EE9A-4548-88C6-7FA504AFC6BE}" dt="2024-11-04T06:42:13.386" v="353" actId="26606"/>
          <ac:cxnSpMkLst>
            <pc:docMk/>
            <pc:sldMk cId="3231061872" sldId="264"/>
            <ac:cxnSpMk id="16" creationId="{F498A24E-F6AC-42A6-8BC2-1A91D9768FEF}"/>
          </ac:cxnSpMkLst>
        </pc:cxnChg>
        <pc:cxnChg chg="add">
          <ac:chgData name="Iryna Zhukevych" userId="32b9d8b4c7aa7458" providerId="LiveId" clId="{D554E3A2-EE9A-4548-88C6-7FA504AFC6BE}" dt="2024-11-04T06:42:13.386" v="353" actId="26606"/>
          <ac:cxnSpMkLst>
            <pc:docMk/>
            <pc:sldMk cId="3231061872" sldId="264"/>
            <ac:cxnSpMk id="18" creationId="{6679D7AD-A487-4DDE-950D-32D24100B109}"/>
          </ac:cxnSpMkLst>
        </pc:cxnChg>
      </pc:sldChg>
      <pc:sldChg chg="addSp delSp modSp new mod modTransition setBg">
        <pc:chgData name="Iryna Zhukevych" userId="32b9d8b4c7aa7458" providerId="LiveId" clId="{D554E3A2-EE9A-4548-88C6-7FA504AFC6BE}" dt="2024-11-04T07:13:02.861" v="689"/>
        <pc:sldMkLst>
          <pc:docMk/>
          <pc:sldMk cId="1420685708" sldId="265"/>
        </pc:sldMkLst>
        <pc:spChg chg="del">
          <ac:chgData name="Iryna Zhukevych" userId="32b9d8b4c7aa7458" providerId="LiveId" clId="{D554E3A2-EE9A-4548-88C6-7FA504AFC6BE}" dt="2024-11-04T06:42:22.376" v="354" actId="478"/>
          <ac:spMkLst>
            <pc:docMk/>
            <pc:sldMk cId="1420685708" sldId="265"/>
            <ac:spMk id="2" creationId="{135C1511-8683-5654-CD07-1C7A62356486}"/>
          </ac:spMkLst>
        </pc:spChg>
        <pc:spChg chg="del">
          <ac:chgData name="Iryna Zhukevych" userId="32b9d8b4c7aa7458" providerId="LiveId" clId="{D554E3A2-EE9A-4548-88C6-7FA504AFC6BE}" dt="2024-11-02T13:06:14.896" v="176" actId="22"/>
          <ac:spMkLst>
            <pc:docMk/>
            <pc:sldMk cId="1420685708" sldId="265"/>
            <ac:spMk id="3" creationId="{92BBE45D-05A8-9316-2709-76E8D386BB05}"/>
          </ac:spMkLst>
        </pc:spChg>
        <pc:spChg chg="add">
          <ac:chgData name="Iryna Zhukevych" userId="32b9d8b4c7aa7458" providerId="LiveId" clId="{D554E3A2-EE9A-4548-88C6-7FA504AFC6BE}" dt="2024-11-04T06:42:25.041" v="355" actId="26606"/>
          <ac:spMkLst>
            <pc:docMk/>
            <pc:sldMk cId="1420685708" sldId="265"/>
            <ac:spMk id="14" creationId="{8B5574CB-8151-4554-B056-B76C1AA8A7DB}"/>
          </ac:spMkLst>
        </pc:spChg>
        <pc:picChg chg="add mod ord">
          <ac:chgData name="Iryna Zhukevych" userId="32b9d8b4c7aa7458" providerId="LiveId" clId="{D554E3A2-EE9A-4548-88C6-7FA504AFC6BE}" dt="2024-11-04T06:42:41.970" v="359" actId="1076"/>
          <ac:picMkLst>
            <pc:docMk/>
            <pc:sldMk cId="1420685708" sldId="265"/>
            <ac:picMk id="5" creationId="{FDB7ACBA-D8DE-B783-C46B-505BDE71A464}"/>
          </ac:picMkLst>
        </pc:picChg>
        <pc:cxnChg chg="add">
          <ac:chgData name="Iryna Zhukevych" userId="32b9d8b4c7aa7458" providerId="LiveId" clId="{D554E3A2-EE9A-4548-88C6-7FA504AFC6BE}" dt="2024-11-04T06:42:25.041" v="355" actId="26606"/>
          <ac:cxnSpMkLst>
            <pc:docMk/>
            <pc:sldMk cId="1420685708" sldId="265"/>
            <ac:cxnSpMk id="10" creationId="{462919E4-C488-4107-9EF1-66152F848008}"/>
          </ac:cxnSpMkLst>
        </pc:cxnChg>
        <pc:cxnChg chg="add">
          <ac:chgData name="Iryna Zhukevych" userId="32b9d8b4c7aa7458" providerId="LiveId" clId="{D554E3A2-EE9A-4548-88C6-7FA504AFC6BE}" dt="2024-11-04T06:42:25.041" v="355" actId="26606"/>
          <ac:cxnSpMkLst>
            <pc:docMk/>
            <pc:sldMk cId="1420685708" sldId="265"/>
            <ac:cxnSpMk id="12" creationId="{0BF79732-4088-424C-A653-4534E4389443}"/>
          </ac:cxnSpMkLst>
        </pc:cxnChg>
        <pc:cxnChg chg="add">
          <ac:chgData name="Iryna Zhukevych" userId="32b9d8b4c7aa7458" providerId="LiveId" clId="{D554E3A2-EE9A-4548-88C6-7FA504AFC6BE}" dt="2024-11-04T06:42:25.041" v="355" actId="26606"/>
          <ac:cxnSpMkLst>
            <pc:docMk/>
            <pc:sldMk cId="1420685708" sldId="265"/>
            <ac:cxnSpMk id="16" creationId="{6D3D073F-E673-426A-939F-C2C2C2ACE5B0}"/>
          </ac:cxnSpMkLst>
        </pc:cxnChg>
        <pc:cxnChg chg="add">
          <ac:chgData name="Iryna Zhukevych" userId="32b9d8b4c7aa7458" providerId="LiveId" clId="{D554E3A2-EE9A-4548-88C6-7FA504AFC6BE}" dt="2024-11-04T06:42:25.041" v="355" actId="26606"/>
          <ac:cxnSpMkLst>
            <pc:docMk/>
            <pc:sldMk cId="1420685708" sldId="265"/>
            <ac:cxnSpMk id="18" creationId="{91944536-E957-40BF-93E4-DAA5CA2730C3}"/>
          </ac:cxnSpMkLst>
        </pc:cxnChg>
      </pc:sldChg>
      <pc:sldChg chg="addSp modSp new mod modTransition setBg">
        <pc:chgData name="Iryna Zhukevych" userId="32b9d8b4c7aa7458" providerId="LiveId" clId="{D554E3A2-EE9A-4548-88C6-7FA504AFC6BE}" dt="2024-11-04T07:13:02.861" v="689"/>
        <pc:sldMkLst>
          <pc:docMk/>
          <pc:sldMk cId="3937098535" sldId="266"/>
        </pc:sldMkLst>
        <pc:spChg chg="mod">
          <ac:chgData name="Iryna Zhukevych" userId="32b9d8b4c7aa7458" providerId="LiveId" clId="{D554E3A2-EE9A-4548-88C6-7FA504AFC6BE}" dt="2024-11-04T06:50:36.389" v="454" actId="122"/>
          <ac:spMkLst>
            <pc:docMk/>
            <pc:sldMk cId="3937098535" sldId="266"/>
            <ac:spMk id="2" creationId="{464DBC2D-A204-358C-6517-16885B56EBC1}"/>
          </ac:spMkLst>
        </pc:spChg>
        <pc:spChg chg="mod">
          <ac:chgData name="Iryna Zhukevych" userId="32b9d8b4c7aa7458" providerId="LiveId" clId="{D554E3A2-EE9A-4548-88C6-7FA504AFC6BE}" dt="2024-11-04T06:50:48.008" v="458" actId="122"/>
          <ac:spMkLst>
            <pc:docMk/>
            <pc:sldMk cId="3937098535" sldId="266"/>
            <ac:spMk id="3" creationId="{072F850F-42CF-5D84-4163-013C0A5465A2}"/>
          </ac:spMkLst>
        </pc:spChg>
        <pc:spChg chg="add mod">
          <ac:chgData name="Iryna Zhukevych" userId="32b9d8b4c7aa7458" providerId="LiveId" clId="{D554E3A2-EE9A-4548-88C6-7FA504AFC6BE}" dt="2024-11-04T06:50:18.154" v="449" actId="26606"/>
          <ac:spMkLst>
            <pc:docMk/>
            <pc:sldMk cId="3937098535" sldId="266"/>
            <ac:spMk id="6" creationId="{23E0DE20-AF67-23B2-9DA8-4595B5171E38}"/>
          </ac:spMkLst>
        </pc:spChg>
        <pc:spChg chg="add">
          <ac:chgData name="Iryna Zhukevych" userId="32b9d8b4c7aa7458" providerId="LiveId" clId="{D554E3A2-EE9A-4548-88C6-7FA504AFC6BE}" dt="2024-11-04T06:50:18.154" v="449" actId="26606"/>
          <ac:spMkLst>
            <pc:docMk/>
            <pc:sldMk cId="3937098535" sldId="266"/>
            <ac:spMk id="11" creationId="{563C18A9-3F84-4083-BC63-C5C44FE2843A}"/>
          </ac:spMkLst>
        </pc:spChg>
        <pc:picChg chg="add mod">
          <ac:chgData name="Iryna Zhukevych" userId="32b9d8b4c7aa7458" providerId="LiveId" clId="{D554E3A2-EE9A-4548-88C6-7FA504AFC6BE}" dt="2024-11-04T06:50:18.154" v="449" actId="26606"/>
          <ac:picMkLst>
            <pc:docMk/>
            <pc:sldMk cId="3937098535" sldId="266"/>
            <ac:picMk id="5" creationId="{1C1A4727-B350-16D6-6F49-CAE391D2FEA9}"/>
          </ac:picMkLst>
        </pc:picChg>
        <pc:cxnChg chg="add">
          <ac:chgData name="Iryna Zhukevych" userId="32b9d8b4c7aa7458" providerId="LiveId" clId="{D554E3A2-EE9A-4548-88C6-7FA504AFC6BE}" dt="2024-11-04T06:50:18.154" v="449" actId="26606"/>
          <ac:cxnSpMkLst>
            <pc:docMk/>
            <pc:sldMk cId="3937098535" sldId="266"/>
            <ac:cxnSpMk id="13" creationId="{13C2E3E6-EA6C-40C1-8196-9E8691274F77}"/>
          </ac:cxnSpMkLst>
        </pc:cxnChg>
        <pc:cxnChg chg="add">
          <ac:chgData name="Iryna Zhukevych" userId="32b9d8b4c7aa7458" providerId="LiveId" clId="{D554E3A2-EE9A-4548-88C6-7FA504AFC6BE}" dt="2024-11-04T06:50:18.154" v="449" actId="26606"/>
          <ac:cxnSpMkLst>
            <pc:docMk/>
            <pc:sldMk cId="3937098535" sldId="266"/>
            <ac:cxnSpMk id="15" creationId="{3EE0E5CC-C40E-4EC4-8C9B-0CBB46A7CA1D}"/>
          </ac:cxnSpMkLst>
        </pc:cxnChg>
      </pc:sldChg>
      <pc:sldChg chg="addSp delSp modSp new mod modTransition setBg">
        <pc:chgData name="Iryna Zhukevych" userId="32b9d8b4c7aa7458" providerId="LiveId" clId="{D554E3A2-EE9A-4548-88C6-7FA504AFC6BE}" dt="2024-11-04T07:13:02.861" v="689"/>
        <pc:sldMkLst>
          <pc:docMk/>
          <pc:sldMk cId="2858996054" sldId="267"/>
        </pc:sldMkLst>
        <pc:spChg chg="del">
          <ac:chgData name="Iryna Zhukevych" userId="32b9d8b4c7aa7458" providerId="LiveId" clId="{D554E3A2-EE9A-4548-88C6-7FA504AFC6BE}" dt="2024-11-04T06:42:54.122" v="360" actId="478"/>
          <ac:spMkLst>
            <pc:docMk/>
            <pc:sldMk cId="2858996054" sldId="267"/>
            <ac:spMk id="2" creationId="{6C631FE1-8A32-89C8-5069-4507DAF623D0}"/>
          </ac:spMkLst>
        </pc:spChg>
        <pc:spChg chg="del mod">
          <ac:chgData name="Iryna Zhukevych" userId="32b9d8b4c7aa7458" providerId="LiveId" clId="{D554E3A2-EE9A-4548-88C6-7FA504AFC6BE}" dt="2024-11-02T13:08:33.239" v="183" actId="22"/>
          <ac:spMkLst>
            <pc:docMk/>
            <pc:sldMk cId="2858996054" sldId="267"/>
            <ac:spMk id="3" creationId="{63DD3B22-773A-158A-FDFF-C0A88A60E1C2}"/>
          </ac:spMkLst>
        </pc:spChg>
        <pc:spChg chg="add">
          <ac:chgData name="Iryna Zhukevych" userId="32b9d8b4c7aa7458" providerId="LiveId" clId="{D554E3A2-EE9A-4548-88C6-7FA504AFC6BE}" dt="2024-11-04T06:42:57.175" v="361" actId="26606"/>
          <ac:spMkLst>
            <pc:docMk/>
            <pc:sldMk cId="2858996054" sldId="267"/>
            <ac:spMk id="14" creationId="{B00A26AB-E1BA-4180-829A-BF134BA81B4A}"/>
          </ac:spMkLst>
        </pc:spChg>
        <pc:picChg chg="add mod ord">
          <ac:chgData name="Iryna Zhukevych" userId="32b9d8b4c7aa7458" providerId="LiveId" clId="{D554E3A2-EE9A-4548-88C6-7FA504AFC6BE}" dt="2024-11-04T06:42:57.175" v="361" actId="26606"/>
          <ac:picMkLst>
            <pc:docMk/>
            <pc:sldMk cId="2858996054" sldId="267"/>
            <ac:picMk id="5" creationId="{E61B7208-D36B-A2B6-22CD-BBE54D428CFE}"/>
          </ac:picMkLst>
        </pc:picChg>
        <pc:cxnChg chg="add">
          <ac:chgData name="Iryna Zhukevych" userId="32b9d8b4c7aa7458" providerId="LiveId" clId="{D554E3A2-EE9A-4548-88C6-7FA504AFC6BE}" dt="2024-11-04T06:42:57.175" v="361" actId="26606"/>
          <ac:cxnSpMkLst>
            <pc:docMk/>
            <pc:sldMk cId="2858996054" sldId="267"/>
            <ac:cxnSpMk id="10" creationId="{462919E4-C488-4107-9EF1-66152F848008}"/>
          </ac:cxnSpMkLst>
        </pc:cxnChg>
        <pc:cxnChg chg="add">
          <ac:chgData name="Iryna Zhukevych" userId="32b9d8b4c7aa7458" providerId="LiveId" clId="{D554E3A2-EE9A-4548-88C6-7FA504AFC6BE}" dt="2024-11-04T06:42:57.175" v="361" actId="26606"/>
          <ac:cxnSpMkLst>
            <pc:docMk/>
            <pc:sldMk cId="2858996054" sldId="267"/>
            <ac:cxnSpMk id="12" creationId="{0BF79732-4088-424C-A653-4534E4389443}"/>
          </ac:cxnSpMkLst>
        </pc:cxnChg>
      </pc:sldChg>
      <pc:sldChg chg="addSp delSp modSp new mod modTransition setBg">
        <pc:chgData name="Iryna Zhukevych" userId="32b9d8b4c7aa7458" providerId="LiveId" clId="{D554E3A2-EE9A-4548-88C6-7FA504AFC6BE}" dt="2024-11-04T07:13:02.861" v="689"/>
        <pc:sldMkLst>
          <pc:docMk/>
          <pc:sldMk cId="336971169" sldId="268"/>
        </pc:sldMkLst>
        <pc:spChg chg="del">
          <ac:chgData name="Iryna Zhukevych" userId="32b9d8b4c7aa7458" providerId="LiveId" clId="{D554E3A2-EE9A-4548-88C6-7FA504AFC6BE}" dt="2024-11-04T06:43:06.273" v="362" actId="478"/>
          <ac:spMkLst>
            <pc:docMk/>
            <pc:sldMk cId="336971169" sldId="268"/>
            <ac:spMk id="2" creationId="{E754D0AE-2AEC-0B48-2ADB-9A143D02DD14}"/>
          </ac:spMkLst>
        </pc:spChg>
        <pc:spChg chg="del mod">
          <ac:chgData name="Iryna Zhukevych" userId="32b9d8b4c7aa7458" providerId="LiveId" clId="{D554E3A2-EE9A-4548-88C6-7FA504AFC6BE}" dt="2024-11-02T13:08:57.081" v="186" actId="22"/>
          <ac:spMkLst>
            <pc:docMk/>
            <pc:sldMk cId="336971169" sldId="268"/>
            <ac:spMk id="3" creationId="{0FCCF803-3FAD-7030-E67B-008E7CC8B857}"/>
          </ac:spMkLst>
        </pc:spChg>
        <pc:spChg chg="add">
          <ac:chgData name="Iryna Zhukevych" userId="32b9d8b4c7aa7458" providerId="LiveId" clId="{D554E3A2-EE9A-4548-88C6-7FA504AFC6BE}" dt="2024-11-04T06:43:09.859" v="363" actId="26606"/>
          <ac:spMkLst>
            <pc:docMk/>
            <pc:sldMk cId="336971169" sldId="268"/>
            <ac:spMk id="14" creationId="{8B5574CB-8151-4554-B056-B76C1AA8A7DB}"/>
          </ac:spMkLst>
        </pc:spChg>
        <pc:picChg chg="add mod ord">
          <ac:chgData name="Iryna Zhukevych" userId="32b9d8b4c7aa7458" providerId="LiveId" clId="{D554E3A2-EE9A-4548-88C6-7FA504AFC6BE}" dt="2024-11-04T06:43:18.676" v="367" actId="14100"/>
          <ac:picMkLst>
            <pc:docMk/>
            <pc:sldMk cId="336971169" sldId="268"/>
            <ac:picMk id="5" creationId="{69DADC79-759D-C953-B003-859FF355AFC4}"/>
          </ac:picMkLst>
        </pc:picChg>
        <pc:cxnChg chg="add">
          <ac:chgData name="Iryna Zhukevych" userId="32b9d8b4c7aa7458" providerId="LiveId" clId="{D554E3A2-EE9A-4548-88C6-7FA504AFC6BE}" dt="2024-11-04T06:43:09.859" v="363" actId="26606"/>
          <ac:cxnSpMkLst>
            <pc:docMk/>
            <pc:sldMk cId="336971169" sldId="268"/>
            <ac:cxnSpMk id="10" creationId="{462919E4-C488-4107-9EF1-66152F848008}"/>
          </ac:cxnSpMkLst>
        </pc:cxnChg>
        <pc:cxnChg chg="add">
          <ac:chgData name="Iryna Zhukevych" userId="32b9d8b4c7aa7458" providerId="LiveId" clId="{D554E3A2-EE9A-4548-88C6-7FA504AFC6BE}" dt="2024-11-04T06:43:09.859" v="363" actId="26606"/>
          <ac:cxnSpMkLst>
            <pc:docMk/>
            <pc:sldMk cId="336971169" sldId="268"/>
            <ac:cxnSpMk id="12" creationId="{0BF79732-4088-424C-A653-4534E4389443}"/>
          </ac:cxnSpMkLst>
        </pc:cxnChg>
        <pc:cxnChg chg="add">
          <ac:chgData name="Iryna Zhukevych" userId="32b9d8b4c7aa7458" providerId="LiveId" clId="{D554E3A2-EE9A-4548-88C6-7FA504AFC6BE}" dt="2024-11-04T06:43:09.859" v="363" actId="26606"/>
          <ac:cxnSpMkLst>
            <pc:docMk/>
            <pc:sldMk cId="336971169" sldId="268"/>
            <ac:cxnSpMk id="16" creationId="{6D3D073F-E673-426A-939F-C2C2C2ACE5B0}"/>
          </ac:cxnSpMkLst>
        </pc:cxnChg>
        <pc:cxnChg chg="add">
          <ac:chgData name="Iryna Zhukevych" userId="32b9d8b4c7aa7458" providerId="LiveId" clId="{D554E3A2-EE9A-4548-88C6-7FA504AFC6BE}" dt="2024-11-04T06:43:09.859" v="363" actId="26606"/>
          <ac:cxnSpMkLst>
            <pc:docMk/>
            <pc:sldMk cId="336971169" sldId="268"/>
            <ac:cxnSpMk id="18" creationId="{91944536-E957-40BF-93E4-DAA5CA2730C3}"/>
          </ac:cxnSpMkLst>
        </pc:cxnChg>
      </pc:sldChg>
      <pc:sldChg chg="addSp delSp modSp new mod modTransition setBg">
        <pc:chgData name="Iryna Zhukevych" userId="32b9d8b4c7aa7458" providerId="LiveId" clId="{D554E3A2-EE9A-4548-88C6-7FA504AFC6BE}" dt="2024-11-04T07:13:02.861" v="689"/>
        <pc:sldMkLst>
          <pc:docMk/>
          <pc:sldMk cId="3945406752" sldId="269"/>
        </pc:sldMkLst>
        <pc:spChg chg="del">
          <ac:chgData name="Iryna Zhukevych" userId="32b9d8b4c7aa7458" providerId="LiveId" clId="{D554E3A2-EE9A-4548-88C6-7FA504AFC6BE}" dt="2024-11-04T06:43:29.161" v="368" actId="478"/>
          <ac:spMkLst>
            <pc:docMk/>
            <pc:sldMk cId="3945406752" sldId="269"/>
            <ac:spMk id="2" creationId="{86E20DBB-A7E7-C55F-8B03-2A3560834B48}"/>
          </ac:spMkLst>
        </pc:spChg>
        <pc:spChg chg="del mod">
          <ac:chgData name="Iryna Zhukevych" userId="32b9d8b4c7aa7458" providerId="LiveId" clId="{D554E3A2-EE9A-4548-88C6-7FA504AFC6BE}" dt="2024-11-02T13:09:25.193" v="189" actId="22"/>
          <ac:spMkLst>
            <pc:docMk/>
            <pc:sldMk cId="3945406752" sldId="269"/>
            <ac:spMk id="3" creationId="{A0156108-545E-4F59-D98A-D59CA5EF652C}"/>
          </ac:spMkLst>
        </pc:spChg>
        <pc:spChg chg="add del">
          <ac:chgData name="Iryna Zhukevych" userId="32b9d8b4c7aa7458" providerId="LiveId" clId="{D554E3A2-EE9A-4548-88C6-7FA504AFC6BE}" dt="2024-11-04T06:43:39.009" v="370" actId="26606"/>
          <ac:spMkLst>
            <pc:docMk/>
            <pc:sldMk cId="3945406752" sldId="269"/>
            <ac:spMk id="14" creationId="{B00A26AB-E1BA-4180-829A-BF134BA81B4A}"/>
          </ac:spMkLst>
        </pc:spChg>
        <pc:spChg chg="add">
          <ac:chgData name="Iryna Zhukevych" userId="32b9d8b4c7aa7458" providerId="LiveId" clId="{D554E3A2-EE9A-4548-88C6-7FA504AFC6BE}" dt="2024-11-04T06:43:39.017" v="371" actId="26606"/>
          <ac:spMkLst>
            <pc:docMk/>
            <pc:sldMk cId="3945406752" sldId="269"/>
            <ac:spMk id="22" creationId="{B00A26AB-E1BA-4180-829A-BF134BA81B4A}"/>
          </ac:spMkLst>
        </pc:spChg>
        <pc:picChg chg="add mod ord">
          <ac:chgData name="Iryna Zhukevych" userId="32b9d8b4c7aa7458" providerId="LiveId" clId="{D554E3A2-EE9A-4548-88C6-7FA504AFC6BE}" dt="2024-11-04T06:43:39.017" v="371" actId="26606"/>
          <ac:picMkLst>
            <pc:docMk/>
            <pc:sldMk cId="3945406752" sldId="269"/>
            <ac:picMk id="5" creationId="{90E17BFA-5E6D-E173-5660-F1224D975381}"/>
          </ac:picMkLst>
        </pc:picChg>
        <pc:cxnChg chg="add del">
          <ac:chgData name="Iryna Zhukevych" userId="32b9d8b4c7aa7458" providerId="LiveId" clId="{D554E3A2-EE9A-4548-88C6-7FA504AFC6BE}" dt="2024-11-04T06:43:39.009" v="370" actId="26606"/>
          <ac:cxnSpMkLst>
            <pc:docMk/>
            <pc:sldMk cId="3945406752" sldId="269"/>
            <ac:cxnSpMk id="10" creationId="{462919E4-C488-4107-9EF1-66152F848008}"/>
          </ac:cxnSpMkLst>
        </pc:cxnChg>
        <pc:cxnChg chg="add del">
          <ac:chgData name="Iryna Zhukevych" userId="32b9d8b4c7aa7458" providerId="LiveId" clId="{D554E3A2-EE9A-4548-88C6-7FA504AFC6BE}" dt="2024-11-04T06:43:39.009" v="370" actId="26606"/>
          <ac:cxnSpMkLst>
            <pc:docMk/>
            <pc:sldMk cId="3945406752" sldId="269"/>
            <ac:cxnSpMk id="12" creationId="{0BF79732-4088-424C-A653-4534E4389443}"/>
          </ac:cxnSpMkLst>
        </pc:cxnChg>
        <pc:cxnChg chg="add del">
          <ac:chgData name="Iryna Zhukevych" userId="32b9d8b4c7aa7458" providerId="LiveId" clId="{D554E3A2-EE9A-4548-88C6-7FA504AFC6BE}" dt="2024-11-04T06:43:39.009" v="370" actId="26606"/>
          <ac:cxnSpMkLst>
            <pc:docMk/>
            <pc:sldMk cId="3945406752" sldId="269"/>
            <ac:cxnSpMk id="16" creationId="{F498A24E-F6AC-42A6-8BC2-1A91D9768FEF}"/>
          </ac:cxnSpMkLst>
        </pc:cxnChg>
        <pc:cxnChg chg="add del">
          <ac:chgData name="Iryna Zhukevych" userId="32b9d8b4c7aa7458" providerId="LiveId" clId="{D554E3A2-EE9A-4548-88C6-7FA504AFC6BE}" dt="2024-11-04T06:43:39.009" v="370" actId="26606"/>
          <ac:cxnSpMkLst>
            <pc:docMk/>
            <pc:sldMk cId="3945406752" sldId="269"/>
            <ac:cxnSpMk id="18" creationId="{6679D7AD-A487-4DDE-950D-32D24100B109}"/>
          </ac:cxnSpMkLst>
        </pc:cxnChg>
        <pc:cxnChg chg="add">
          <ac:chgData name="Iryna Zhukevych" userId="32b9d8b4c7aa7458" providerId="LiveId" clId="{D554E3A2-EE9A-4548-88C6-7FA504AFC6BE}" dt="2024-11-04T06:43:39.017" v="371" actId="26606"/>
          <ac:cxnSpMkLst>
            <pc:docMk/>
            <pc:sldMk cId="3945406752" sldId="269"/>
            <ac:cxnSpMk id="20" creationId="{462919E4-C488-4107-9EF1-66152F848008}"/>
          </ac:cxnSpMkLst>
        </pc:cxnChg>
        <pc:cxnChg chg="add">
          <ac:chgData name="Iryna Zhukevych" userId="32b9d8b4c7aa7458" providerId="LiveId" clId="{D554E3A2-EE9A-4548-88C6-7FA504AFC6BE}" dt="2024-11-04T06:43:39.017" v="371" actId="26606"/>
          <ac:cxnSpMkLst>
            <pc:docMk/>
            <pc:sldMk cId="3945406752" sldId="269"/>
            <ac:cxnSpMk id="21" creationId="{0BF79732-4088-424C-A653-4534E4389443}"/>
          </ac:cxnSpMkLst>
        </pc:cxnChg>
        <pc:cxnChg chg="add">
          <ac:chgData name="Iryna Zhukevych" userId="32b9d8b4c7aa7458" providerId="LiveId" clId="{D554E3A2-EE9A-4548-88C6-7FA504AFC6BE}" dt="2024-11-04T06:43:39.017" v="371" actId="26606"/>
          <ac:cxnSpMkLst>
            <pc:docMk/>
            <pc:sldMk cId="3945406752" sldId="269"/>
            <ac:cxnSpMk id="23" creationId="{F498A24E-F6AC-42A6-8BC2-1A91D9768FEF}"/>
          </ac:cxnSpMkLst>
        </pc:cxnChg>
        <pc:cxnChg chg="add">
          <ac:chgData name="Iryna Zhukevych" userId="32b9d8b4c7aa7458" providerId="LiveId" clId="{D554E3A2-EE9A-4548-88C6-7FA504AFC6BE}" dt="2024-11-04T06:43:39.017" v="371" actId="26606"/>
          <ac:cxnSpMkLst>
            <pc:docMk/>
            <pc:sldMk cId="3945406752" sldId="269"/>
            <ac:cxnSpMk id="24" creationId="{6679D7AD-A487-4DDE-950D-32D24100B109}"/>
          </ac:cxnSpMkLst>
        </pc:cxnChg>
      </pc:sldChg>
      <pc:sldChg chg="addSp delSp modSp new mod modTransition setBg">
        <pc:chgData name="Iryna Zhukevych" userId="32b9d8b4c7aa7458" providerId="LiveId" clId="{D554E3A2-EE9A-4548-88C6-7FA504AFC6BE}" dt="2024-11-04T07:13:02.861" v="689"/>
        <pc:sldMkLst>
          <pc:docMk/>
          <pc:sldMk cId="407159446" sldId="270"/>
        </pc:sldMkLst>
        <pc:spChg chg="del">
          <ac:chgData name="Iryna Zhukevych" userId="32b9d8b4c7aa7458" providerId="LiveId" clId="{D554E3A2-EE9A-4548-88C6-7FA504AFC6BE}" dt="2024-11-04T06:43:49.182" v="372" actId="478"/>
          <ac:spMkLst>
            <pc:docMk/>
            <pc:sldMk cId="407159446" sldId="270"/>
            <ac:spMk id="2" creationId="{2B889ADF-5BFA-EE60-BC44-F22F316C4F93}"/>
          </ac:spMkLst>
        </pc:spChg>
        <pc:spChg chg="del mod">
          <ac:chgData name="Iryna Zhukevych" userId="32b9d8b4c7aa7458" providerId="LiveId" clId="{D554E3A2-EE9A-4548-88C6-7FA504AFC6BE}" dt="2024-11-02T13:09:45.250" v="192" actId="22"/>
          <ac:spMkLst>
            <pc:docMk/>
            <pc:sldMk cId="407159446" sldId="270"/>
            <ac:spMk id="3" creationId="{26D3A76B-AF14-B7AD-5D24-7DAD27831FFC}"/>
          </ac:spMkLst>
        </pc:spChg>
        <pc:spChg chg="add">
          <ac:chgData name="Iryna Zhukevych" userId="32b9d8b4c7aa7458" providerId="LiveId" clId="{D554E3A2-EE9A-4548-88C6-7FA504AFC6BE}" dt="2024-11-04T06:43:51.975" v="373" actId="26606"/>
          <ac:spMkLst>
            <pc:docMk/>
            <pc:sldMk cId="407159446" sldId="270"/>
            <ac:spMk id="14" creationId="{8B5574CB-8151-4554-B056-B76C1AA8A7DB}"/>
          </ac:spMkLst>
        </pc:spChg>
        <pc:picChg chg="add mod ord">
          <ac:chgData name="Iryna Zhukevych" userId="32b9d8b4c7aa7458" providerId="LiveId" clId="{D554E3A2-EE9A-4548-88C6-7FA504AFC6BE}" dt="2024-11-04T06:43:59.025" v="375" actId="14100"/>
          <ac:picMkLst>
            <pc:docMk/>
            <pc:sldMk cId="407159446" sldId="270"/>
            <ac:picMk id="5" creationId="{377F1978-70D0-9298-4C1B-1294762BE33D}"/>
          </ac:picMkLst>
        </pc:picChg>
        <pc:cxnChg chg="add">
          <ac:chgData name="Iryna Zhukevych" userId="32b9d8b4c7aa7458" providerId="LiveId" clId="{D554E3A2-EE9A-4548-88C6-7FA504AFC6BE}" dt="2024-11-04T06:43:51.975" v="373" actId="26606"/>
          <ac:cxnSpMkLst>
            <pc:docMk/>
            <pc:sldMk cId="407159446" sldId="270"/>
            <ac:cxnSpMk id="10" creationId="{462919E4-C488-4107-9EF1-66152F848008}"/>
          </ac:cxnSpMkLst>
        </pc:cxnChg>
        <pc:cxnChg chg="add">
          <ac:chgData name="Iryna Zhukevych" userId="32b9d8b4c7aa7458" providerId="LiveId" clId="{D554E3A2-EE9A-4548-88C6-7FA504AFC6BE}" dt="2024-11-04T06:43:51.975" v="373" actId="26606"/>
          <ac:cxnSpMkLst>
            <pc:docMk/>
            <pc:sldMk cId="407159446" sldId="270"/>
            <ac:cxnSpMk id="12" creationId="{0BF79732-4088-424C-A653-4534E4389443}"/>
          </ac:cxnSpMkLst>
        </pc:cxnChg>
        <pc:cxnChg chg="add">
          <ac:chgData name="Iryna Zhukevych" userId="32b9d8b4c7aa7458" providerId="LiveId" clId="{D554E3A2-EE9A-4548-88C6-7FA504AFC6BE}" dt="2024-11-04T06:43:51.975" v="373" actId="26606"/>
          <ac:cxnSpMkLst>
            <pc:docMk/>
            <pc:sldMk cId="407159446" sldId="270"/>
            <ac:cxnSpMk id="16" creationId="{6D3D073F-E673-426A-939F-C2C2C2ACE5B0}"/>
          </ac:cxnSpMkLst>
        </pc:cxnChg>
        <pc:cxnChg chg="add">
          <ac:chgData name="Iryna Zhukevych" userId="32b9d8b4c7aa7458" providerId="LiveId" clId="{D554E3A2-EE9A-4548-88C6-7FA504AFC6BE}" dt="2024-11-04T06:43:51.975" v="373" actId="26606"/>
          <ac:cxnSpMkLst>
            <pc:docMk/>
            <pc:sldMk cId="407159446" sldId="270"/>
            <ac:cxnSpMk id="18" creationId="{91944536-E957-40BF-93E4-DAA5CA2730C3}"/>
          </ac:cxnSpMkLst>
        </pc:cxnChg>
      </pc:sldChg>
      <pc:sldChg chg="addSp delSp modSp new mod modTransition setBg">
        <pc:chgData name="Iryna Zhukevych" userId="32b9d8b4c7aa7458" providerId="LiveId" clId="{D554E3A2-EE9A-4548-88C6-7FA504AFC6BE}" dt="2024-11-04T07:13:02.861" v="689"/>
        <pc:sldMkLst>
          <pc:docMk/>
          <pc:sldMk cId="3333418162" sldId="271"/>
        </pc:sldMkLst>
        <pc:spChg chg="del">
          <ac:chgData name="Iryna Zhukevych" userId="32b9d8b4c7aa7458" providerId="LiveId" clId="{D554E3A2-EE9A-4548-88C6-7FA504AFC6BE}" dt="2024-11-04T06:44:06.509" v="376" actId="478"/>
          <ac:spMkLst>
            <pc:docMk/>
            <pc:sldMk cId="3333418162" sldId="271"/>
            <ac:spMk id="2" creationId="{4184C8E5-5763-9774-138D-EC320ABB2EE8}"/>
          </ac:spMkLst>
        </pc:spChg>
        <pc:spChg chg="del mod">
          <ac:chgData name="Iryna Zhukevych" userId="32b9d8b4c7aa7458" providerId="LiveId" clId="{D554E3A2-EE9A-4548-88C6-7FA504AFC6BE}" dt="2024-11-02T13:10:07.004" v="195" actId="22"/>
          <ac:spMkLst>
            <pc:docMk/>
            <pc:sldMk cId="3333418162" sldId="271"/>
            <ac:spMk id="3" creationId="{ADFA6078-3902-5923-162F-0A1ABAED44EA}"/>
          </ac:spMkLst>
        </pc:spChg>
        <pc:spChg chg="add">
          <ac:chgData name="Iryna Zhukevych" userId="32b9d8b4c7aa7458" providerId="LiveId" clId="{D554E3A2-EE9A-4548-88C6-7FA504AFC6BE}" dt="2024-11-04T06:44:11.567" v="377" actId="26606"/>
          <ac:spMkLst>
            <pc:docMk/>
            <pc:sldMk cId="3333418162" sldId="271"/>
            <ac:spMk id="14" creationId="{8B5574CB-8151-4554-B056-B76C1AA8A7DB}"/>
          </ac:spMkLst>
        </pc:spChg>
        <pc:picChg chg="add mod ord">
          <ac:chgData name="Iryna Zhukevych" userId="32b9d8b4c7aa7458" providerId="LiveId" clId="{D554E3A2-EE9A-4548-88C6-7FA504AFC6BE}" dt="2024-11-04T06:44:20.983" v="381" actId="14100"/>
          <ac:picMkLst>
            <pc:docMk/>
            <pc:sldMk cId="3333418162" sldId="271"/>
            <ac:picMk id="5" creationId="{D44A1906-F789-5857-C1F9-D45E884F3DA3}"/>
          </ac:picMkLst>
        </pc:picChg>
        <pc:cxnChg chg="add">
          <ac:chgData name="Iryna Zhukevych" userId="32b9d8b4c7aa7458" providerId="LiveId" clId="{D554E3A2-EE9A-4548-88C6-7FA504AFC6BE}" dt="2024-11-04T06:44:11.567" v="377" actId="26606"/>
          <ac:cxnSpMkLst>
            <pc:docMk/>
            <pc:sldMk cId="3333418162" sldId="271"/>
            <ac:cxnSpMk id="10" creationId="{462919E4-C488-4107-9EF1-66152F848008}"/>
          </ac:cxnSpMkLst>
        </pc:cxnChg>
        <pc:cxnChg chg="add">
          <ac:chgData name="Iryna Zhukevych" userId="32b9d8b4c7aa7458" providerId="LiveId" clId="{D554E3A2-EE9A-4548-88C6-7FA504AFC6BE}" dt="2024-11-04T06:44:11.567" v="377" actId="26606"/>
          <ac:cxnSpMkLst>
            <pc:docMk/>
            <pc:sldMk cId="3333418162" sldId="271"/>
            <ac:cxnSpMk id="12" creationId="{0BF79732-4088-424C-A653-4534E4389443}"/>
          </ac:cxnSpMkLst>
        </pc:cxnChg>
        <pc:cxnChg chg="add">
          <ac:chgData name="Iryna Zhukevych" userId="32b9d8b4c7aa7458" providerId="LiveId" clId="{D554E3A2-EE9A-4548-88C6-7FA504AFC6BE}" dt="2024-11-04T06:44:11.567" v="377" actId="26606"/>
          <ac:cxnSpMkLst>
            <pc:docMk/>
            <pc:sldMk cId="3333418162" sldId="271"/>
            <ac:cxnSpMk id="16" creationId="{6D3D073F-E673-426A-939F-C2C2C2ACE5B0}"/>
          </ac:cxnSpMkLst>
        </pc:cxnChg>
        <pc:cxnChg chg="add">
          <ac:chgData name="Iryna Zhukevych" userId="32b9d8b4c7aa7458" providerId="LiveId" clId="{D554E3A2-EE9A-4548-88C6-7FA504AFC6BE}" dt="2024-11-04T06:44:11.567" v="377" actId="26606"/>
          <ac:cxnSpMkLst>
            <pc:docMk/>
            <pc:sldMk cId="3333418162" sldId="271"/>
            <ac:cxnSpMk id="18" creationId="{91944536-E957-40BF-93E4-DAA5CA2730C3}"/>
          </ac:cxnSpMkLst>
        </pc:cxnChg>
      </pc:sldChg>
      <pc:sldChg chg="addSp delSp modSp new mod modTransition setBg">
        <pc:chgData name="Iryna Zhukevych" userId="32b9d8b4c7aa7458" providerId="LiveId" clId="{D554E3A2-EE9A-4548-88C6-7FA504AFC6BE}" dt="2024-11-04T07:13:02.861" v="689"/>
        <pc:sldMkLst>
          <pc:docMk/>
          <pc:sldMk cId="2725188882" sldId="272"/>
        </pc:sldMkLst>
        <pc:spChg chg="del">
          <ac:chgData name="Iryna Zhukevych" userId="32b9d8b4c7aa7458" providerId="LiveId" clId="{D554E3A2-EE9A-4548-88C6-7FA504AFC6BE}" dt="2024-11-04T06:44:26.367" v="382" actId="478"/>
          <ac:spMkLst>
            <pc:docMk/>
            <pc:sldMk cId="2725188882" sldId="272"/>
            <ac:spMk id="2" creationId="{B276053D-9BCB-9721-425E-152FFC522A33}"/>
          </ac:spMkLst>
        </pc:spChg>
        <pc:spChg chg="del mod">
          <ac:chgData name="Iryna Zhukevych" userId="32b9d8b4c7aa7458" providerId="LiveId" clId="{D554E3A2-EE9A-4548-88C6-7FA504AFC6BE}" dt="2024-11-02T13:10:35.537" v="198" actId="22"/>
          <ac:spMkLst>
            <pc:docMk/>
            <pc:sldMk cId="2725188882" sldId="272"/>
            <ac:spMk id="3" creationId="{930FDF8E-9EB1-5E46-DCC0-109AA3BBD78D}"/>
          </ac:spMkLst>
        </pc:spChg>
        <pc:spChg chg="add">
          <ac:chgData name="Iryna Zhukevych" userId="32b9d8b4c7aa7458" providerId="LiveId" clId="{D554E3A2-EE9A-4548-88C6-7FA504AFC6BE}" dt="2024-11-04T06:44:30.995" v="383" actId="26606"/>
          <ac:spMkLst>
            <pc:docMk/>
            <pc:sldMk cId="2725188882" sldId="272"/>
            <ac:spMk id="14" creationId="{8B5574CB-8151-4554-B056-B76C1AA8A7DB}"/>
          </ac:spMkLst>
        </pc:spChg>
        <pc:picChg chg="add mod ord">
          <ac:chgData name="Iryna Zhukevych" userId="32b9d8b4c7aa7458" providerId="LiveId" clId="{D554E3A2-EE9A-4548-88C6-7FA504AFC6BE}" dt="2024-11-04T06:44:40.847" v="386" actId="14100"/>
          <ac:picMkLst>
            <pc:docMk/>
            <pc:sldMk cId="2725188882" sldId="272"/>
            <ac:picMk id="5" creationId="{B8F6D6BD-C29E-0C0C-2D00-ADE489A1695F}"/>
          </ac:picMkLst>
        </pc:picChg>
        <pc:cxnChg chg="add">
          <ac:chgData name="Iryna Zhukevych" userId="32b9d8b4c7aa7458" providerId="LiveId" clId="{D554E3A2-EE9A-4548-88C6-7FA504AFC6BE}" dt="2024-11-04T06:44:30.995" v="383" actId="26606"/>
          <ac:cxnSpMkLst>
            <pc:docMk/>
            <pc:sldMk cId="2725188882" sldId="272"/>
            <ac:cxnSpMk id="10" creationId="{462919E4-C488-4107-9EF1-66152F848008}"/>
          </ac:cxnSpMkLst>
        </pc:cxnChg>
        <pc:cxnChg chg="add">
          <ac:chgData name="Iryna Zhukevych" userId="32b9d8b4c7aa7458" providerId="LiveId" clId="{D554E3A2-EE9A-4548-88C6-7FA504AFC6BE}" dt="2024-11-04T06:44:30.995" v="383" actId="26606"/>
          <ac:cxnSpMkLst>
            <pc:docMk/>
            <pc:sldMk cId="2725188882" sldId="272"/>
            <ac:cxnSpMk id="12" creationId="{0BF79732-4088-424C-A653-4534E4389443}"/>
          </ac:cxnSpMkLst>
        </pc:cxnChg>
        <pc:cxnChg chg="add">
          <ac:chgData name="Iryna Zhukevych" userId="32b9d8b4c7aa7458" providerId="LiveId" clId="{D554E3A2-EE9A-4548-88C6-7FA504AFC6BE}" dt="2024-11-04T06:44:30.995" v="383" actId="26606"/>
          <ac:cxnSpMkLst>
            <pc:docMk/>
            <pc:sldMk cId="2725188882" sldId="272"/>
            <ac:cxnSpMk id="16" creationId="{6D3D073F-E673-426A-939F-C2C2C2ACE5B0}"/>
          </ac:cxnSpMkLst>
        </pc:cxnChg>
        <pc:cxnChg chg="add">
          <ac:chgData name="Iryna Zhukevych" userId="32b9d8b4c7aa7458" providerId="LiveId" clId="{D554E3A2-EE9A-4548-88C6-7FA504AFC6BE}" dt="2024-11-04T06:44:30.995" v="383" actId="26606"/>
          <ac:cxnSpMkLst>
            <pc:docMk/>
            <pc:sldMk cId="2725188882" sldId="272"/>
            <ac:cxnSpMk id="18" creationId="{91944536-E957-40BF-93E4-DAA5CA2730C3}"/>
          </ac:cxnSpMkLst>
        </pc:cxnChg>
      </pc:sldChg>
      <pc:sldChg chg="addSp delSp modSp new mod modTransition setBg">
        <pc:chgData name="Iryna Zhukevych" userId="32b9d8b4c7aa7458" providerId="LiveId" clId="{D554E3A2-EE9A-4548-88C6-7FA504AFC6BE}" dt="2024-11-04T07:13:02.861" v="689"/>
        <pc:sldMkLst>
          <pc:docMk/>
          <pc:sldMk cId="1910451205" sldId="273"/>
        </pc:sldMkLst>
        <pc:spChg chg="mod">
          <ac:chgData name="Iryna Zhukevych" userId="32b9d8b4c7aa7458" providerId="LiveId" clId="{D554E3A2-EE9A-4548-88C6-7FA504AFC6BE}" dt="2024-11-04T06:45:02.528" v="391" actId="14100"/>
          <ac:spMkLst>
            <pc:docMk/>
            <pc:sldMk cId="1910451205" sldId="273"/>
            <ac:spMk id="2" creationId="{21B46ED0-CFFD-741B-175C-EF769527DD67}"/>
          </ac:spMkLst>
        </pc:spChg>
        <pc:spChg chg="del mod">
          <ac:chgData name="Iryna Zhukevych" userId="32b9d8b4c7aa7458" providerId="LiveId" clId="{D554E3A2-EE9A-4548-88C6-7FA504AFC6BE}" dt="2024-11-02T13:11:45.834" v="202" actId="22"/>
          <ac:spMkLst>
            <pc:docMk/>
            <pc:sldMk cId="1910451205" sldId="273"/>
            <ac:spMk id="3" creationId="{13904B63-D487-E467-BB33-2A70344378DE}"/>
          </ac:spMkLst>
        </pc:spChg>
        <pc:spChg chg="add del">
          <ac:chgData name="Iryna Zhukevych" userId="32b9d8b4c7aa7458" providerId="LiveId" clId="{D554E3A2-EE9A-4548-88C6-7FA504AFC6BE}" dt="2024-11-04T06:44:58.941" v="390" actId="26606"/>
          <ac:spMkLst>
            <pc:docMk/>
            <pc:sldMk cId="1910451205" sldId="273"/>
            <ac:spMk id="14" creationId="{8B5574CB-8151-4554-B056-B76C1AA8A7DB}"/>
          </ac:spMkLst>
        </pc:spChg>
        <pc:spChg chg="add">
          <ac:chgData name="Iryna Zhukevych" userId="32b9d8b4c7aa7458" providerId="LiveId" clId="{D554E3A2-EE9A-4548-88C6-7FA504AFC6BE}" dt="2024-11-04T06:44:58.941" v="390" actId="26606"/>
          <ac:spMkLst>
            <pc:docMk/>
            <pc:sldMk cId="1910451205" sldId="273"/>
            <ac:spMk id="27" creationId="{8B5574CB-8151-4554-B056-B76C1AA8A7DB}"/>
          </ac:spMkLst>
        </pc:spChg>
        <pc:picChg chg="add mod ord">
          <ac:chgData name="Iryna Zhukevych" userId="32b9d8b4c7aa7458" providerId="LiveId" clId="{D554E3A2-EE9A-4548-88C6-7FA504AFC6BE}" dt="2024-11-04T06:45:12.723" v="395" actId="14100"/>
          <ac:picMkLst>
            <pc:docMk/>
            <pc:sldMk cId="1910451205" sldId="273"/>
            <ac:picMk id="5" creationId="{EFAC9607-A838-E442-721B-0C97DEC5E37B}"/>
          </ac:picMkLst>
        </pc:picChg>
        <pc:cxnChg chg="add del">
          <ac:chgData name="Iryna Zhukevych" userId="32b9d8b4c7aa7458" providerId="LiveId" clId="{D554E3A2-EE9A-4548-88C6-7FA504AFC6BE}" dt="2024-11-04T06:44:58.941" v="390" actId="26606"/>
          <ac:cxnSpMkLst>
            <pc:docMk/>
            <pc:sldMk cId="1910451205" sldId="273"/>
            <ac:cxnSpMk id="10" creationId="{462919E4-C488-4107-9EF1-66152F848008}"/>
          </ac:cxnSpMkLst>
        </pc:cxnChg>
        <pc:cxnChg chg="add del">
          <ac:chgData name="Iryna Zhukevych" userId="32b9d8b4c7aa7458" providerId="LiveId" clId="{D554E3A2-EE9A-4548-88C6-7FA504AFC6BE}" dt="2024-11-04T06:44:58.941" v="390" actId="26606"/>
          <ac:cxnSpMkLst>
            <pc:docMk/>
            <pc:sldMk cId="1910451205" sldId="273"/>
            <ac:cxnSpMk id="12" creationId="{0BF79732-4088-424C-A653-4534E4389443}"/>
          </ac:cxnSpMkLst>
        </pc:cxnChg>
        <pc:cxnChg chg="add del">
          <ac:chgData name="Iryna Zhukevych" userId="32b9d8b4c7aa7458" providerId="LiveId" clId="{D554E3A2-EE9A-4548-88C6-7FA504AFC6BE}" dt="2024-11-04T06:44:58.941" v="390" actId="26606"/>
          <ac:cxnSpMkLst>
            <pc:docMk/>
            <pc:sldMk cId="1910451205" sldId="273"/>
            <ac:cxnSpMk id="16" creationId="{6D3D073F-E673-426A-939F-C2C2C2ACE5B0}"/>
          </ac:cxnSpMkLst>
        </pc:cxnChg>
        <pc:cxnChg chg="add del">
          <ac:chgData name="Iryna Zhukevych" userId="32b9d8b4c7aa7458" providerId="LiveId" clId="{D554E3A2-EE9A-4548-88C6-7FA504AFC6BE}" dt="2024-11-04T06:44:58.941" v="390" actId="26606"/>
          <ac:cxnSpMkLst>
            <pc:docMk/>
            <pc:sldMk cId="1910451205" sldId="273"/>
            <ac:cxnSpMk id="18" creationId="{91944536-E957-40BF-93E4-DAA5CA2730C3}"/>
          </ac:cxnSpMkLst>
        </pc:cxnChg>
        <pc:cxnChg chg="add">
          <ac:chgData name="Iryna Zhukevych" userId="32b9d8b4c7aa7458" providerId="LiveId" clId="{D554E3A2-EE9A-4548-88C6-7FA504AFC6BE}" dt="2024-11-04T06:44:58.941" v="390" actId="26606"/>
          <ac:cxnSpMkLst>
            <pc:docMk/>
            <pc:sldMk cId="1910451205" sldId="273"/>
            <ac:cxnSpMk id="23" creationId="{462919E4-C488-4107-9EF1-66152F848008}"/>
          </ac:cxnSpMkLst>
        </pc:cxnChg>
        <pc:cxnChg chg="add">
          <ac:chgData name="Iryna Zhukevych" userId="32b9d8b4c7aa7458" providerId="LiveId" clId="{D554E3A2-EE9A-4548-88C6-7FA504AFC6BE}" dt="2024-11-04T06:44:58.941" v="390" actId="26606"/>
          <ac:cxnSpMkLst>
            <pc:docMk/>
            <pc:sldMk cId="1910451205" sldId="273"/>
            <ac:cxnSpMk id="25" creationId="{0BF79732-4088-424C-A653-4534E4389443}"/>
          </ac:cxnSpMkLst>
        </pc:cxnChg>
        <pc:cxnChg chg="add">
          <ac:chgData name="Iryna Zhukevych" userId="32b9d8b4c7aa7458" providerId="LiveId" clId="{D554E3A2-EE9A-4548-88C6-7FA504AFC6BE}" dt="2024-11-04T06:44:58.941" v="390" actId="26606"/>
          <ac:cxnSpMkLst>
            <pc:docMk/>
            <pc:sldMk cId="1910451205" sldId="273"/>
            <ac:cxnSpMk id="29" creationId="{6D3D073F-E673-426A-939F-C2C2C2ACE5B0}"/>
          </ac:cxnSpMkLst>
        </pc:cxnChg>
        <pc:cxnChg chg="add">
          <ac:chgData name="Iryna Zhukevych" userId="32b9d8b4c7aa7458" providerId="LiveId" clId="{D554E3A2-EE9A-4548-88C6-7FA504AFC6BE}" dt="2024-11-04T06:44:58.941" v="390" actId="26606"/>
          <ac:cxnSpMkLst>
            <pc:docMk/>
            <pc:sldMk cId="1910451205" sldId="273"/>
            <ac:cxnSpMk id="31" creationId="{91944536-E957-40BF-93E4-DAA5CA2730C3}"/>
          </ac:cxnSpMkLst>
        </pc:cxnChg>
      </pc:sldChg>
      <pc:sldChg chg="addSp delSp modSp new mod modTransition setBg">
        <pc:chgData name="Iryna Zhukevych" userId="32b9d8b4c7aa7458" providerId="LiveId" clId="{D554E3A2-EE9A-4548-88C6-7FA504AFC6BE}" dt="2024-11-04T07:13:02.861" v="689"/>
        <pc:sldMkLst>
          <pc:docMk/>
          <pc:sldMk cId="678424638" sldId="274"/>
        </pc:sldMkLst>
        <pc:spChg chg="del">
          <ac:chgData name="Iryna Zhukevych" userId="32b9d8b4c7aa7458" providerId="LiveId" clId="{D554E3A2-EE9A-4548-88C6-7FA504AFC6BE}" dt="2024-11-04T06:45:18.514" v="396" actId="478"/>
          <ac:spMkLst>
            <pc:docMk/>
            <pc:sldMk cId="678424638" sldId="274"/>
            <ac:spMk id="2" creationId="{ACDDED7B-3A79-CBA4-FD5A-9EDAEE659B7A}"/>
          </ac:spMkLst>
        </pc:spChg>
        <pc:spChg chg="del mod">
          <ac:chgData name="Iryna Zhukevych" userId="32b9d8b4c7aa7458" providerId="LiveId" clId="{D554E3A2-EE9A-4548-88C6-7FA504AFC6BE}" dt="2024-11-02T13:12:51.042" v="205" actId="22"/>
          <ac:spMkLst>
            <pc:docMk/>
            <pc:sldMk cId="678424638" sldId="274"/>
            <ac:spMk id="3" creationId="{CB85AC88-385F-4D6C-378D-7B816BF7CF32}"/>
          </ac:spMkLst>
        </pc:spChg>
        <pc:spChg chg="add">
          <ac:chgData name="Iryna Zhukevych" userId="32b9d8b4c7aa7458" providerId="LiveId" clId="{D554E3A2-EE9A-4548-88C6-7FA504AFC6BE}" dt="2024-11-04T06:45:26.021" v="399" actId="26606"/>
          <ac:spMkLst>
            <pc:docMk/>
            <pc:sldMk cId="678424638" sldId="274"/>
            <ac:spMk id="14" creationId="{8B5574CB-8151-4554-B056-B76C1AA8A7DB}"/>
          </ac:spMkLst>
        </pc:spChg>
        <pc:picChg chg="add mod ord">
          <ac:chgData name="Iryna Zhukevych" userId="32b9d8b4c7aa7458" providerId="LiveId" clId="{D554E3A2-EE9A-4548-88C6-7FA504AFC6BE}" dt="2024-11-04T06:45:32.609" v="402" actId="14100"/>
          <ac:picMkLst>
            <pc:docMk/>
            <pc:sldMk cId="678424638" sldId="274"/>
            <ac:picMk id="5" creationId="{3C876448-AD93-22E7-1724-C6C078AE7D76}"/>
          </ac:picMkLst>
        </pc:picChg>
        <pc:cxnChg chg="add">
          <ac:chgData name="Iryna Zhukevych" userId="32b9d8b4c7aa7458" providerId="LiveId" clId="{D554E3A2-EE9A-4548-88C6-7FA504AFC6BE}" dt="2024-11-04T06:45:26.021" v="399" actId="26606"/>
          <ac:cxnSpMkLst>
            <pc:docMk/>
            <pc:sldMk cId="678424638" sldId="274"/>
            <ac:cxnSpMk id="10" creationId="{462919E4-C488-4107-9EF1-66152F848008}"/>
          </ac:cxnSpMkLst>
        </pc:cxnChg>
        <pc:cxnChg chg="add">
          <ac:chgData name="Iryna Zhukevych" userId="32b9d8b4c7aa7458" providerId="LiveId" clId="{D554E3A2-EE9A-4548-88C6-7FA504AFC6BE}" dt="2024-11-04T06:45:26.021" v="399" actId="26606"/>
          <ac:cxnSpMkLst>
            <pc:docMk/>
            <pc:sldMk cId="678424638" sldId="274"/>
            <ac:cxnSpMk id="12" creationId="{0BF79732-4088-424C-A653-4534E4389443}"/>
          </ac:cxnSpMkLst>
        </pc:cxnChg>
        <pc:cxnChg chg="add">
          <ac:chgData name="Iryna Zhukevych" userId="32b9d8b4c7aa7458" providerId="LiveId" clId="{D554E3A2-EE9A-4548-88C6-7FA504AFC6BE}" dt="2024-11-04T06:45:26.021" v="399" actId="26606"/>
          <ac:cxnSpMkLst>
            <pc:docMk/>
            <pc:sldMk cId="678424638" sldId="274"/>
            <ac:cxnSpMk id="16" creationId="{6D3D073F-E673-426A-939F-C2C2C2ACE5B0}"/>
          </ac:cxnSpMkLst>
        </pc:cxnChg>
        <pc:cxnChg chg="add">
          <ac:chgData name="Iryna Zhukevych" userId="32b9d8b4c7aa7458" providerId="LiveId" clId="{D554E3A2-EE9A-4548-88C6-7FA504AFC6BE}" dt="2024-11-04T06:45:26.021" v="399" actId="26606"/>
          <ac:cxnSpMkLst>
            <pc:docMk/>
            <pc:sldMk cId="678424638" sldId="274"/>
            <ac:cxnSpMk id="18" creationId="{91944536-E957-40BF-93E4-DAA5CA2730C3}"/>
          </ac:cxnSpMkLst>
        </pc:cxnChg>
      </pc:sldChg>
      <pc:sldChg chg="addSp delSp modSp new mod modTransition setBg">
        <pc:chgData name="Iryna Zhukevych" userId="32b9d8b4c7aa7458" providerId="LiveId" clId="{D554E3A2-EE9A-4548-88C6-7FA504AFC6BE}" dt="2024-11-04T07:13:02.861" v="689"/>
        <pc:sldMkLst>
          <pc:docMk/>
          <pc:sldMk cId="3833806635" sldId="275"/>
        </pc:sldMkLst>
        <pc:spChg chg="del">
          <ac:chgData name="Iryna Zhukevych" userId="32b9d8b4c7aa7458" providerId="LiveId" clId="{D554E3A2-EE9A-4548-88C6-7FA504AFC6BE}" dt="2024-11-04T06:45:37.347" v="403" actId="478"/>
          <ac:spMkLst>
            <pc:docMk/>
            <pc:sldMk cId="3833806635" sldId="275"/>
            <ac:spMk id="2" creationId="{CE345634-9A61-E5DB-2638-D7F5ED3C5E11}"/>
          </ac:spMkLst>
        </pc:spChg>
        <pc:spChg chg="del mod">
          <ac:chgData name="Iryna Zhukevych" userId="32b9d8b4c7aa7458" providerId="LiveId" clId="{D554E3A2-EE9A-4548-88C6-7FA504AFC6BE}" dt="2024-11-02T13:13:10.593" v="208" actId="22"/>
          <ac:spMkLst>
            <pc:docMk/>
            <pc:sldMk cId="3833806635" sldId="275"/>
            <ac:spMk id="3" creationId="{FCC56C23-2FDD-F31C-6169-FD0B5E2AEB3E}"/>
          </ac:spMkLst>
        </pc:spChg>
        <pc:spChg chg="add del">
          <ac:chgData name="Iryna Zhukevych" userId="32b9d8b4c7aa7458" providerId="LiveId" clId="{D554E3A2-EE9A-4548-88C6-7FA504AFC6BE}" dt="2024-11-04T06:45:41.752" v="405" actId="26606"/>
          <ac:spMkLst>
            <pc:docMk/>
            <pc:sldMk cId="3833806635" sldId="275"/>
            <ac:spMk id="14" creationId="{B00A26AB-E1BA-4180-829A-BF134BA81B4A}"/>
          </ac:spMkLst>
        </pc:spChg>
        <pc:spChg chg="add">
          <ac:chgData name="Iryna Zhukevych" userId="32b9d8b4c7aa7458" providerId="LiveId" clId="{D554E3A2-EE9A-4548-88C6-7FA504AFC6BE}" dt="2024-11-04T06:45:41.759" v="406" actId="26606"/>
          <ac:spMkLst>
            <pc:docMk/>
            <pc:sldMk cId="3833806635" sldId="275"/>
            <ac:spMk id="22" creationId="{8B5574CB-8151-4554-B056-B76C1AA8A7DB}"/>
          </ac:spMkLst>
        </pc:spChg>
        <pc:picChg chg="add mod ord">
          <ac:chgData name="Iryna Zhukevych" userId="32b9d8b4c7aa7458" providerId="LiveId" clId="{D554E3A2-EE9A-4548-88C6-7FA504AFC6BE}" dt="2024-11-04T06:45:52.291" v="410" actId="1076"/>
          <ac:picMkLst>
            <pc:docMk/>
            <pc:sldMk cId="3833806635" sldId="275"/>
            <ac:picMk id="5" creationId="{D89E9269-91AF-0B7B-CC51-3DE0E0CD0593}"/>
          </ac:picMkLst>
        </pc:picChg>
        <pc:cxnChg chg="add del">
          <ac:chgData name="Iryna Zhukevych" userId="32b9d8b4c7aa7458" providerId="LiveId" clId="{D554E3A2-EE9A-4548-88C6-7FA504AFC6BE}" dt="2024-11-04T06:45:41.752" v="405" actId="26606"/>
          <ac:cxnSpMkLst>
            <pc:docMk/>
            <pc:sldMk cId="3833806635" sldId="275"/>
            <ac:cxnSpMk id="10" creationId="{462919E4-C488-4107-9EF1-66152F848008}"/>
          </ac:cxnSpMkLst>
        </pc:cxnChg>
        <pc:cxnChg chg="add del">
          <ac:chgData name="Iryna Zhukevych" userId="32b9d8b4c7aa7458" providerId="LiveId" clId="{D554E3A2-EE9A-4548-88C6-7FA504AFC6BE}" dt="2024-11-04T06:45:41.752" v="405" actId="26606"/>
          <ac:cxnSpMkLst>
            <pc:docMk/>
            <pc:sldMk cId="3833806635" sldId="275"/>
            <ac:cxnSpMk id="12" creationId="{0BF79732-4088-424C-A653-4534E4389443}"/>
          </ac:cxnSpMkLst>
        </pc:cxnChg>
        <pc:cxnChg chg="add del">
          <ac:chgData name="Iryna Zhukevych" userId="32b9d8b4c7aa7458" providerId="LiveId" clId="{D554E3A2-EE9A-4548-88C6-7FA504AFC6BE}" dt="2024-11-04T06:45:41.752" v="405" actId="26606"/>
          <ac:cxnSpMkLst>
            <pc:docMk/>
            <pc:sldMk cId="3833806635" sldId="275"/>
            <ac:cxnSpMk id="16" creationId="{F498A24E-F6AC-42A6-8BC2-1A91D9768FEF}"/>
          </ac:cxnSpMkLst>
        </pc:cxnChg>
        <pc:cxnChg chg="add del">
          <ac:chgData name="Iryna Zhukevych" userId="32b9d8b4c7aa7458" providerId="LiveId" clId="{D554E3A2-EE9A-4548-88C6-7FA504AFC6BE}" dt="2024-11-04T06:45:41.752" v="405" actId="26606"/>
          <ac:cxnSpMkLst>
            <pc:docMk/>
            <pc:sldMk cId="3833806635" sldId="275"/>
            <ac:cxnSpMk id="18" creationId="{6679D7AD-A487-4DDE-950D-32D24100B109}"/>
          </ac:cxnSpMkLst>
        </pc:cxnChg>
        <pc:cxnChg chg="add">
          <ac:chgData name="Iryna Zhukevych" userId="32b9d8b4c7aa7458" providerId="LiveId" clId="{D554E3A2-EE9A-4548-88C6-7FA504AFC6BE}" dt="2024-11-04T06:45:41.759" v="406" actId="26606"/>
          <ac:cxnSpMkLst>
            <pc:docMk/>
            <pc:sldMk cId="3833806635" sldId="275"/>
            <ac:cxnSpMk id="20" creationId="{462919E4-C488-4107-9EF1-66152F848008}"/>
          </ac:cxnSpMkLst>
        </pc:cxnChg>
        <pc:cxnChg chg="add">
          <ac:chgData name="Iryna Zhukevych" userId="32b9d8b4c7aa7458" providerId="LiveId" clId="{D554E3A2-EE9A-4548-88C6-7FA504AFC6BE}" dt="2024-11-04T06:45:41.759" v="406" actId="26606"/>
          <ac:cxnSpMkLst>
            <pc:docMk/>
            <pc:sldMk cId="3833806635" sldId="275"/>
            <ac:cxnSpMk id="21" creationId="{0BF79732-4088-424C-A653-4534E4389443}"/>
          </ac:cxnSpMkLst>
        </pc:cxnChg>
        <pc:cxnChg chg="add">
          <ac:chgData name="Iryna Zhukevych" userId="32b9d8b4c7aa7458" providerId="LiveId" clId="{D554E3A2-EE9A-4548-88C6-7FA504AFC6BE}" dt="2024-11-04T06:45:41.759" v="406" actId="26606"/>
          <ac:cxnSpMkLst>
            <pc:docMk/>
            <pc:sldMk cId="3833806635" sldId="275"/>
            <ac:cxnSpMk id="23" creationId="{6D3D073F-E673-426A-939F-C2C2C2ACE5B0}"/>
          </ac:cxnSpMkLst>
        </pc:cxnChg>
        <pc:cxnChg chg="add">
          <ac:chgData name="Iryna Zhukevych" userId="32b9d8b4c7aa7458" providerId="LiveId" clId="{D554E3A2-EE9A-4548-88C6-7FA504AFC6BE}" dt="2024-11-04T06:45:41.759" v="406" actId="26606"/>
          <ac:cxnSpMkLst>
            <pc:docMk/>
            <pc:sldMk cId="3833806635" sldId="275"/>
            <ac:cxnSpMk id="24" creationId="{91944536-E957-40BF-93E4-DAA5CA2730C3}"/>
          </ac:cxnSpMkLst>
        </pc:cxnChg>
      </pc:sldChg>
      <pc:sldChg chg="addSp delSp modSp new mod modTransition">
        <pc:chgData name="Iryna Zhukevych" userId="32b9d8b4c7aa7458" providerId="LiveId" clId="{D554E3A2-EE9A-4548-88C6-7FA504AFC6BE}" dt="2024-11-04T07:13:02.861" v="689"/>
        <pc:sldMkLst>
          <pc:docMk/>
          <pc:sldMk cId="1504849371" sldId="276"/>
        </pc:sldMkLst>
        <pc:spChg chg="del">
          <ac:chgData name="Iryna Zhukevych" userId="32b9d8b4c7aa7458" providerId="LiveId" clId="{D554E3A2-EE9A-4548-88C6-7FA504AFC6BE}" dt="2024-11-04T06:45:58.642" v="411" actId="478"/>
          <ac:spMkLst>
            <pc:docMk/>
            <pc:sldMk cId="1504849371" sldId="276"/>
            <ac:spMk id="2" creationId="{A8668DC9-DA12-F455-2716-4DAAB8366331}"/>
          </ac:spMkLst>
        </pc:spChg>
        <pc:spChg chg="del mod">
          <ac:chgData name="Iryna Zhukevych" userId="32b9d8b4c7aa7458" providerId="LiveId" clId="{D554E3A2-EE9A-4548-88C6-7FA504AFC6BE}" dt="2024-11-02T13:13:30.352" v="211" actId="22"/>
          <ac:spMkLst>
            <pc:docMk/>
            <pc:sldMk cId="1504849371" sldId="276"/>
            <ac:spMk id="3" creationId="{ABD99F44-52A6-464B-47BB-E02B815A4695}"/>
          </ac:spMkLst>
        </pc:spChg>
        <pc:picChg chg="add mod ord">
          <ac:chgData name="Iryna Zhukevych" userId="32b9d8b4c7aa7458" providerId="LiveId" clId="{D554E3A2-EE9A-4548-88C6-7FA504AFC6BE}" dt="2024-11-04T06:46:11.844" v="416" actId="14100"/>
          <ac:picMkLst>
            <pc:docMk/>
            <pc:sldMk cId="1504849371" sldId="276"/>
            <ac:picMk id="5" creationId="{6BF7C31F-01A5-CD37-7B46-0B4511C00376}"/>
          </ac:picMkLst>
        </pc:picChg>
      </pc:sldChg>
      <pc:sldChg chg="addSp modSp new mod modTransition setBg">
        <pc:chgData name="Iryna Zhukevych" userId="32b9d8b4c7aa7458" providerId="LiveId" clId="{D554E3A2-EE9A-4548-88C6-7FA504AFC6BE}" dt="2024-11-04T07:13:02.861" v="689"/>
        <pc:sldMkLst>
          <pc:docMk/>
          <pc:sldMk cId="155850691" sldId="277"/>
        </pc:sldMkLst>
        <pc:spChg chg="mod">
          <ac:chgData name="Iryna Zhukevych" userId="32b9d8b4c7aa7458" providerId="LiveId" clId="{D554E3A2-EE9A-4548-88C6-7FA504AFC6BE}" dt="2024-11-04T06:55:46.283" v="540" actId="27636"/>
          <ac:spMkLst>
            <pc:docMk/>
            <pc:sldMk cId="155850691" sldId="277"/>
            <ac:spMk id="2" creationId="{E98298CE-CA33-A1E1-1E8C-B0901B2A49B1}"/>
          </ac:spMkLst>
        </pc:spChg>
        <pc:spChg chg="mod">
          <ac:chgData name="Iryna Zhukevych" userId="32b9d8b4c7aa7458" providerId="LiveId" clId="{D554E3A2-EE9A-4548-88C6-7FA504AFC6BE}" dt="2024-11-04T06:56:05.404" v="544" actId="14100"/>
          <ac:spMkLst>
            <pc:docMk/>
            <pc:sldMk cId="155850691" sldId="277"/>
            <ac:spMk id="3" creationId="{D852F575-887A-F265-FFC3-1E30A278F9EE}"/>
          </ac:spMkLst>
        </pc:spChg>
        <pc:spChg chg="add mod">
          <ac:chgData name="Iryna Zhukevych" userId="32b9d8b4c7aa7458" providerId="LiveId" clId="{D554E3A2-EE9A-4548-88C6-7FA504AFC6BE}" dt="2024-11-04T06:55:56.590" v="542" actId="1076"/>
          <ac:spMkLst>
            <pc:docMk/>
            <pc:sldMk cId="155850691" sldId="277"/>
            <ac:spMk id="6" creationId="{F8446BC8-E032-8BF3-E9BF-117020D524E8}"/>
          </ac:spMkLst>
        </pc:spChg>
        <pc:spChg chg="add">
          <ac:chgData name="Iryna Zhukevych" userId="32b9d8b4c7aa7458" providerId="LiveId" clId="{D554E3A2-EE9A-4548-88C6-7FA504AFC6BE}" dt="2024-11-04T06:54:54.904" v="530" actId="26606"/>
          <ac:spMkLst>
            <pc:docMk/>
            <pc:sldMk cId="155850691" sldId="277"/>
            <ac:spMk id="11" creationId="{563C18A9-3F84-4083-BC63-C5C44FE2843A}"/>
          </ac:spMkLst>
        </pc:spChg>
        <pc:picChg chg="add mod">
          <ac:chgData name="Iryna Zhukevych" userId="32b9d8b4c7aa7458" providerId="LiveId" clId="{D554E3A2-EE9A-4548-88C6-7FA504AFC6BE}" dt="2024-11-04T06:55:49.512" v="541" actId="14100"/>
          <ac:picMkLst>
            <pc:docMk/>
            <pc:sldMk cId="155850691" sldId="277"/>
            <ac:picMk id="5" creationId="{45A4DB1D-AC57-32AB-AB97-08A563E72EE3}"/>
          </ac:picMkLst>
        </pc:picChg>
        <pc:cxnChg chg="add">
          <ac:chgData name="Iryna Zhukevych" userId="32b9d8b4c7aa7458" providerId="LiveId" clId="{D554E3A2-EE9A-4548-88C6-7FA504AFC6BE}" dt="2024-11-04T06:54:54.904" v="530" actId="26606"/>
          <ac:cxnSpMkLst>
            <pc:docMk/>
            <pc:sldMk cId="155850691" sldId="277"/>
            <ac:cxnSpMk id="13" creationId="{13C2E3E6-EA6C-40C1-8196-9E8691274F77}"/>
          </ac:cxnSpMkLst>
        </pc:cxnChg>
        <pc:cxnChg chg="add">
          <ac:chgData name="Iryna Zhukevych" userId="32b9d8b4c7aa7458" providerId="LiveId" clId="{D554E3A2-EE9A-4548-88C6-7FA504AFC6BE}" dt="2024-11-04T06:54:54.904" v="530" actId="26606"/>
          <ac:cxnSpMkLst>
            <pc:docMk/>
            <pc:sldMk cId="155850691" sldId="277"/>
            <ac:cxnSpMk id="15" creationId="{3EE0E5CC-C40E-4EC4-8C9B-0CBB46A7CA1D}"/>
          </ac:cxnSpMkLst>
        </pc:cxnChg>
      </pc:sldChg>
      <pc:sldChg chg="addSp delSp modSp new mod modTransition">
        <pc:chgData name="Iryna Zhukevych" userId="32b9d8b4c7aa7458" providerId="LiveId" clId="{D554E3A2-EE9A-4548-88C6-7FA504AFC6BE}" dt="2024-11-04T07:13:02.861" v="689"/>
        <pc:sldMkLst>
          <pc:docMk/>
          <pc:sldMk cId="3352107197" sldId="278"/>
        </pc:sldMkLst>
        <pc:spChg chg="mod">
          <ac:chgData name="Iryna Zhukevych" userId="32b9d8b4c7aa7458" providerId="LiveId" clId="{D554E3A2-EE9A-4548-88C6-7FA504AFC6BE}" dt="2024-11-04T06:56:45.467" v="549" actId="27636"/>
          <ac:spMkLst>
            <pc:docMk/>
            <pc:sldMk cId="3352107197" sldId="278"/>
            <ac:spMk id="2" creationId="{B51BD4E4-4650-02D7-ACDA-6312D58CC5F8}"/>
          </ac:spMkLst>
        </pc:spChg>
        <pc:spChg chg="del mod">
          <ac:chgData name="Iryna Zhukevych" userId="32b9d8b4c7aa7458" providerId="LiveId" clId="{D554E3A2-EE9A-4548-88C6-7FA504AFC6BE}" dt="2024-11-04T06:59:10.893" v="589" actId="26606"/>
          <ac:spMkLst>
            <pc:docMk/>
            <pc:sldMk cId="3352107197" sldId="278"/>
            <ac:spMk id="3" creationId="{5D6463FA-CF02-D734-1908-984683AB1D4C}"/>
          </ac:spMkLst>
        </pc:spChg>
        <pc:graphicFrameChg chg="add">
          <ac:chgData name="Iryna Zhukevych" userId="32b9d8b4c7aa7458" providerId="LiveId" clId="{D554E3A2-EE9A-4548-88C6-7FA504AFC6BE}" dt="2024-11-04T06:59:10.893" v="589" actId="26606"/>
          <ac:graphicFrameMkLst>
            <pc:docMk/>
            <pc:sldMk cId="3352107197" sldId="278"/>
            <ac:graphicFrameMk id="5" creationId="{2F49CDB0-9B88-9792-FA6C-2E85F62BB270}"/>
          </ac:graphicFrameMkLst>
        </pc:graphicFrameChg>
      </pc:sldChg>
      <pc:sldChg chg="addSp modSp new mod modTransition setBg">
        <pc:chgData name="Iryna Zhukevych" userId="32b9d8b4c7aa7458" providerId="LiveId" clId="{D554E3A2-EE9A-4548-88C6-7FA504AFC6BE}" dt="2024-11-04T07:13:02.861" v="689"/>
        <pc:sldMkLst>
          <pc:docMk/>
          <pc:sldMk cId="3282897070" sldId="279"/>
        </pc:sldMkLst>
        <pc:spChg chg="mod">
          <ac:chgData name="Iryna Zhukevych" userId="32b9d8b4c7aa7458" providerId="LiveId" clId="{D554E3A2-EE9A-4548-88C6-7FA504AFC6BE}" dt="2024-11-04T07:11:54.131" v="628" actId="14100"/>
          <ac:spMkLst>
            <pc:docMk/>
            <pc:sldMk cId="3282897070" sldId="279"/>
            <ac:spMk id="2" creationId="{B9CED355-EC0F-60EC-646A-C424A3986CAF}"/>
          </ac:spMkLst>
        </pc:spChg>
        <pc:spChg chg="mod">
          <ac:chgData name="Iryna Zhukevych" userId="32b9d8b4c7aa7458" providerId="LiveId" clId="{D554E3A2-EE9A-4548-88C6-7FA504AFC6BE}" dt="2024-11-04T07:11:59.556" v="630" actId="14100"/>
          <ac:spMkLst>
            <pc:docMk/>
            <pc:sldMk cId="3282897070" sldId="279"/>
            <ac:spMk id="3" creationId="{44ACD2EC-AD6E-E057-EB20-08833B4AEF46}"/>
          </ac:spMkLst>
        </pc:spChg>
        <pc:spChg chg="add">
          <ac:chgData name="Iryna Zhukevych" userId="32b9d8b4c7aa7458" providerId="LiveId" clId="{D554E3A2-EE9A-4548-88C6-7FA504AFC6BE}" dt="2024-11-04T07:11:50.657" v="627" actId="26606"/>
          <ac:spMkLst>
            <pc:docMk/>
            <pc:sldMk cId="3282897070" sldId="279"/>
            <ac:spMk id="10" creationId="{5F2D5967-D287-4BDA-8914-854D6EC8A938}"/>
          </ac:spMkLst>
        </pc:spChg>
        <pc:picChg chg="add mod">
          <ac:chgData name="Iryna Zhukevych" userId="32b9d8b4c7aa7458" providerId="LiveId" clId="{D554E3A2-EE9A-4548-88C6-7FA504AFC6BE}" dt="2024-11-04T07:11:50.657" v="627" actId="26606"/>
          <ac:picMkLst>
            <pc:docMk/>
            <pc:sldMk cId="3282897070" sldId="279"/>
            <ac:picMk id="5" creationId="{DC883ED3-8F55-C5E6-00B8-69342A0C1D97}"/>
          </ac:picMkLst>
        </pc:picChg>
        <pc:cxnChg chg="add">
          <ac:chgData name="Iryna Zhukevych" userId="32b9d8b4c7aa7458" providerId="LiveId" clId="{D554E3A2-EE9A-4548-88C6-7FA504AFC6BE}" dt="2024-11-04T07:11:50.657" v="627" actId="26606"/>
          <ac:cxnSpMkLst>
            <pc:docMk/>
            <pc:sldMk cId="3282897070" sldId="279"/>
            <ac:cxnSpMk id="12" creationId="{2F538056-4BE2-4156-9522-75617E95FECA}"/>
          </ac:cxnSpMkLst>
        </pc:cxnChg>
        <pc:cxnChg chg="add">
          <ac:chgData name="Iryna Zhukevych" userId="32b9d8b4c7aa7458" providerId="LiveId" clId="{D554E3A2-EE9A-4548-88C6-7FA504AFC6BE}" dt="2024-11-04T07:11:50.657" v="627" actId="26606"/>
          <ac:cxnSpMkLst>
            <pc:docMk/>
            <pc:sldMk cId="3282897070" sldId="279"/>
            <ac:cxnSpMk id="14" creationId="{7340FC25-B92B-49CA-9B3B-580CCD12F3F3}"/>
          </ac:cxnSpMkLst>
        </pc:cxnChg>
      </pc:sldChg>
      <pc:sldChg chg="addSp delSp modSp new mod modTransition setBg">
        <pc:chgData name="Iryna Zhukevych" userId="32b9d8b4c7aa7458" providerId="LiveId" clId="{D554E3A2-EE9A-4548-88C6-7FA504AFC6BE}" dt="2024-11-04T07:13:02.861" v="689"/>
        <pc:sldMkLst>
          <pc:docMk/>
          <pc:sldMk cId="2362613627" sldId="280"/>
        </pc:sldMkLst>
        <pc:spChg chg="del">
          <ac:chgData name="Iryna Zhukevych" userId="32b9d8b4c7aa7458" providerId="LiveId" clId="{D554E3A2-EE9A-4548-88C6-7FA504AFC6BE}" dt="2024-11-04T07:02:25.774" v="594" actId="478"/>
          <ac:spMkLst>
            <pc:docMk/>
            <pc:sldMk cId="2362613627" sldId="280"/>
            <ac:spMk id="2" creationId="{93431D7D-3189-C017-EC6C-31328490AAC2}"/>
          </ac:spMkLst>
        </pc:spChg>
        <pc:spChg chg="mod">
          <ac:chgData name="Iryna Zhukevych" userId="32b9d8b4c7aa7458" providerId="LiveId" clId="{D554E3A2-EE9A-4548-88C6-7FA504AFC6BE}" dt="2024-11-04T07:03:21.548" v="606" actId="14100"/>
          <ac:spMkLst>
            <pc:docMk/>
            <pc:sldMk cId="2362613627" sldId="280"/>
            <ac:spMk id="3" creationId="{3A751E7E-03E0-0340-218B-C62F3B366681}"/>
          </ac:spMkLst>
        </pc:spChg>
        <pc:spChg chg="add mod">
          <ac:chgData name="Iryna Zhukevych" userId="32b9d8b4c7aa7458" providerId="LiveId" clId="{D554E3A2-EE9A-4548-88C6-7FA504AFC6BE}" dt="2024-11-04T07:02:52.576" v="598" actId="26606"/>
          <ac:spMkLst>
            <pc:docMk/>
            <pc:sldMk cId="2362613627" sldId="280"/>
            <ac:spMk id="6" creationId="{98DDE629-89A0-94F5-4F23-1BAB3504BBC9}"/>
          </ac:spMkLst>
        </pc:spChg>
        <pc:spChg chg="add">
          <ac:chgData name="Iryna Zhukevych" userId="32b9d8b4c7aa7458" providerId="LiveId" clId="{D554E3A2-EE9A-4548-88C6-7FA504AFC6BE}" dt="2024-11-04T07:02:52.576" v="598" actId="26606"/>
          <ac:spMkLst>
            <pc:docMk/>
            <pc:sldMk cId="2362613627" sldId="280"/>
            <ac:spMk id="11" creationId="{5F2D5967-D287-4BDA-8914-854D6EC8A938}"/>
          </ac:spMkLst>
        </pc:spChg>
        <pc:picChg chg="add mod">
          <ac:chgData name="Iryna Zhukevych" userId="32b9d8b4c7aa7458" providerId="LiveId" clId="{D554E3A2-EE9A-4548-88C6-7FA504AFC6BE}" dt="2024-11-04T07:02:52.576" v="598" actId="26606"/>
          <ac:picMkLst>
            <pc:docMk/>
            <pc:sldMk cId="2362613627" sldId="280"/>
            <ac:picMk id="5" creationId="{C4E82D55-778E-643B-C21D-21CD0516BFD4}"/>
          </ac:picMkLst>
        </pc:picChg>
        <pc:cxnChg chg="add">
          <ac:chgData name="Iryna Zhukevych" userId="32b9d8b4c7aa7458" providerId="LiveId" clId="{D554E3A2-EE9A-4548-88C6-7FA504AFC6BE}" dt="2024-11-04T07:02:52.576" v="598" actId="26606"/>
          <ac:cxnSpMkLst>
            <pc:docMk/>
            <pc:sldMk cId="2362613627" sldId="280"/>
            <ac:cxnSpMk id="13" creationId="{2F538056-4BE2-4156-9522-75617E95FECA}"/>
          </ac:cxnSpMkLst>
        </pc:cxnChg>
        <pc:cxnChg chg="add">
          <ac:chgData name="Iryna Zhukevych" userId="32b9d8b4c7aa7458" providerId="LiveId" clId="{D554E3A2-EE9A-4548-88C6-7FA504AFC6BE}" dt="2024-11-04T07:02:52.576" v="598" actId="26606"/>
          <ac:cxnSpMkLst>
            <pc:docMk/>
            <pc:sldMk cId="2362613627" sldId="280"/>
            <ac:cxnSpMk id="15" creationId="{7340FC25-B92B-49CA-9B3B-580CCD12F3F3}"/>
          </ac:cxnSpMkLst>
        </pc:cxnChg>
      </pc:sldChg>
      <pc:sldChg chg="addSp delSp modSp new mod modTransition setBg">
        <pc:chgData name="Iryna Zhukevych" userId="32b9d8b4c7aa7458" providerId="LiveId" clId="{D554E3A2-EE9A-4548-88C6-7FA504AFC6BE}" dt="2024-11-04T07:13:02.861" v="689"/>
        <pc:sldMkLst>
          <pc:docMk/>
          <pc:sldMk cId="2376184599" sldId="281"/>
        </pc:sldMkLst>
        <pc:spChg chg="mod">
          <ac:chgData name="Iryna Zhukevych" userId="32b9d8b4c7aa7458" providerId="LiveId" clId="{D554E3A2-EE9A-4548-88C6-7FA504AFC6BE}" dt="2024-11-04T07:12:50.460" v="687" actId="20577"/>
          <ac:spMkLst>
            <pc:docMk/>
            <pc:sldMk cId="2376184599" sldId="281"/>
            <ac:spMk id="2" creationId="{9C1304EF-5947-8185-0B0E-6CCBA025408D}"/>
          </ac:spMkLst>
        </pc:spChg>
        <pc:spChg chg="del">
          <ac:chgData name="Iryna Zhukevych" userId="32b9d8b4c7aa7458" providerId="LiveId" clId="{D554E3A2-EE9A-4548-88C6-7FA504AFC6BE}" dt="2024-11-04T07:12:23.887" v="678" actId="478"/>
          <ac:spMkLst>
            <pc:docMk/>
            <pc:sldMk cId="2376184599" sldId="281"/>
            <ac:spMk id="3" creationId="{3E9AE2AE-8D20-8EF7-41AB-3CCE0AFA8E4E}"/>
          </ac:spMkLst>
        </pc:spChg>
        <pc:spChg chg="add">
          <ac:chgData name="Iryna Zhukevych" userId="32b9d8b4c7aa7458" providerId="LiveId" clId="{D554E3A2-EE9A-4548-88C6-7FA504AFC6BE}" dt="2024-11-04T07:12:29.900" v="679" actId="26606"/>
          <ac:spMkLst>
            <pc:docMk/>
            <pc:sldMk cId="2376184599" sldId="281"/>
            <ac:spMk id="11" creationId="{39A80C15-3247-4F0B-9E9F-027A6C9407D4}"/>
          </ac:spMkLst>
        </pc:spChg>
        <pc:cxnChg chg="add">
          <ac:chgData name="Iryna Zhukevych" userId="32b9d8b4c7aa7458" providerId="LiveId" clId="{D554E3A2-EE9A-4548-88C6-7FA504AFC6BE}" dt="2024-11-04T07:12:29.900" v="679" actId="26606"/>
          <ac:cxnSpMkLst>
            <pc:docMk/>
            <pc:sldMk cId="2376184599" sldId="281"/>
            <ac:cxnSpMk id="7" creationId="{462919E4-C488-4107-9EF1-66152F848008}"/>
          </ac:cxnSpMkLst>
        </pc:cxnChg>
        <pc:cxnChg chg="add">
          <ac:chgData name="Iryna Zhukevych" userId="32b9d8b4c7aa7458" providerId="LiveId" clId="{D554E3A2-EE9A-4548-88C6-7FA504AFC6BE}" dt="2024-11-04T07:12:29.900" v="679" actId="26606"/>
          <ac:cxnSpMkLst>
            <pc:docMk/>
            <pc:sldMk cId="2376184599" sldId="281"/>
            <ac:cxnSpMk id="9" creationId="{0BF79732-4088-424C-A653-4534E4389443}"/>
          </ac:cxnSpMkLst>
        </pc:cxnChg>
        <pc:cxnChg chg="add">
          <ac:chgData name="Iryna Zhukevych" userId="32b9d8b4c7aa7458" providerId="LiveId" clId="{D554E3A2-EE9A-4548-88C6-7FA504AFC6BE}" dt="2024-11-04T07:12:29.900" v="679" actId="26606"/>
          <ac:cxnSpMkLst>
            <pc:docMk/>
            <pc:sldMk cId="2376184599" sldId="281"/>
            <ac:cxnSpMk id="13" creationId="{D587ADE6-D373-4E0F-BB12-D30968CB60E1}"/>
          </ac:cxnSpMkLst>
        </pc:cxnChg>
        <pc:cxnChg chg="add">
          <ac:chgData name="Iryna Zhukevych" userId="32b9d8b4c7aa7458" providerId="LiveId" clId="{D554E3A2-EE9A-4548-88C6-7FA504AFC6BE}" dt="2024-11-04T07:12:29.900" v="679" actId="26606"/>
          <ac:cxnSpMkLst>
            <pc:docMk/>
            <pc:sldMk cId="2376184599" sldId="281"/>
            <ac:cxnSpMk id="15" creationId="{6E3312C9-88BC-4F55-8078-5589DAADC2CF}"/>
          </ac:cxnSpMkLst>
        </pc:cxnChg>
      </pc:sldChg>
      <pc:sldChg chg="modSp new mod">
        <pc:chgData name="Iryna Zhukevych" userId="32b9d8b4c7aa7458" providerId="LiveId" clId="{D554E3A2-EE9A-4548-88C6-7FA504AFC6BE}" dt="2024-11-04T08:05:33.085" v="995" actId="27636"/>
        <pc:sldMkLst>
          <pc:docMk/>
          <pc:sldMk cId="737339648" sldId="282"/>
        </pc:sldMkLst>
        <pc:spChg chg="mod">
          <ac:chgData name="Iryna Zhukevych" userId="32b9d8b4c7aa7458" providerId="LiveId" clId="{D554E3A2-EE9A-4548-88C6-7FA504AFC6BE}" dt="2024-11-04T07:20:05.828" v="717" actId="122"/>
          <ac:spMkLst>
            <pc:docMk/>
            <pc:sldMk cId="737339648" sldId="282"/>
            <ac:spMk id="2" creationId="{DC599E17-F54F-1157-DB86-A4DAC1124397}"/>
          </ac:spMkLst>
        </pc:spChg>
        <pc:spChg chg="mod">
          <ac:chgData name="Iryna Zhukevych" userId="32b9d8b4c7aa7458" providerId="LiveId" clId="{D554E3A2-EE9A-4548-88C6-7FA504AFC6BE}" dt="2024-11-04T08:05:33.085" v="995" actId="27636"/>
          <ac:spMkLst>
            <pc:docMk/>
            <pc:sldMk cId="737339648" sldId="282"/>
            <ac:spMk id="3" creationId="{28B0A596-5A0C-EB6D-D86D-DFFDD5244DC6}"/>
          </ac:spMkLst>
        </pc:spChg>
      </pc:sldChg>
      <pc:sldChg chg="modSp new mod ord">
        <pc:chgData name="Iryna Zhukevych" userId="32b9d8b4c7aa7458" providerId="LiveId" clId="{D554E3A2-EE9A-4548-88C6-7FA504AFC6BE}" dt="2024-11-04T07:53:12.704" v="820"/>
        <pc:sldMkLst>
          <pc:docMk/>
          <pc:sldMk cId="3541296073" sldId="283"/>
        </pc:sldMkLst>
        <pc:spChg chg="mod">
          <ac:chgData name="Iryna Zhukevych" userId="32b9d8b4c7aa7458" providerId="LiveId" clId="{D554E3A2-EE9A-4548-88C6-7FA504AFC6BE}" dt="2024-11-04T07:48:05.514" v="771" actId="14100"/>
          <ac:spMkLst>
            <pc:docMk/>
            <pc:sldMk cId="3541296073" sldId="283"/>
            <ac:spMk id="2" creationId="{A5028CC2-ACB9-FCA0-2249-261185FDAF88}"/>
          </ac:spMkLst>
        </pc:spChg>
        <pc:spChg chg="mod">
          <ac:chgData name="Iryna Zhukevych" userId="32b9d8b4c7aa7458" providerId="LiveId" clId="{D554E3A2-EE9A-4548-88C6-7FA504AFC6BE}" dt="2024-11-04T07:48:58.708" v="782" actId="113"/>
          <ac:spMkLst>
            <pc:docMk/>
            <pc:sldMk cId="3541296073" sldId="283"/>
            <ac:spMk id="3" creationId="{490FCC1E-D957-2996-1182-0CDA870672E1}"/>
          </ac:spMkLst>
        </pc:spChg>
      </pc:sldChg>
      <pc:sldChg chg="modSp new mod">
        <pc:chgData name="Iryna Zhukevych" userId="32b9d8b4c7aa7458" providerId="LiveId" clId="{D554E3A2-EE9A-4548-88C6-7FA504AFC6BE}" dt="2024-11-04T07:50:38.128" v="806" actId="20577"/>
        <pc:sldMkLst>
          <pc:docMk/>
          <pc:sldMk cId="751859204" sldId="284"/>
        </pc:sldMkLst>
        <pc:spChg chg="mod">
          <ac:chgData name="Iryna Zhukevych" userId="32b9d8b4c7aa7458" providerId="LiveId" clId="{D554E3A2-EE9A-4548-88C6-7FA504AFC6BE}" dt="2024-11-04T07:50:18.731" v="788" actId="20577"/>
          <ac:spMkLst>
            <pc:docMk/>
            <pc:sldMk cId="751859204" sldId="284"/>
            <ac:spMk id="2" creationId="{8FABB42B-FD49-00BE-EEB1-317A2CB44E7B}"/>
          </ac:spMkLst>
        </pc:spChg>
        <pc:spChg chg="mod">
          <ac:chgData name="Iryna Zhukevych" userId="32b9d8b4c7aa7458" providerId="LiveId" clId="{D554E3A2-EE9A-4548-88C6-7FA504AFC6BE}" dt="2024-11-04T07:50:38.128" v="806" actId="20577"/>
          <ac:spMkLst>
            <pc:docMk/>
            <pc:sldMk cId="751859204" sldId="284"/>
            <ac:spMk id="3" creationId="{C3ACA0D8-D7FA-137F-A792-2AC2AE47BBB6}"/>
          </ac:spMkLst>
        </pc:spChg>
      </pc:sldChg>
      <pc:sldChg chg="modSp new mod">
        <pc:chgData name="Iryna Zhukevych" userId="32b9d8b4c7aa7458" providerId="LiveId" clId="{D554E3A2-EE9A-4548-88C6-7FA504AFC6BE}" dt="2024-11-04T07:51:36.062" v="817" actId="113"/>
        <pc:sldMkLst>
          <pc:docMk/>
          <pc:sldMk cId="911221881" sldId="285"/>
        </pc:sldMkLst>
        <pc:spChg chg="mod">
          <ac:chgData name="Iryna Zhukevych" userId="32b9d8b4c7aa7458" providerId="LiveId" clId="{D554E3A2-EE9A-4548-88C6-7FA504AFC6BE}" dt="2024-11-04T07:51:06.154" v="810" actId="20578"/>
          <ac:spMkLst>
            <pc:docMk/>
            <pc:sldMk cId="911221881" sldId="285"/>
            <ac:spMk id="2" creationId="{D70C7DA6-3569-54B2-8927-B987C6CEBD77}"/>
          </ac:spMkLst>
        </pc:spChg>
        <pc:spChg chg="mod">
          <ac:chgData name="Iryna Zhukevych" userId="32b9d8b4c7aa7458" providerId="LiveId" clId="{D554E3A2-EE9A-4548-88C6-7FA504AFC6BE}" dt="2024-11-04T07:51:36.062" v="817" actId="113"/>
          <ac:spMkLst>
            <pc:docMk/>
            <pc:sldMk cId="911221881" sldId="285"/>
            <ac:spMk id="3" creationId="{B41783E5-102D-B9B3-DB29-AA576A67BDA5}"/>
          </ac:spMkLst>
        </pc:spChg>
      </pc:sldChg>
      <pc:sldChg chg="addSp modSp new mod setBg">
        <pc:chgData name="Iryna Zhukevych" userId="32b9d8b4c7aa7458" providerId="LiveId" clId="{D554E3A2-EE9A-4548-88C6-7FA504AFC6BE}" dt="2024-11-04T07:56:29.743" v="912" actId="20577"/>
        <pc:sldMkLst>
          <pc:docMk/>
          <pc:sldMk cId="196692486" sldId="286"/>
        </pc:sldMkLst>
        <pc:spChg chg="mod">
          <ac:chgData name="Iryna Zhukevych" userId="32b9d8b4c7aa7458" providerId="LiveId" clId="{D554E3A2-EE9A-4548-88C6-7FA504AFC6BE}" dt="2024-11-04T07:55:53.893" v="901" actId="14100"/>
          <ac:spMkLst>
            <pc:docMk/>
            <pc:sldMk cId="196692486" sldId="286"/>
            <ac:spMk id="2" creationId="{1121C7B1-09F4-5A8C-C3DB-C469AB23B2A9}"/>
          </ac:spMkLst>
        </pc:spChg>
        <pc:spChg chg="mod">
          <ac:chgData name="Iryna Zhukevych" userId="32b9d8b4c7aa7458" providerId="LiveId" clId="{D554E3A2-EE9A-4548-88C6-7FA504AFC6BE}" dt="2024-11-04T07:56:29.743" v="912" actId="20577"/>
          <ac:spMkLst>
            <pc:docMk/>
            <pc:sldMk cId="196692486" sldId="286"/>
            <ac:spMk id="3" creationId="{C24C3012-3409-B472-639B-BD8088BE0D19}"/>
          </ac:spMkLst>
        </pc:spChg>
        <pc:spChg chg="add">
          <ac:chgData name="Iryna Zhukevych" userId="32b9d8b4c7aa7458" providerId="LiveId" clId="{D554E3A2-EE9A-4548-88C6-7FA504AFC6BE}" dt="2024-11-04T07:55:46.865" v="899" actId="26606"/>
          <ac:spMkLst>
            <pc:docMk/>
            <pc:sldMk cId="196692486" sldId="286"/>
            <ac:spMk id="9" creationId="{F22CA880-E467-48B7-830F-26921230782C}"/>
          </ac:spMkLst>
        </pc:spChg>
        <pc:spChg chg="add">
          <ac:chgData name="Iryna Zhukevych" userId="32b9d8b4c7aa7458" providerId="LiveId" clId="{D554E3A2-EE9A-4548-88C6-7FA504AFC6BE}" dt="2024-11-04T07:55:46.865" v="899" actId="26606"/>
          <ac:spMkLst>
            <pc:docMk/>
            <pc:sldMk cId="196692486" sldId="286"/>
            <ac:spMk id="11" creationId="{C5258B9E-C015-412F-9B81-E40D361E9D99}"/>
          </ac:spMkLst>
        </pc:spChg>
        <pc:picChg chg="add">
          <ac:chgData name="Iryna Zhukevych" userId="32b9d8b4c7aa7458" providerId="LiveId" clId="{D554E3A2-EE9A-4548-88C6-7FA504AFC6BE}" dt="2024-11-04T07:55:46.865" v="899" actId="26606"/>
          <ac:picMkLst>
            <pc:docMk/>
            <pc:sldMk cId="196692486" sldId="286"/>
            <ac:picMk id="5" creationId="{F8A8ACF3-3569-E241-93B1-83E4DAA72365}"/>
          </ac:picMkLst>
        </pc:picChg>
        <pc:cxnChg chg="add">
          <ac:chgData name="Iryna Zhukevych" userId="32b9d8b4c7aa7458" providerId="LiveId" clId="{D554E3A2-EE9A-4548-88C6-7FA504AFC6BE}" dt="2024-11-04T07:55:46.865" v="899" actId="26606"/>
          <ac:cxnSpMkLst>
            <pc:docMk/>
            <pc:sldMk cId="196692486" sldId="286"/>
            <ac:cxnSpMk id="13" creationId="{814332FE-82B3-4EC0-8568-D8763144029E}"/>
          </ac:cxnSpMkLst>
        </pc:cxnChg>
        <pc:cxnChg chg="add">
          <ac:chgData name="Iryna Zhukevych" userId="32b9d8b4c7aa7458" providerId="LiveId" clId="{D554E3A2-EE9A-4548-88C6-7FA504AFC6BE}" dt="2024-11-04T07:55:46.865" v="899" actId="26606"/>
          <ac:cxnSpMkLst>
            <pc:docMk/>
            <pc:sldMk cId="196692486" sldId="286"/>
            <ac:cxnSpMk id="15" creationId="{7B5E59FA-8FDE-43F6-BEAF-F8D715BA5501}"/>
          </ac:cxnSpMkLst>
        </pc:cxnChg>
      </pc:sldChg>
      <pc:sldChg chg="modSp new mod">
        <pc:chgData name="Iryna Zhukevych" userId="32b9d8b4c7aa7458" providerId="LiveId" clId="{D554E3A2-EE9A-4548-88C6-7FA504AFC6BE}" dt="2024-11-04T07:58:57.959" v="948" actId="14100"/>
        <pc:sldMkLst>
          <pc:docMk/>
          <pc:sldMk cId="4184061343" sldId="287"/>
        </pc:sldMkLst>
        <pc:spChg chg="mod">
          <ac:chgData name="Iryna Zhukevych" userId="32b9d8b4c7aa7458" providerId="LiveId" clId="{D554E3A2-EE9A-4548-88C6-7FA504AFC6BE}" dt="2024-11-04T07:58:14.860" v="918"/>
          <ac:spMkLst>
            <pc:docMk/>
            <pc:sldMk cId="4184061343" sldId="287"/>
            <ac:spMk id="2" creationId="{84CD241D-9E63-6B40-3718-66587607F191}"/>
          </ac:spMkLst>
        </pc:spChg>
        <pc:spChg chg="mod">
          <ac:chgData name="Iryna Zhukevych" userId="32b9d8b4c7aa7458" providerId="LiveId" clId="{D554E3A2-EE9A-4548-88C6-7FA504AFC6BE}" dt="2024-11-04T07:58:57.959" v="948" actId="14100"/>
          <ac:spMkLst>
            <pc:docMk/>
            <pc:sldMk cId="4184061343" sldId="287"/>
            <ac:spMk id="3" creationId="{F13B5961-6A80-B11C-1484-06502FE2CDDE}"/>
          </ac:spMkLst>
        </pc:spChg>
      </pc:sldChg>
      <pc:sldChg chg="modSp new mod">
        <pc:chgData name="Iryna Zhukevych" userId="32b9d8b4c7aa7458" providerId="LiveId" clId="{D554E3A2-EE9A-4548-88C6-7FA504AFC6BE}" dt="2024-11-04T08:02:33.130" v="993" actId="122"/>
        <pc:sldMkLst>
          <pc:docMk/>
          <pc:sldMk cId="733289063" sldId="288"/>
        </pc:sldMkLst>
        <pc:spChg chg="mod">
          <ac:chgData name="Iryna Zhukevych" userId="32b9d8b4c7aa7458" providerId="LiveId" clId="{D554E3A2-EE9A-4548-88C6-7FA504AFC6BE}" dt="2024-11-04T08:02:33.130" v="993" actId="122"/>
          <ac:spMkLst>
            <pc:docMk/>
            <pc:sldMk cId="733289063" sldId="288"/>
            <ac:spMk id="2" creationId="{7738BB99-38DC-1157-2357-1DD6620F202C}"/>
          </ac:spMkLst>
        </pc:spChg>
        <pc:spChg chg="mod">
          <ac:chgData name="Iryna Zhukevych" userId="32b9d8b4c7aa7458" providerId="LiveId" clId="{D554E3A2-EE9A-4548-88C6-7FA504AFC6BE}" dt="2024-11-04T08:02:22.592" v="991" actId="14100"/>
          <ac:spMkLst>
            <pc:docMk/>
            <pc:sldMk cId="733289063" sldId="288"/>
            <ac:spMk id="3" creationId="{74BC2B4E-5226-D547-2E13-369CFD84404B}"/>
          </ac:spMkLst>
        </pc:spChg>
      </pc:sldChg>
      <pc:sldMasterChg chg="del delSldLayout">
        <pc:chgData name="Iryna Zhukevych" userId="32b9d8b4c7aa7458" providerId="LiveId" clId="{D554E3A2-EE9A-4548-88C6-7FA504AFC6BE}" dt="2024-11-02T12:36:01.835" v="103" actId="26606"/>
        <pc:sldMasterMkLst>
          <pc:docMk/>
          <pc:sldMasterMk cId="2225159860" sldId="2147483648"/>
        </pc:sldMasterMkLst>
        <pc:sldLayoutChg chg="del">
          <pc:chgData name="Iryna Zhukevych" userId="32b9d8b4c7aa7458" providerId="LiveId" clId="{D554E3A2-EE9A-4548-88C6-7FA504AFC6BE}" dt="2024-11-02T12:36:01.835" v="103" actId="26606"/>
          <pc:sldLayoutMkLst>
            <pc:docMk/>
            <pc:sldMasterMk cId="2225159860" sldId="2147483648"/>
            <pc:sldLayoutMk cId="2338743187" sldId="2147483649"/>
          </pc:sldLayoutMkLst>
        </pc:sldLayoutChg>
        <pc:sldLayoutChg chg="del">
          <pc:chgData name="Iryna Zhukevych" userId="32b9d8b4c7aa7458" providerId="LiveId" clId="{D554E3A2-EE9A-4548-88C6-7FA504AFC6BE}" dt="2024-11-02T12:36:01.835" v="103" actId="26606"/>
          <pc:sldLayoutMkLst>
            <pc:docMk/>
            <pc:sldMasterMk cId="2225159860" sldId="2147483648"/>
            <pc:sldLayoutMk cId="3951932871" sldId="2147483650"/>
          </pc:sldLayoutMkLst>
        </pc:sldLayoutChg>
        <pc:sldLayoutChg chg="del">
          <pc:chgData name="Iryna Zhukevych" userId="32b9d8b4c7aa7458" providerId="LiveId" clId="{D554E3A2-EE9A-4548-88C6-7FA504AFC6BE}" dt="2024-11-02T12:36:01.835" v="103" actId="26606"/>
          <pc:sldLayoutMkLst>
            <pc:docMk/>
            <pc:sldMasterMk cId="2225159860" sldId="2147483648"/>
            <pc:sldLayoutMk cId="3703963416" sldId="2147483651"/>
          </pc:sldLayoutMkLst>
        </pc:sldLayoutChg>
        <pc:sldLayoutChg chg="del">
          <pc:chgData name="Iryna Zhukevych" userId="32b9d8b4c7aa7458" providerId="LiveId" clId="{D554E3A2-EE9A-4548-88C6-7FA504AFC6BE}" dt="2024-11-02T12:36:01.835" v="103" actId="26606"/>
          <pc:sldLayoutMkLst>
            <pc:docMk/>
            <pc:sldMasterMk cId="2225159860" sldId="2147483648"/>
            <pc:sldLayoutMk cId="2134346980" sldId="2147483652"/>
          </pc:sldLayoutMkLst>
        </pc:sldLayoutChg>
        <pc:sldLayoutChg chg="del">
          <pc:chgData name="Iryna Zhukevych" userId="32b9d8b4c7aa7458" providerId="LiveId" clId="{D554E3A2-EE9A-4548-88C6-7FA504AFC6BE}" dt="2024-11-02T12:36:01.835" v="103" actId="26606"/>
          <pc:sldLayoutMkLst>
            <pc:docMk/>
            <pc:sldMasterMk cId="2225159860" sldId="2147483648"/>
            <pc:sldLayoutMk cId="3879205540" sldId="2147483653"/>
          </pc:sldLayoutMkLst>
        </pc:sldLayoutChg>
        <pc:sldLayoutChg chg="del">
          <pc:chgData name="Iryna Zhukevych" userId="32b9d8b4c7aa7458" providerId="LiveId" clId="{D554E3A2-EE9A-4548-88C6-7FA504AFC6BE}" dt="2024-11-02T12:36:01.835" v="103" actId="26606"/>
          <pc:sldLayoutMkLst>
            <pc:docMk/>
            <pc:sldMasterMk cId="2225159860" sldId="2147483648"/>
            <pc:sldLayoutMk cId="614934596" sldId="2147483654"/>
          </pc:sldLayoutMkLst>
        </pc:sldLayoutChg>
        <pc:sldLayoutChg chg="del">
          <pc:chgData name="Iryna Zhukevych" userId="32b9d8b4c7aa7458" providerId="LiveId" clId="{D554E3A2-EE9A-4548-88C6-7FA504AFC6BE}" dt="2024-11-02T12:36:01.835" v="103" actId="26606"/>
          <pc:sldLayoutMkLst>
            <pc:docMk/>
            <pc:sldMasterMk cId="2225159860" sldId="2147483648"/>
            <pc:sldLayoutMk cId="1589389662" sldId="2147483655"/>
          </pc:sldLayoutMkLst>
        </pc:sldLayoutChg>
        <pc:sldLayoutChg chg="del">
          <pc:chgData name="Iryna Zhukevych" userId="32b9d8b4c7aa7458" providerId="LiveId" clId="{D554E3A2-EE9A-4548-88C6-7FA504AFC6BE}" dt="2024-11-02T12:36:01.835" v="103" actId="26606"/>
          <pc:sldLayoutMkLst>
            <pc:docMk/>
            <pc:sldMasterMk cId="2225159860" sldId="2147483648"/>
            <pc:sldLayoutMk cId="3336715448" sldId="2147483656"/>
          </pc:sldLayoutMkLst>
        </pc:sldLayoutChg>
        <pc:sldLayoutChg chg="del">
          <pc:chgData name="Iryna Zhukevych" userId="32b9d8b4c7aa7458" providerId="LiveId" clId="{D554E3A2-EE9A-4548-88C6-7FA504AFC6BE}" dt="2024-11-02T12:36:01.835" v="103" actId="26606"/>
          <pc:sldLayoutMkLst>
            <pc:docMk/>
            <pc:sldMasterMk cId="2225159860" sldId="2147483648"/>
            <pc:sldLayoutMk cId="1419719409" sldId="2147483657"/>
          </pc:sldLayoutMkLst>
        </pc:sldLayoutChg>
        <pc:sldLayoutChg chg="del">
          <pc:chgData name="Iryna Zhukevych" userId="32b9d8b4c7aa7458" providerId="LiveId" clId="{D554E3A2-EE9A-4548-88C6-7FA504AFC6BE}" dt="2024-11-02T12:36:01.835" v="103" actId="26606"/>
          <pc:sldLayoutMkLst>
            <pc:docMk/>
            <pc:sldMasterMk cId="2225159860" sldId="2147483648"/>
            <pc:sldLayoutMk cId="1715245815" sldId="2147483658"/>
          </pc:sldLayoutMkLst>
        </pc:sldLayoutChg>
        <pc:sldLayoutChg chg="del">
          <pc:chgData name="Iryna Zhukevych" userId="32b9d8b4c7aa7458" providerId="LiveId" clId="{D554E3A2-EE9A-4548-88C6-7FA504AFC6BE}" dt="2024-11-02T12:36:01.835" v="103" actId="26606"/>
          <pc:sldLayoutMkLst>
            <pc:docMk/>
            <pc:sldMasterMk cId="2225159860" sldId="2147483648"/>
            <pc:sldLayoutMk cId="256659830" sldId="2147483659"/>
          </pc:sldLayoutMkLst>
        </pc:sldLayoutChg>
      </pc:sldMasterChg>
      <pc:sldMasterChg chg="add modTransition addSldLayout modSldLayout">
        <pc:chgData name="Iryna Zhukevych" userId="32b9d8b4c7aa7458" providerId="LiveId" clId="{D554E3A2-EE9A-4548-88C6-7FA504AFC6BE}" dt="2024-11-04T07:13:02.861" v="689"/>
        <pc:sldMasterMkLst>
          <pc:docMk/>
          <pc:sldMasterMk cId="1392125292" sldId="2147483660"/>
        </pc:sldMasterMkLst>
        <pc:sldLayoutChg chg="add modTransition">
          <pc:chgData name="Iryna Zhukevych" userId="32b9d8b4c7aa7458" providerId="LiveId" clId="{D554E3A2-EE9A-4548-88C6-7FA504AFC6BE}" dt="2024-11-04T07:13:02.861" v="689"/>
          <pc:sldLayoutMkLst>
            <pc:docMk/>
            <pc:sldMasterMk cId="1392125292" sldId="2147483660"/>
            <pc:sldLayoutMk cId="384568901" sldId="2147483661"/>
          </pc:sldLayoutMkLst>
        </pc:sldLayoutChg>
        <pc:sldLayoutChg chg="add modTransition">
          <pc:chgData name="Iryna Zhukevych" userId="32b9d8b4c7aa7458" providerId="LiveId" clId="{D554E3A2-EE9A-4548-88C6-7FA504AFC6BE}" dt="2024-11-04T07:13:02.861" v="689"/>
          <pc:sldLayoutMkLst>
            <pc:docMk/>
            <pc:sldMasterMk cId="1392125292" sldId="2147483660"/>
            <pc:sldLayoutMk cId="3339970621" sldId="2147483662"/>
          </pc:sldLayoutMkLst>
        </pc:sldLayoutChg>
        <pc:sldLayoutChg chg="add modTransition">
          <pc:chgData name="Iryna Zhukevych" userId="32b9d8b4c7aa7458" providerId="LiveId" clId="{D554E3A2-EE9A-4548-88C6-7FA504AFC6BE}" dt="2024-11-04T07:13:02.861" v="689"/>
          <pc:sldLayoutMkLst>
            <pc:docMk/>
            <pc:sldMasterMk cId="1392125292" sldId="2147483660"/>
            <pc:sldLayoutMk cId="3738501946" sldId="2147483663"/>
          </pc:sldLayoutMkLst>
        </pc:sldLayoutChg>
        <pc:sldLayoutChg chg="add modTransition">
          <pc:chgData name="Iryna Zhukevych" userId="32b9d8b4c7aa7458" providerId="LiveId" clId="{D554E3A2-EE9A-4548-88C6-7FA504AFC6BE}" dt="2024-11-04T07:13:02.861" v="689"/>
          <pc:sldLayoutMkLst>
            <pc:docMk/>
            <pc:sldMasterMk cId="1392125292" sldId="2147483660"/>
            <pc:sldLayoutMk cId="30439612" sldId="2147483664"/>
          </pc:sldLayoutMkLst>
        </pc:sldLayoutChg>
        <pc:sldLayoutChg chg="add modTransition">
          <pc:chgData name="Iryna Zhukevych" userId="32b9d8b4c7aa7458" providerId="LiveId" clId="{D554E3A2-EE9A-4548-88C6-7FA504AFC6BE}" dt="2024-11-04T07:13:02.861" v="689"/>
          <pc:sldLayoutMkLst>
            <pc:docMk/>
            <pc:sldMasterMk cId="1392125292" sldId="2147483660"/>
            <pc:sldLayoutMk cId="3939471876" sldId="2147483665"/>
          </pc:sldLayoutMkLst>
        </pc:sldLayoutChg>
        <pc:sldLayoutChg chg="add modTransition">
          <pc:chgData name="Iryna Zhukevych" userId="32b9d8b4c7aa7458" providerId="LiveId" clId="{D554E3A2-EE9A-4548-88C6-7FA504AFC6BE}" dt="2024-11-04T07:13:02.861" v="689"/>
          <pc:sldLayoutMkLst>
            <pc:docMk/>
            <pc:sldMasterMk cId="1392125292" sldId="2147483660"/>
            <pc:sldLayoutMk cId="3232177272" sldId="2147483666"/>
          </pc:sldLayoutMkLst>
        </pc:sldLayoutChg>
        <pc:sldLayoutChg chg="add modTransition">
          <pc:chgData name="Iryna Zhukevych" userId="32b9d8b4c7aa7458" providerId="LiveId" clId="{D554E3A2-EE9A-4548-88C6-7FA504AFC6BE}" dt="2024-11-04T07:13:02.861" v="689"/>
          <pc:sldLayoutMkLst>
            <pc:docMk/>
            <pc:sldMasterMk cId="1392125292" sldId="2147483660"/>
            <pc:sldLayoutMk cId="3335043817" sldId="2147483667"/>
          </pc:sldLayoutMkLst>
        </pc:sldLayoutChg>
        <pc:sldLayoutChg chg="add modTransition">
          <pc:chgData name="Iryna Zhukevych" userId="32b9d8b4c7aa7458" providerId="LiveId" clId="{D554E3A2-EE9A-4548-88C6-7FA504AFC6BE}" dt="2024-11-04T07:13:02.861" v="689"/>
          <pc:sldLayoutMkLst>
            <pc:docMk/>
            <pc:sldMasterMk cId="1392125292" sldId="2147483660"/>
            <pc:sldLayoutMk cId="3716607178" sldId="2147483668"/>
          </pc:sldLayoutMkLst>
        </pc:sldLayoutChg>
        <pc:sldLayoutChg chg="add modTransition">
          <pc:chgData name="Iryna Zhukevych" userId="32b9d8b4c7aa7458" providerId="LiveId" clId="{D554E3A2-EE9A-4548-88C6-7FA504AFC6BE}" dt="2024-11-04T07:13:02.861" v="689"/>
          <pc:sldLayoutMkLst>
            <pc:docMk/>
            <pc:sldMasterMk cId="1392125292" sldId="2147483660"/>
            <pc:sldLayoutMk cId="360658784" sldId="2147483669"/>
          </pc:sldLayoutMkLst>
        </pc:sldLayoutChg>
        <pc:sldLayoutChg chg="add modTransition">
          <pc:chgData name="Iryna Zhukevych" userId="32b9d8b4c7aa7458" providerId="LiveId" clId="{D554E3A2-EE9A-4548-88C6-7FA504AFC6BE}" dt="2024-11-04T07:13:02.861" v="689"/>
          <pc:sldLayoutMkLst>
            <pc:docMk/>
            <pc:sldMasterMk cId="1392125292" sldId="2147483660"/>
            <pc:sldLayoutMk cId="2435460479" sldId="2147483670"/>
          </pc:sldLayoutMkLst>
        </pc:sldLayoutChg>
        <pc:sldLayoutChg chg="add modTransition">
          <pc:chgData name="Iryna Zhukevych" userId="32b9d8b4c7aa7458" providerId="LiveId" clId="{D554E3A2-EE9A-4548-88C6-7FA504AFC6BE}" dt="2024-11-04T07:13:02.861" v="689"/>
          <pc:sldLayoutMkLst>
            <pc:docMk/>
            <pc:sldMasterMk cId="1392125292" sldId="2147483660"/>
            <pc:sldLayoutMk cId="3539790814" sldId="2147483671"/>
          </pc:sldLayoutMkLst>
        </pc:sldLayoutChg>
      </pc:sldMaster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4" Type="http://schemas.openxmlformats.org/officeDocument/2006/relationships/image" Target="../media/image5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4" Type="http://schemas.openxmlformats.org/officeDocument/2006/relationships/image" Target="../media/image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261339-A2C1-4606-B037-754B9275DC57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8077F80A-0916-4D10-9FDD-3D980AA8E799}">
      <dgm:prSet/>
      <dgm:spPr/>
      <dgm:t>
        <a:bodyPr/>
        <a:lstStyle/>
        <a:p>
          <a:r>
            <a:rPr lang="en-US" dirty="0"/>
            <a:t>What makes a good proposal?</a:t>
          </a:r>
        </a:p>
      </dgm:t>
    </dgm:pt>
    <dgm:pt modelId="{5C8DFCA3-7123-4AFA-B9E9-B8A3DE8873A1}" type="parTrans" cxnId="{8C4EA0DB-78E2-4F08-A301-36BE46513739}">
      <dgm:prSet/>
      <dgm:spPr/>
      <dgm:t>
        <a:bodyPr/>
        <a:lstStyle/>
        <a:p>
          <a:endParaRPr lang="en-US"/>
        </a:p>
      </dgm:t>
    </dgm:pt>
    <dgm:pt modelId="{F8E4A476-293C-423B-B5C4-821F9BE08BFB}" type="sibTrans" cxnId="{8C4EA0DB-78E2-4F08-A301-36BE46513739}">
      <dgm:prSet/>
      <dgm:spPr/>
      <dgm:t>
        <a:bodyPr/>
        <a:lstStyle/>
        <a:p>
          <a:endParaRPr lang="en-US"/>
        </a:p>
      </dgm:t>
    </dgm:pt>
    <dgm:pt modelId="{7D19053B-775B-49D8-9849-BF183135F835}">
      <dgm:prSet/>
      <dgm:spPr/>
      <dgm:t>
        <a:bodyPr/>
        <a:lstStyle/>
        <a:p>
          <a:r>
            <a:rPr lang="en-US"/>
            <a:t>Have you ever written or read a proposal?</a:t>
          </a:r>
        </a:p>
      </dgm:t>
    </dgm:pt>
    <dgm:pt modelId="{F23BE682-2C43-4E62-B7C6-8FDA721ECCD2}" type="parTrans" cxnId="{717C4D7E-4CD4-44B6-939D-9332BB5AD5DC}">
      <dgm:prSet/>
      <dgm:spPr/>
      <dgm:t>
        <a:bodyPr/>
        <a:lstStyle/>
        <a:p>
          <a:endParaRPr lang="en-US"/>
        </a:p>
      </dgm:t>
    </dgm:pt>
    <dgm:pt modelId="{EBFA54A7-EC29-4804-BB46-E23A4AC3921E}" type="sibTrans" cxnId="{717C4D7E-4CD4-44B6-939D-9332BB5AD5DC}">
      <dgm:prSet/>
      <dgm:spPr/>
      <dgm:t>
        <a:bodyPr/>
        <a:lstStyle/>
        <a:p>
          <a:endParaRPr lang="en-US"/>
        </a:p>
      </dgm:t>
    </dgm:pt>
    <dgm:pt modelId="{06CF9103-C9EB-463A-B665-FDDE78C126AA}" type="pres">
      <dgm:prSet presAssocID="{CC261339-A2C1-4606-B037-754B9275DC57}" presName="root" presStyleCnt="0">
        <dgm:presLayoutVars>
          <dgm:dir/>
          <dgm:resizeHandles val="exact"/>
        </dgm:presLayoutVars>
      </dgm:prSet>
      <dgm:spPr/>
    </dgm:pt>
    <dgm:pt modelId="{4DFC9C62-4536-4326-B168-49C4B5662E2D}" type="pres">
      <dgm:prSet presAssocID="{8077F80A-0916-4D10-9FDD-3D980AA8E799}" presName="compNode" presStyleCnt="0"/>
      <dgm:spPr/>
    </dgm:pt>
    <dgm:pt modelId="{75640AC2-145F-42FE-A298-6EC56019E8A8}" type="pres">
      <dgm:prSet presAssocID="{8077F80A-0916-4D10-9FDD-3D980AA8E799}" presName="bgRect" presStyleLbl="bgShp" presStyleIdx="0" presStyleCnt="2"/>
      <dgm:spPr/>
    </dgm:pt>
    <dgm:pt modelId="{CD78E5D4-6198-4B55-A2C8-A52147BF3BC9}" type="pres">
      <dgm:prSet presAssocID="{8077F80A-0916-4D10-9FDD-3D980AA8E799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ustomer Review"/>
        </a:ext>
      </dgm:extLst>
    </dgm:pt>
    <dgm:pt modelId="{5A4A78A5-9344-40AF-B2DD-3E4D376A9AA1}" type="pres">
      <dgm:prSet presAssocID="{8077F80A-0916-4D10-9FDD-3D980AA8E799}" presName="spaceRect" presStyleCnt="0"/>
      <dgm:spPr/>
    </dgm:pt>
    <dgm:pt modelId="{05740273-95F9-46C5-8C22-60F5D1AC9350}" type="pres">
      <dgm:prSet presAssocID="{8077F80A-0916-4D10-9FDD-3D980AA8E799}" presName="parTx" presStyleLbl="revTx" presStyleIdx="0" presStyleCnt="2">
        <dgm:presLayoutVars>
          <dgm:chMax val="0"/>
          <dgm:chPref val="0"/>
        </dgm:presLayoutVars>
      </dgm:prSet>
      <dgm:spPr/>
    </dgm:pt>
    <dgm:pt modelId="{0F422A65-596E-4DEC-929B-F2573F3D9B12}" type="pres">
      <dgm:prSet presAssocID="{F8E4A476-293C-423B-B5C4-821F9BE08BFB}" presName="sibTrans" presStyleCnt="0"/>
      <dgm:spPr/>
    </dgm:pt>
    <dgm:pt modelId="{65675BF5-8485-4C59-882A-8FC47362C569}" type="pres">
      <dgm:prSet presAssocID="{7D19053B-775B-49D8-9849-BF183135F835}" presName="compNode" presStyleCnt="0"/>
      <dgm:spPr/>
    </dgm:pt>
    <dgm:pt modelId="{57A2459A-D176-462F-9EBA-680D0BFF2600}" type="pres">
      <dgm:prSet presAssocID="{7D19053B-775B-49D8-9849-BF183135F835}" presName="bgRect" presStyleLbl="bgShp" presStyleIdx="1" presStyleCnt="2"/>
      <dgm:spPr/>
    </dgm:pt>
    <dgm:pt modelId="{AACA75F8-C3D4-4272-941D-06F603D1031B}" type="pres">
      <dgm:prSet presAssocID="{7D19053B-775B-49D8-9849-BF183135F835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Open Book"/>
        </a:ext>
      </dgm:extLst>
    </dgm:pt>
    <dgm:pt modelId="{61CF9D22-5C0D-448E-98CA-728A008CE443}" type="pres">
      <dgm:prSet presAssocID="{7D19053B-775B-49D8-9849-BF183135F835}" presName="spaceRect" presStyleCnt="0"/>
      <dgm:spPr/>
    </dgm:pt>
    <dgm:pt modelId="{F6EEC941-1D10-411B-8A0A-C1D51BDB99C7}" type="pres">
      <dgm:prSet presAssocID="{7D19053B-775B-49D8-9849-BF183135F835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BC239E22-9219-47AC-A1CC-72E46F9C20C3}" type="presOf" srcId="{CC261339-A2C1-4606-B037-754B9275DC57}" destId="{06CF9103-C9EB-463A-B665-FDDE78C126AA}" srcOrd="0" destOrd="0" presId="urn:microsoft.com/office/officeart/2018/2/layout/IconVerticalSolidList"/>
    <dgm:cxn modelId="{71034843-5A40-4A18-87EA-CB2235D1B1A3}" type="presOf" srcId="{7D19053B-775B-49D8-9849-BF183135F835}" destId="{F6EEC941-1D10-411B-8A0A-C1D51BDB99C7}" srcOrd="0" destOrd="0" presId="urn:microsoft.com/office/officeart/2018/2/layout/IconVerticalSolidList"/>
    <dgm:cxn modelId="{717C4D7E-4CD4-44B6-939D-9332BB5AD5DC}" srcId="{CC261339-A2C1-4606-B037-754B9275DC57}" destId="{7D19053B-775B-49D8-9849-BF183135F835}" srcOrd="1" destOrd="0" parTransId="{F23BE682-2C43-4E62-B7C6-8FDA721ECCD2}" sibTransId="{EBFA54A7-EC29-4804-BB46-E23A4AC3921E}"/>
    <dgm:cxn modelId="{CD0D21C5-F4B6-481A-9375-D8FF00D9DADE}" type="presOf" srcId="{8077F80A-0916-4D10-9FDD-3D980AA8E799}" destId="{05740273-95F9-46C5-8C22-60F5D1AC9350}" srcOrd="0" destOrd="0" presId="urn:microsoft.com/office/officeart/2018/2/layout/IconVerticalSolidList"/>
    <dgm:cxn modelId="{8C4EA0DB-78E2-4F08-A301-36BE46513739}" srcId="{CC261339-A2C1-4606-B037-754B9275DC57}" destId="{8077F80A-0916-4D10-9FDD-3D980AA8E799}" srcOrd="0" destOrd="0" parTransId="{5C8DFCA3-7123-4AFA-B9E9-B8A3DE8873A1}" sibTransId="{F8E4A476-293C-423B-B5C4-821F9BE08BFB}"/>
    <dgm:cxn modelId="{5C96DFAF-CF54-4F83-980D-B93FF98C5293}" type="presParOf" srcId="{06CF9103-C9EB-463A-B665-FDDE78C126AA}" destId="{4DFC9C62-4536-4326-B168-49C4B5662E2D}" srcOrd="0" destOrd="0" presId="urn:microsoft.com/office/officeart/2018/2/layout/IconVerticalSolidList"/>
    <dgm:cxn modelId="{71788FE0-1D0F-4696-BA07-9710BF729B56}" type="presParOf" srcId="{4DFC9C62-4536-4326-B168-49C4B5662E2D}" destId="{75640AC2-145F-42FE-A298-6EC56019E8A8}" srcOrd="0" destOrd="0" presId="urn:microsoft.com/office/officeart/2018/2/layout/IconVerticalSolidList"/>
    <dgm:cxn modelId="{02463641-F73E-411B-83B3-E9A857EE1214}" type="presParOf" srcId="{4DFC9C62-4536-4326-B168-49C4B5662E2D}" destId="{CD78E5D4-6198-4B55-A2C8-A52147BF3BC9}" srcOrd="1" destOrd="0" presId="urn:microsoft.com/office/officeart/2018/2/layout/IconVerticalSolidList"/>
    <dgm:cxn modelId="{97B25AE6-703B-4146-A97C-46DA509CA809}" type="presParOf" srcId="{4DFC9C62-4536-4326-B168-49C4B5662E2D}" destId="{5A4A78A5-9344-40AF-B2DD-3E4D376A9AA1}" srcOrd="2" destOrd="0" presId="urn:microsoft.com/office/officeart/2018/2/layout/IconVerticalSolidList"/>
    <dgm:cxn modelId="{196C00B4-EBDE-4CC7-B350-C6F0643D79CC}" type="presParOf" srcId="{4DFC9C62-4536-4326-B168-49C4B5662E2D}" destId="{05740273-95F9-46C5-8C22-60F5D1AC9350}" srcOrd="3" destOrd="0" presId="urn:microsoft.com/office/officeart/2018/2/layout/IconVerticalSolidList"/>
    <dgm:cxn modelId="{7CBFE04F-E3B3-436B-96C6-75EB6809A38A}" type="presParOf" srcId="{06CF9103-C9EB-463A-B665-FDDE78C126AA}" destId="{0F422A65-596E-4DEC-929B-F2573F3D9B12}" srcOrd="1" destOrd="0" presId="urn:microsoft.com/office/officeart/2018/2/layout/IconVerticalSolidList"/>
    <dgm:cxn modelId="{161C3F37-E95E-430C-BB4B-CED489C56148}" type="presParOf" srcId="{06CF9103-C9EB-463A-B665-FDDE78C126AA}" destId="{65675BF5-8485-4C59-882A-8FC47362C569}" srcOrd="2" destOrd="0" presId="urn:microsoft.com/office/officeart/2018/2/layout/IconVerticalSolidList"/>
    <dgm:cxn modelId="{DF2EE11E-3831-4035-AFB6-9AD7C547148F}" type="presParOf" srcId="{65675BF5-8485-4C59-882A-8FC47362C569}" destId="{57A2459A-D176-462F-9EBA-680D0BFF2600}" srcOrd="0" destOrd="0" presId="urn:microsoft.com/office/officeart/2018/2/layout/IconVerticalSolidList"/>
    <dgm:cxn modelId="{4D74BC1B-E40B-4018-92F2-49D730F10034}" type="presParOf" srcId="{65675BF5-8485-4C59-882A-8FC47362C569}" destId="{AACA75F8-C3D4-4272-941D-06F603D1031B}" srcOrd="1" destOrd="0" presId="urn:microsoft.com/office/officeart/2018/2/layout/IconVerticalSolidList"/>
    <dgm:cxn modelId="{804E8B12-570C-4144-8A59-3007967559DB}" type="presParOf" srcId="{65675BF5-8485-4C59-882A-8FC47362C569}" destId="{61CF9D22-5C0D-448E-98CA-728A008CE443}" srcOrd="2" destOrd="0" presId="urn:microsoft.com/office/officeart/2018/2/layout/IconVerticalSolidList"/>
    <dgm:cxn modelId="{F6E8A059-66F7-42D5-B1D0-80B63AC508D9}" type="presParOf" srcId="{65675BF5-8485-4C59-882A-8FC47362C569}" destId="{F6EEC941-1D10-411B-8A0A-C1D51BDB99C7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13CE070-C456-42C4-B3D3-D89216837DCE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A61E9C17-6297-4510-A2BC-B7887B5BCEC6}">
      <dgm:prSet/>
      <dgm:spPr/>
      <dgm:t>
        <a:bodyPr/>
        <a:lstStyle/>
        <a:p>
          <a:r>
            <a:rPr lang="en-US" i="0"/>
            <a:t>What is the main concept introduced in the video regarding decision-making?</a:t>
          </a:r>
          <a:endParaRPr lang="en-US"/>
        </a:p>
      </dgm:t>
    </dgm:pt>
    <dgm:pt modelId="{690F2C05-A26E-4DAB-8986-8A46DA3BB13A}" type="parTrans" cxnId="{015C3A24-4C64-425D-B547-7F18D8BCF910}">
      <dgm:prSet/>
      <dgm:spPr/>
      <dgm:t>
        <a:bodyPr/>
        <a:lstStyle/>
        <a:p>
          <a:endParaRPr lang="en-US"/>
        </a:p>
      </dgm:t>
    </dgm:pt>
    <dgm:pt modelId="{5CAEEA87-87EC-483D-AC57-B51BFEDCCC90}" type="sibTrans" cxnId="{015C3A24-4C64-425D-B547-7F18D8BCF910}">
      <dgm:prSet/>
      <dgm:spPr/>
      <dgm:t>
        <a:bodyPr/>
        <a:lstStyle/>
        <a:p>
          <a:endParaRPr lang="en-US"/>
        </a:p>
      </dgm:t>
    </dgm:pt>
    <dgm:pt modelId="{6568D493-E837-4E9E-8477-C72AA668612D}">
      <dgm:prSet/>
      <dgm:spPr/>
      <dgm:t>
        <a:bodyPr/>
        <a:lstStyle/>
        <a:p>
          <a:r>
            <a:rPr lang="en-US" i="0"/>
            <a:t>How does the speaker differentiate between FOMO and FOBO? Provide examples.</a:t>
          </a:r>
          <a:endParaRPr lang="en-US"/>
        </a:p>
      </dgm:t>
    </dgm:pt>
    <dgm:pt modelId="{79AAF936-78DD-4786-938B-A9D107A8CF63}" type="parTrans" cxnId="{A2FAB8E4-F7C5-4341-8176-2429B670A33B}">
      <dgm:prSet/>
      <dgm:spPr/>
      <dgm:t>
        <a:bodyPr/>
        <a:lstStyle/>
        <a:p>
          <a:endParaRPr lang="en-US"/>
        </a:p>
      </dgm:t>
    </dgm:pt>
    <dgm:pt modelId="{49766497-1949-4B02-B435-C5B8548D09C7}" type="sibTrans" cxnId="{A2FAB8E4-F7C5-4341-8176-2429B670A33B}">
      <dgm:prSet/>
      <dgm:spPr/>
      <dgm:t>
        <a:bodyPr/>
        <a:lstStyle/>
        <a:p>
          <a:endParaRPr lang="en-US"/>
        </a:p>
      </dgm:t>
    </dgm:pt>
    <dgm:pt modelId="{8125939F-7AE7-4706-BD93-3880EA74A345}">
      <dgm:prSet/>
      <dgm:spPr/>
      <dgm:t>
        <a:bodyPr/>
        <a:lstStyle/>
        <a:p>
          <a:r>
            <a:rPr lang="en-US" i="0"/>
            <a:t>Describe how technology contributes to FOBO according to the speaker.</a:t>
          </a:r>
          <a:endParaRPr lang="en-US"/>
        </a:p>
      </dgm:t>
    </dgm:pt>
    <dgm:pt modelId="{DBCB52CF-7F42-4827-9DEE-664658110AD7}" type="parTrans" cxnId="{5230E1C1-7B5C-4D7E-B6BD-1ED1B59B63BC}">
      <dgm:prSet/>
      <dgm:spPr/>
      <dgm:t>
        <a:bodyPr/>
        <a:lstStyle/>
        <a:p>
          <a:endParaRPr lang="en-US"/>
        </a:p>
      </dgm:t>
    </dgm:pt>
    <dgm:pt modelId="{7BDB492F-CAF1-4168-B21D-DF46B8A71727}" type="sibTrans" cxnId="{5230E1C1-7B5C-4D7E-B6BD-1ED1B59B63BC}">
      <dgm:prSet/>
      <dgm:spPr/>
      <dgm:t>
        <a:bodyPr/>
        <a:lstStyle/>
        <a:p>
          <a:endParaRPr lang="en-US"/>
        </a:p>
      </dgm:t>
    </dgm:pt>
    <dgm:pt modelId="{17C22230-DB48-4DE7-9EB9-676FE864EA16}">
      <dgm:prSet/>
      <dgm:spPr/>
      <dgm:t>
        <a:bodyPr/>
        <a:lstStyle/>
        <a:p>
          <a:r>
            <a:rPr lang="en-US" i="0"/>
            <a:t>What are the three types of decisions mentioned in the video? Briefly explain each.</a:t>
          </a:r>
          <a:endParaRPr lang="en-US"/>
        </a:p>
      </dgm:t>
    </dgm:pt>
    <dgm:pt modelId="{A9DF2D4D-34FE-4F11-8949-7F499AEAB3D3}" type="parTrans" cxnId="{2F8C11B5-D5DB-4448-AE63-C756F2E2F89F}">
      <dgm:prSet/>
      <dgm:spPr/>
      <dgm:t>
        <a:bodyPr/>
        <a:lstStyle/>
        <a:p>
          <a:endParaRPr lang="en-US"/>
        </a:p>
      </dgm:t>
    </dgm:pt>
    <dgm:pt modelId="{B6F544DD-58AF-4C09-9B95-2F68B863CC93}" type="sibTrans" cxnId="{2F8C11B5-D5DB-4448-AE63-C756F2E2F89F}">
      <dgm:prSet/>
      <dgm:spPr/>
      <dgm:t>
        <a:bodyPr/>
        <a:lstStyle/>
        <a:p>
          <a:endParaRPr lang="en-US"/>
        </a:p>
      </dgm:t>
    </dgm:pt>
    <dgm:pt modelId="{BDDADE29-140E-4434-B18B-20C22083DAFD}">
      <dgm:prSet/>
      <dgm:spPr/>
      <dgm:t>
        <a:bodyPr/>
        <a:lstStyle/>
        <a:p>
          <a:r>
            <a:rPr lang="en-US" i="0"/>
            <a:t>What strategies does the speaker suggest for making no-stakes decisions?</a:t>
          </a:r>
          <a:endParaRPr lang="en-US"/>
        </a:p>
      </dgm:t>
    </dgm:pt>
    <dgm:pt modelId="{85A6CB4B-ABFB-4C2F-8F10-54283A162A55}" type="parTrans" cxnId="{9F620CD4-A0B8-484E-8A1E-291CEAC12A57}">
      <dgm:prSet/>
      <dgm:spPr/>
      <dgm:t>
        <a:bodyPr/>
        <a:lstStyle/>
        <a:p>
          <a:endParaRPr lang="en-US"/>
        </a:p>
      </dgm:t>
    </dgm:pt>
    <dgm:pt modelId="{B18E0206-FA80-4E8C-B945-D50281E03782}" type="sibTrans" cxnId="{9F620CD4-A0B8-484E-8A1E-291CEAC12A57}">
      <dgm:prSet/>
      <dgm:spPr/>
      <dgm:t>
        <a:bodyPr/>
        <a:lstStyle/>
        <a:p>
          <a:endParaRPr lang="en-US"/>
        </a:p>
      </dgm:t>
    </dgm:pt>
    <dgm:pt modelId="{9F3A199B-22E9-44CD-AB16-A702F6AD89ED}">
      <dgm:prSet/>
      <dgm:spPr/>
      <dgm:t>
        <a:bodyPr/>
        <a:lstStyle/>
        <a:p>
          <a:r>
            <a:rPr lang="en-US" i="0"/>
            <a:t>In the context of low-stakes decisions, what is the recommended method for outsourcing decision-making?</a:t>
          </a:r>
          <a:endParaRPr lang="en-US"/>
        </a:p>
      </dgm:t>
    </dgm:pt>
    <dgm:pt modelId="{F0077651-1848-4881-860B-C92955675736}" type="parTrans" cxnId="{FEE390E9-542D-4161-8EFF-C83CB7ABB99A}">
      <dgm:prSet/>
      <dgm:spPr/>
      <dgm:t>
        <a:bodyPr/>
        <a:lstStyle/>
        <a:p>
          <a:endParaRPr lang="en-US"/>
        </a:p>
      </dgm:t>
    </dgm:pt>
    <dgm:pt modelId="{80E52A48-B88D-43AE-94EF-CA4B3D45523B}" type="sibTrans" cxnId="{FEE390E9-542D-4161-8EFF-C83CB7ABB99A}">
      <dgm:prSet/>
      <dgm:spPr/>
      <dgm:t>
        <a:bodyPr/>
        <a:lstStyle/>
        <a:p>
          <a:endParaRPr lang="en-US"/>
        </a:p>
      </dgm:t>
    </dgm:pt>
    <dgm:pt modelId="{E666FC37-0C23-4366-9591-942A6908B599}">
      <dgm:prSet/>
      <dgm:spPr/>
      <dgm:t>
        <a:bodyPr/>
        <a:lstStyle/>
        <a:p>
          <a:r>
            <a:rPr lang="en-US" i="0"/>
            <a:t>How should one approach high-stakes decisions according to the video? List the steps involved.</a:t>
          </a:r>
          <a:endParaRPr lang="en-US"/>
        </a:p>
      </dgm:t>
    </dgm:pt>
    <dgm:pt modelId="{A2EB5252-D59A-4B3C-9AD3-A72C6A41E674}" type="parTrans" cxnId="{64172840-290E-47A3-8163-8F3442B26AD1}">
      <dgm:prSet/>
      <dgm:spPr/>
      <dgm:t>
        <a:bodyPr/>
        <a:lstStyle/>
        <a:p>
          <a:endParaRPr lang="en-US"/>
        </a:p>
      </dgm:t>
    </dgm:pt>
    <dgm:pt modelId="{9A3C1BA4-ECE9-4F18-AAAC-6C908A297BBA}" type="sibTrans" cxnId="{64172840-290E-47A3-8163-8F3442B26AD1}">
      <dgm:prSet/>
      <dgm:spPr/>
      <dgm:t>
        <a:bodyPr/>
        <a:lstStyle/>
        <a:p>
          <a:endParaRPr lang="en-US"/>
        </a:p>
      </dgm:t>
    </dgm:pt>
    <dgm:pt modelId="{71A8B536-B72E-4577-BD40-1326B12424C1}">
      <dgm:prSet/>
      <dgm:spPr/>
      <dgm:t>
        <a:bodyPr/>
        <a:lstStyle/>
        <a:p>
          <a:r>
            <a:rPr lang="en-US" i="0"/>
            <a:t>What is the importance of committing to a decision once it is made?</a:t>
          </a:r>
          <a:endParaRPr lang="en-US"/>
        </a:p>
      </dgm:t>
    </dgm:pt>
    <dgm:pt modelId="{A3FF3F77-02E2-4ECF-8208-19572703A3A9}" type="parTrans" cxnId="{F20085E6-1E86-4B16-98D3-1D1C3CBC9D41}">
      <dgm:prSet/>
      <dgm:spPr/>
      <dgm:t>
        <a:bodyPr/>
        <a:lstStyle/>
        <a:p>
          <a:endParaRPr lang="en-US"/>
        </a:p>
      </dgm:t>
    </dgm:pt>
    <dgm:pt modelId="{916CEFAC-1528-4386-80D8-E250138EE8EA}" type="sibTrans" cxnId="{F20085E6-1E86-4B16-98D3-1D1C3CBC9D41}">
      <dgm:prSet/>
      <dgm:spPr/>
      <dgm:t>
        <a:bodyPr/>
        <a:lstStyle/>
        <a:p>
          <a:endParaRPr lang="en-US"/>
        </a:p>
      </dgm:t>
    </dgm:pt>
    <dgm:pt modelId="{538828B1-6511-49B2-AD71-465FD37EE63D}" type="pres">
      <dgm:prSet presAssocID="{B13CE070-C456-42C4-B3D3-D89216837DCE}" presName="diagram" presStyleCnt="0">
        <dgm:presLayoutVars>
          <dgm:dir/>
          <dgm:resizeHandles val="exact"/>
        </dgm:presLayoutVars>
      </dgm:prSet>
      <dgm:spPr/>
    </dgm:pt>
    <dgm:pt modelId="{1E743ED0-A666-42D9-9406-9E161B424A20}" type="pres">
      <dgm:prSet presAssocID="{A61E9C17-6297-4510-A2BC-B7887B5BCEC6}" presName="node" presStyleLbl="node1" presStyleIdx="0" presStyleCnt="8">
        <dgm:presLayoutVars>
          <dgm:bulletEnabled val="1"/>
        </dgm:presLayoutVars>
      </dgm:prSet>
      <dgm:spPr/>
    </dgm:pt>
    <dgm:pt modelId="{64B77E2C-030F-42BB-AD23-9FAE80857156}" type="pres">
      <dgm:prSet presAssocID="{5CAEEA87-87EC-483D-AC57-B51BFEDCCC90}" presName="sibTrans" presStyleCnt="0"/>
      <dgm:spPr/>
    </dgm:pt>
    <dgm:pt modelId="{F4020D04-0550-4306-8682-A10005D02328}" type="pres">
      <dgm:prSet presAssocID="{6568D493-E837-4E9E-8477-C72AA668612D}" presName="node" presStyleLbl="node1" presStyleIdx="1" presStyleCnt="8">
        <dgm:presLayoutVars>
          <dgm:bulletEnabled val="1"/>
        </dgm:presLayoutVars>
      </dgm:prSet>
      <dgm:spPr/>
    </dgm:pt>
    <dgm:pt modelId="{6630804C-E180-47EA-A3CC-2D817FF887DD}" type="pres">
      <dgm:prSet presAssocID="{49766497-1949-4B02-B435-C5B8548D09C7}" presName="sibTrans" presStyleCnt="0"/>
      <dgm:spPr/>
    </dgm:pt>
    <dgm:pt modelId="{C09ADE63-2287-427D-A38D-130F0EB46FA8}" type="pres">
      <dgm:prSet presAssocID="{8125939F-7AE7-4706-BD93-3880EA74A345}" presName="node" presStyleLbl="node1" presStyleIdx="2" presStyleCnt="8">
        <dgm:presLayoutVars>
          <dgm:bulletEnabled val="1"/>
        </dgm:presLayoutVars>
      </dgm:prSet>
      <dgm:spPr/>
    </dgm:pt>
    <dgm:pt modelId="{203F69DE-77C5-4B1E-A36F-6A6D458FACF1}" type="pres">
      <dgm:prSet presAssocID="{7BDB492F-CAF1-4168-B21D-DF46B8A71727}" presName="sibTrans" presStyleCnt="0"/>
      <dgm:spPr/>
    </dgm:pt>
    <dgm:pt modelId="{1E6B8347-3350-48F9-92AA-CA283560F04E}" type="pres">
      <dgm:prSet presAssocID="{17C22230-DB48-4DE7-9EB9-676FE864EA16}" presName="node" presStyleLbl="node1" presStyleIdx="3" presStyleCnt="8">
        <dgm:presLayoutVars>
          <dgm:bulletEnabled val="1"/>
        </dgm:presLayoutVars>
      </dgm:prSet>
      <dgm:spPr/>
    </dgm:pt>
    <dgm:pt modelId="{DD3D42D7-75F0-47FA-A88E-C0D8459F1CC5}" type="pres">
      <dgm:prSet presAssocID="{B6F544DD-58AF-4C09-9B95-2F68B863CC93}" presName="sibTrans" presStyleCnt="0"/>
      <dgm:spPr/>
    </dgm:pt>
    <dgm:pt modelId="{3F01C5C6-3B92-4D2C-BDE1-0CC4DD42D165}" type="pres">
      <dgm:prSet presAssocID="{BDDADE29-140E-4434-B18B-20C22083DAFD}" presName="node" presStyleLbl="node1" presStyleIdx="4" presStyleCnt="8">
        <dgm:presLayoutVars>
          <dgm:bulletEnabled val="1"/>
        </dgm:presLayoutVars>
      </dgm:prSet>
      <dgm:spPr/>
    </dgm:pt>
    <dgm:pt modelId="{A6D4EA34-8D30-4446-8002-147AFAA399E3}" type="pres">
      <dgm:prSet presAssocID="{B18E0206-FA80-4E8C-B945-D50281E03782}" presName="sibTrans" presStyleCnt="0"/>
      <dgm:spPr/>
    </dgm:pt>
    <dgm:pt modelId="{914B3CF8-F1CE-4797-9F87-BEAEB492EF31}" type="pres">
      <dgm:prSet presAssocID="{9F3A199B-22E9-44CD-AB16-A702F6AD89ED}" presName="node" presStyleLbl="node1" presStyleIdx="5" presStyleCnt="8">
        <dgm:presLayoutVars>
          <dgm:bulletEnabled val="1"/>
        </dgm:presLayoutVars>
      </dgm:prSet>
      <dgm:spPr/>
    </dgm:pt>
    <dgm:pt modelId="{AADDB35D-04D5-4829-8E69-7FB1B9CB511C}" type="pres">
      <dgm:prSet presAssocID="{80E52A48-B88D-43AE-94EF-CA4B3D45523B}" presName="sibTrans" presStyleCnt="0"/>
      <dgm:spPr/>
    </dgm:pt>
    <dgm:pt modelId="{021D57A9-03B4-4607-A2E0-089F2310FCE6}" type="pres">
      <dgm:prSet presAssocID="{E666FC37-0C23-4366-9591-942A6908B599}" presName="node" presStyleLbl="node1" presStyleIdx="6" presStyleCnt="8">
        <dgm:presLayoutVars>
          <dgm:bulletEnabled val="1"/>
        </dgm:presLayoutVars>
      </dgm:prSet>
      <dgm:spPr/>
    </dgm:pt>
    <dgm:pt modelId="{1EB29979-4E71-444E-8F97-310F33807CB6}" type="pres">
      <dgm:prSet presAssocID="{9A3C1BA4-ECE9-4F18-AAAC-6C908A297BBA}" presName="sibTrans" presStyleCnt="0"/>
      <dgm:spPr/>
    </dgm:pt>
    <dgm:pt modelId="{A2068519-413A-4BC7-A8C2-E33C3D336A24}" type="pres">
      <dgm:prSet presAssocID="{71A8B536-B72E-4577-BD40-1326B12424C1}" presName="node" presStyleLbl="node1" presStyleIdx="7" presStyleCnt="8">
        <dgm:presLayoutVars>
          <dgm:bulletEnabled val="1"/>
        </dgm:presLayoutVars>
      </dgm:prSet>
      <dgm:spPr/>
    </dgm:pt>
  </dgm:ptLst>
  <dgm:cxnLst>
    <dgm:cxn modelId="{9EB42D1D-BFB5-4E0A-8AC0-E556D73B121D}" type="presOf" srcId="{6568D493-E837-4E9E-8477-C72AA668612D}" destId="{F4020D04-0550-4306-8682-A10005D02328}" srcOrd="0" destOrd="0" presId="urn:microsoft.com/office/officeart/2005/8/layout/default"/>
    <dgm:cxn modelId="{015C3A24-4C64-425D-B547-7F18D8BCF910}" srcId="{B13CE070-C456-42C4-B3D3-D89216837DCE}" destId="{A61E9C17-6297-4510-A2BC-B7887B5BCEC6}" srcOrd="0" destOrd="0" parTransId="{690F2C05-A26E-4DAB-8986-8A46DA3BB13A}" sibTransId="{5CAEEA87-87EC-483D-AC57-B51BFEDCCC90}"/>
    <dgm:cxn modelId="{8F67043E-4A8C-41E3-AD4F-23C8FB320A5E}" type="presOf" srcId="{8125939F-7AE7-4706-BD93-3880EA74A345}" destId="{C09ADE63-2287-427D-A38D-130F0EB46FA8}" srcOrd="0" destOrd="0" presId="urn:microsoft.com/office/officeart/2005/8/layout/default"/>
    <dgm:cxn modelId="{64172840-290E-47A3-8163-8F3442B26AD1}" srcId="{B13CE070-C456-42C4-B3D3-D89216837DCE}" destId="{E666FC37-0C23-4366-9591-942A6908B599}" srcOrd="6" destOrd="0" parTransId="{A2EB5252-D59A-4B3C-9AD3-A72C6A41E674}" sibTransId="{9A3C1BA4-ECE9-4F18-AAAC-6C908A297BBA}"/>
    <dgm:cxn modelId="{97E56852-F5CC-4573-89E3-C2EBD45C6EBA}" type="presOf" srcId="{E666FC37-0C23-4366-9591-942A6908B599}" destId="{021D57A9-03B4-4607-A2E0-089F2310FCE6}" srcOrd="0" destOrd="0" presId="urn:microsoft.com/office/officeart/2005/8/layout/default"/>
    <dgm:cxn modelId="{C7011874-C695-4F6E-988E-2642D0BE8922}" type="presOf" srcId="{BDDADE29-140E-4434-B18B-20C22083DAFD}" destId="{3F01C5C6-3B92-4D2C-BDE1-0CC4DD42D165}" srcOrd="0" destOrd="0" presId="urn:microsoft.com/office/officeart/2005/8/layout/default"/>
    <dgm:cxn modelId="{91642C74-9566-448F-A165-1E49947E96A9}" type="presOf" srcId="{9F3A199B-22E9-44CD-AB16-A702F6AD89ED}" destId="{914B3CF8-F1CE-4797-9F87-BEAEB492EF31}" srcOrd="0" destOrd="0" presId="urn:microsoft.com/office/officeart/2005/8/layout/default"/>
    <dgm:cxn modelId="{4A55188E-6827-40FE-B38E-D7D76B4B4AFC}" type="presOf" srcId="{B13CE070-C456-42C4-B3D3-D89216837DCE}" destId="{538828B1-6511-49B2-AD71-465FD37EE63D}" srcOrd="0" destOrd="0" presId="urn:microsoft.com/office/officeart/2005/8/layout/default"/>
    <dgm:cxn modelId="{2F8C11B5-D5DB-4448-AE63-C756F2E2F89F}" srcId="{B13CE070-C456-42C4-B3D3-D89216837DCE}" destId="{17C22230-DB48-4DE7-9EB9-676FE864EA16}" srcOrd="3" destOrd="0" parTransId="{A9DF2D4D-34FE-4F11-8949-7F499AEAB3D3}" sibTransId="{B6F544DD-58AF-4C09-9B95-2F68B863CC93}"/>
    <dgm:cxn modelId="{5230E1C1-7B5C-4D7E-B6BD-1ED1B59B63BC}" srcId="{B13CE070-C456-42C4-B3D3-D89216837DCE}" destId="{8125939F-7AE7-4706-BD93-3880EA74A345}" srcOrd="2" destOrd="0" parTransId="{DBCB52CF-7F42-4827-9DEE-664658110AD7}" sibTransId="{7BDB492F-CAF1-4168-B21D-DF46B8A71727}"/>
    <dgm:cxn modelId="{9F620CD4-A0B8-484E-8A1E-291CEAC12A57}" srcId="{B13CE070-C456-42C4-B3D3-D89216837DCE}" destId="{BDDADE29-140E-4434-B18B-20C22083DAFD}" srcOrd="4" destOrd="0" parTransId="{85A6CB4B-ABFB-4C2F-8F10-54283A162A55}" sibTransId="{B18E0206-FA80-4E8C-B945-D50281E03782}"/>
    <dgm:cxn modelId="{C9B015D5-3CDD-4310-8E03-2C1789EEA1DC}" type="presOf" srcId="{17C22230-DB48-4DE7-9EB9-676FE864EA16}" destId="{1E6B8347-3350-48F9-92AA-CA283560F04E}" srcOrd="0" destOrd="0" presId="urn:microsoft.com/office/officeart/2005/8/layout/default"/>
    <dgm:cxn modelId="{09051BDD-3F08-4445-94EF-22B8F9A40065}" type="presOf" srcId="{A61E9C17-6297-4510-A2BC-B7887B5BCEC6}" destId="{1E743ED0-A666-42D9-9406-9E161B424A20}" srcOrd="0" destOrd="0" presId="urn:microsoft.com/office/officeart/2005/8/layout/default"/>
    <dgm:cxn modelId="{A2FAB8E4-F7C5-4341-8176-2429B670A33B}" srcId="{B13CE070-C456-42C4-B3D3-D89216837DCE}" destId="{6568D493-E837-4E9E-8477-C72AA668612D}" srcOrd="1" destOrd="0" parTransId="{79AAF936-78DD-4786-938B-A9D107A8CF63}" sibTransId="{49766497-1949-4B02-B435-C5B8548D09C7}"/>
    <dgm:cxn modelId="{F20085E6-1E86-4B16-98D3-1D1C3CBC9D41}" srcId="{B13CE070-C456-42C4-B3D3-D89216837DCE}" destId="{71A8B536-B72E-4577-BD40-1326B12424C1}" srcOrd="7" destOrd="0" parTransId="{A3FF3F77-02E2-4ECF-8208-19572703A3A9}" sibTransId="{916CEFAC-1528-4386-80D8-E250138EE8EA}"/>
    <dgm:cxn modelId="{FEE390E9-542D-4161-8EFF-C83CB7ABB99A}" srcId="{B13CE070-C456-42C4-B3D3-D89216837DCE}" destId="{9F3A199B-22E9-44CD-AB16-A702F6AD89ED}" srcOrd="5" destOrd="0" parTransId="{F0077651-1848-4881-860B-C92955675736}" sibTransId="{80E52A48-B88D-43AE-94EF-CA4B3D45523B}"/>
    <dgm:cxn modelId="{197D73EB-D8D5-451E-8D98-78490FE98014}" type="presOf" srcId="{71A8B536-B72E-4577-BD40-1326B12424C1}" destId="{A2068519-413A-4BC7-A8C2-E33C3D336A24}" srcOrd="0" destOrd="0" presId="urn:microsoft.com/office/officeart/2005/8/layout/default"/>
    <dgm:cxn modelId="{59DB3FC4-750E-4E64-9EFF-9E41A64056C2}" type="presParOf" srcId="{538828B1-6511-49B2-AD71-465FD37EE63D}" destId="{1E743ED0-A666-42D9-9406-9E161B424A20}" srcOrd="0" destOrd="0" presId="urn:microsoft.com/office/officeart/2005/8/layout/default"/>
    <dgm:cxn modelId="{8AA8E9CC-B916-48A5-9D49-21F682A8C454}" type="presParOf" srcId="{538828B1-6511-49B2-AD71-465FD37EE63D}" destId="{64B77E2C-030F-42BB-AD23-9FAE80857156}" srcOrd="1" destOrd="0" presId="urn:microsoft.com/office/officeart/2005/8/layout/default"/>
    <dgm:cxn modelId="{7DB16631-772F-45B3-851C-5D0FDA620A39}" type="presParOf" srcId="{538828B1-6511-49B2-AD71-465FD37EE63D}" destId="{F4020D04-0550-4306-8682-A10005D02328}" srcOrd="2" destOrd="0" presId="urn:microsoft.com/office/officeart/2005/8/layout/default"/>
    <dgm:cxn modelId="{C5E5E18F-F540-4273-B29F-16AFF00AFA04}" type="presParOf" srcId="{538828B1-6511-49B2-AD71-465FD37EE63D}" destId="{6630804C-E180-47EA-A3CC-2D817FF887DD}" srcOrd="3" destOrd="0" presId="urn:microsoft.com/office/officeart/2005/8/layout/default"/>
    <dgm:cxn modelId="{32230E71-D2F4-4FA3-950B-0778F6017F9F}" type="presParOf" srcId="{538828B1-6511-49B2-AD71-465FD37EE63D}" destId="{C09ADE63-2287-427D-A38D-130F0EB46FA8}" srcOrd="4" destOrd="0" presId="urn:microsoft.com/office/officeart/2005/8/layout/default"/>
    <dgm:cxn modelId="{FA894639-7207-47E2-AB0D-CAE07A4F6E66}" type="presParOf" srcId="{538828B1-6511-49B2-AD71-465FD37EE63D}" destId="{203F69DE-77C5-4B1E-A36F-6A6D458FACF1}" srcOrd="5" destOrd="0" presId="urn:microsoft.com/office/officeart/2005/8/layout/default"/>
    <dgm:cxn modelId="{4077175F-036F-44BC-8D8E-0F3A3C1977B8}" type="presParOf" srcId="{538828B1-6511-49B2-AD71-465FD37EE63D}" destId="{1E6B8347-3350-48F9-92AA-CA283560F04E}" srcOrd="6" destOrd="0" presId="urn:microsoft.com/office/officeart/2005/8/layout/default"/>
    <dgm:cxn modelId="{13C395E2-B192-4D5F-826F-D083B4EE46BA}" type="presParOf" srcId="{538828B1-6511-49B2-AD71-465FD37EE63D}" destId="{DD3D42D7-75F0-47FA-A88E-C0D8459F1CC5}" srcOrd="7" destOrd="0" presId="urn:microsoft.com/office/officeart/2005/8/layout/default"/>
    <dgm:cxn modelId="{60715D8F-FEB2-496C-9443-734550A80DC4}" type="presParOf" srcId="{538828B1-6511-49B2-AD71-465FD37EE63D}" destId="{3F01C5C6-3B92-4D2C-BDE1-0CC4DD42D165}" srcOrd="8" destOrd="0" presId="urn:microsoft.com/office/officeart/2005/8/layout/default"/>
    <dgm:cxn modelId="{4729A5BD-3965-40FD-A943-C550A86D9CE1}" type="presParOf" srcId="{538828B1-6511-49B2-AD71-465FD37EE63D}" destId="{A6D4EA34-8D30-4446-8002-147AFAA399E3}" srcOrd="9" destOrd="0" presId="urn:microsoft.com/office/officeart/2005/8/layout/default"/>
    <dgm:cxn modelId="{0CA488EF-E994-40BB-992F-27B0B1C6FD8D}" type="presParOf" srcId="{538828B1-6511-49B2-AD71-465FD37EE63D}" destId="{914B3CF8-F1CE-4797-9F87-BEAEB492EF31}" srcOrd="10" destOrd="0" presId="urn:microsoft.com/office/officeart/2005/8/layout/default"/>
    <dgm:cxn modelId="{15E19F8D-AD33-4DFB-A26E-B5E02ACFA165}" type="presParOf" srcId="{538828B1-6511-49B2-AD71-465FD37EE63D}" destId="{AADDB35D-04D5-4829-8E69-7FB1B9CB511C}" srcOrd="11" destOrd="0" presId="urn:microsoft.com/office/officeart/2005/8/layout/default"/>
    <dgm:cxn modelId="{696264B2-BE26-4F83-885F-EBB7C6EDFC24}" type="presParOf" srcId="{538828B1-6511-49B2-AD71-465FD37EE63D}" destId="{021D57A9-03B4-4607-A2E0-089F2310FCE6}" srcOrd="12" destOrd="0" presId="urn:microsoft.com/office/officeart/2005/8/layout/default"/>
    <dgm:cxn modelId="{230A7D33-DD3B-4CEB-81E4-B96627794EB5}" type="presParOf" srcId="{538828B1-6511-49B2-AD71-465FD37EE63D}" destId="{1EB29979-4E71-444E-8F97-310F33807CB6}" srcOrd="13" destOrd="0" presId="urn:microsoft.com/office/officeart/2005/8/layout/default"/>
    <dgm:cxn modelId="{BAE19411-531B-452B-9421-BB9E041116C6}" type="presParOf" srcId="{538828B1-6511-49B2-AD71-465FD37EE63D}" destId="{A2068519-413A-4BC7-A8C2-E33C3D336A24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640AC2-145F-42FE-A298-6EC56019E8A8}">
      <dsp:nvSpPr>
        <dsp:cNvPr id="0" name=""/>
        <dsp:cNvSpPr/>
      </dsp:nvSpPr>
      <dsp:spPr>
        <a:xfrm>
          <a:off x="0" y="800734"/>
          <a:ext cx="10896600" cy="1478279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78E5D4-6198-4B55-A2C8-A52147BF3BC9}">
      <dsp:nvSpPr>
        <dsp:cNvPr id="0" name=""/>
        <dsp:cNvSpPr/>
      </dsp:nvSpPr>
      <dsp:spPr>
        <a:xfrm>
          <a:off x="447179" y="1133347"/>
          <a:ext cx="813053" cy="81305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740273-95F9-46C5-8C22-60F5D1AC9350}">
      <dsp:nvSpPr>
        <dsp:cNvPr id="0" name=""/>
        <dsp:cNvSpPr/>
      </dsp:nvSpPr>
      <dsp:spPr>
        <a:xfrm>
          <a:off x="1707413" y="800734"/>
          <a:ext cx="9189186" cy="14782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51" tIns="156451" rIns="156451" bIns="156451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What makes a good proposal?</a:t>
          </a:r>
        </a:p>
      </dsp:txBody>
      <dsp:txXfrm>
        <a:off x="1707413" y="800734"/>
        <a:ext cx="9189186" cy="1478279"/>
      </dsp:txXfrm>
    </dsp:sp>
    <dsp:sp modelId="{57A2459A-D176-462F-9EBA-680D0BFF2600}">
      <dsp:nvSpPr>
        <dsp:cNvPr id="0" name=""/>
        <dsp:cNvSpPr/>
      </dsp:nvSpPr>
      <dsp:spPr>
        <a:xfrm>
          <a:off x="0" y="2648584"/>
          <a:ext cx="10896600" cy="1478279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CA75F8-C3D4-4272-941D-06F603D1031B}">
      <dsp:nvSpPr>
        <dsp:cNvPr id="0" name=""/>
        <dsp:cNvSpPr/>
      </dsp:nvSpPr>
      <dsp:spPr>
        <a:xfrm>
          <a:off x="447179" y="2981197"/>
          <a:ext cx="813053" cy="81305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EEC941-1D10-411B-8A0A-C1D51BDB99C7}">
      <dsp:nvSpPr>
        <dsp:cNvPr id="0" name=""/>
        <dsp:cNvSpPr/>
      </dsp:nvSpPr>
      <dsp:spPr>
        <a:xfrm>
          <a:off x="1707413" y="2648584"/>
          <a:ext cx="9189186" cy="14782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51" tIns="156451" rIns="156451" bIns="156451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Have you ever written or read a proposal?</a:t>
          </a:r>
        </a:p>
      </dsp:txBody>
      <dsp:txXfrm>
        <a:off x="1707413" y="2648584"/>
        <a:ext cx="9189186" cy="147827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743ED0-A666-42D9-9406-9E161B424A20}">
      <dsp:nvSpPr>
        <dsp:cNvPr id="0" name=""/>
        <dsp:cNvSpPr/>
      </dsp:nvSpPr>
      <dsp:spPr>
        <a:xfrm>
          <a:off x="3221" y="353376"/>
          <a:ext cx="2555631" cy="15333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i="0" kern="1200"/>
            <a:t>What is the main concept introduced in the video regarding decision-making?</a:t>
          </a:r>
          <a:endParaRPr lang="en-US" sz="1800" kern="1200"/>
        </a:p>
      </dsp:txBody>
      <dsp:txXfrm>
        <a:off x="3221" y="353376"/>
        <a:ext cx="2555631" cy="1533379"/>
      </dsp:txXfrm>
    </dsp:sp>
    <dsp:sp modelId="{F4020D04-0550-4306-8682-A10005D02328}">
      <dsp:nvSpPr>
        <dsp:cNvPr id="0" name=""/>
        <dsp:cNvSpPr/>
      </dsp:nvSpPr>
      <dsp:spPr>
        <a:xfrm>
          <a:off x="2814416" y="353376"/>
          <a:ext cx="2555631" cy="15333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i="0" kern="1200"/>
            <a:t>How does the speaker differentiate between FOMO and FOBO? Provide examples.</a:t>
          </a:r>
          <a:endParaRPr lang="en-US" sz="1800" kern="1200"/>
        </a:p>
      </dsp:txBody>
      <dsp:txXfrm>
        <a:off x="2814416" y="353376"/>
        <a:ext cx="2555631" cy="1533379"/>
      </dsp:txXfrm>
    </dsp:sp>
    <dsp:sp modelId="{C09ADE63-2287-427D-A38D-130F0EB46FA8}">
      <dsp:nvSpPr>
        <dsp:cNvPr id="0" name=""/>
        <dsp:cNvSpPr/>
      </dsp:nvSpPr>
      <dsp:spPr>
        <a:xfrm>
          <a:off x="5625611" y="353376"/>
          <a:ext cx="2555631" cy="15333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i="0" kern="1200"/>
            <a:t>Describe how technology contributes to FOBO according to the speaker.</a:t>
          </a:r>
          <a:endParaRPr lang="en-US" sz="1800" kern="1200"/>
        </a:p>
      </dsp:txBody>
      <dsp:txXfrm>
        <a:off x="5625611" y="353376"/>
        <a:ext cx="2555631" cy="1533379"/>
      </dsp:txXfrm>
    </dsp:sp>
    <dsp:sp modelId="{1E6B8347-3350-48F9-92AA-CA283560F04E}">
      <dsp:nvSpPr>
        <dsp:cNvPr id="0" name=""/>
        <dsp:cNvSpPr/>
      </dsp:nvSpPr>
      <dsp:spPr>
        <a:xfrm>
          <a:off x="8436806" y="353376"/>
          <a:ext cx="2555631" cy="15333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i="0" kern="1200"/>
            <a:t>What are the three types of decisions mentioned in the video? Briefly explain each.</a:t>
          </a:r>
          <a:endParaRPr lang="en-US" sz="1800" kern="1200"/>
        </a:p>
      </dsp:txBody>
      <dsp:txXfrm>
        <a:off x="8436806" y="353376"/>
        <a:ext cx="2555631" cy="1533379"/>
      </dsp:txXfrm>
    </dsp:sp>
    <dsp:sp modelId="{3F01C5C6-3B92-4D2C-BDE1-0CC4DD42D165}">
      <dsp:nvSpPr>
        <dsp:cNvPr id="0" name=""/>
        <dsp:cNvSpPr/>
      </dsp:nvSpPr>
      <dsp:spPr>
        <a:xfrm>
          <a:off x="3221" y="2142318"/>
          <a:ext cx="2555631" cy="15333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i="0" kern="1200"/>
            <a:t>What strategies does the speaker suggest for making no-stakes decisions?</a:t>
          </a:r>
          <a:endParaRPr lang="en-US" sz="1800" kern="1200"/>
        </a:p>
      </dsp:txBody>
      <dsp:txXfrm>
        <a:off x="3221" y="2142318"/>
        <a:ext cx="2555631" cy="1533379"/>
      </dsp:txXfrm>
    </dsp:sp>
    <dsp:sp modelId="{914B3CF8-F1CE-4797-9F87-BEAEB492EF31}">
      <dsp:nvSpPr>
        <dsp:cNvPr id="0" name=""/>
        <dsp:cNvSpPr/>
      </dsp:nvSpPr>
      <dsp:spPr>
        <a:xfrm>
          <a:off x="2814416" y="2142318"/>
          <a:ext cx="2555631" cy="15333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i="0" kern="1200"/>
            <a:t>In the context of low-stakes decisions, what is the recommended method for outsourcing decision-making?</a:t>
          </a:r>
          <a:endParaRPr lang="en-US" sz="1800" kern="1200"/>
        </a:p>
      </dsp:txBody>
      <dsp:txXfrm>
        <a:off x="2814416" y="2142318"/>
        <a:ext cx="2555631" cy="1533379"/>
      </dsp:txXfrm>
    </dsp:sp>
    <dsp:sp modelId="{021D57A9-03B4-4607-A2E0-089F2310FCE6}">
      <dsp:nvSpPr>
        <dsp:cNvPr id="0" name=""/>
        <dsp:cNvSpPr/>
      </dsp:nvSpPr>
      <dsp:spPr>
        <a:xfrm>
          <a:off x="5625611" y="2142318"/>
          <a:ext cx="2555631" cy="15333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i="0" kern="1200"/>
            <a:t>How should one approach high-stakes decisions according to the video? List the steps involved.</a:t>
          </a:r>
          <a:endParaRPr lang="en-US" sz="1800" kern="1200"/>
        </a:p>
      </dsp:txBody>
      <dsp:txXfrm>
        <a:off x="5625611" y="2142318"/>
        <a:ext cx="2555631" cy="1533379"/>
      </dsp:txXfrm>
    </dsp:sp>
    <dsp:sp modelId="{A2068519-413A-4BC7-A8C2-E33C3D336A24}">
      <dsp:nvSpPr>
        <dsp:cNvPr id="0" name=""/>
        <dsp:cNvSpPr/>
      </dsp:nvSpPr>
      <dsp:spPr>
        <a:xfrm>
          <a:off x="8436806" y="2142318"/>
          <a:ext cx="2555631" cy="15333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i="0" kern="1200"/>
            <a:t>What is the importance of committing to a decision once it is made?</a:t>
          </a:r>
          <a:endParaRPr lang="en-US" sz="1800" kern="1200"/>
        </a:p>
      </dsp:txBody>
      <dsp:txXfrm>
        <a:off x="8436806" y="2142318"/>
        <a:ext cx="2555631" cy="15333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033821-597E-4B4F-8572-5DA1CB1835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8640" y="950976"/>
            <a:ext cx="6509385" cy="3556730"/>
          </a:xfrm>
        </p:spPr>
        <p:txBody>
          <a:bodyPr anchor="t">
            <a:normAutofit/>
          </a:bodyPr>
          <a:lstStyle>
            <a:lvl1pPr algn="l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C38D70-8FF5-47D7-A0DD-087A227BC9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572000"/>
            <a:ext cx="6481953" cy="1485900"/>
          </a:xfrm>
        </p:spPr>
        <p:txBody>
          <a:bodyPr anchor="b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B5B485-516D-48B7-AF1D-69AEEA351A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E23C7-78A4-413A-A84B-93D4CC0A9EB1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614DDB-2831-4FF8-9DA7-0449659D7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F178F6-65BA-4964-80E2-DB6EA3355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39E08-E0E5-4B1A-8F7D-08FE7678A3B6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689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07F1B-6F93-4E6E-8C8C-D01A9DEB6A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7D2968-FE85-492F-A77B-1771F4EAA8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48641" y="2028826"/>
            <a:ext cx="11094348" cy="4029074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592DA2-B1FB-45C6-B10C-141AC2BFB3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E23C7-78A4-413A-A84B-93D4CC0A9EB1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CA6D78-CE47-4CA7-B3B6-AFAE5175F6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EDC5C0-8780-4819-A8FC-32A0141D2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39E08-E0E5-4B1A-8F7D-08FE7678A3B6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4604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7B8F9A8-05F2-4F79-B689-1FA2F31965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472612" y="952499"/>
            <a:ext cx="2207417" cy="5105401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D615BC-61CD-4D59-8E85-B59072E2B2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57924" y="952499"/>
            <a:ext cx="8914688" cy="5105401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F81C46-8CC0-4B79-AF2E-84C86C6A8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E23C7-78A4-413A-A84B-93D4CC0A9EB1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A76817-4D29-4888-B68C-A35F5A069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0B21A-30A9-4173-9E3F-D985B86A3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39E08-E0E5-4B1A-8F7D-08FE7678A3B6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7908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A45AC-24E0-45A1-90C3-7BF96C3FC7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2018E1-7CA3-4B5E-9683-554FDFC63E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95D32D-7150-4DF2-B992-A2B4F5605D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E23C7-78A4-413A-A84B-93D4CC0A9EB1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D03F0C-FCA3-464C-B6ED-864DB51E7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C41006-DAE1-4326-B1AE-FD527A653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39E08-E0E5-4B1A-8F7D-08FE7678A3B6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9706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173B84-BE32-464A-A765-975C21B5CF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923" y="952500"/>
            <a:ext cx="6678695" cy="3962398"/>
          </a:xfrm>
        </p:spPr>
        <p:txBody>
          <a:bodyPr anchor="t"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0145C2-97CF-4887-904A-8ADC80525A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43860" y="952501"/>
            <a:ext cx="3500440" cy="396239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524559-DA32-4398-A8EE-EED2469D63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E23C7-78A4-413A-A84B-93D4CC0A9EB1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967BE1-F1AC-4732-B52E-1C7D63DEF8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A13C03-DDF0-48C6-B1BF-D28875F823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39E08-E0E5-4B1A-8F7D-08FE7678A3B6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5019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46F411-42B3-4A17-BE7E-861BE7E7DC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8E0603-F4C0-40AC-A53E-40449D53D7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48640" y="2029968"/>
            <a:ext cx="5281506" cy="41481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BC5634-2887-4182-A9BE-B382357D4F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7928" y="2029968"/>
            <a:ext cx="5281506" cy="41481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6B6E74-28E1-4684-B515-4265ED7B1E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E23C7-78A4-413A-A84B-93D4CC0A9EB1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D375EA-A8F8-485D-A82F-CD85D4C9E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D9E4B0-F5E3-407F-A548-B616E7749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39E08-E0E5-4B1A-8F7D-08FE7678A3B6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96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82161A-7627-4D64-AF08-10D702AFE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659" y="950976"/>
            <a:ext cx="10802729" cy="88179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3B6884-07D8-4CC4-BE99-516F1433BE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2918" y="1832772"/>
            <a:ext cx="5281507" cy="742638"/>
          </a:xfrm>
        </p:spPr>
        <p:txBody>
          <a:bodyPr anchor="b">
            <a:normAutofit/>
          </a:bodyPr>
          <a:lstStyle>
            <a:lvl1pPr marL="0" indent="0">
              <a:buNone/>
              <a:defRPr sz="1800" b="1" cap="all" spc="13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82C638-B5A8-4F8C-85AE-33BEAF54C0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8640" y="2600531"/>
            <a:ext cx="5281507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40D1933-A703-4BDC-A697-728E899EED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57927" y="1832772"/>
            <a:ext cx="5283202" cy="742638"/>
          </a:xfrm>
        </p:spPr>
        <p:txBody>
          <a:bodyPr anchor="b">
            <a:normAutofit/>
          </a:bodyPr>
          <a:lstStyle>
            <a:lvl1pPr marL="0" indent="0">
              <a:buNone/>
              <a:defRPr sz="1800" b="1" cap="all" spc="13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5925DBD-4D51-4A2D-B1E4-6D094CD1E8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57927" y="2600531"/>
            <a:ext cx="5283202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62636E2-E26E-42F7-9E05-3F756C7D1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E23C7-78A4-413A-A84B-93D4CC0A9EB1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6F7281B-0E5C-421E-AFFE-775F57C5DD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E483462-E410-4DC7-AE53-27AABECFE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39E08-E0E5-4B1A-8F7D-08FE7678A3B6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4718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ACFA68-31B5-48C5-929A-842FDF0FD8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95A2600-419E-46E9-946F-FBDEDBA1D4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E23C7-78A4-413A-A84B-93D4CC0A9EB1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85F9A9-98FF-4653-A570-9F351A1AB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D44457-95F1-4B15-A647-B14F91F7A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39E08-E0E5-4B1A-8F7D-08FE7678A3B6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1772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19EABA-1008-4E49-9184-3A946ECD71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E23C7-78A4-413A-A84B-93D4CC0A9EB1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5C3BD0-269D-4127-B5F7-84B0D8A74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623447-C740-4495-93EC-7252B1B92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39E08-E0E5-4B1A-8F7D-08FE7678A3B6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0438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2D1155-71E7-4F0A-BB62-933743CF6E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952500"/>
            <a:ext cx="4124084" cy="2362200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CB6D44-5A1E-4176-8766-4B81E045D5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00700" y="952500"/>
            <a:ext cx="5934074" cy="49085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810EC6-11DD-4B5D-A2D2-4DCF73E583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48641" y="3429000"/>
            <a:ext cx="4124084" cy="24399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5DFCDF-666E-4DB4-A1C0-79D40A007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E23C7-78A4-413A-A84B-93D4CC0A9EB1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3A69AC-15E6-4B19-A59D-DBDBE923DB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79F0EE-74DE-4FEC-81E9-E40D53397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39E08-E0E5-4B1A-8F7D-08FE7678A3B6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6071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A3CA4F-6508-4AD6-8367-A0288D888D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1" y="952500"/>
            <a:ext cx="4124084" cy="2397918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06BFCD-2F93-4D99-89EA-F0359FB782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522119" y="987425"/>
            <a:ext cx="602218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F4C1F7-1272-41C8-8C29-676316D02D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48641" y="3429000"/>
            <a:ext cx="4124084" cy="24399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CDD491-0FE6-4B42-AAA6-B698E46F1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E23C7-78A4-413A-A84B-93D4CC0A9EB1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58F83F-4E9F-4607-A69B-DFC932560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324484-C6E4-4D8A-BDAB-09B1FBB43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39E08-E0E5-4B1A-8F7D-08FE7678A3B6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587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F90E843-90BA-4A7D-8F9F-FFE49387A6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39" y="950976"/>
            <a:ext cx="10995659" cy="107784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F7CA62-9B55-49B4-94B6-EAAF7D5AE0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8641" y="2028826"/>
            <a:ext cx="10995660" cy="40290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CEA03-AAFA-4A69-A3DA-1DD0EF273F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88729" y="6449535"/>
            <a:ext cx="2983095" cy="308453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fld id="{4CDE23C7-78A4-413A-A84B-93D4CC0A9EB1}" type="datetimeFigureOut">
              <a:rPr lang="en-US" smtClean="0"/>
              <a:pPr/>
              <a:t>12/4/2024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E97F43-1ECB-4FC2-863E-26CEE24A00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57924" y="17377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C7F9D8-4B2E-4871-B2AE-EFC06BE231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10710" y="6449535"/>
            <a:ext cx="932279" cy="308453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6CB39E08-E0E5-4B1A-8F7D-08FE7678A3B6}" type="slidenum">
              <a:rPr lang="en-US" smtClean="0"/>
              <a:pPr/>
              <a:t>‹№›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62919E4-C488-4107-9EF1-66152F848008}"/>
              </a:ext>
            </a:extLst>
          </p:cNvPr>
          <p:cNvCxnSpPr>
            <a:cxnSpLocks/>
          </p:cNvCxnSpPr>
          <p:nvPr/>
        </p:nvCxnSpPr>
        <p:spPr>
          <a:xfrm>
            <a:off x="643467" y="678719"/>
            <a:ext cx="1090506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BF79732-4088-424C-A653-4534E4389443}"/>
              </a:ext>
            </a:extLst>
          </p:cNvPr>
          <p:cNvCxnSpPr>
            <a:cxnSpLocks/>
          </p:cNvCxnSpPr>
          <p:nvPr/>
        </p:nvCxnSpPr>
        <p:spPr>
          <a:xfrm>
            <a:off x="643467" y="6309695"/>
            <a:ext cx="10905066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2125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3444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s://wordwall.net/myactivities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icpedia.org/post-it-note/d/decision-making.html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ivecommons.org/licenses/by-sa/3.0/" TargetMode="Externa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hyperlink" Target="https://www.youtube.com/watch?v=_0onFbc5FQM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ivecommons.org/licenses/by/3.0/" TargetMode="External"/><Relationship Id="rId4" Type="http://schemas.openxmlformats.org/officeDocument/2006/relationships/hyperlink" Target="https://clamorworld.com/3-simple-ways-to-make-better-business-decisions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researchleap.com/impact-of-individual-decision-making-styles-on-marketing-information-system-based-decision-making/" TargetMode="External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/3.0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472B768-D6CA-45E8-B749-DE0F9D4831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Pen placed on top of a signature line">
            <a:extLst>
              <a:ext uri="{FF2B5EF4-FFF2-40B4-BE49-F238E27FC236}">
                <a16:creationId xmlns:a16="http://schemas.microsoft.com/office/drawing/2014/main" id="{223DE966-53F5-C3D6-5156-C2C06F4470B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5730"/>
          <a:stretch/>
        </p:blipFill>
        <p:spPr>
          <a:xfrm>
            <a:off x="19" y="-3"/>
            <a:ext cx="12191981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13F26D5C-77E9-4A8D-95F0-1635BAD126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4" y="-2"/>
            <a:ext cx="12191999" cy="4360983"/>
          </a:xfrm>
          <a:prstGeom prst="rect">
            <a:avLst/>
          </a:prstGeom>
          <a:gradFill flip="none" rotWithShape="1">
            <a:gsLst>
              <a:gs pos="3000">
                <a:srgbClr val="000000">
                  <a:alpha val="0"/>
                </a:srgbClr>
              </a:gs>
              <a:gs pos="61000">
                <a:srgbClr val="000000">
                  <a:alpha val="48000"/>
                </a:srgbClr>
              </a:gs>
              <a:gs pos="100000">
                <a:srgbClr val="000000">
                  <a:alpha val="58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1E0FA3-D3D4-A87A-F396-9A754ED424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55936" y="864771"/>
            <a:ext cx="6871574" cy="190374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rgbClr val="FFFFFF"/>
                </a:solidFill>
              </a:rPr>
              <a:t>Proposal Writing. </a:t>
            </a:r>
            <a:br>
              <a:rPr lang="en-US" dirty="0">
                <a:solidFill>
                  <a:srgbClr val="FFFFFF"/>
                </a:solidFill>
              </a:rPr>
            </a:br>
            <a:r>
              <a:rPr lang="en-US" dirty="0">
                <a:solidFill>
                  <a:srgbClr val="FFFFFF"/>
                </a:solidFill>
              </a:rPr>
              <a:t>Making Decisions.</a:t>
            </a:r>
            <a:endParaRPr lang="uk-UA" dirty="0">
              <a:solidFill>
                <a:srgbClr val="FFFFFF"/>
              </a:solidFill>
            </a:endParaRP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3056E856-743B-37AB-2622-64B85C15B2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06168" y="5171770"/>
            <a:ext cx="3515652" cy="1528555"/>
          </a:xfrm>
        </p:spPr>
        <p:txBody>
          <a:bodyPr anchor="t"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i="1" dirty="0"/>
              <a:t>Created by Iryna Zhukevych</a:t>
            </a:r>
          </a:p>
          <a:p>
            <a:pPr>
              <a:lnSpc>
                <a:spcPct val="100000"/>
              </a:lnSpc>
            </a:pPr>
            <a:r>
              <a:rPr lang="en-US" b="1" i="1" dirty="0"/>
              <a:t>PhD in Pedagogical Sciences</a:t>
            </a:r>
          </a:p>
          <a:p>
            <a:pPr>
              <a:lnSpc>
                <a:spcPct val="100000"/>
              </a:lnSpc>
            </a:pPr>
            <a:r>
              <a:rPr lang="en-US" b="1" i="1" dirty="0"/>
              <a:t>Associate Professor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632DC5A-0728-490F-8655-6B43778270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43467" y="678719"/>
            <a:ext cx="10905066" cy="0"/>
          </a:xfrm>
          <a:prstGeom prst="line">
            <a:avLst/>
          </a:prstGeom>
          <a:ln w="381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8BB1F6D-CF9C-422D-9324-C46415BB9D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43467" y="6309695"/>
            <a:ext cx="10905066" cy="0"/>
          </a:xfrm>
          <a:prstGeom prst="line">
            <a:avLst/>
          </a:prstGeom>
          <a:ln w="63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97017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5F2D5967-D287-4BDA-8914-854D6EC8A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CED355-EC0F-60EC-646A-C424A3986C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1676401"/>
            <a:ext cx="3536516" cy="1520312"/>
          </a:xfrm>
        </p:spPr>
        <p:txBody>
          <a:bodyPr>
            <a:normAutofit/>
          </a:bodyPr>
          <a:lstStyle/>
          <a:p>
            <a:r>
              <a:rPr lang="en-US" dirty="0"/>
              <a:t>Speaking Cards</a:t>
            </a:r>
            <a:endParaRPr lang="uk-UA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F538056-4BE2-4156-9522-75617E95FE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43467" y="678719"/>
            <a:ext cx="1090506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44ACD2EC-AD6E-E057-EB20-08833B4AEF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2560" y="3921761"/>
            <a:ext cx="3914141" cy="21441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hlinkClick r:id="rId2"/>
              </a:rPr>
              <a:t>https://wordwall.net/myactivities</a:t>
            </a:r>
            <a:endParaRPr lang="en-US" dirty="0"/>
          </a:p>
          <a:p>
            <a:pPr marL="0" indent="0">
              <a:buNone/>
            </a:pPr>
            <a:endParaRPr lang="uk-UA" dirty="0"/>
          </a:p>
        </p:txBody>
      </p:sp>
      <p:pic>
        <p:nvPicPr>
          <p:cNvPr id="5" name="Рисунок 4" descr="Colored envelopes">
            <a:extLst>
              <a:ext uri="{FF2B5EF4-FFF2-40B4-BE49-F238E27FC236}">
                <a16:creationId xmlns:a16="http://schemas.microsoft.com/office/drawing/2014/main" id="{DC883ED3-8F55-C5E6-00B8-69342A0C1D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201220"/>
            <a:ext cx="6903309" cy="4607958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340FC25-B92B-49CA-9B3B-580CCD12F3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43467" y="6309695"/>
            <a:ext cx="10905066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28970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B957CFC-E9B2-4BC8-BD75-9F3B5E3388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F784426-8AB9-43C9-8340-281290602D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43467" y="678719"/>
            <a:ext cx="1090506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B96E92E-4D99-41CA-848E-4028B6DA26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43467" y="6309695"/>
            <a:ext cx="10905066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Місце для вмісту 2">
            <a:extLst>
              <a:ext uri="{FF2B5EF4-FFF2-40B4-BE49-F238E27FC236}">
                <a16:creationId xmlns:a16="http://schemas.microsoft.com/office/drawing/2014/main" id="{CC8AF9D4-1BCA-437B-4AF9-11F269BC47E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598661"/>
              </p:ext>
            </p:extLst>
          </p:nvPr>
        </p:nvGraphicFramePr>
        <p:xfrm>
          <a:off x="647700" y="914400"/>
          <a:ext cx="10896600" cy="49275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228854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10">
            <a:extLst>
              <a:ext uri="{FF2B5EF4-FFF2-40B4-BE49-F238E27FC236}">
                <a16:creationId xmlns:a16="http://schemas.microsoft.com/office/drawing/2014/main" id="{462919E4-C488-4107-9EF1-66152F848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43467" y="678719"/>
            <a:ext cx="1090506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12">
            <a:extLst>
              <a:ext uri="{FF2B5EF4-FFF2-40B4-BE49-F238E27FC236}">
                <a16:creationId xmlns:a16="http://schemas.microsoft.com/office/drawing/2014/main" id="{0BF79732-4088-424C-A653-4534E43894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43467" y="6309695"/>
            <a:ext cx="10905066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0" name="Rectangle 14">
            <a:extLst>
              <a:ext uri="{FF2B5EF4-FFF2-40B4-BE49-F238E27FC236}">
                <a16:creationId xmlns:a16="http://schemas.microsoft.com/office/drawing/2014/main" id="{1C4B15E1-8643-4122-BC17-9DE123491A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6">
            <a:extLst>
              <a:ext uri="{FF2B5EF4-FFF2-40B4-BE49-F238E27FC236}">
                <a16:creationId xmlns:a16="http://schemas.microsoft.com/office/drawing/2014/main" id="{201D576B-3782-47A1-8847-9E731C48B6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43467" y="678719"/>
            <a:ext cx="1090506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Рисунок 3" descr="Зображення, що містить канцелярські товари й офісне обладнання, текст, Офісне обладнання, ручка&#10;&#10;Автоматично згенерований опис">
            <a:extLst>
              <a:ext uri="{FF2B5EF4-FFF2-40B4-BE49-F238E27FC236}">
                <a16:creationId xmlns:a16="http://schemas.microsoft.com/office/drawing/2014/main" id="{8D36B7A6-2B69-D4B5-D928-EB57374327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259711" y="1463040"/>
            <a:ext cx="4942210" cy="4143010"/>
          </a:xfrm>
          <a:prstGeom prst="rect">
            <a:avLst/>
          </a:prstGeom>
        </p:spPr>
      </p:pic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7DA2B7BB-DCAC-86B2-697F-4EC34F3339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374641" y="2052320"/>
            <a:ext cx="6725919" cy="2631439"/>
          </a:xfrm>
          <a:prstGeom prst="rect">
            <a:avLst/>
          </a:prstGeom>
        </p:spPr>
      </p:pic>
      <p:cxnSp>
        <p:nvCxnSpPr>
          <p:cNvPr id="14" name="Straight Connector 18">
            <a:extLst>
              <a:ext uri="{FF2B5EF4-FFF2-40B4-BE49-F238E27FC236}">
                <a16:creationId xmlns:a16="http://schemas.microsoft.com/office/drawing/2014/main" id="{A14FB581-6A58-4B43-8121-6AA1567AC8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43467" y="6309695"/>
            <a:ext cx="10905066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AE35F159-0FD0-7196-C451-7DF3FCFAA26B}"/>
              </a:ext>
            </a:extLst>
          </p:cNvPr>
          <p:cNvSpPr txBox="1"/>
          <p:nvPr/>
        </p:nvSpPr>
        <p:spPr>
          <a:xfrm>
            <a:off x="3310985" y="5857845"/>
            <a:ext cx="2403222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uk-UA" sz="700">
                <a:solidFill>
                  <a:srgbClr val="FFFFFF"/>
                </a:solidFill>
                <a:hlinkClick r:id="rId3" tooltip="https://www.picpedia.org/post-it-note/d/decision-making.html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Це фото</a:t>
            </a:r>
            <a:r>
              <a:rPr lang="uk-UA" sz="700">
                <a:solidFill>
                  <a:srgbClr val="FFFFFF"/>
                </a:solidFill>
              </a:rPr>
              <a:t>; автор: Невідомий автор; ліцензія: </a:t>
            </a:r>
            <a:r>
              <a:rPr lang="uk-UA" sz="700">
                <a:solidFill>
                  <a:srgbClr val="FFFFFF"/>
                </a:solidFill>
                <a:hlinkClick r:id="rId5" tooltip="https://creativecommons.org/licenses/by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</a:t>
            </a:r>
            <a:endParaRPr lang="uk-UA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879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563C18A9-3F84-4083-BC63-C5C44FE284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4DBC2D-A204-358C-6517-16885B56EB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720" y="950976"/>
            <a:ext cx="6756400" cy="1828798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dirty="0"/>
              <a:t>Watch the video </a:t>
            </a:r>
            <a:br>
              <a:rPr lang="en-US" dirty="0"/>
            </a:br>
            <a:r>
              <a:rPr lang="en-US" dirty="0"/>
              <a:t>“</a:t>
            </a:r>
            <a:r>
              <a:rPr lang="en-US" b="1" i="0" dirty="0">
                <a:effectLst/>
                <a:latin typeface="Roboto" panose="02000000000000000000" pitchFamily="2" charset="0"/>
              </a:rPr>
              <a:t>How to make better decisions</a:t>
            </a:r>
            <a:r>
              <a:rPr lang="en-US" dirty="0"/>
              <a:t>”</a:t>
            </a:r>
            <a:endParaRPr lang="uk-UA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3C2E3E6-EA6C-40C1-8196-9E8691274F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43467" y="678719"/>
            <a:ext cx="1090506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072F850F-42CF-5D84-4163-013C0A5465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720" y="3814916"/>
            <a:ext cx="6574684" cy="225577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>
                <a:hlinkClick r:id="rId2"/>
              </a:rPr>
              <a:t>https://www.youtube.com/watch?v=_0onFbc5FQM</a:t>
            </a:r>
            <a:endParaRPr lang="en-US" dirty="0"/>
          </a:p>
          <a:p>
            <a:pPr marL="0" indent="0" algn="ctr">
              <a:buNone/>
            </a:pPr>
            <a:endParaRPr lang="uk-UA" dirty="0"/>
          </a:p>
        </p:txBody>
      </p:sp>
      <p:pic>
        <p:nvPicPr>
          <p:cNvPr id="5" name="Рисунок 4" descr="Зображення, що містить газета, текст, одежа, чоловік&#10;&#10;Автоматично згенерований опис">
            <a:extLst>
              <a:ext uri="{FF2B5EF4-FFF2-40B4-BE49-F238E27FC236}">
                <a16:creationId xmlns:a16="http://schemas.microsoft.com/office/drawing/2014/main" id="{1C1A4727-B350-16D6-6F49-CAE391D2FE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747404" y="1109541"/>
            <a:ext cx="4804105" cy="4804105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EE0E5CC-C40E-4EC4-8C9B-0CBB46A7CA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43467" y="6309695"/>
            <a:ext cx="10905066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23E0DE20-AF67-23B2-9DA8-4595B5171E38}"/>
              </a:ext>
            </a:extLst>
          </p:cNvPr>
          <p:cNvSpPr txBox="1"/>
          <p:nvPr/>
        </p:nvSpPr>
        <p:spPr>
          <a:xfrm>
            <a:off x="9287749" y="5713591"/>
            <a:ext cx="2263760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uk-UA" sz="700">
                <a:solidFill>
                  <a:srgbClr val="FFFFFF"/>
                </a:solidFill>
                <a:hlinkClick r:id="rId4" tooltip="https://clamorworld.com/3-simple-ways-to-make-better-business-decisions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Це фото</a:t>
            </a:r>
            <a:r>
              <a:rPr lang="uk-UA" sz="700">
                <a:solidFill>
                  <a:srgbClr val="FFFFFF"/>
                </a:solidFill>
              </a:rPr>
              <a:t>; автор: Невідомий автор; ліцензія: </a:t>
            </a:r>
            <a:r>
              <a:rPr lang="uk-UA" sz="700">
                <a:solidFill>
                  <a:srgbClr val="FFFFFF"/>
                </a:solidFill>
                <a:hlinkClick r:id="rId5" tooltip="https://creativecommons.org/licenses/by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</a:t>
            </a:r>
            <a:endParaRPr lang="uk-UA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70985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62919E4-C488-4107-9EF1-66152F848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43467" y="678719"/>
            <a:ext cx="1090506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BF79732-4088-424C-A653-4534E43894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43467" y="6309695"/>
            <a:ext cx="10905066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B00A26AB-E1BA-4180-829A-BF134BA81B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E61B7208-D36B-A2B6-22CD-BBE54D428C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r="55" b="1"/>
          <a:stretch/>
        </p:blipFill>
        <p:spPr>
          <a:xfrm>
            <a:off x="647700" y="671462"/>
            <a:ext cx="10900833" cy="5562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9960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62919E4-C488-4107-9EF1-66152F848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43467" y="678719"/>
            <a:ext cx="1090506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BF79732-4088-424C-A653-4534E43894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43467" y="6309695"/>
            <a:ext cx="10905066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8B5574CB-8151-4554-B056-B76C1AA8A7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D3D073F-E673-426A-939F-C2C2C2ACE5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43467" y="678719"/>
            <a:ext cx="1090506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B8F6D6BD-C29E-0C0C-2D00-ADE489A169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4000" y="1062457"/>
            <a:ext cx="11744960" cy="4403623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1944536-E957-40BF-93E4-DAA5CA2730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43467" y="6309695"/>
            <a:ext cx="10905066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51888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62919E4-C488-4107-9EF1-66152F848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43467" y="678719"/>
            <a:ext cx="1090506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BF79732-4088-424C-A653-4534E43894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43467" y="6309695"/>
            <a:ext cx="10905066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8B5574CB-8151-4554-B056-B76C1AA8A7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B46ED0-CFFD-741B-175C-EF769527DD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952500"/>
            <a:ext cx="10444480" cy="110280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Take one of the roles below and do the role play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6D3D073F-E673-426A-939F-C2C2C2ACE5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43467" y="678719"/>
            <a:ext cx="1090506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EFAC9607-A838-E442-721B-0C97DEC5E3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8640" y="1706881"/>
            <a:ext cx="11267440" cy="4693915"/>
          </a:xfrm>
          <a:prstGeom prst="rect">
            <a:avLst/>
          </a:prstGeom>
        </p:spPr>
      </p:pic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1944536-E957-40BF-93E4-DAA5CA2730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43467" y="6309695"/>
            <a:ext cx="10905066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04512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5F2D5967-D287-4BDA-8914-854D6EC8A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F538056-4BE2-4156-9522-75617E95FE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43467" y="678719"/>
            <a:ext cx="1090506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3A751E7E-03E0-0340-218B-C62F3B3666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322" y="2025447"/>
            <a:ext cx="4549877" cy="4040502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dirty="0"/>
              <a:t>Have you ever had to make a decision based on a proposal? What was the proposal about, and what factors influenced your decision?</a:t>
            </a:r>
            <a:endParaRPr lang="uk-UA" dirty="0"/>
          </a:p>
        </p:txBody>
      </p:sp>
      <p:pic>
        <p:nvPicPr>
          <p:cNvPr id="5" name="Рисунок 4" descr="Зображення, що містить текст, почерк, класна дошка, Стікер&#10;&#10;Автоматично згенерований опис">
            <a:extLst>
              <a:ext uri="{FF2B5EF4-FFF2-40B4-BE49-F238E27FC236}">
                <a16:creationId xmlns:a16="http://schemas.microsoft.com/office/drawing/2014/main" id="{C4E82D55-778E-643B-C21D-21CD0516BF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4648200" y="1166704"/>
            <a:ext cx="6903309" cy="4676991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340FC25-B92B-49CA-9B3B-580CCD12F3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43467" y="6309695"/>
            <a:ext cx="10905066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98DDE629-89A0-94F5-4F23-1BAB3504BBC9}"/>
              </a:ext>
            </a:extLst>
          </p:cNvPr>
          <p:cNvSpPr txBox="1"/>
          <p:nvPr/>
        </p:nvSpPr>
        <p:spPr>
          <a:xfrm>
            <a:off x="9287749" y="5643640"/>
            <a:ext cx="2263760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uk-UA" sz="700">
                <a:solidFill>
                  <a:srgbClr val="FFFFFF"/>
                </a:solidFill>
                <a:hlinkClick r:id="rId3" tooltip="http://researchleap.com/impact-of-individual-decision-making-styles-on-marketing-information-system-based-decision-making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Це фото</a:t>
            </a:r>
            <a:r>
              <a:rPr lang="uk-UA" sz="700">
                <a:solidFill>
                  <a:srgbClr val="FFFFFF"/>
                </a:solidFill>
              </a:rPr>
              <a:t>; автор: Невідомий автор; ліцензія: </a:t>
            </a:r>
            <a:r>
              <a:rPr lang="uk-UA" sz="700">
                <a:solidFill>
                  <a:srgbClr val="FFFFFF"/>
                </a:solidFill>
                <a:hlinkClick r:id="rId4" tooltip="https://creativecommons.org/licenses/by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</a:t>
            </a:r>
            <a:endParaRPr lang="uk-UA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6136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1BD4E4-4650-02D7-ACDA-6312D58CC5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39" y="1170039"/>
            <a:ext cx="10995659" cy="858786"/>
          </a:xfrm>
        </p:spPr>
        <p:txBody>
          <a:bodyPr>
            <a:normAutofit fontScale="90000"/>
          </a:bodyPr>
          <a:lstStyle/>
          <a:p>
            <a:r>
              <a:rPr lang="en-US" b="1" i="0" dirty="0">
                <a:solidFill>
                  <a:srgbClr val="364152"/>
                </a:solidFill>
                <a:effectLst/>
                <a:latin typeface="Inter"/>
              </a:rPr>
              <a:t>Understanding FOBO: Fear Of a Better Option</a:t>
            </a:r>
            <a:br>
              <a:rPr lang="en-US" b="1" i="0" dirty="0">
                <a:solidFill>
                  <a:srgbClr val="364152"/>
                </a:solidFill>
                <a:effectLst/>
                <a:latin typeface="Inter"/>
              </a:rPr>
            </a:br>
            <a:endParaRPr lang="uk-UA" dirty="0"/>
          </a:p>
        </p:txBody>
      </p:sp>
      <p:graphicFrame>
        <p:nvGraphicFramePr>
          <p:cNvPr id="5" name="Місце для вмісту 2">
            <a:extLst>
              <a:ext uri="{FF2B5EF4-FFF2-40B4-BE49-F238E27FC236}">
                <a16:creationId xmlns:a16="http://schemas.microsoft.com/office/drawing/2014/main" id="{2F49CDB0-9B88-9792-FA6C-2E85F62BB270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48641" y="2028826"/>
          <a:ext cx="10995660" cy="40290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521071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ribuneVTI">
  <a:themeElements>
    <a:clrScheme name="AnalogousFromLightSeedLeftStep">
      <a:dk1>
        <a:srgbClr val="000000"/>
      </a:dk1>
      <a:lt1>
        <a:srgbClr val="FFFFFF"/>
      </a:lt1>
      <a:dk2>
        <a:srgbClr val="412624"/>
      </a:dk2>
      <a:lt2>
        <a:srgbClr val="E2E5E8"/>
      </a:lt2>
      <a:accent1>
        <a:srgbClr val="BA9C80"/>
      </a:accent1>
      <a:accent2>
        <a:srgbClr val="BA827F"/>
      </a:accent2>
      <a:accent3>
        <a:srgbClr val="C594A6"/>
      </a:accent3>
      <a:accent4>
        <a:srgbClr val="BA7FAD"/>
      </a:accent4>
      <a:accent5>
        <a:srgbClr val="BC94C5"/>
      </a:accent5>
      <a:accent6>
        <a:srgbClr val="967FBA"/>
      </a:accent6>
      <a:hlink>
        <a:srgbClr val="5E85A8"/>
      </a:hlink>
      <a:folHlink>
        <a:srgbClr val="7F7F7F"/>
      </a:folHlink>
    </a:clrScheme>
    <a:fontScheme name="Amasis-Univers">
      <a:majorFont>
        <a:latin typeface="Amasis MT Pro Medium"/>
        <a:ea typeface=""/>
        <a:cs typeface=""/>
      </a:majorFont>
      <a:minorFont>
        <a:latin typeface="Univer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ribuneVTI" id="{4D84C650-59FC-4F6B-ADA6-B11C508FF6CE}" vid="{0E07EAE6-ACBC-4250-8522-FC108A45043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2615</TotalTime>
  <Words>256</Words>
  <Application>Microsoft Office PowerPoint</Application>
  <PresentationFormat>Широкий екран</PresentationFormat>
  <Paragraphs>24</Paragraphs>
  <Slides>10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6" baseType="lpstr">
      <vt:lpstr>Amasis MT Pro Medium</vt:lpstr>
      <vt:lpstr>Arial</vt:lpstr>
      <vt:lpstr>Inter</vt:lpstr>
      <vt:lpstr>Roboto</vt:lpstr>
      <vt:lpstr>Univers Light</vt:lpstr>
      <vt:lpstr>TribuneVTI</vt:lpstr>
      <vt:lpstr>Proposal Writing.  Making Decisions.</vt:lpstr>
      <vt:lpstr>Презентація PowerPoint</vt:lpstr>
      <vt:lpstr>Презентація PowerPoint</vt:lpstr>
      <vt:lpstr>Watch the video  “How to make better decisions”</vt:lpstr>
      <vt:lpstr>Презентація PowerPoint</vt:lpstr>
      <vt:lpstr>Презентація PowerPoint</vt:lpstr>
      <vt:lpstr>Take one of the roles below and do the role play</vt:lpstr>
      <vt:lpstr>Презентація PowerPoint</vt:lpstr>
      <vt:lpstr>Understanding FOBO: Fear Of a Better Option </vt:lpstr>
      <vt:lpstr>Speaking Cards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Iryna Zhukevych</dc:creator>
  <cp:lastModifiedBy>Iryna Zhukevych</cp:lastModifiedBy>
  <cp:revision>1</cp:revision>
  <dcterms:created xsi:type="dcterms:W3CDTF">2024-11-02T12:33:21Z</dcterms:created>
  <dcterms:modified xsi:type="dcterms:W3CDTF">2024-12-04T12:09:08Z</dcterms:modified>
</cp:coreProperties>
</file>