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PROGRAMMING IN ELECTRONICS</a:t>
            </a:r>
            <a:endParaRPr lang="en-US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7345" y="3725545"/>
            <a:ext cx="3867150" cy="24733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QUESTIONS TO ANSWER </a:t>
            </a:r>
            <a:endParaRPr lang="en-US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sz="2400" b="1"/>
              <a:t>Questions:</a:t>
            </a:r>
            <a:endParaRPr lang="en-US" sz="2400" b="1"/>
          </a:p>
          <a:p>
            <a:r>
              <a:rPr lang="en-US" sz="2400"/>
              <a:t>What electronic devices do you use every day (e.g., smartphones, smart TVs, washing machines)?</a:t>
            </a:r>
            <a:endParaRPr lang="en-US" sz="2400"/>
          </a:p>
          <a:p>
            <a:r>
              <a:rPr lang="en-US" sz="2400"/>
              <a:t>Do you know how these devices “know” what to do?</a:t>
            </a:r>
            <a:endParaRPr lang="en-US" sz="2400"/>
          </a:p>
          <a:p>
            <a:r>
              <a:rPr lang="en-US" sz="2400"/>
              <a:t>Why do you think programming might be important in electronics?</a:t>
            </a: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430645" y="2167255"/>
            <a:ext cx="4663440" cy="33883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TERMS</a:t>
            </a:r>
            <a:endParaRPr lang="en-US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0000" lnSpcReduction="20000"/>
          </a:bodyPr>
          <a:p>
            <a:r>
              <a:rPr lang="en-US" b="1"/>
              <a:t>Programming</a:t>
            </a:r>
            <a:r>
              <a:rPr lang="en-US"/>
              <a:t>: Writing instructions (or code) that tell electronic devices what to do.</a:t>
            </a:r>
            <a:endParaRPr lang="en-US"/>
          </a:p>
          <a:p>
            <a:r>
              <a:rPr lang="en-US" b="1"/>
              <a:t>Code</a:t>
            </a:r>
            <a:r>
              <a:rPr lang="en-US"/>
              <a:t>: The language of instructions that devices can understand.</a:t>
            </a:r>
            <a:endParaRPr lang="en-US"/>
          </a:p>
          <a:p>
            <a:r>
              <a:rPr lang="en-US" b="1"/>
              <a:t>Embedded Programming</a:t>
            </a:r>
            <a:r>
              <a:rPr lang="en-US"/>
              <a:t>: A type of programming for devices with specific functions, like a washing machine or car system.</a:t>
            </a:r>
            <a:endParaRPr lang="en-US"/>
          </a:p>
          <a:p>
            <a:r>
              <a:rPr lang="en-US" b="1"/>
              <a:t>Device</a:t>
            </a:r>
            <a:r>
              <a:rPr lang="en-US"/>
              <a:t>: Any electronic tool or machine, like a smartphone or a TV.</a:t>
            </a:r>
            <a:endParaRPr lang="en-US"/>
          </a:p>
          <a:p>
            <a:r>
              <a:rPr lang="en-US" b="1"/>
              <a:t>Software</a:t>
            </a:r>
            <a:r>
              <a:rPr lang="en-US"/>
              <a:t>: The programs or code that a device uses to perform tasks.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82790" y="2239010"/>
            <a:ext cx="3920490" cy="28403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Detailed Explanation of Programming in Electronics</a:t>
            </a:r>
            <a:endParaRPr lang="en-US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/>
          </a:bodyPr>
          <a:p>
            <a:r>
              <a:rPr lang="en-US" sz="3000" b="1"/>
              <a:t>What is Programming in Electronics?</a:t>
            </a:r>
            <a:endParaRPr lang="en-US" sz="3000" b="1"/>
          </a:p>
          <a:p>
            <a:r>
              <a:rPr lang="en-US" sz="3000" b="1"/>
              <a:t>Programming in electronics involves writing code that allows devices to perform tasks automatically or in response to user commands.</a:t>
            </a:r>
            <a:endParaRPr lang="en-US" sz="3000" b="1"/>
          </a:p>
          <a:p>
            <a:r>
              <a:rPr lang="en-US" sz="3000" b="1"/>
              <a:t>Types of Programming in Electronics:</a:t>
            </a:r>
            <a:endParaRPr lang="en-US" sz="3000" b="1"/>
          </a:p>
          <a:p>
            <a:r>
              <a:rPr lang="en-US" sz="3000" b="1"/>
              <a:t>Embedded Programming: Used for devices that perform specific functions, like a microwave or car engine system.</a:t>
            </a:r>
            <a:endParaRPr lang="en-US" sz="3000" b="1"/>
          </a:p>
          <a:p>
            <a:r>
              <a:rPr lang="en-US" sz="3000" b="1"/>
              <a:t>Applications: Electronics programming is used in daily devices like washing machines, TVs, mobile phones, and even cars.</a:t>
            </a:r>
            <a:endParaRPr lang="en-US" sz="3000" b="1"/>
          </a:p>
          <a:p>
            <a:r>
              <a:rPr lang="en-US" sz="3000" b="1"/>
              <a:t>Programming Languages:</a:t>
            </a:r>
            <a:endParaRPr lang="en-US" sz="3000" b="1"/>
          </a:p>
          <a:p>
            <a:r>
              <a:rPr lang="en-US" sz="3000" b="1"/>
              <a:t>Common programming languages in electronics include C, Python, and Java. Each language has different uses and strengths, depending on the type of device.</a:t>
            </a:r>
            <a:endParaRPr lang="en-US" sz="3000" b="1"/>
          </a:p>
          <a:p>
            <a:r>
              <a:rPr lang="en-US" sz="3000" b="1"/>
              <a:t>Visual Aids:</a:t>
            </a:r>
            <a:endParaRPr lang="en-US" sz="3000" b="1"/>
          </a:p>
          <a:p>
            <a:r>
              <a:rPr lang="en-US" sz="3000" b="1"/>
              <a:t>Show images of common electronic devices with arrows pointing to where programming might be used.</a:t>
            </a:r>
            <a:endParaRPr lang="en-US" sz="3000" b="1"/>
          </a:p>
          <a:p>
            <a:r>
              <a:rPr lang="en-US" sz="3000" b="1"/>
              <a:t>Use a diagram showing the steps from writing code to how the device follows the instructions.</a:t>
            </a:r>
            <a:endParaRPr lang="en-US" sz="3000" b="1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434455" y="2046605"/>
            <a:ext cx="4337050" cy="1496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175" y="4185920"/>
            <a:ext cx="2748915" cy="14630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DISCUSSION QUESTIONS</a:t>
            </a:r>
            <a:endParaRPr lang="en-US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0000"/>
          </a:bodyPr>
          <a:p>
            <a:r>
              <a:rPr lang="en-US"/>
              <a:t>Why is programming important for the electronics we use every day?</a:t>
            </a:r>
            <a:endParaRPr lang="en-US"/>
          </a:p>
          <a:p>
            <a:r>
              <a:rPr lang="en-US"/>
              <a:t>How do you think embedded programming helps devices perform tasks automatically?</a:t>
            </a:r>
            <a:endParaRPr lang="en-US"/>
          </a:p>
          <a:p>
            <a:r>
              <a:rPr lang="en-US"/>
              <a:t>What are some examples of devices that rely heavily on programming to function?</a:t>
            </a:r>
            <a:endParaRPr lang="en-US"/>
          </a:p>
          <a:p>
            <a:r>
              <a:rPr lang="en-US"/>
              <a:t>How would you explain the importance of programming to someone who doesn’t know what it is?</a:t>
            </a:r>
            <a:endParaRPr lang="en-US"/>
          </a:p>
          <a:p>
            <a:r>
              <a:rPr lang="en-US"/>
              <a:t>Do you think everyone should learn the basics of programming? Why or why not?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95770" y="2137410"/>
            <a:ext cx="3942715" cy="29940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Programming and Electronics Brainstorm</a:t>
            </a:r>
            <a:endParaRPr 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20000"/>
          </a:bodyPr>
          <a:p>
            <a:r>
              <a:rPr lang="en-US"/>
              <a:t>choose an electronic device they use often (e.g., smartphone, washing machine, car).</a:t>
            </a:r>
            <a:endParaRPr lang="en-US"/>
          </a:p>
          <a:p>
            <a:r>
              <a:rPr lang="en-US"/>
              <a:t>think about and write down how programming might help that device work better or perform its tasks.</a:t>
            </a:r>
            <a:endParaRPr lang="en-US"/>
          </a:p>
          <a:p>
            <a:r>
              <a:rPr lang="en-US"/>
              <a:t>explain in simple terms how programming is important to that device’s function.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59575" y="1973580"/>
            <a:ext cx="3860165" cy="30721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True or False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20000"/>
          </a:bodyPr>
          <a:p>
            <a:r>
              <a:rPr lang="en-US"/>
              <a:t>Code tells electronic devices what to do. </a:t>
            </a:r>
            <a:endParaRPr lang="en-US"/>
          </a:p>
          <a:p>
            <a:r>
              <a:rPr lang="en-US"/>
              <a:t>Embedded programming is used only for computers. </a:t>
            </a:r>
            <a:endParaRPr lang="en-US"/>
          </a:p>
          <a:p>
            <a:r>
              <a:rPr lang="en-US"/>
              <a:t>Programming languages like C and Python are used in electronics. </a:t>
            </a:r>
            <a:endParaRPr lang="en-US"/>
          </a:p>
          <a:p>
            <a:r>
              <a:rPr lang="en-US"/>
              <a:t>Programming is not necessary for modern devices. </a:t>
            </a:r>
            <a:endParaRPr lang="en-US"/>
          </a:p>
          <a:p>
            <a:r>
              <a:rPr lang="en-US"/>
              <a:t>Software includes the programs a device needs to work. 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97295" y="1433195"/>
            <a:ext cx="5181600" cy="3746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Conclusion and Recap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Programming in electronics is about writing instructions that devices follow to work properly.</a:t>
            </a:r>
            <a:endParaRPr lang="en-US"/>
          </a:p>
          <a:p>
            <a:r>
              <a:rPr lang="en-US"/>
              <a:t>Embedded programming is used for specific devices to make them work automatically.</a:t>
            </a:r>
            <a:endParaRPr lang="en-US"/>
          </a:p>
          <a:p>
            <a:r>
              <a:rPr lang="en-US"/>
              <a:t>Many of the devices we use every day, like phones and washing machines, rely on programming to function.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1880870"/>
            <a:ext cx="5181600" cy="42405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2810</Words>
  <Application>WPS Presentation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IN ELECTRONICS</dc:title>
  <dc:creator/>
  <cp:lastModifiedBy>Mariia Lev</cp:lastModifiedBy>
  <cp:revision>1</cp:revision>
  <dcterms:created xsi:type="dcterms:W3CDTF">2024-10-30T15:59:44Z</dcterms:created>
  <dcterms:modified xsi:type="dcterms:W3CDTF">2024-10-30T15:59:44Z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DF68FD0177DB4BF6AAE4456066198CA1_11</vt:lpwstr>
  </property>
  <property fmtid="{D5CDD505-2E9C-101B-9397-08002B2CF9AE}" pid="3" name="KSOProductBuildVer">
    <vt:lpwstr>1033-12.2.0.17562</vt:lpwstr>
  </property>
</Properties>
</file>