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1" r:id="rId4"/>
    <p:sldId id="272" r:id="rId5"/>
    <p:sldId id="281" r:id="rId6"/>
    <p:sldId id="283" r:id="rId7"/>
    <p:sldId id="257" r:id="rId8"/>
    <p:sldId id="278" r:id="rId9"/>
    <p:sldId id="279" r:id="rId10"/>
    <p:sldId id="280" r:id="rId11"/>
  </p:sldIdLst>
  <p:sldSz cx="12192000" cy="6858000"/>
  <p:notesSz cx="6858000" cy="9144000"/>
  <p:custDataLst>
    <p:tags r:id="rId12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156E41-384E-42E5-A72A-8050DD99F434}" v="44" dt="2025-03-04T07:57:32.649"/>
    <p1510:client id="{D4567416-F5E2-46D4-87AB-26E819E6C836}" v="383" dt="2025-03-04T06:56:21.8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C2156E41-384E-42E5-A72A-8050DD99F434}"/>
    <pc:docChg chg="delSld modSld">
      <pc:chgData name="Iryna Zhukevych" userId="32b9d8b4c7aa7458" providerId="LiveId" clId="{C2156E41-384E-42E5-A72A-8050DD99F434}" dt="2025-03-04T07:58:14.693" v="61" actId="2696"/>
      <pc:docMkLst>
        <pc:docMk/>
      </pc:docMkLst>
      <pc:sldChg chg="del">
        <pc:chgData name="Iryna Zhukevych" userId="32b9d8b4c7aa7458" providerId="LiveId" clId="{C2156E41-384E-42E5-A72A-8050DD99F434}" dt="2025-03-04T07:57:49.932" v="53" actId="2696"/>
        <pc:sldMkLst>
          <pc:docMk/>
          <pc:sldMk cId="3303974634" sldId="258"/>
        </pc:sldMkLst>
      </pc:sldChg>
      <pc:sldChg chg="del">
        <pc:chgData name="Iryna Zhukevych" userId="32b9d8b4c7aa7458" providerId="LiveId" clId="{C2156E41-384E-42E5-A72A-8050DD99F434}" dt="2025-03-04T07:57:47.375" v="52" actId="2696"/>
        <pc:sldMkLst>
          <pc:docMk/>
          <pc:sldMk cId="622152431" sldId="259"/>
        </pc:sldMkLst>
      </pc:sldChg>
      <pc:sldChg chg="del">
        <pc:chgData name="Iryna Zhukevych" userId="32b9d8b4c7aa7458" providerId="LiveId" clId="{C2156E41-384E-42E5-A72A-8050DD99F434}" dt="2025-03-04T07:57:51.578" v="54" actId="2696"/>
        <pc:sldMkLst>
          <pc:docMk/>
          <pc:sldMk cId="2869784839" sldId="260"/>
        </pc:sldMkLst>
      </pc:sldChg>
      <pc:sldChg chg="del">
        <pc:chgData name="Iryna Zhukevych" userId="32b9d8b4c7aa7458" providerId="LiveId" clId="{C2156E41-384E-42E5-A72A-8050DD99F434}" dt="2025-03-04T07:58:04.131" v="58" actId="2696"/>
        <pc:sldMkLst>
          <pc:docMk/>
          <pc:sldMk cId="129509376" sldId="262"/>
        </pc:sldMkLst>
      </pc:sldChg>
      <pc:sldChg chg="del">
        <pc:chgData name="Iryna Zhukevych" userId="32b9d8b4c7aa7458" providerId="LiveId" clId="{C2156E41-384E-42E5-A72A-8050DD99F434}" dt="2025-03-04T07:57:56.580" v="55" actId="2696"/>
        <pc:sldMkLst>
          <pc:docMk/>
          <pc:sldMk cId="3392213456" sldId="263"/>
        </pc:sldMkLst>
      </pc:sldChg>
      <pc:sldChg chg="del">
        <pc:chgData name="Iryna Zhukevych" userId="32b9d8b4c7aa7458" providerId="LiveId" clId="{C2156E41-384E-42E5-A72A-8050DD99F434}" dt="2025-03-04T07:57:58.674" v="56" actId="2696"/>
        <pc:sldMkLst>
          <pc:docMk/>
          <pc:sldMk cId="2752798994" sldId="264"/>
        </pc:sldMkLst>
      </pc:sldChg>
      <pc:sldChg chg="del">
        <pc:chgData name="Iryna Zhukevych" userId="32b9d8b4c7aa7458" providerId="LiveId" clId="{C2156E41-384E-42E5-A72A-8050DD99F434}" dt="2025-03-04T07:58:00.764" v="57" actId="2696"/>
        <pc:sldMkLst>
          <pc:docMk/>
          <pc:sldMk cId="3246560993" sldId="265"/>
        </pc:sldMkLst>
      </pc:sldChg>
      <pc:sldChg chg="del">
        <pc:chgData name="Iryna Zhukevych" userId="32b9d8b4c7aa7458" providerId="LiveId" clId="{C2156E41-384E-42E5-A72A-8050DD99F434}" dt="2025-03-04T07:58:10.181" v="59" actId="2696"/>
        <pc:sldMkLst>
          <pc:docMk/>
          <pc:sldMk cId="2877899929" sldId="266"/>
        </pc:sldMkLst>
      </pc:sldChg>
      <pc:sldChg chg="del">
        <pc:chgData name="Iryna Zhukevych" userId="32b9d8b4c7aa7458" providerId="LiveId" clId="{C2156E41-384E-42E5-A72A-8050DD99F434}" dt="2025-03-04T07:58:12.699" v="60" actId="2696"/>
        <pc:sldMkLst>
          <pc:docMk/>
          <pc:sldMk cId="2801129636" sldId="267"/>
        </pc:sldMkLst>
      </pc:sldChg>
      <pc:sldChg chg="del">
        <pc:chgData name="Iryna Zhukevych" userId="32b9d8b4c7aa7458" providerId="LiveId" clId="{C2156E41-384E-42E5-A72A-8050DD99F434}" dt="2025-03-04T07:58:14.693" v="61" actId="2696"/>
        <pc:sldMkLst>
          <pc:docMk/>
          <pc:sldMk cId="3891018976" sldId="268"/>
        </pc:sldMkLst>
      </pc:sldChg>
      <pc:sldChg chg="del">
        <pc:chgData name="Iryna Zhukevych" userId="32b9d8b4c7aa7458" providerId="LiveId" clId="{C2156E41-384E-42E5-A72A-8050DD99F434}" dt="2025-03-04T07:57:11.051" v="1" actId="2696"/>
        <pc:sldMkLst>
          <pc:docMk/>
          <pc:sldMk cId="179670750" sldId="269"/>
        </pc:sldMkLst>
      </pc:sldChg>
      <pc:sldChg chg="del">
        <pc:chgData name="Iryna Zhukevych" userId="32b9d8b4c7aa7458" providerId="LiveId" clId="{C2156E41-384E-42E5-A72A-8050DD99F434}" dt="2025-03-04T07:57:07.617" v="0" actId="2696"/>
        <pc:sldMkLst>
          <pc:docMk/>
          <pc:sldMk cId="1185938241" sldId="270"/>
        </pc:sldMkLst>
      </pc:sldChg>
      <pc:sldChg chg="del">
        <pc:chgData name="Iryna Zhukevych" userId="32b9d8b4c7aa7458" providerId="LiveId" clId="{C2156E41-384E-42E5-A72A-8050DD99F434}" dt="2025-03-04T07:57:23.381" v="3" actId="2696"/>
        <pc:sldMkLst>
          <pc:docMk/>
          <pc:sldMk cId="7339811" sldId="273"/>
        </pc:sldMkLst>
      </pc:sldChg>
      <pc:sldChg chg="del modAnim">
        <pc:chgData name="Iryna Zhukevych" userId="32b9d8b4c7aa7458" providerId="LiveId" clId="{C2156E41-384E-42E5-A72A-8050DD99F434}" dt="2025-03-04T07:57:26.343" v="21" actId="2696"/>
        <pc:sldMkLst>
          <pc:docMk/>
          <pc:sldMk cId="92652694" sldId="274"/>
        </pc:sldMkLst>
      </pc:sldChg>
      <pc:sldChg chg="del modAnim">
        <pc:chgData name="Iryna Zhukevych" userId="32b9d8b4c7aa7458" providerId="LiveId" clId="{C2156E41-384E-42E5-A72A-8050DD99F434}" dt="2025-03-04T07:57:28.807" v="30" actId="2696"/>
        <pc:sldMkLst>
          <pc:docMk/>
          <pc:sldMk cId="3987649848" sldId="275"/>
        </pc:sldMkLst>
      </pc:sldChg>
      <pc:sldChg chg="del modAnim">
        <pc:chgData name="Iryna Zhukevych" userId="32b9d8b4c7aa7458" providerId="LiveId" clId="{C2156E41-384E-42E5-A72A-8050DD99F434}" dt="2025-03-04T07:57:31.733" v="39" actId="2696"/>
        <pc:sldMkLst>
          <pc:docMk/>
          <pc:sldMk cId="3747055578" sldId="276"/>
        </pc:sldMkLst>
      </pc:sldChg>
      <pc:sldChg chg="del modAnim">
        <pc:chgData name="Iryna Zhukevych" userId="32b9d8b4c7aa7458" providerId="LiveId" clId="{C2156E41-384E-42E5-A72A-8050DD99F434}" dt="2025-03-04T07:57:34.646" v="51" actId="2696"/>
        <pc:sldMkLst>
          <pc:docMk/>
          <pc:sldMk cId="4182015978" sldId="277"/>
        </pc:sldMkLst>
      </pc:sldChg>
      <pc:sldChg chg="del">
        <pc:chgData name="Iryna Zhukevych" userId="32b9d8b4c7aa7458" providerId="LiveId" clId="{C2156E41-384E-42E5-A72A-8050DD99F434}" dt="2025-03-04T07:57:15.433" v="2" actId="2696"/>
        <pc:sldMkLst>
          <pc:docMk/>
          <pc:sldMk cId="1457395973" sldId="282"/>
        </pc:sldMkLst>
      </pc:sldChg>
    </pc:docChg>
  </pc:docChgLst>
  <pc:docChgLst>
    <pc:chgData name="Iryna Zhukevych" userId="32b9d8b4c7aa7458" providerId="LiveId" clId="{D4567416-F5E2-46D4-87AB-26E819E6C836}"/>
    <pc:docChg chg="undo custSel addSld delSld modSld sldOrd addMainMaster delMainMaster modMainMaster">
      <pc:chgData name="Iryna Zhukevych" userId="32b9d8b4c7aa7458" providerId="LiveId" clId="{D4567416-F5E2-46D4-87AB-26E819E6C836}" dt="2025-03-04T06:59:26.603" v="1106" actId="255"/>
      <pc:docMkLst>
        <pc:docMk/>
      </pc:docMkLst>
      <pc:sldChg chg="addSp delSp modSp new mod modTransition modMedia setBg modClrScheme delAnim setClrOvrMap chgLayout">
        <pc:chgData name="Iryna Zhukevych" userId="32b9d8b4c7aa7458" providerId="LiveId" clId="{D4567416-F5E2-46D4-87AB-26E819E6C836}" dt="2025-02-26T13:57:24.818" v="1020"/>
        <pc:sldMkLst>
          <pc:docMk/>
          <pc:sldMk cId="329245218" sldId="256"/>
        </pc:sldMkLst>
        <pc:spChg chg="mod">
          <ac:chgData name="Iryna Zhukevych" userId="32b9d8b4c7aa7458" providerId="LiveId" clId="{D4567416-F5E2-46D4-87AB-26E819E6C836}" dt="2025-02-26T11:50:15.636" v="43" actId="1076"/>
          <ac:spMkLst>
            <pc:docMk/>
            <pc:sldMk cId="329245218" sldId="256"/>
            <ac:spMk id="2" creationId="{40BD0CC2-EA05-0059-7FF2-8D70EF438CDA}"/>
          </ac:spMkLst>
        </pc:spChg>
        <pc:spChg chg="mod">
          <ac:chgData name="Iryna Zhukevych" userId="32b9d8b4c7aa7458" providerId="LiveId" clId="{D4567416-F5E2-46D4-87AB-26E819E6C836}" dt="2025-02-26T11:50:10.943" v="42" actId="120"/>
          <ac:spMkLst>
            <pc:docMk/>
            <pc:sldMk cId="329245218" sldId="256"/>
            <ac:spMk id="3" creationId="{99D25916-657B-F251-0C53-AC51976CABCD}"/>
          </ac:spMkLst>
        </pc:spChg>
        <pc:spChg chg="add">
          <ac:chgData name="Iryna Zhukevych" userId="32b9d8b4c7aa7458" providerId="LiveId" clId="{D4567416-F5E2-46D4-87AB-26E819E6C836}" dt="2025-02-26T11:49:13.417" v="27" actId="26606"/>
          <ac:spMkLst>
            <pc:docMk/>
            <pc:sldMk cId="329245218" sldId="256"/>
            <ac:spMk id="6" creationId="{716F42E0-28DF-4093-AFC5-CA01F54C8897}"/>
          </ac:spMkLst>
        </pc:spChg>
        <pc:spChg chg="add">
          <ac:chgData name="Iryna Zhukevych" userId="32b9d8b4c7aa7458" providerId="LiveId" clId="{D4567416-F5E2-46D4-87AB-26E819E6C836}" dt="2025-02-26T11:49:13.417" v="27" actId="26606"/>
          <ac:spMkLst>
            <pc:docMk/>
            <pc:sldMk cId="329245218" sldId="256"/>
            <ac:spMk id="7" creationId="{4063B759-00FC-46D1-9898-8E8625268FAF}"/>
          </ac:spMkLst>
        </pc:spChg>
        <pc:spChg chg="add">
          <ac:chgData name="Iryna Zhukevych" userId="32b9d8b4c7aa7458" providerId="LiveId" clId="{D4567416-F5E2-46D4-87AB-26E819E6C836}" dt="2025-02-26T11:49:13.417" v="27" actId="26606"/>
          <ac:spMkLst>
            <pc:docMk/>
            <pc:sldMk cId="329245218" sldId="256"/>
            <ac:spMk id="8" creationId="{D5B012D8-7F27-4758-9AC6-C889B154BD73}"/>
          </ac:spMkLst>
        </pc:spChg>
        <pc:picChg chg="add mod">
          <ac:chgData name="Iryna Zhukevych" userId="32b9d8b4c7aa7458" providerId="LiveId" clId="{D4567416-F5E2-46D4-87AB-26E819E6C836}" dt="2025-02-26T11:49:13.751" v="29"/>
          <ac:picMkLst>
            <pc:docMk/>
            <pc:sldMk cId="329245218" sldId="256"/>
            <ac:picMk id="5" creationId="{22A5534B-822A-F703-FE81-8251199B982E}"/>
          </ac:picMkLst>
        </pc:picChg>
      </pc:sldChg>
      <pc:sldChg chg="add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1047117842" sldId="257"/>
        </pc:sldMkLst>
        <pc:spChg chg="mod">
          <ac:chgData name="Iryna Zhukevych" userId="32b9d8b4c7aa7458" providerId="LiveId" clId="{D4567416-F5E2-46D4-87AB-26E819E6C836}" dt="2025-02-26T13:21:30.908" v="848" actId="122"/>
          <ac:spMkLst>
            <pc:docMk/>
            <pc:sldMk cId="1047117842" sldId="257"/>
            <ac:spMk id="2" creationId="{691F7C11-0514-8F21-7C3C-66181661EC35}"/>
          </ac:spMkLst>
        </pc:spChg>
        <pc:spChg chg="mod">
          <ac:chgData name="Iryna Zhukevych" userId="32b9d8b4c7aa7458" providerId="LiveId" clId="{D4567416-F5E2-46D4-87AB-26E819E6C836}" dt="2025-02-26T12:44:56.873" v="395" actId="14100"/>
          <ac:spMkLst>
            <pc:docMk/>
            <pc:sldMk cId="1047117842" sldId="257"/>
            <ac:spMk id="3" creationId="{DCC0E4EA-D937-FE22-2550-13D24D6B81AF}"/>
          </ac:spMkLst>
        </pc:spChg>
        <pc:spChg chg="add">
          <ac:chgData name="Iryna Zhukevych" userId="32b9d8b4c7aa7458" providerId="LiveId" clId="{D4567416-F5E2-46D4-87AB-26E819E6C836}" dt="2025-02-26T12:44:45.557" v="392" actId="26606"/>
          <ac:spMkLst>
            <pc:docMk/>
            <pc:sldMk cId="1047117842" sldId="257"/>
            <ac:spMk id="8" creationId="{C2554CA6-288E-4202-BC52-2E5A8F0C0AED}"/>
          </ac:spMkLst>
        </pc:spChg>
        <pc:spChg chg="add">
          <ac:chgData name="Iryna Zhukevych" userId="32b9d8b4c7aa7458" providerId="LiveId" clId="{D4567416-F5E2-46D4-87AB-26E819E6C836}" dt="2025-02-26T12:44:45.557" v="392" actId="26606"/>
          <ac:spMkLst>
            <pc:docMk/>
            <pc:sldMk cId="1047117842" sldId="257"/>
            <ac:spMk id="10" creationId="{B10BB131-AC8E-4A8E-A5D1-36260F720C3B}"/>
          </ac:spMkLst>
        </pc:spChg>
        <pc:spChg chg="add">
          <ac:chgData name="Iryna Zhukevych" userId="32b9d8b4c7aa7458" providerId="LiveId" clId="{D4567416-F5E2-46D4-87AB-26E819E6C836}" dt="2025-02-26T12:44:45.557" v="392" actId="26606"/>
          <ac:spMkLst>
            <pc:docMk/>
            <pc:sldMk cId="1047117842" sldId="257"/>
            <ac:spMk id="12" creationId="{5B7778FC-632E-4DCA-A7CB-0D7731CCF970}"/>
          </ac:spMkLst>
        </pc:spChg>
        <pc:spChg chg="add">
          <ac:chgData name="Iryna Zhukevych" userId="32b9d8b4c7aa7458" providerId="LiveId" clId="{D4567416-F5E2-46D4-87AB-26E819E6C836}" dt="2025-02-26T12:44:45.557" v="392" actId="26606"/>
          <ac:spMkLst>
            <pc:docMk/>
            <pc:sldMk cId="1047117842" sldId="257"/>
            <ac:spMk id="14" creationId="{FA23A907-97FB-4A8F-880A-DD77401C4296}"/>
          </ac:spMkLst>
        </pc:spChg>
      </pc:sldChg>
      <pc:sldChg chg="addSp modSp new mod ord modTransition setBg">
        <pc:chgData name="Iryna Zhukevych" userId="32b9d8b4c7aa7458" providerId="LiveId" clId="{D4567416-F5E2-46D4-87AB-26E819E6C836}" dt="2025-02-26T13:57:24.818" v="1020"/>
        <pc:sldMkLst>
          <pc:docMk/>
          <pc:sldMk cId="3303974634" sldId="258"/>
        </pc:sldMkLst>
        <pc:spChg chg="mod">
          <ac:chgData name="Iryna Zhukevych" userId="32b9d8b4c7aa7458" providerId="LiveId" clId="{D4567416-F5E2-46D4-87AB-26E819E6C836}" dt="2025-02-26T12:54:20.369" v="756" actId="27636"/>
          <ac:spMkLst>
            <pc:docMk/>
            <pc:sldMk cId="3303974634" sldId="258"/>
            <ac:spMk id="2" creationId="{3C9C3591-AB24-7F22-34C4-FF40D0D6D151}"/>
          </ac:spMkLst>
        </pc:spChg>
        <pc:spChg chg="mod">
          <ac:chgData name="Iryna Zhukevych" userId="32b9d8b4c7aa7458" providerId="LiveId" clId="{D4567416-F5E2-46D4-87AB-26E819E6C836}" dt="2025-02-26T12:54:33.037" v="758" actId="2710"/>
          <ac:spMkLst>
            <pc:docMk/>
            <pc:sldMk cId="3303974634" sldId="258"/>
            <ac:spMk id="3" creationId="{EC4C876E-8933-0EB2-9A09-5AD6A6072D84}"/>
          </ac:spMkLst>
        </pc:spChg>
        <pc:picChg chg="add">
          <ac:chgData name="Iryna Zhukevych" userId="32b9d8b4c7aa7458" providerId="LiveId" clId="{D4567416-F5E2-46D4-87AB-26E819E6C836}" dt="2025-02-26T12:53:44.059" v="746" actId="26606"/>
          <ac:picMkLst>
            <pc:docMk/>
            <pc:sldMk cId="3303974634" sldId="258"/>
            <ac:picMk id="5" creationId="{8BCB7220-2B92-D5E5-24C2-17AA625A45E5}"/>
          </ac:picMkLst>
        </pc:picChg>
        <pc:cxnChg chg="add">
          <ac:chgData name="Iryna Zhukevych" userId="32b9d8b4c7aa7458" providerId="LiveId" clId="{D4567416-F5E2-46D4-87AB-26E819E6C836}" dt="2025-02-26T12:53:44.059" v="746" actId="26606"/>
          <ac:cxnSpMkLst>
            <pc:docMk/>
            <pc:sldMk cId="3303974634" sldId="258"/>
            <ac:cxnSpMk id="9" creationId="{1503BFE4-729B-D9D0-C17B-501E6AF1127A}"/>
          </ac:cxnSpMkLst>
        </pc:cxnChg>
      </pc:sldChg>
      <pc:sldChg chg="addSp modSp add mod ord modTransition setBg">
        <pc:chgData name="Iryna Zhukevych" userId="32b9d8b4c7aa7458" providerId="LiveId" clId="{D4567416-F5E2-46D4-87AB-26E819E6C836}" dt="2025-02-26T13:57:24.818" v="1020"/>
        <pc:sldMkLst>
          <pc:docMk/>
          <pc:sldMk cId="622152431" sldId="259"/>
        </pc:sldMkLst>
        <pc:spChg chg="add mod">
          <ac:chgData name="Iryna Zhukevych" userId="32b9d8b4c7aa7458" providerId="LiveId" clId="{D4567416-F5E2-46D4-87AB-26E819E6C836}" dt="2025-02-26T12:04:58.415" v="75"/>
          <ac:spMkLst>
            <pc:docMk/>
            <pc:sldMk cId="622152431" sldId="259"/>
            <ac:spMk id="2" creationId="{B55FFA33-5032-B6D9-5C9F-64204390AA08}"/>
          </ac:spMkLst>
        </pc:spChg>
        <pc:spChg chg="add mod">
          <ac:chgData name="Iryna Zhukevych" userId="32b9d8b4c7aa7458" providerId="LiveId" clId="{D4567416-F5E2-46D4-87AB-26E819E6C836}" dt="2025-02-26T12:04:58.972" v="89"/>
          <ac:spMkLst>
            <pc:docMk/>
            <pc:sldMk cId="622152431" sldId="259"/>
            <ac:spMk id="9" creationId="{505DF6D9-98E4-EBB1-13A4-4B04F36E08BA}"/>
          </ac:spMkLst>
        </pc:spChg>
        <pc:spChg chg="add mod">
          <ac:chgData name="Iryna Zhukevych" userId="32b9d8b4c7aa7458" providerId="LiveId" clId="{D4567416-F5E2-46D4-87AB-26E819E6C836}" dt="2025-02-26T12:04:58.985" v="99"/>
          <ac:spMkLst>
            <pc:docMk/>
            <pc:sldMk cId="622152431" sldId="259"/>
            <ac:spMk id="10" creationId="{CE2AE77D-0219-F66A-F975-181BF0038517}"/>
          </ac:spMkLst>
        </pc:spChg>
        <pc:picChg chg="add mod">
          <ac:chgData name="Iryna Zhukevych" userId="32b9d8b4c7aa7458" providerId="LiveId" clId="{D4567416-F5E2-46D4-87AB-26E819E6C836}" dt="2025-02-26T12:04:58.719" v="77"/>
          <ac:picMkLst>
            <pc:docMk/>
            <pc:sldMk cId="622152431" sldId="259"/>
            <ac:picMk id="4" creationId="{DE14E261-C0B0-0329-F1F1-6656B2E29A94}"/>
          </ac:picMkLst>
        </pc:picChg>
        <pc:picChg chg="add mod">
          <ac:chgData name="Iryna Zhukevych" userId="32b9d8b4c7aa7458" providerId="LiveId" clId="{D4567416-F5E2-46D4-87AB-26E819E6C836}" dt="2025-02-26T12:04:58.809" v="79"/>
          <ac:picMkLst>
            <pc:docMk/>
            <pc:sldMk cId="622152431" sldId="259"/>
            <ac:picMk id="6" creationId="{7111652C-ED25-D6E3-9937-1C7379EB1818}"/>
          </ac:picMkLst>
        </pc:picChg>
        <pc:picChg chg="add mod">
          <ac:chgData name="Iryna Zhukevych" userId="32b9d8b4c7aa7458" providerId="LiveId" clId="{D4567416-F5E2-46D4-87AB-26E819E6C836}" dt="2025-02-26T12:04:58.961" v="81"/>
          <ac:picMkLst>
            <pc:docMk/>
            <pc:sldMk cId="622152431" sldId="259"/>
            <ac:picMk id="8" creationId="{D88AF049-C12D-8BB5-2BB2-C92E264EAABE}"/>
          </ac:picMkLst>
        </pc:picChg>
      </pc:sldChg>
      <pc:sldChg chg="add del">
        <pc:chgData name="Iryna Zhukevych" userId="32b9d8b4c7aa7458" providerId="LiveId" clId="{D4567416-F5E2-46D4-87AB-26E819E6C836}" dt="2025-02-26T12:06:36.130" v="136" actId="2696"/>
        <pc:sldMkLst>
          <pc:docMk/>
          <pc:sldMk cId="1422574728" sldId="260"/>
        </pc:sldMkLst>
      </pc:sldChg>
      <pc:sldChg chg="new del">
        <pc:chgData name="Iryna Zhukevych" userId="32b9d8b4c7aa7458" providerId="LiveId" clId="{D4567416-F5E2-46D4-87AB-26E819E6C836}" dt="2025-02-26T12:05:59.409" v="103" actId="2696"/>
        <pc:sldMkLst>
          <pc:docMk/>
          <pc:sldMk cId="2457850827" sldId="260"/>
        </pc:sldMkLst>
      </pc:sldChg>
      <pc:sldChg chg="addSp del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2869784839" sldId="260"/>
        </pc:sldMkLst>
        <pc:spChg chg="add mod">
          <ac:chgData name="Iryna Zhukevych" userId="32b9d8b4c7aa7458" providerId="LiveId" clId="{D4567416-F5E2-46D4-87AB-26E819E6C836}" dt="2025-02-26T13:17:26.406" v="802" actId="27636"/>
          <ac:spMkLst>
            <pc:docMk/>
            <pc:sldMk cId="2869784839" sldId="260"/>
            <ac:spMk id="4" creationId="{F7CC8909-9AE5-25C5-8CEE-CE185B50A3E9}"/>
          </ac:spMkLst>
        </pc:spChg>
        <pc:spChg chg="add">
          <ac:chgData name="Iryna Zhukevych" userId="32b9d8b4c7aa7458" providerId="LiveId" clId="{D4567416-F5E2-46D4-87AB-26E819E6C836}" dt="2025-02-26T13:15:36.022" v="759" actId="26606"/>
          <ac:spMkLst>
            <pc:docMk/>
            <pc:sldMk cId="2869784839" sldId="260"/>
            <ac:spMk id="9" creationId="{B6CDA21F-E7AF-4C75-8395-33F58D5B0E45}"/>
          </ac:spMkLst>
        </pc:spChg>
        <pc:spChg chg="add">
          <ac:chgData name="Iryna Zhukevych" userId="32b9d8b4c7aa7458" providerId="LiveId" clId="{D4567416-F5E2-46D4-87AB-26E819E6C836}" dt="2025-02-26T13:15:36.022" v="759" actId="26606"/>
          <ac:spMkLst>
            <pc:docMk/>
            <pc:sldMk cId="2869784839" sldId="260"/>
            <ac:spMk id="16" creationId="{D5B0017B-2ECA-49AF-B397-DC140825DF8D}"/>
          </ac:spMkLst>
        </pc:spChg>
        <pc:grpChg chg="add">
          <ac:chgData name="Iryna Zhukevych" userId="32b9d8b4c7aa7458" providerId="LiveId" clId="{D4567416-F5E2-46D4-87AB-26E819E6C836}" dt="2025-02-26T13:15:36.022" v="759" actId="26606"/>
          <ac:grpSpMkLst>
            <pc:docMk/>
            <pc:sldMk cId="2869784839" sldId="260"/>
            <ac:grpSpMk id="11" creationId="{AE1C45F0-260A-458C-96ED-C1F6D2151219}"/>
          </ac:grpSpMkLst>
        </pc:grpChg>
        <pc:cxnChg chg="add">
          <ac:chgData name="Iryna Zhukevych" userId="32b9d8b4c7aa7458" providerId="LiveId" clId="{D4567416-F5E2-46D4-87AB-26E819E6C836}" dt="2025-02-26T13:15:36.022" v="759" actId="26606"/>
          <ac:cxnSpMkLst>
            <pc:docMk/>
            <pc:sldMk cId="2869784839" sldId="260"/>
            <ac:cxnSpMk id="18" creationId="{6CF1BAF6-AD41-4082-B212-8A1F9A2E8779}"/>
          </ac:cxnSpMkLst>
        </pc:cxnChg>
      </pc:sldChg>
      <pc:sldChg chg="addSp del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3201105727" sldId="261"/>
        </pc:sldMkLst>
        <pc:spChg chg="mod">
          <ac:chgData name="Iryna Zhukevych" userId="32b9d8b4c7aa7458" providerId="LiveId" clId="{D4567416-F5E2-46D4-87AB-26E819E6C836}" dt="2025-02-26T13:17:54.666" v="803" actId="26606"/>
          <ac:spMkLst>
            <pc:docMk/>
            <pc:sldMk cId="3201105727" sldId="261"/>
            <ac:spMk id="2" creationId="{8673DEEF-DD94-63B5-CE77-05D37BA544F4}"/>
          </ac:spMkLst>
        </pc:spChg>
        <pc:spChg chg="add">
          <ac:chgData name="Iryna Zhukevych" userId="32b9d8b4c7aa7458" providerId="LiveId" clId="{D4567416-F5E2-46D4-87AB-26E819E6C836}" dt="2025-02-26T13:17:54.666" v="803" actId="26606"/>
          <ac:spMkLst>
            <pc:docMk/>
            <pc:sldMk cId="3201105727" sldId="261"/>
            <ac:spMk id="9" creationId="{BACC6370-2D7E-4714-9D71-7542949D7D5D}"/>
          </ac:spMkLst>
        </pc:spChg>
        <pc:spChg chg="add">
          <ac:chgData name="Iryna Zhukevych" userId="32b9d8b4c7aa7458" providerId="LiveId" clId="{D4567416-F5E2-46D4-87AB-26E819E6C836}" dt="2025-02-26T13:17:54.666" v="803" actId="26606"/>
          <ac:spMkLst>
            <pc:docMk/>
            <pc:sldMk cId="3201105727" sldId="261"/>
            <ac:spMk id="11" creationId="{F68B3F68-107C-434F-AA38-110D5EA91B85}"/>
          </ac:spMkLst>
        </pc:spChg>
        <pc:spChg chg="add">
          <ac:chgData name="Iryna Zhukevych" userId="32b9d8b4c7aa7458" providerId="LiveId" clId="{D4567416-F5E2-46D4-87AB-26E819E6C836}" dt="2025-02-26T13:17:54.666" v="803" actId="26606"/>
          <ac:spMkLst>
            <pc:docMk/>
            <pc:sldMk cId="3201105727" sldId="261"/>
            <ac:spMk id="13" creationId="{AAD0DBB9-1A4B-4391-81D4-CB19F9AB918A}"/>
          </ac:spMkLst>
        </pc:spChg>
        <pc:spChg chg="add">
          <ac:chgData name="Iryna Zhukevych" userId="32b9d8b4c7aa7458" providerId="LiveId" clId="{D4567416-F5E2-46D4-87AB-26E819E6C836}" dt="2025-02-26T13:17:54.666" v="803" actId="26606"/>
          <ac:spMkLst>
            <pc:docMk/>
            <pc:sldMk cId="3201105727" sldId="261"/>
            <ac:spMk id="15" creationId="{063BBA22-50EA-4C4D-BE05-F1CE4E63AA56}"/>
          </ac:spMkLst>
        </pc:spChg>
        <pc:graphicFrameChg chg="add">
          <ac:chgData name="Iryna Zhukevych" userId="32b9d8b4c7aa7458" providerId="LiveId" clId="{D4567416-F5E2-46D4-87AB-26E819E6C836}" dt="2025-02-26T13:17:54.666" v="803" actId="26606"/>
          <ac:graphicFrameMkLst>
            <pc:docMk/>
            <pc:sldMk cId="3201105727" sldId="261"/>
            <ac:graphicFrameMk id="5" creationId="{64AF3E42-B58E-0A0F-DE0B-8FDFFD345D02}"/>
          </ac:graphicFrameMkLst>
        </pc:graphicFrameChg>
      </pc:sldChg>
      <pc:sldChg chg="addSp del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129509376" sldId="262"/>
        </pc:sldMkLst>
        <pc:spChg chg="mod">
          <ac:chgData name="Iryna Zhukevych" userId="32b9d8b4c7aa7458" providerId="LiveId" clId="{D4567416-F5E2-46D4-87AB-26E819E6C836}" dt="2025-02-26T13:19:16.963" v="819" actId="122"/>
          <ac:spMkLst>
            <pc:docMk/>
            <pc:sldMk cId="129509376" sldId="262"/>
            <ac:spMk id="2" creationId="{7193C24A-0584-8EED-FCA3-7FBFC4B7910C}"/>
          </ac:spMkLst>
        </pc:spChg>
        <pc:spChg chg="add">
          <ac:chgData name="Iryna Zhukevych" userId="32b9d8b4c7aa7458" providerId="LiveId" clId="{D4567416-F5E2-46D4-87AB-26E819E6C836}" dt="2025-02-26T13:19:12.389" v="818" actId="26606"/>
          <ac:spMkLst>
            <pc:docMk/>
            <pc:sldMk cId="129509376" sldId="262"/>
            <ac:spMk id="9" creationId="{BACC6370-2D7E-4714-9D71-7542949D7D5D}"/>
          </ac:spMkLst>
        </pc:spChg>
        <pc:spChg chg="add">
          <ac:chgData name="Iryna Zhukevych" userId="32b9d8b4c7aa7458" providerId="LiveId" clId="{D4567416-F5E2-46D4-87AB-26E819E6C836}" dt="2025-02-26T13:19:12.389" v="818" actId="26606"/>
          <ac:spMkLst>
            <pc:docMk/>
            <pc:sldMk cId="129509376" sldId="262"/>
            <ac:spMk id="11" creationId="{256B2C21-A230-48C0-8DF1-C46611373C44}"/>
          </ac:spMkLst>
        </pc:spChg>
        <pc:spChg chg="add">
          <ac:chgData name="Iryna Zhukevych" userId="32b9d8b4c7aa7458" providerId="LiveId" clId="{D4567416-F5E2-46D4-87AB-26E819E6C836}" dt="2025-02-26T13:19:12.389" v="818" actId="26606"/>
          <ac:spMkLst>
            <pc:docMk/>
            <pc:sldMk cId="129509376" sldId="262"/>
            <ac:spMk id="13" creationId="{3847E18C-932D-4C95-AABA-FEC7C9499AD7}"/>
          </ac:spMkLst>
        </pc:spChg>
        <pc:spChg chg="add">
          <ac:chgData name="Iryna Zhukevych" userId="32b9d8b4c7aa7458" providerId="LiveId" clId="{D4567416-F5E2-46D4-87AB-26E819E6C836}" dt="2025-02-26T13:19:12.389" v="818" actId="26606"/>
          <ac:spMkLst>
            <pc:docMk/>
            <pc:sldMk cId="129509376" sldId="262"/>
            <ac:spMk id="15" creationId="{3150CB11-0C61-439E-910F-5787759E72A0}"/>
          </ac:spMkLst>
        </pc:spChg>
        <pc:spChg chg="add">
          <ac:chgData name="Iryna Zhukevych" userId="32b9d8b4c7aa7458" providerId="LiveId" clId="{D4567416-F5E2-46D4-87AB-26E819E6C836}" dt="2025-02-26T13:19:12.389" v="818" actId="26606"/>
          <ac:spMkLst>
            <pc:docMk/>
            <pc:sldMk cId="129509376" sldId="262"/>
            <ac:spMk id="17" creationId="{43F8A58B-5155-44CE-A5FF-7647B47D0A7A}"/>
          </ac:spMkLst>
        </pc:spChg>
        <pc:spChg chg="add">
          <ac:chgData name="Iryna Zhukevych" userId="32b9d8b4c7aa7458" providerId="LiveId" clId="{D4567416-F5E2-46D4-87AB-26E819E6C836}" dt="2025-02-26T13:19:12.389" v="818" actId="26606"/>
          <ac:spMkLst>
            <pc:docMk/>
            <pc:sldMk cId="129509376" sldId="262"/>
            <ac:spMk id="19" creationId="{443F2ACA-E6D6-4028-82DD-F03C262D5DE6}"/>
          </ac:spMkLst>
        </pc:spChg>
        <pc:graphicFrameChg chg="add">
          <ac:chgData name="Iryna Zhukevych" userId="32b9d8b4c7aa7458" providerId="LiveId" clId="{D4567416-F5E2-46D4-87AB-26E819E6C836}" dt="2025-02-26T13:19:12.389" v="818" actId="26606"/>
          <ac:graphicFrameMkLst>
            <pc:docMk/>
            <pc:sldMk cId="129509376" sldId="262"/>
            <ac:graphicFrameMk id="5" creationId="{81E68002-D028-A102-D407-B4E372F2D64D}"/>
          </ac:graphicFrameMkLst>
        </pc:graphicFrameChg>
      </pc:sldChg>
      <pc:sldChg chg="addSp delSp modSp new mod modTransition setBg">
        <pc:chgData name="Iryna Zhukevych" userId="32b9d8b4c7aa7458" providerId="LiveId" clId="{D4567416-F5E2-46D4-87AB-26E819E6C836}" dt="2025-03-04T06:59:09.455" v="1104" actId="255"/>
        <pc:sldMkLst>
          <pc:docMk/>
          <pc:sldMk cId="3392213456" sldId="263"/>
        </pc:sldMkLst>
        <pc:spChg chg="mod">
          <ac:chgData name="Iryna Zhukevych" userId="32b9d8b4c7aa7458" providerId="LiveId" clId="{D4567416-F5E2-46D4-87AB-26E819E6C836}" dt="2025-03-04T06:59:09.455" v="1104" actId="255"/>
          <ac:spMkLst>
            <pc:docMk/>
            <pc:sldMk cId="3392213456" sldId="263"/>
            <ac:spMk id="3" creationId="{640C1F51-FC5E-CB82-AB6C-45AF8BC3D720}"/>
          </ac:spMkLst>
        </pc:spChg>
        <pc:spChg chg="add">
          <ac:chgData name="Iryna Zhukevych" userId="32b9d8b4c7aa7458" providerId="LiveId" clId="{D4567416-F5E2-46D4-87AB-26E819E6C836}" dt="2025-02-26T13:18:06.856" v="804" actId="26606"/>
          <ac:spMkLst>
            <pc:docMk/>
            <pc:sldMk cId="3392213456" sldId="263"/>
            <ac:spMk id="8" creationId="{1B15ED52-F352-441B-82BF-E0EA34836D08}"/>
          </ac:spMkLst>
        </pc:spChg>
        <pc:spChg chg="add">
          <ac:chgData name="Iryna Zhukevych" userId="32b9d8b4c7aa7458" providerId="LiveId" clId="{D4567416-F5E2-46D4-87AB-26E819E6C836}" dt="2025-02-26T13:18:06.856" v="804" actId="26606"/>
          <ac:spMkLst>
            <pc:docMk/>
            <pc:sldMk cId="3392213456" sldId="263"/>
            <ac:spMk id="10" creationId="{3B2E3793-BFE6-45A2-9B7B-E18844431C99}"/>
          </ac:spMkLst>
        </pc:spChg>
        <pc:spChg chg="add">
          <ac:chgData name="Iryna Zhukevych" userId="32b9d8b4c7aa7458" providerId="LiveId" clId="{D4567416-F5E2-46D4-87AB-26E819E6C836}" dt="2025-02-26T13:18:06.856" v="804" actId="26606"/>
          <ac:spMkLst>
            <pc:docMk/>
            <pc:sldMk cId="3392213456" sldId="263"/>
            <ac:spMk id="12" creationId="{BC4C4868-CB8F-4AF9-9CDB-8108F2C19B67}"/>
          </ac:spMkLst>
        </pc:spChg>
        <pc:spChg chg="add">
          <ac:chgData name="Iryna Zhukevych" userId="32b9d8b4c7aa7458" providerId="LiveId" clId="{D4567416-F5E2-46D4-87AB-26E819E6C836}" dt="2025-02-26T13:18:06.856" v="804" actId="26606"/>
          <ac:spMkLst>
            <pc:docMk/>
            <pc:sldMk cId="3392213456" sldId="263"/>
            <ac:spMk id="14" creationId="{375E0459-6403-40CD-989D-56A4407CA12E}"/>
          </ac:spMkLst>
        </pc:spChg>
        <pc:spChg chg="add">
          <ac:chgData name="Iryna Zhukevych" userId="32b9d8b4c7aa7458" providerId="LiveId" clId="{D4567416-F5E2-46D4-87AB-26E819E6C836}" dt="2025-02-26T13:18:06.856" v="804" actId="26606"/>
          <ac:spMkLst>
            <pc:docMk/>
            <pc:sldMk cId="3392213456" sldId="263"/>
            <ac:spMk id="16" creationId="{53E5B1A8-3AC9-4BD1-9BBC-78CA94F2D1BA}"/>
          </ac:spMkLst>
        </pc:spChg>
      </pc:sldChg>
      <pc:sldChg chg="addSp delSp modSp new mod modTransition setBg">
        <pc:chgData name="Iryna Zhukevych" userId="32b9d8b4c7aa7458" providerId="LiveId" clId="{D4567416-F5E2-46D4-87AB-26E819E6C836}" dt="2025-03-04T06:59:17.209" v="1105" actId="255"/>
        <pc:sldMkLst>
          <pc:docMk/>
          <pc:sldMk cId="2752798994" sldId="264"/>
        </pc:sldMkLst>
        <pc:spChg chg="mod">
          <ac:chgData name="Iryna Zhukevych" userId="32b9d8b4c7aa7458" providerId="LiveId" clId="{D4567416-F5E2-46D4-87AB-26E819E6C836}" dt="2025-03-04T06:59:17.209" v="1105" actId="255"/>
          <ac:spMkLst>
            <pc:docMk/>
            <pc:sldMk cId="2752798994" sldId="264"/>
            <ac:spMk id="3" creationId="{D8A37F13-F08F-B243-C4F7-17AFA96F46CB}"/>
          </ac:spMkLst>
        </pc:spChg>
        <pc:spChg chg="add">
          <ac:chgData name="Iryna Zhukevych" userId="32b9d8b4c7aa7458" providerId="LiveId" clId="{D4567416-F5E2-46D4-87AB-26E819E6C836}" dt="2025-02-26T13:18:33.507" v="808" actId="26606"/>
          <ac:spMkLst>
            <pc:docMk/>
            <pc:sldMk cId="2752798994" sldId="264"/>
            <ac:spMk id="8" creationId="{09588DA8-065E-4F6F-8EFD-43104AB2E0CF}"/>
          </ac:spMkLst>
        </pc:spChg>
        <pc:spChg chg="add">
          <ac:chgData name="Iryna Zhukevych" userId="32b9d8b4c7aa7458" providerId="LiveId" clId="{D4567416-F5E2-46D4-87AB-26E819E6C836}" dt="2025-02-26T13:18:33.507" v="808" actId="26606"/>
          <ac:spMkLst>
            <pc:docMk/>
            <pc:sldMk cId="2752798994" sldId="264"/>
            <ac:spMk id="10" creationId="{C4285719-470E-454C-AF62-8323075F1F5B}"/>
          </ac:spMkLst>
        </pc:spChg>
        <pc:spChg chg="add">
          <ac:chgData name="Iryna Zhukevych" userId="32b9d8b4c7aa7458" providerId="LiveId" clId="{D4567416-F5E2-46D4-87AB-26E819E6C836}" dt="2025-02-26T13:18:33.507" v="808" actId="26606"/>
          <ac:spMkLst>
            <pc:docMk/>
            <pc:sldMk cId="2752798994" sldId="264"/>
            <ac:spMk id="12" creationId="{CD9FE4EF-C4D8-49A0-B2FF-81D8DB7D8A24}"/>
          </ac:spMkLst>
        </pc:spChg>
        <pc:spChg chg="add">
          <ac:chgData name="Iryna Zhukevych" userId="32b9d8b4c7aa7458" providerId="LiveId" clId="{D4567416-F5E2-46D4-87AB-26E819E6C836}" dt="2025-02-26T13:18:33.507" v="808" actId="26606"/>
          <ac:spMkLst>
            <pc:docMk/>
            <pc:sldMk cId="2752798994" sldId="264"/>
            <ac:spMk id="14" creationId="{4300840D-0A0B-4512-BACA-B439D5B9C57C}"/>
          </ac:spMkLst>
        </pc:spChg>
        <pc:spChg chg="add">
          <ac:chgData name="Iryna Zhukevych" userId="32b9d8b4c7aa7458" providerId="LiveId" clId="{D4567416-F5E2-46D4-87AB-26E819E6C836}" dt="2025-02-26T13:18:33.507" v="808" actId="26606"/>
          <ac:spMkLst>
            <pc:docMk/>
            <pc:sldMk cId="2752798994" sldId="264"/>
            <ac:spMk id="16" creationId="{D2B78728-A580-49A7-84F9-6EF6F583ADE0}"/>
          </ac:spMkLst>
        </pc:spChg>
        <pc:spChg chg="add">
          <ac:chgData name="Iryna Zhukevych" userId="32b9d8b4c7aa7458" providerId="LiveId" clId="{D4567416-F5E2-46D4-87AB-26E819E6C836}" dt="2025-02-26T13:18:33.507" v="808" actId="26606"/>
          <ac:spMkLst>
            <pc:docMk/>
            <pc:sldMk cId="2752798994" sldId="264"/>
            <ac:spMk id="18" creationId="{38FAA1A1-D861-433F-88FA-1E9D6FD31D11}"/>
          </ac:spMkLst>
        </pc:spChg>
        <pc:spChg chg="add">
          <ac:chgData name="Iryna Zhukevych" userId="32b9d8b4c7aa7458" providerId="LiveId" clId="{D4567416-F5E2-46D4-87AB-26E819E6C836}" dt="2025-02-26T13:18:33.507" v="808" actId="26606"/>
          <ac:spMkLst>
            <pc:docMk/>
            <pc:sldMk cId="2752798994" sldId="264"/>
            <ac:spMk id="20" creationId="{8D71EDA1-87BF-4D5D-AB79-F346FD19278A}"/>
          </ac:spMkLst>
        </pc:spChg>
      </pc:sldChg>
      <pc:sldChg chg="addSp delSp modSp new mod modTransition setBg">
        <pc:chgData name="Iryna Zhukevych" userId="32b9d8b4c7aa7458" providerId="LiveId" clId="{D4567416-F5E2-46D4-87AB-26E819E6C836}" dt="2025-03-04T06:59:26.603" v="1106" actId="255"/>
        <pc:sldMkLst>
          <pc:docMk/>
          <pc:sldMk cId="3246560993" sldId="265"/>
        </pc:sldMkLst>
        <pc:spChg chg="mod">
          <ac:chgData name="Iryna Zhukevych" userId="32b9d8b4c7aa7458" providerId="LiveId" clId="{D4567416-F5E2-46D4-87AB-26E819E6C836}" dt="2025-03-04T06:59:26.603" v="1106" actId="255"/>
          <ac:spMkLst>
            <pc:docMk/>
            <pc:sldMk cId="3246560993" sldId="265"/>
            <ac:spMk id="3" creationId="{365A71B1-103E-71D3-7C9C-1EB05FEE811A}"/>
          </ac:spMkLst>
        </pc:spChg>
        <pc:spChg chg="add">
          <ac:chgData name="Iryna Zhukevych" userId="32b9d8b4c7aa7458" providerId="LiveId" clId="{D4567416-F5E2-46D4-87AB-26E819E6C836}" dt="2025-02-26T13:18:54.582" v="814" actId="26606"/>
          <ac:spMkLst>
            <pc:docMk/>
            <pc:sldMk cId="3246560993" sldId="265"/>
            <ac:spMk id="8" creationId="{1B15ED52-F352-441B-82BF-E0EA34836D08}"/>
          </ac:spMkLst>
        </pc:spChg>
        <pc:spChg chg="add">
          <ac:chgData name="Iryna Zhukevych" userId="32b9d8b4c7aa7458" providerId="LiveId" clId="{D4567416-F5E2-46D4-87AB-26E819E6C836}" dt="2025-02-26T13:18:54.582" v="814" actId="26606"/>
          <ac:spMkLst>
            <pc:docMk/>
            <pc:sldMk cId="3246560993" sldId="265"/>
            <ac:spMk id="10" creationId="{3B2E3793-BFE6-45A2-9B7B-E18844431C99}"/>
          </ac:spMkLst>
        </pc:spChg>
        <pc:spChg chg="add">
          <ac:chgData name="Iryna Zhukevych" userId="32b9d8b4c7aa7458" providerId="LiveId" clId="{D4567416-F5E2-46D4-87AB-26E819E6C836}" dt="2025-02-26T13:18:54.582" v="814" actId="26606"/>
          <ac:spMkLst>
            <pc:docMk/>
            <pc:sldMk cId="3246560993" sldId="265"/>
            <ac:spMk id="12" creationId="{BC4C4868-CB8F-4AF9-9CDB-8108F2C19B67}"/>
          </ac:spMkLst>
        </pc:spChg>
        <pc:spChg chg="add">
          <ac:chgData name="Iryna Zhukevych" userId="32b9d8b4c7aa7458" providerId="LiveId" clId="{D4567416-F5E2-46D4-87AB-26E819E6C836}" dt="2025-02-26T13:18:54.582" v="814" actId="26606"/>
          <ac:spMkLst>
            <pc:docMk/>
            <pc:sldMk cId="3246560993" sldId="265"/>
            <ac:spMk id="14" creationId="{375E0459-6403-40CD-989D-56A4407CA12E}"/>
          </ac:spMkLst>
        </pc:spChg>
        <pc:spChg chg="add">
          <ac:chgData name="Iryna Zhukevych" userId="32b9d8b4c7aa7458" providerId="LiveId" clId="{D4567416-F5E2-46D4-87AB-26E819E6C836}" dt="2025-02-26T13:18:54.582" v="814" actId="26606"/>
          <ac:spMkLst>
            <pc:docMk/>
            <pc:sldMk cId="3246560993" sldId="265"/>
            <ac:spMk id="16" creationId="{53E5B1A8-3AC9-4BD1-9BBC-78CA94F2D1BA}"/>
          </ac:spMkLst>
        </pc:spChg>
      </pc:sldChg>
      <pc:sldChg chg="add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2877899929" sldId="266"/>
        </pc:sldMkLst>
        <pc:spChg chg="mod">
          <ac:chgData name="Iryna Zhukevych" userId="32b9d8b4c7aa7458" providerId="LiveId" clId="{D4567416-F5E2-46D4-87AB-26E819E6C836}" dt="2025-02-26T13:19:41.243" v="825" actId="14100"/>
          <ac:spMkLst>
            <pc:docMk/>
            <pc:sldMk cId="2877899929" sldId="266"/>
            <ac:spMk id="2" creationId="{933EF27C-9BA4-9A2C-BCEF-4C48245646B1}"/>
          </ac:spMkLst>
        </pc:spChg>
        <pc:spChg chg="mod">
          <ac:chgData name="Iryna Zhukevych" userId="32b9d8b4c7aa7458" providerId="LiveId" clId="{D4567416-F5E2-46D4-87AB-26E819E6C836}" dt="2025-02-26T13:19:37.524" v="824" actId="2710"/>
          <ac:spMkLst>
            <pc:docMk/>
            <pc:sldMk cId="2877899929" sldId="266"/>
            <ac:spMk id="3" creationId="{E08F3F39-A1C5-5462-9B9A-6DBFDC795DFD}"/>
          </ac:spMkLst>
        </pc:spChg>
        <pc:spChg chg="add">
          <ac:chgData name="Iryna Zhukevych" userId="32b9d8b4c7aa7458" providerId="LiveId" clId="{D4567416-F5E2-46D4-87AB-26E819E6C836}" dt="2025-02-26T13:19:24.469" v="820" actId="26606"/>
          <ac:spMkLst>
            <pc:docMk/>
            <pc:sldMk cId="2877899929" sldId="266"/>
            <ac:spMk id="8" creationId="{907EF6B7-1338-4443-8C46-6A318D952DFD}"/>
          </ac:spMkLst>
        </pc:spChg>
        <pc:spChg chg="add">
          <ac:chgData name="Iryna Zhukevych" userId="32b9d8b4c7aa7458" providerId="LiveId" clId="{D4567416-F5E2-46D4-87AB-26E819E6C836}" dt="2025-02-26T13:19:24.469" v="820" actId="26606"/>
          <ac:spMkLst>
            <pc:docMk/>
            <pc:sldMk cId="2877899929" sldId="266"/>
            <ac:spMk id="10" creationId="{DAAE4CDD-124C-4DCF-9584-B6033B545DD5}"/>
          </ac:spMkLst>
        </pc:spChg>
        <pc:spChg chg="add">
          <ac:chgData name="Iryna Zhukevych" userId="32b9d8b4c7aa7458" providerId="LiveId" clId="{D4567416-F5E2-46D4-87AB-26E819E6C836}" dt="2025-02-26T13:19:24.469" v="820" actId="26606"/>
          <ac:spMkLst>
            <pc:docMk/>
            <pc:sldMk cId="2877899929" sldId="266"/>
            <ac:spMk id="12" creationId="{081E4A58-353D-44AE-B2FC-2A74E2E400F7}"/>
          </ac:spMkLst>
        </pc:spChg>
      </pc:sldChg>
      <pc:sldChg chg="addSp del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2801129636" sldId="267"/>
        </pc:sldMkLst>
        <pc:spChg chg="mod">
          <ac:chgData name="Iryna Zhukevych" userId="32b9d8b4c7aa7458" providerId="LiveId" clId="{D4567416-F5E2-46D4-87AB-26E819E6C836}" dt="2025-02-26T13:20:04.011" v="831" actId="2710"/>
          <ac:spMkLst>
            <pc:docMk/>
            <pc:sldMk cId="2801129636" sldId="267"/>
            <ac:spMk id="3" creationId="{04F4858E-D736-2647-4E08-E9D0BCB5EAFE}"/>
          </ac:spMkLst>
        </pc:spChg>
        <pc:spChg chg="add">
          <ac:chgData name="Iryna Zhukevych" userId="32b9d8b4c7aa7458" providerId="LiveId" clId="{D4567416-F5E2-46D4-87AB-26E819E6C836}" dt="2025-02-26T13:19:51.900" v="827" actId="26606"/>
          <ac:spMkLst>
            <pc:docMk/>
            <pc:sldMk cId="2801129636" sldId="267"/>
            <ac:spMk id="8" creationId="{907EF6B7-1338-4443-8C46-6A318D952DFD}"/>
          </ac:spMkLst>
        </pc:spChg>
        <pc:spChg chg="add">
          <ac:chgData name="Iryna Zhukevych" userId="32b9d8b4c7aa7458" providerId="LiveId" clId="{D4567416-F5E2-46D4-87AB-26E819E6C836}" dt="2025-02-26T13:19:51.900" v="827" actId="26606"/>
          <ac:spMkLst>
            <pc:docMk/>
            <pc:sldMk cId="2801129636" sldId="267"/>
            <ac:spMk id="10" creationId="{DAAE4CDD-124C-4DCF-9584-B6033B545DD5}"/>
          </ac:spMkLst>
        </pc:spChg>
        <pc:spChg chg="add">
          <ac:chgData name="Iryna Zhukevych" userId="32b9d8b4c7aa7458" providerId="LiveId" clId="{D4567416-F5E2-46D4-87AB-26E819E6C836}" dt="2025-02-26T13:19:51.900" v="827" actId="26606"/>
          <ac:spMkLst>
            <pc:docMk/>
            <pc:sldMk cId="2801129636" sldId="267"/>
            <ac:spMk id="12" creationId="{081E4A58-353D-44AE-B2FC-2A74E2E400F7}"/>
          </ac:spMkLst>
        </pc:spChg>
      </pc:sldChg>
      <pc:sldChg chg="addSp del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3891018976" sldId="268"/>
        </pc:sldMkLst>
        <pc:spChg chg="mod">
          <ac:chgData name="Iryna Zhukevych" userId="32b9d8b4c7aa7458" providerId="LiveId" clId="{D4567416-F5E2-46D4-87AB-26E819E6C836}" dt="2025-02-26T13:20:24.351" v="837" actId="2710"/>
          <ac:spMkLst>
            <pc:docMk/>
            <pc:sldMk cId="3891018976" sldId="268"/>
            <ac:spMk id="3" creationId="{C68C7556-8AB3-8DF4-AFE3-4A4B102F5A44}"/>
          </ac:spMkLst>
        </pc:spChg>
        <pc:spChg chg="add">
          <ac:chgData name="Iryna Zhukevych" userId="32b9d8b4c7aa7458" providerId="LiveId" clId="{D4567416-F5E2-46D4-87AB-26E819E6C836}" dt="2025-02-26T13:20:12.273" v="833" actId="26606"/>
          <ac:spMkLst>
            <pc:docMk/>
            <pc:sldMk cId="3891018976" sldId="268"/>
            <ac:spMk id="8" creationId="{907EF6B7-1338-4443-8C46-6A318D952DFD}"/>
          </ac:spMkLst>
        </pc:spChg>
        <pc:spChg chg="add">
          <ac:chgData name="Iryna Zhukevych" userId="32b9d8b4c7aa7458" providerId="LiveId" clId="{D4567416-F5E2-46D4-87AB-26E819E6C836}" dt="2025-02-26T13:20:12.273" v="833" actId="26606"/>
          <ac:spMkLst>
            <pc:docMk/>
            <pc:sldMk cId="3891018976" sldId="268"/>
            <ac:spMk id="10" creationId="{DAAE4CDD-124C-4DCF-9584-B6033B545DD5}"/>
          </ac:spMkLst>
        </pc:spChg>
        <pc:spChg chg="add">
          <ac:chgData name="Iryna Zhukevych" userId="32b9d8b4c7aa7458" providerId="LiveId" clId="{D4567416-F5E2-46D4-87AB-26E819E6C836}" dt="2025-02-26T13:20:12.273" v="833" actId="26606"/>
          <ac:spMkLst>
            <pc:docMk/>
            <pc:sldMk cId="3891018976" sldId="268"/>
            <ac:spMk id="12" creationId="{081E4A58-353D-44AE-B2FC-2A74E2E400F7}"/>
          </ac:spMkLst>
        </pc:spChg>
      </pc:sldChg>
      <pc:sldChg chg="addSp delSp modSp new mod ord modTransition setBg">
        <pc:chgData name="Iryna Zhukevych" userId="32b9d8b4c7aa7458" providerId="LiveId" clId="{D4567416-F5E2-46D4-87AB-26E819E6C836}" dt="2025-02-26T13:57:24.818" v="1020"/>
        <pc:sldMkLst>
          <pc:docMk/>
          <pc:sldMk cId="179670750" sldId="269"/>
        </pc:sldMkLst>
        <pc:spChg chg="mod">
          <ac:chgData name="Iryna Zhukevych" userId="32b9d8b4c7aa7458" providerId="LiveId" clId="{D4567416-F5E2-46D4-87AB-26E819E6C836}" dt="2025-02-26T12:44:27.272" v="391" actId="2710"/>
          <ac:spMkLst>
            <pc:docMk/>
            <pc:sldMk cId="179670750" sldId="269"/>
            <ac:spMk id="3" creationId="{9570F20B-9846-E213-C55B-96FA97601F22}"/>
          </ac:spMkLst>
        </pc:spChg>
        <pc:spChg chg="add">
          <ac:chgData name="Iryna Zhukevych" userId="32b9d8b4c7aa7458" providerId="LiveId" clId="{D4567416-F5E2-46D4-87AB-26E819E6C836}" dt="2025-02-26T12:44:21.117" v="390" actId="26606"/>
          <ac:spMkLst>
            <pc:docMk/>
            <pc:sldMk cId="179670750" sldId="269"/>
            <ac:spMk id="8" creationId="{B6CDA21F-E7AF-4C75-8395-33F58D5B0E45}"/>
          </ac:spMkLst>
        </pc:spChg>
        <pc:spChg chg="add">
          <ac:chgData name="Iryna Zhukevych" userId="32b9d8b4c7aa7458" providerId="LiveId" clId="{D4567416-F5E2-46D4-87AB-26E819E6C836}" dt="2025-02-26T12:44:21.117" v="390" actId="26606"/>
          <ac:spMkLst>
            <pc:docMk/>
            <pc:sldMk cId="179670750" sldId="269"/>
            <ac:spMk id="15" creationId="{D5B0017B-2ECA-49AF-B397-DC140825DF8D}"/>
          </ac:spMkLst>
        </pc:spChg>
        <pc:grpChg chg="add">
          <ac:chgData name="Iryna Zhukevych" userId="32b9d8b4c7aa7458" providerId="LiveId" clId="{D4567416-F5E2-46D4-87AB-26E819E6C836}" dt="2025-02-26T12:44:21.117" v="390" actId="26606"/>
          <ac:grpSpMkLst>
            <pc:docMk/>
            <pc:sldMk cId="179670750" sldId="269"/>
            <ac:grpSpMk id="10" creationId="{AE1C45F0-260A-458C-96ED-C1F6D2151219}"/>
          </ac:grpSpMkLst>
        </pc:grpChg>
        <pc:cxnChg chg="add">
          <ac:chgData name="Iryna Zhukevych" userId="32b9d8b4c7aa7458" providerId="LiveId" clId="{D4567416-F5E2-46D4-87AB-26E819E6C836}" dt="2025-02-26T12:44:21.117" v="390" actId="26606"/>
          <ac:cxnSpMkLst>
            <pc:docMk/>
            <pc:sldMk cId="179670750" sldId="269"/>
            <ac:cxnSpMk id="17" creationId="{6CF1BAF6-AD41-4082-B212-8A1F9A2E8779}"/>
          </ac:cxnSpMkLst>
        </pc:cxnChg>
      </pc:sldChg>
      <pc:sldChg chg="addSp del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1185938241" sldId="270"/>
        </pc:sldMkLst>
      </pc:sldChg>
      <pc:sldChg chg="add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2207937287" sldId="271"/>
        </pc:sldMkLst>
        <pc:spChg chg="mod">
          <ac:chgData name="Iryna Zhukevych" userId="32b9d8b4c7aa7458" providerId="LiveId" clId="{D4567416-F5E2-46D4-87AB-26E819E6C836}" dt="2025-02-26T13:22:13.922" v="858" actId="27636"/>
          <ac:spMkLst>
            <pc:docMk/>
            <pc:sldMk cId="2207937287" sldId="271"/>
            <ac:spMk id="2" creationId="{508F73D7-0AF6-3CD0-DF5C-45F90C21EE65}"/>
          </ac:spMkLst>
        </pc:spChg>
        <pc:spChg chg="mod">
          <ac:chgData name="Iryna Zhukevych" userId="32b9d8b4c7aa7458" providerId="LiveId" clId="{D4567416-F5E2-46D4-87AB-26E819E6C836}" dt="2025-02-26T13:22:25.601" v="863" actId="14100"/>
          <ac:spMkLst>
            <pc:docMk/>
            <pc:sldMk cId="2207937287" sldId="271"/>
            <ac:spMk id="3" creationId="{086413C8-FE1C-B95D-9A51-4DDC4206ED0C}"/>
          </ac:spMkLst>
        </pc:spChg>
        <pc:spChg chg="add">
          <ac:chgData name="Iryna Zhukevych" userId="32b9d8b4c7aa7458" providerId="LiveId" clId="{D4567416-F5E2-46D4-87AB-26E819E6C836}" dt="2025-02-26T12:36:33.459" v="365" actId="26606"/>
          <ac:spMkLst>
            <pc:docMk/>
            <pc:sldMk cId="2207937287" sldId="271"/>
            <ac:spMk id="8" creationId="{081EA652-8C6A-4E69-BEB9-170809474553}"/>
          </ac:spMkLst>
        </pc:spChg>
        <pc:spChg chg="add">
          <ac:chgData name="Iryna Zhukevych" userId="32b9d8b4c7aa7458" providerId="LiveId" clId="{D4567416-F5E2-46D4-87AB-26E819E6C836}" dt="2025-02-26T12:36:33.459" v="365" actId="26606"/>
          <ac:spMkLst>
            <pc:docMk/>
            <pc:sldMk cId="2207937287" sldId="271"/>
            <ac:spMk id="10" creationId="{5298780A-33B9-4EA2-8F67-DE68AD62841B}"/>
          </ac:spMkLst>
        </pc:spChg>
        <pc:spChg chg="add">
          <ac:chgData name="Iryna Zhukevych" userId="32b9d8b4c7aa7458" providerId="LiveId" clId="{D4567416-F5E2-46D4-87AB-26E819E6C836}" dt="2025-02-26T12:36:33.459" v="365" actId="26606"/>
          <ac:spMkLst>
            <pc:docMk/>
            <pc:sldMk cId="2207937287" sldId="271"/>
            <ac:spMk id="12" creationId="{7F488E8B-4E1E-4402-8935-D4E6C02615C7}"/>
          </ac:spMkLst>
        </pc:spChg>
      </pc:sldChg>
      <pc:sldChg chg="add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1692646619" sldId="272"/>
        </pc:sldMkLst>
        <pc:spChg chg="mod">
          <ac:chgData name="Iryna Zhukevych" userId="32b9d8b4c7aa7458" providerId="LiveId" clId="{D4567416-F5E2-46D4-87AB-26E819E6C836}" dt="2025-02-26T13:21:03.798" v="844" actId="14100"/>
          <ac:spMkLst>
            <pc:docMk/>
            <pc:sldMk cId="1692646619" sldId="272"/>
            <ac:spMk id="2" creationId="{87307F4E-CB46-445C-5DF5-3C48DAAC6032}"/>
          </ac:spMkLst>
        </pc:spChg>
        <pc:spChg chg="mod">
          <ac:chgData name="Iryna Zhukevych" userId="32b9d8b4c7aa7458" providerId="LiveId" clId="{D4567416-F5E2-46D4-87AB-26E819E6C836}" dt="2025-02-26T13:21:21.476" v="847" actId="255"/>
          <ac:spMkLst>
            <pc:docMk/>
            <pc:sldMk cId="1692646619" sldId="272"/>
            <ac:spMk id="3" creationId="{066095FC-5165-5BB2-1998-B0EAB842324B}"/>
          </ac:spMkLst>
        </pc:spChg>
        <pc:spChg chg="add">
          <ac:chgData name="Iryna Zhukevych" userId="32b9d8b4c7aa7458" providerId="LiveId" clId="{D4567416-F5E2-46D4-87AB-26E819E6C836}" dt="2025-02-26T13:20:36.948" v="838" actId="26606"/>
          <ac:spMkLst>
            <pc:docMk/>
            <pc:sldMk cId="1692646619" sldId="272"/>
            <ac:spMk id="8" creationId="{3AD318CC-E2A8-4E27-9548-A047A78999B1}"/>
          </ac:spMkLst>
        </pc:spChg>
        <pc:spChg chg="add">
          <ac:chgData name="Iryna Zhukevych" userId="32b9d8b4c7aa7458" providerId="LiveId" clId="{D4567416-F5E2-46D4-87AB-26E819E6C836}" dt="2025-02-26T13:20:36.948" v="838" actId="26606"/>
          <ac:spMkLst>
            <pc:docMk/>
            <pc:sldMk cId="1692646619" sldId="272"/>
            <ac:spMk id="14" creationId="{2C1BBA94-3F40-40AA-8BB9-E69E25E537C1}"/>
          </ac:spMkLst>
        </pc:spChg>
        <pc:grpChg chg="add">
          <ac:chgData name="Iryna Zhukevych" userId="32b9d8b4c7aa7458" providerId="LiveId" clId="{D4567416-F5E2-46D4-87AB-26E819E6C836}" dt="2025-02-26T13:20:36.948" v="838" actId="26606"/>
          <ac:grpSpMkLst>
            <pc:docMk/>
            <pc:sldMk cId="1692646619" sldId="272"/>
            <ac:grpSpMk id="10" creationId="{B14B560F-9DD7-4302-A60B-EBD3EF59B073}"/>
          </ac:grpSpMkLst>
        </pc:grpChg>
      </pc:sldChg>
      <pc:sldChg chg="addSp modSp add mod modTransition setBg modAnim">
        <pc:chgData name="Iryna Zhukevych" userId="32b9d8b4c7aa7458" providerId="LiveId" clId="{D4567416-F5E2-46D4-87AB-26E819E6C836}" dt="2025-02-26T13:57:24.818" v="1020"/>
        <pc:sldMkLst>
          <pc:docMk/>
          <pc:sldMk cId="7339811" sldId="273"/>
        </pc:sldMkLst>
        <pc:spChg chg="add mod">
          <ac:chgData name="Iryna Zhukevych" userId="32b9d8b4c7aa7458" providerId="LiveId" clId="{D4567416-F5E2-46D4-87AB-26E819E6C836}" dt="2025-02-26T12:45:44.349" v="409"/>
          <ac:spMkLst>
            <pc:docMk/>
            <pc:sldMk cId="7339811" sldId="273"/>
            <ac:spMk id="2" creationId="{C7DD6365-EEA8-05FC-FCD3-A3EC3600D9C5}"/>
          </ac:spMkLst>
        </pc:spChg>
        <pc:spChg chg="add mod">
          <ac:chgData name="Iryna Zhukevych" userId="32b9d8b4c7aa7458" providerId="LiveId" clId="{D4567416-F5E2-46D4-87AB-26E819E6C836}" dt="2025-02-26T12:45:44.894" v="423"/>
          <ac:spMkLst>
            <pc:docMk/>
            <pc:sldMk cId="7339811" sldId="273"/>
            <ac:spMk id="9" creationId="{AE9289E7-9D37-A2C0-F7E0-8926323EF0D1}"/>
          </ac:spMkLst>
        </pc:spChg>
        <pc:spChg chg="add mod">
          <ac:chgData name="Iryna Zhukevych" userId="32b9d8b4c7aa7458" providerId="LiveId" clId="{D4567416-F5E2-46D4-87AB-26E819E6C836}" dt="2025-02-26T12:45:44.904" v="433"/>
          <ac:spMkLst>
            <pc:docMk/>
            <pc:sldMk cId="7339811" sldId="273"/>
            <ac:spMk id="10" creationId="{C8470350-EA2B-A12D-7ECA-26FC9D7771CD}"/>
          </ac:spMkLst>
        </pc:spChg>
        <pc:picChg chg="add mod">
          <ac:chgData name="Iryna Zhukevych" userId="32b9d8b4c7aa7458" providerId="LiveId" clId="{D4567416-F5E2-46D4-87AB-26E819E6C836}" dt="2025-02-26T12:45:44.644" v="411"/>
          <ac:picMkLst>
            <pc:docMk/>
            <pc:sldMk cId="7339811" sldId="273"/>
            <ac:picMk id="4" creationId="{B18689A0-2A80-A103-588D-33B7A7F31B0D}"/>
          </ac:picMkLst>
        </pc:picChg>
        <pc:picChg chg="add mod">
          <ac:chgData name="Iryna Zhukevych" userId="32b9d8b4c7aa7458" providerId="LiveId" clId="{D4567416-F5E2-46D4-87AB-26E819E6C836}" dt="2025-02-26T12:45:44.719" v="413"/>
          <ac:picMkLst>
            <pc:docMk/>
            <pc:sldMk cId="7339811" sldId="273"/>
            <ac:picMk id="6" creationId="{9EEB0050-7D3B-479D-8A5A-59B32E31D764}"/>
          </ac:picMkLst>
        </pc:picChg>
        <pc:picChg chg="add mod">
          <ac:chgData name="Iryna Zhukevych" userId="32b9d8b4c7aa7458" providerId="LiveId" clId="{D4567416-F5E2-46D4-87AB-26E819E6C836}" dt="2025-02-26T12:45:44.884" v="415"/>
          <ac:picMkLst>
            <pc:docMk/>
            <pc:sldMk cId="7339811" sldId="273"/>
            <ac:picMk id="8" creationId="{5917C135-306D-91F8-F310-3139BAD55045}"/>
          </ac:picMkLst>
        </pc:picChg>
      </pc:sldChg>
      <pc:sldChg chg="addSp delSp modSp add mod modTransition setBg modAnim">
        <pc:chgData name="Iryna Zhukevych" userId="32b9d8b4c7aa7458" providerId="LiveId" clId="{D4567416-F5E2-46D4-87AB-26E819E6C836}" dt="2025-02-26T13:57:24.818" v="1020"/>
        <pc:sldMkLst>
          <pc:docMk/>
          <pc:sldMk cId="92652694" sldId="274"/>
        </pc:sldMkLst>
        <pc:spChg chg="add mod">
          <ac:chgData name="Iryna Zhukevych" userId="32b9d8b4c7aa7458" providerId="LiveId" clId="{D4567416-F5E2-46D4-87AB-26E819E6C836}" dt="2025-02-26T12:45:46.576" v="455"/>
          <ac:spMkLst>
            <pc:docMk/>
            <pc:sldMk cId="92652694" sldId="274"/>
            <ac:spMk id="2" creationId="{42D13E4D-2072-A7E0-2EF8-B6F6285996AB}"/>
          </ac:spMkLst>
        </pc:spChg>
        <pc:spChg chg="add mod">
          <ac:chgData name="Iryna Zhukevych" userId="32b9d8b4c7aa7458" providerId="LiveId" clId="{D4567416-F5E2-46D4-87AB-26E819E6C836}" dt="2025-02-26T12:45:47.016" v="506"/>
          <ac:spMkLst>
            <pc:docMk/>
            <pc:sldMk cId="92652694" sldId="274"/>
            <ac:spMk id="9" creationId="{BF5B5CD2-043A-CF0E-1F54-3BED4D0F7E2D}"/>
          </ac:spMkLst>
        </pc:spChg>
        <pc:spChg chg="add mod">
          <ac:chgData name="Iryna Zhukevych" userId="32b9d8b4c7aa7458" providerId="LiveId" clId="{D4567416-F5E2-46D4-87AB-26E819E6C836}" dt="2025-02-26T12:45:46.862" v="479"/>
          <ac:spMkLst>
            <pc:docMk/>
            <pc:sldMk cId="92652694" sldId="274"/>
            <ac:spMk id="10" creationId="{FED993DA-2E53-69AD-41C5-EBE7BB56EA2B}"/>
          </ac:spMkLst>
        </pc:spChg>
        <pc:picChg chg="add mod">
          <ac:chgData name="Iryna Zhukevych" userId="32b9d8b4c7aa7458" providerId="LiveId" clId="{D4567416-F5E2-46D4-87AB-26E819E6C836}" dt="2025-02-26T12:45:46.663" v="457"/>
          <ac:picMkLst>
            <pc:docMk/>
            <pc:sldMk cId="92652694" sldId="274"/>
            <ac:picMk id="4" creationId="{C1255C54-7766-B7F7-E7BC-5EED655976E4}"/>
          </ac:picMkLst>
        </pc:picChg>
        <pc:picChg chg="add mod">
          <ac:chgData name="Iryna Zhukevych" userId="32b9d8b4c7aa7458" providerId="LiveId" clId="{D4567416-F5E2-46D4-87AB-26E819E6C836}" dt="2025-02-26T12:45:46.732" v="459"/>
          <ac:picMkLst>
            <pc:docMk/>
            <pc:sldMk cId="92652694" sldId="274"/>
            <ac:picMk id="6" creationId="{2E526AAA-31C7-0535-B315-F08FCC663038}"/>
          </ac:picMkLst>
        </pc:picChg>
        <pc:picChg chg="add mod">
          <ac:chgData name="Iryna Zhukevych" userId="32b9d8b4c7aa7458" providerId="LiveId" clId="{D4567416-F5E2-46D4-87AB-26E819E6C836}" dt="2025-02-26T12:45:47.087" v="510"/>
          <ac:picMkLst>
            <pc:docMk/>
            <pc:sldMk cId="92652694" sldId="274"/>
            <ac:picMk id="12" creationId="{FF71D882-36BA-580B-AE27-220828774CE1}"/>
          </ac:picMkLst>
        </pc:picChg>
      </pc:sldChg>
      <pc:sldChg chg="addSp delSp modSp add mod modTransition setBg modAnim">
        <pc:chgData name="Iryna Zhukevych" userId="32b9d8b4c7aa7458" providerId="LiveId" clId="{D4567416-F5E2-46D4-87AB-26E819E6C836}" dt="2025-02-26T13:57:24.818" v="1020"/>
        <pc:sldMkLst>
          <pc:docMk/>
          <pc:sldMk cId="3987649848" sldId="275"/>
        </pc:sldMkLst>
        <pc:spChg chg="add mod">
          <ac:chgData name="Iryna Zhukevych" userId="32b9d8b4c7aa7458" providerId="LiveId" clId="{D4567416-F5E2-46D4-87AB-26E819E6C836}" dt="2025-02-26T12:45:51.607" v="524"/>
          <ac:spMkLst>
            <pc:docMk/>
            <pc:sldMk cId="3987649848" sldId="275"/>
            <ac:spMk id="2" creationId="{5B8831CB-B14D-45ED-F4A9-EA126B7095DC}"/>
          </ac:spMkLst>
        </pc:spChg>
        <pc:spChg chg="add mod">
          <ac:chgData name="Iryna Zhukevych" userId="32b9d8b4c7aa7458" providerId="LiveId" clId="{D4567416-F5E2-46D4-87AB-26E819E6C836}" dt="2025-02-26T12:45:51.972" v="572"/>
          <ac:spMkLst>
            <pc:docMk/>
            <pc:sldMk cId="3987649848" sldId="275"/>
            <ac:spMk id="9" creationId="{C45CCC45-4CA2-B4FB-0C25-DB003E879318}"/>
          </ac:spMkLst>
        </pc:spChg>
        <pc:spChg chg="add mod">
          <ac:chgData name="Iryna Zhukevych" userId="32b9d8b4c7aa7458" providerId="LiveId" clId="{D4567416-F5E2-46D4-87AB-26E819E6C836}" dt="2025-02-26T12:45:51.885" v="548"/>
          <ac:spMkLst>
            <pc:docMk/>
            <pc:sldMk cId="3987649848" sldId="275"/>
            <ac:spMk id="10" creationId="{1620AC62-CDCB-6A93-9189-A2EEF84006BE}"/>
          </ac:spMkLst>
        </pc:spChg>
        <pc:picChg chg="add mod">
          <ac:chgData name="Iryna Zhukevych" userId="32b9d8b4c7aa7458" providerId="LiveId" clId="{D4567416-F5E2-46D4-87AB-26E819E6C836}" dt="2025-02-26T12:45:51.690" v="526"/>
          <ac:picMkLst>
            <pc:docMk/>
            <pc:sldMk cId="3987649848" sldId="275"/>
            <ac:picMk id="4" creationId="{D4AE504F-72EE-1C9D-5251-093AE8546FEA}"/>
          </ac:picMkLst>
        </pc:picChg>
        <pc:picChg chg="add mod">
          <ac:chgData name="Iryna Zhukevych" userId="32b9d8b4c7aa7458" providerId="LiveId" clId="{D4567416-F5E2-46D4-87AB-26E819E6C836}" dt="2025-02-26T12:45:51.761" v="528"/>
          <ac:picMkLst>
            <pc:docMk/>
            <pc:sldMk cId="3987649848" sldId="275"/>
            <ac:picMk id="6" creationId="{B4A9B334-F08B-D65A-D84A-854DB8108B01}"/>
          </ac:picMkLst>
        </pc:picChg>
        <pc:picChg chg="add mod">
          <ac:chgData name="Iryna Zhukevych" userId="32b9d8b4c7aa7458" providerId="LiveId" clId="{D4567416-F5E2-46D4-87AB-26E819E6C836}" dt="2025-02-26T12:45:52.042" v="576"/>
          <ac:picMkLst>
            <pc:docMk/>
            <pc:sldMk cId="3987649848" sldId="275"/>
            <ac:picMk id="12" creationId="{41E42AFD-5061-17F9-24EB-D99097CED268}"/>
          </ac:picMkLst>
        </pc:picChg>
      </pc:sldChg>
      <pc:sldChg chg="addSp delSp modSp add mod modTransition setBg modAnim">
        <pc:chgData name="Iryna Zhukevych" userId="32b9d8b4c7aa7458" providerId="LiveId" clId="{D4567416-F5E2-46D4-87AB-26E819E6C836}" dt="2025-02-26T13:57:24.818" v="1020"/>
        <pc:sldMkLst>
          <pc:docMk/>
          <pc:sldMk cId="3747055578" sldId="276"/>
        </pc:sldMkLst>
        <pc:spChg chg="add mod">
          <ac:chgData name="Iryna Zhukevych" userId="32b9d8b4c7aa7458" providerId="LiveId" clId="{D4567416-F5E2-46D4-87AB-26E819E6C836}" dt="2025-02-26T12:45:55.021" v="590"/>
          <ac:spMkLst>
            <pc:docMk/>
            <pc:sldMk cId="3747055578" sldId="276"/>
            <ac:spMk id="2" creationId="{4EE907A6-6DC7-FB1A-7503-AEC7A7FDFBF4}"/>
          </ac:spMkLst>
        </pc:spChg>
        <pc:spChg chg="add mod">
          <ac:chgData name="Iryna Zhukevych" userId="32b9d8b4c7aa7458" providerId="LiveId" clId="{D4567416-F5E2-46D4-87AB-26E819E6C836}" dt="2025-02-26T12:45:55.433" v="638"/>
          <ac:spMkLst>
            <pc:docMk/>
            <pc:sldMk cId="3747055578" sldId="276"/>
            <ac:spMk id="9" creationId="{9518D9F9-9E66-8922-BD58-9AE40F6A69C0}"/>
          </ac:spMkLst>
        </pc:spChg>
        <pc:spChg chg="add mod">
          <ac:chgData name="Iryna Zhukevych" userId="32b9d8b4c7aa7458" providerId="LiveId" clId="{D4567416-F5E2-46D4-87AB-26E819E6C836}" dt="2025-02-26T12:45:55.341" v="614"/>
          <ac:spMkLst>
            <pc:docMk/>
            <pc:sldMk cId="3747055578" sldId="276"/>
            <ac:spMk id="10" creationId="{71960AC6-DFDA-D4AD-9033-3EEB0FEBDDC9}"/>
          </ac:spMkLst>
        </pc:spChg>
        <pc:picChg chg="add mod">
          <ac:chgData name="Iryna Zhukevych" userId="32b9d8b4c7aa7458" providerId="LiveId" clId="{D4567416-F5E2-46D4-87AB-26E819E6C836}" dt="2025-02-26T12:45:55.142" v="592"/>
          <ac:picMkLst>
            <pc:docMk/>
            <pc:sldMk cId="3747055578" sldId="276"/>
            <ac:picMk id="4" creationId="{7688817E-80BA-B67F-0377-F17B92F3185C}"/>
          </ac:picMkLst>
        </pc:picChg>
        <pc:picChg chg="add mod">
          <ac:chgData name="Iryna Zhukevych" userId="32b9d8b4c7aa7458" providerId="LiveId" clId="{D4567416-F5E2-46D4-87AB-26E819E6C836}" dt="2025-02-26T12:45:55.210" v="594"/>
          <ac:picMkLst>
            <pc:docMk/>
            <pc:sldMk cId="3747055578" sldId="276"/>
            <ac:picMk id="6" creationId="{D11DDA2C-FCEB-190A-8B7D-958120F16278}"/>
          </ac:picMkLst>
        </pc:picChg>
        <pc:picChg chg="add mod">
          <ac:chgData name="Iryna Zhukevych" userId="32b9d8b4c7aa7458" providerId="LiveId" clId="{D4567416-F5E2-46D4-87AB-26E819E6C836}" dt="2025-02-26T12:45:55.504" v="642"/>
          <ac:picMkLst>
            <pc:docMk/>
            <pc:sldMk cId="3747055578" sldId="276"/>
            <ac:picMk id="12" creationId="{79BFD96B-F0F0-0896-595B-A5923209D9B9}"/>
          </ac:picMkLst>
        </pc:picChg>
      </pc:sldChg>
      <pc:sldChg chg="addSp delSp modSp add mod modTransition setBg modAnim">
        <pc:chgData name="Iryna Zhukevych" userId="32b9d8b4c7aa7458" providerId="LiveId" clId="{D4567416-F5E2-46D4-87AB-26E819E6C836}" dt="2025-02-26T13:57:24.818" v="1020"/>
        <pc:sldMkLst>
          <pc:docMk/>
          <pc:sldMk cId="4182015978" sldId="277"/>
        </pc:sldMkLst>
        <pc:spChg chg="add mod">
          <ac:chgData name="Iryna Zhukevych" userId="32b9d8b4c7aa7458" providerId="LiveId" clId="{D4567416-F5E2-46D4-87AB-26E819E6C836}" dt="2025-02-26T12:45:58.516" v="656"/>
          <ac:spMkLst>
            <pc:docMk/>
            <pc:sldMk cId="4182015978" sldId="277"/>
            <ac:spMk id="2" creationId="{744791E2-30F8-0A94-B844-14FAF03B4E3D}"/>
          </ac:spMkLst>
        </pc:spChg>
        <pc:spChg chg="add mod">
          <ac:chgData name="Iryna Zhukevych" userId="32b9d8b4c7aa7458" providerId="LiveId" clId="{D4567416-F5E2-46D4-87AB-26E819E6C836}" dt="2025-02-26T12:45:58.863" v="704"/>
          <ac:spMkLst>
            <pc:docMk/>
            <pc:sldMk cId="4182015978" sldId="277"/>
            <ac:spMk id="9" creationId="{0CDD1EC1-3170-28C1-46FC-C7E3917CB736}"/>
          </ac:spMkLst>
        </pc:spChg>
        <pc:spChg chg="add mod">
          <ac:chgData name="Iryna Zhukevych" userId="32b9d8b4c7aa7458" providerId="LiveId" clId="{D4567416-F5E2-46D4-87AB-26E819E6C836}" dt="2025-02-26T12:45:58.755" v="680"/>
          <ac:spMkLst>
            <pc:docMk/>
            <pc:sldMk cId="4182015978" sldId="277"/>
            <ac:spMk id="10" creationId="{EB3529B8-51DF-1E2E-E318-99029705201B}"/>
          </ac:spMkLst>
        </pc:spChg>
        <pc:picChg chg="add mod">
          <ac:chgData name="Iryna Zhukevych" userId="32b9d8b4c7aa7458" providerId="LiveId" clId="{D4567416-F5E2-46D4-87AB-26E819E6C836}" dt="2025-02-26T12:45:58.600" v="658"/>
          <ac:picMkLst>
            <pc:docMk/>
            <pc:sldMk cId="4182015978" sldId="277"/>
            <ac:picMk id="4" creationId="{0B77DEFB-640D-B128-9839-316B2A39796C}"/>
          </ac:picMkLst>
        </pc:picChg>
        <pc:picChg chg="add mod">
          <ac:chgData name="Iryna Zhukevych" userId="32b9d8b4c7aa7458" providerId="LiveId" clId="{D4567416-F5E2-46D4-87AB-26E819E6C836}" dt="2025-02-26T12:45:58.671" v="660"/>
          <ac:picMkLst>
            <pc:docMk/>
            <pc:sldMk cId="4182015978" sldId="277"/>
            <ac:picMk id="6" creationId="{F20FA198-1877-2374-110B-F3E286D0A9FF}"/>
          </ac:picMkLst>
        </pc:picChg>
        <pc:picChg chg="add mod">
          <ac:chgData name="Iryna Zhukevych" userId="32b9d8b4c7aa7458" providerId="LiveId" clId="{D4567416-F5E2-46D4-87AB-26E819E6C836}" dt="2025-02-26T12:45:58.929" v="708"/>
          <ac:picMkLst>
            <pc:docMk/>
            <pc:sldMk cId="4182015978" sldId="277"/>
            <ac:picMk id="12" creationId="{FE592E74-52C6-0D9C-54F0-4648528A2D1B}"/>
          </ac:picMkLst>
        </pc:picChg>
      </pc:sldChg>
      <pc:sldChg chg="addSp delSp modSp new mod modTransition setBg">
        <pc:chgData name="Iryna Zhukevych" userId="32b9d8b4c7aa7458" providerId="LiveId" clId="{D4567416-F5E2-46D4-87AB-26E819E6C836}" dt="2025-03-04T06:55:43.905" v="1083" actId="27636"/>
        <pc:sldMkLst>
          <pc:docMk/>
          <pc:sldMk cId="2508322489" sldId="278"/>
        </pc:sldMkLst>
        <pc:spChg chg="mod">
          <ac:chgData name="Iryna Zhukevych" userId="32b9d8b4c7aa7458" providerId="LiveId" clId="{D4567416-F5E2-46D4-87AB-26E819E6C836}" dt="2025-02-26T13:28:14.055" v="888" actId="255"/>
          <ac:spMkLst>
            <pc:docMk/>
            <pc:sldMk cId="2508322489" sldId="278"/>
            <ac:spMk id="2" creationId="{3D806110-2FAB-4C80-7231-58D4462F903A}"/>
          </ac:spMkLst>
        </pc:spChg>
        <pc:spChg chg="add mod">
          <ac:chgData name="Iryna Zhukevych" userId="32b9d8b4c7aa7458" providerId="LiveId" clId="{D4567416-F5E2-46D4-87AB-26E819E6C836}" dt="2025-03-04T06:55:43.905" v="1083" actId="27636"/>
          <ac:spMkLst>
            <pc:docMk/>
            <pc:sldMk cId="2508322489" sldId="278"/>
            <ac:spMk id="4" creationId="{016493C2-A359-7026-B2FD-1E8AC0239F0C}"/>
          </ac:spMkLst>
        </pc:spChg>
        <pc:spChg chg="add">
          <ac:chgData name="Iryna Zhukevych" userId="32b9d8b4c7aa7458" providerId="LiveId" clId="{D4567416-F5E2-46D4-87AB-26E819E6C836}" dt="2025-02-26T13:27:49.363" v="882" actId="26606"/>
          <ac:spMkLst>
            <pc:docMk/>
            <pc:sldMk cId="2508322489" sldId="278"/>
            <ac:spMk id="9" creationId="{DAF1966E-FD40-4A4A-B61B-C4DF7FA05F06}"/>
          </ac:spMkLst>
        </pc:spChg>
        <pc:spChg chg="add">
          <ac:chgData name="Iryna Zhukevych" userId="32b9d8b4c7aa7458" providerId="LiveId" clId="{D4567416-F5E2-46D4-87AB-26E819E6C836}" dt="2025-02-26T13:27:49.363" v="882" actId="26606"/>
          <ac:spMkLst>
            <pc:docMk/>
            <pc:sldMk cId="2508322489" sldId="278"/>
            <ac:spMk id="11" creationId="{047BFA19-D45E-416B-A404-7AF2F3F27017}"/>
          </ac:spMkLst>
        </pc:spChg>
        <pc:spChg chg="add">
          <ac:chgData name="Iryna Zhukevych" userId="32b9d8b4c7aa7458" providerId="LiveId" clId="{D4567416-F5E2-46D4-87AB-26E819E6C836}" dt="2025-02-26T13:27:49.363" v="882" actId="26606"/>
          <ac:spMkLst>
            <pc:docMk/>
            <pc:sldMk cId="2508322489" sldId="278"/>
            <ac:spMk id="13" creationId="{8E0105E7-23DB-4CF2-8258-FF47C7620F6E}"/>
          </ac:spMkLst>
        </pc:spChg>
        <pc:spChg chg="add">
          <ac:chgData name="Iryna Zhukevych" userId="32b9d8b4c7aa7458" providerId="LiveId" clId="{D4567416-F5E2-46D4-87AB-26E819E6C836}" dt="2025-02-26T13:27:49.363" v="882" actId="26606"/>
          <ac:spMkLst>
            <pc:docMk/>
            <pc:sldMk cId="2508322489" sldId="278"/>
            <ac:spMk id="15" creationId="{074B4F7D-14B2-478B-8BF5-01E4E0C5D263}"/>
          </ac:spMkLst>
        </pc:spChg>
      </pc:sldChg>
      <pc:sldChg chg="addSp delSp modSp new mod modTransition setBg">
        <pc:chgData name="Iryna Zhukevych" userId="32b9d8b4c7aa7458" providerId="LiveId" clId="{D4567416-F5E2-46D4-87AB-26E819E6C836}" dt="2025-03-04T06:57:11.915" v="1100" actId="2710"/>
        <pc:sldMkLst>
          <pc:docMk/>
          <pc:sldMk cId="1632655989" sldId="279"/>
        </pc:sldMkLst>
        <pc:spChg chg="mod">
          <ac:chgData name="Iryna Zhukevych" userId="32b9d8b4c7aa7458" providerId="LiveId" clId="{D4567416-F5E2-46D4-87AB-26E819E6C836}" dt="2025-03-04T06:57:11.915" v="1100" actId="2710"/>
          <ac:spMkLst>
            <pc:docMk/>
            <pc:sldMk cId="1632655989" sldId="279"/>
            <ac:spMk id="2" creationId="{93FF8F07-D938-FE2B-DBB5-7BA6A7A1FFC9}"/>
          </ac:spMkLst>
        </pc:spChg>
        <pc:spChg chg="add mod">
          <ac:chgData name="Iryna Zhukevych" userId="32b9d8b4c7aa7458" providerId="LiveId" clId="{D4567416-F5E2-46D4-87AB-26E819E6C836}" dt="2025-03-04T06:56:39.957" v="1095" actId="6549"/>
          <ac:spMkLst>
            <pc:docMk/>
            <pc:sldMk cId="1632655989" sldId="279"/>
            <ac:spMk id="4" creationId="{4EF8B182-B384-73B6-1AAD-173907081515}"/>
          </ac:spMkLst>
        </pc:spChg>
        <pc:spChg chg="add del">
          <ac:chgData name="Iryna Zhukevych" userId="32b9d8b4c7aa7458" providerId="LiveId" clId="{D4567416-F5E2-46D4-87AB-26E819E6C836}" dt="2025-03-04T06:56:12.440" v="1088" actId="26606"/>
          <ac:spMkLst>
            <pc:docMk/>
            <pc:sldMk cId="1632655989" sldId="279"/>
            <ac:spMk id="9" creationId="{081EA652-8C6A-4E69-BEB9-170809474553}"/>
          </ac:spMkLst>
        </pc:spChg>
        <pc:spChg chg="add del">
          <ac:chgData name="Iryna Zhukevych" userId="32b9d8b4c7aa7458" providerId="LiveId" clId="{D4567416-F5E2-46D4-87AB-26E819E6C836}" dt="2025-03-04T06:56:12.440" v="1088" actId="26606"/>
          <ac:spMkLst>
            <pc:docMk/>
            <pc:sldMk cId="1632655989" sldId="279"/>
            <ac:spMk id="11" creationId="{5298780A-33B9-4EA2-8F67-DE68AD62841B}"/>
          </ac:spMkLst>
        </pc:spChg>
        <pc:spChg chg="add del">
          <ac:chgData name="Iryna Zhukevych" userId="32b9d8b4c7aa7458" providerId="LiveId" clId="{D4567416-F5E2-46D4-87AB-26E819E6C836}" dt="2025-03-04T06:56:12.440" v="1088" actId="26606"/>
          <ac:spMkLst>
            <pc:docMk/>
            <pc:sldMk cId="1632655989" sldId="279"/>
            <ac:spMk id="13" creationId="{7F488E8B-4E1E-4402-8935-D4E6C02615C7}"/>
          </ac:spMkLst>
        </pc:spChg>
        <pc:spChg chg="add">
          <ac:chgData name="Iryna Zhukevych" userId="32b9d8b4c7aa7458" providerId="LiveId" clId="{D4567416-F5E2-46D4-87AB-26E819E6C836}" dt="2025-03-04T06:56:12.452" v="1089" actId="26606"/>
          <ac:spMkLst>
            <pc:docMk/>
            <pc:sldMk cId="1632655989" sldId="279"/>
            <ac:spMk id="15" creationId="{463EEC44-1BA3-44ED-81FC-A644B04B2A44}"/>
          </ac:spMkLst>
        </pc:spChg>
        <pc:spChg chg="add">
          <ac:chgData name="Iryna Zhukevych" userId="32b9d8b4c7aa7458" providerId="LiveId" clId="{D4567416-F5E2-46D4-87AB-26E819E6C836}" dt="2025-03-04T06:56:12.452" v="1089" actId="26606"/>
          <ac:spMkLst>
            <pc:docMk/>
            <pc:sldMk cId="1632655989" sldId="279"/>
            <ac:spMk id="16" creationId="{1C799903-48D5-4A31-A1A2-541072D9771E}"/>
          </ac:spMkLst>
        </pc:spChg>
        <pc:spChg chg="add">
          <ac:chgData name="Iryna Zhukevych" userId="32b9d8b4c7aa7458" providerId="LiveId" clId="{D4567416-F5E2-46D4-87AB-26E819E6C836}" dt="2025-03-04T06:56:12.452" v="1089" actId="26606"/>
          <ac:spMkLst>
            <pc:docMk/>
            <pc:sldMk cId="1632655989" sldId="279"/>
            <ac:spMk id="17" creationId="{8EFFF109-FC58-4FD3-BE05-9775A1310F55}"/>
          </ac:spMkLst>
        </pc:spChg>
        <pc:spChg chg="add">
          <ac:chgData name="Iryna Zhukevych" userId="32b9d8b4c7aa7458" providerId="LiveId" clId="{D4567416-F5E2-46D4-87AB-26E819E6C836}" dt="2025-03-04T06:56:12.452" v="1089" actId="26606"/>
          <ac:spMkLst>
            <pc:docMk/>
            <pc:sldMk cId="1632655989" sldId="279"/>
            <ac:spMk id="18" creationId="{E1B96AD6-92A9-4273-A62B-96A1C3E0BA95}"/>
          </ac:spMkLst>
        </pc:spChg>
      </pc:sldChg>
      <pc:sldChg chg="addSp delSp modSp new mod modTransition setBg">
        <pc:chgData name="Iryna Zhukevych" userId="32b9d8b4c7aa7458" providerId="LiveId" clId="{D4567416-F5E2-46D4-87AB-26E819E6C836}" dt="2025-03-04T06:57:24.576" v="1103" actId="27636"/>
        <pc:sldMkLst>
          <pc:docMk/>
          <pc:sldMk cId="879133911" sldId="280"/>
        </pc:sldMkLst>
        <pc:spChg chg="mod">
          <ac:chgData name="Iryna Zhukevych" userId="32b9d8b4c7aa7458" providerId="LiveId" clId="{D4567416-F5E2-46D4-87AB-26E819E6C836}" dt="2025-02-26T13:32:50.942" v="952" actId="14100"/>
          <ac:spMkLst>
            <pc:docMk/>
            <pc:sldMk cId="879133911" sldId="280"/>
            <ac:spMk id="2" creationId="{E41ADF1F-A24B-B7D6-9AC4-AE7867BF20F1}"/>
          </ac:spMkLst>
        </pc:spChg>
        <pc:spChg chg="add mod">
          <ac:chgData name="Iryna Zhukevych" userId="32b9d8b4c7aa7458" providerId="LiveId" clId="{D4567416-F5E2-46D4-87AB-26E819E6C836}" dt="2025-03-04T06:57:24.576" v="1103" actId="27636"/>
          <ac:spMkLst>
            <pc:docMk/>
            <pc:sldMk cId="879133911" sldId="280"/>
            <ac:spMk id="4" creationId="{32C6BC2C-D67A-5FAD-4E39-F86C40728E2A}"/>
          </ac:spMkLst>
        </pc:spChg>
        <pc:spChg chg="add">
          <ac:chgData name="Iryna Zhukevych" userId="32b9d8b4c7aa7458" providerId="LiveId" clId="{D4567416-F5E2-46D4-87AB-26E819E6C836}" dt="2025-02-26T13:32:38.921" v="949" actId="26606"/>
          <ac:spMkLst>
            <pc:docMk/>
            <pc:sldMk cId="879133911" sldId="280"/>
            <ac:spMk id="9" creationId="{3AD318CC-E2A8-4E27-9548-A047A78999B1}"/>
          </ac:spMkLst>
        </pc:spChg>
        <pc:spChg chg="add">
          <ac:chgData name="Iryna Zhukevych" userId="32b9d8b4c7aa7458" providerId="LiveId" clId="{D4567416-F5E2-46D4-87AB-26E819E6C836}" dt="2025-02-26T13:32:38.921" v="949" actId="26606"/>
          <ac:spMkLst>
            <pc:docMk/>
            <pc:sldMk cId="879133911" sldId="280"/>
            <ac:spMk id="15" creationId="{2C1BBA94-3F40-40AA-8BB9-E69E25E537C1}"/>
          </ac:spMkLst>
        </pc:spChg>
        <pc:grpChg chg="add">
          <ac:chgData name="Iryna Zhukevych" userId="32b9d8b4c7aa7458" providerId="LiveId" clId="{D4567416-F5E2-46D4-87AB-26E819E6C836}" dt="2025-02-26T13:32:38.921" v="949" actId="26606"/>
          <ac:grpSpMkLst>
            <pc:docMk/>
            <pc:sldMk cId="879133911" sldId="280"/>
            <ac:grpSpMk id="11" creationId="{B14B560F-9DD7-4302-A60B-EBD3EF59B073}"/>
          </ac:grpSpMkLst>
        </pc:grpChg>
      </pc:sldChg>
      <pc:sldChg chg="addSp delSp modSp new mod ord modTransition setBg">
        <pc:chgData name="Iryna Zhukevych" userId="32b9d8b4c7aa7458" providerId="LiveId" clId="{D4567416-F5E2-46D4-87AB-26E819E6C836}" dt="2025-02-26T13:57:24.818" v="1020"/>
        <pc:sldMkLst>
          <pc:docMk/>
          <pc:sldMk cId="1398995134" sldId="281"/>
        </pc:sldMkLst>
        <pc:spChg chg="mod">
          <ac:chgData name="Iryna Zhukevych" userId="32b9d8b4c7aa7458" providerId="LiveId" clId="{D4567416-F5E2-46D4-87AB-26E819E6C836}" dt="2025-02-26T13:45:55.703" v="988" actId="113"/>
          <ac:spMkLst>
            <pc:docMk/>
            <pc:sldMk cId="1398995134" sldId="281"/>
            <ac:spMk id="2" creationId="{970CAD78-4A21-D91F-99F6-6F19D2C6BD62}"/>
          </ac:spMkLst>
        </pc:spChg>
        <pc:spChg chg="mod">
          <ac:chgData name="Iryna Zhukevych" userId="32b9d8b4c7aa7458" providerId="LiveId" clId="{D4567416-F5E2-46D4-87AB-26E819E6C836}" dt="2025-02-26T13:46:55.038" v="1002" actId="113"/>
          <ac:spMkLst>
            <pc:docMk/>
            <pc:sldMk cId="1398995134" sldId="281"/>
            <ac:spMk id="3" creationId="{5415C776-0F55-003A-65E9-959334B3D9C1}"/>
          </ac:spMkLst>
        </pc:spChg>
        <pc:spChg chg="add">
          <ac:chgData name="Iryna Zhukevych" userId="32b9d8b4c7aa7458" providerId="LiveId" clId="{D4567416-F5E2-46D4-87AB-26E819E6C836}" dt="2025-02-26T13:45:46.575" v="986" actId="26606"/>
          <ac:spMkLst>
            <pc:docMk/>
            <pc:sldMk cId="1398995134" sldId="281"/>
            <ac:spMk id="15" creationId="{D5B0017B-2ECA-49AF-B397-DC140825DF8D}"/>
          </ac:spMkLst>
        </pc:spChg>
        <pc:spChg chg="add">
          <ac:chgData name="Iryna Zhukevych" userId="32b9d8b4c7aa7458" providerId="LiveId" clId="{D4567416-F5E2-46D4-87AB-26E819E6C836}" dt="2025-02-26T13:45:46.575" v="986" actId="26606"/>
          <ac:spMkLst>
            <pc:docMk/>
            <pc:sldMk cId="1398995134" sldId="281"/>
            <ac:spMk id="16" creationId="{B6CDA21F-E7AF-4C75-8395-33F58D5B0E45}"/>
          </ac:spMkLst>
        </pc:spChg>
        <pc:grpChg chg="add">
          <ac:chgData name="Iryna Zhukevych" userId="32b9d8b4c7aa7458" providerId="LiveId" clId="{D4567416-F5E2-46D4-87AB-26E819E6C836}" dt="2025-02-26T13:45:46.575" v="986" actId="26606"/>
          <ac:grpSpMkLst>
            <pc:docMk/>
            <pc:sldMk cId="1398995134" sldId="281"/>
            <ac:grpSpMk id="18" creationId="{AE1C45F0-260A-458C-96ED-C1F6D2151219}"/>
          </ac:grpSpMkLst>
        </pc:grpChg>
        <pc:cxnChg chg="add">
          <ac:chgData name="Iryna Zhukevych" userId="32b9d8b4c7aa7458" providerId="LiveId" clId="{D4567416-F5E2-46D4-87AB-26E819E6C836}" dt="2025-02-26T13:45:46.575" v="986" actId="26606"/>
          <ac:cxnSpMkLst>
            <pc:docMk/>
            <pc:sldMk cId="1398995134" sldId="281"/>
            <ac:cxnSpMk id="17" creationId="{6CF1BAF6-AD41-4082-B212-8A1F9A2E8779}"/>
          </ac:cxnSpMkLst>
        </pc:cxnChg>
      </pc:sldChg>
      <pc:sldChg chg="new del">
        <pc:chgData name="Iryna Zhukevych" userId="32b9d8b4c7aa7458" providerId="LiveId" clId="{D4567416-F5E2-46D4-87AB-26E819E6C836}" dt="2025-02-26T13:42:58.055" v="959" actId="2696"/>
        <pc:sldMkLst>
          <pc:docMk/>
          <pc:sldMk cId="1652408511" sldId="281"/>
        </pc:sldMkLst>
      </pc:sldChg>
      <pc:sldChg chg="new del">
        <pc:chgData name="Iryna Zhukevych" userId="32b9d8b4c7aa7458" providerId="LiveId" clId="{D4567416-F5E2-46D4-87AB-26E819E6C836}" dt="2025-02-26T13:45:23.467" v="983" actId="2696"/>
        <pc:sldMkLst>
          <pc:docMk/>
          <pc:sldMk cId="1283149335" sldId="282"/>
        </pc:sldMkLst>
      </pc:sldChg>
      <pc:sldChg chg="addSp delSp modSp new mod modTransition setBg">
        <pc:chgData name="Iryna Zhukevych" userId="32b9d8b4c7aa7458" providerId="LiveId" clId="{D4567416-F5E2-46D4-87AB-26E819E6C836}" dt="2025-02-26T13:57:24.818" v="1020"/>
        <pc:sldMkLst>
          <pc:docMk/>
          <pc:sldMk cId="1457395973" sldId="282"/>
        </pc:sldMkLst>
        <pc:spChg chg="mod">
          <ac:chgData name="Iryna Zhukevych" userId="32b9d8b4c7aa7458" providerId="LiveId" clId="{D4567416-F5E2-46D4-87AB-26E819E6C836}" dt="2025-02-26T13:56:17.012" v="1015" actId="122"/>
          <ac:spMkLst>
            <pc:docMk/>
            <pc:sldMk cId="1457395973" sldId="282"/>
            <ac:spMk id="2" creationId="{86A987FE-73C1-75DD-E157-61D88A178789}"/>
          </ac:spMkLst>
        </pc:spChg>
        <pc:spChg chg="mod">
          <ac:chgData name="Iryna Zhukevych" userId="32b9d8b4c7aa7458" providerId="LiveId" clId="{D4567416-F5E2-46D4-87AB-26E819E6C836}" dt="2025-02-26T13:56:24.810" v="1018" actId="14100"/>
          <ac:spMkLst>
            <pc:docMk/>
            <pc:sldMk cId="1457395973" sldId="282"/>
            <ac:spMk id="3" creationId="{CD36926E-37AD-40BC-A9AC-AEC73D816BC8}"/>
          </ac:spMkLst>
        </pc:spChg>
        <pc:spChg chg="add">
          <ac:chgData name="Iryna Zhukevych" userId="32b9d8b4c7aa7458" providerId="LiveId" clId="{D4567416-F5E2-46D4-87AB-26E819E6C836}" dt="2025-02-26T13:56:10.226" v="1012" actId="26606"/>
          <ac:spMkLst>
            <pc:docMk/>
            <pc:sldMk cId="1457395973" sldId="282"/>
            <ac:spMk id="16" creationId="{8181FC64-B306-4821-98E2-780662EFC486}"/>
          </ac:spMkLst>
        </pc:spChg>
        <pc:spChg chg="add">
          <ac:chgData name="Iryna Zhukevych" userId="32b9d8b4c7aa7458" providerId="LiveId" clId="{D4567416-F5E2-46D4-87AB-26E819E6C836}" dt="2025-02-26T13:56:10.226" v="1012" actId="26606"/>
          <ac:spMkLst>
            <pc:docMk/>
            <pc:sldMk cId="1457395973" sldId="282"/>
            <ac:spMk id="18" creationId="{5871FC61-DD4E-47D4-81FD-8A7E7D12B371}"/>
          </ac:spMkLst>
        </pc:spChg>
        <pc:spChg chg="add">
          <ac:chgData name="Iryna Zhukevych" userId="32b9d8b4c7aa7458" providerId="LiveId" clId="{D4567416-F5E2-46D4-87AB-26E819E6C836}" dt="2025-02-26T13:56:10.226" v="1012" actId="26606"/>
          <ac:spMkLst>
            <pc:docMk/>
            <pc:sldMk cId="1457395973" sldId="282"/>
            <ac:spMk id="20" creationId="{F9EC3F91-A75C-4F74-867E-E4C28C13546B}"/>
          </ac:spMkLst>
        </pc:spChg>
        <pc:spChg chg="add">
          <ac:chgData name="Iryna Zhukevych" userId="32b9d8b4c7aa7458" providerId="LiveId" clId="{D4567416-F5E2-46D4-87AB-26E819E6C836}" dt="2025-02-26T13:56:10.226" v="1012" actId="26606"/>
          <ac:spMkLst>
            <pc:docMk/>
            <pc:sldMk cId="1457395973" sldId="282"/>
            <ac:spMk id="22" creationId="{829A1E2C-5AC8-40FC-99E9-832069D39792}"/>
          </ac:spMkLst>
        </pc:spChg>
        <pc:picChg chg="add mod">
          <ac:chgData name="Iryna Zhukevych" userId="32b9d8b4c7aa7458" providerId="LiveId" clId="{D4567416-F5E2-46D4-87AB-26E819E6C836}" dt="2025-02-26T13:56:10.226" v="1012" actId="26606"/>
          <ac:picMkLst>
            <pc:docMk/>
            <pc:sldMk cId="1457395973" sldId="282"/>
            <ac:picMk id="5" creationId="{57836F72-43B3-5C9F-0DA6-EF1D2D0CD3E3}"/>
          </ac:picMkLst>
        </pc:picChg>
      </pc:sldChg>
      <pc:sldChg chg="add del">
        <pc:chgData name="Iryna Zhukevych" userId="32b9d8b4c7aa7458" providerId="LiveId" clId="{D4567416-F5E2-46D4-87AB-26E819E6C836}" dt="2025-02-26T13:43:09.843" v="965"/>
        <pc:sldMkLst>
          <pc:docMk/>
          <pc:sldMk cId="3992319953" sldId="282"/>
        </pc:sldMkLst>
      </pc:sldChg>
      <pc:sldChg chg="addSp delSp modSp new mod setBg">
        <pc:chgData name="Iryna Zhukevych" userId="32b9d8b4c7aa7458" providerId="LiveId" clId="{D4567416-F5E2-46D4-87AB-26E819E6C836}" dt="2025-03-01T12:50:05.889" v="1079" actId="26606"/>
        <pc:sldMkLst>
          <pc:docMk/>
          <pc:sldMk cId="2868686410" sldId="283"/>
        </pc:sldMkLst>
        <pc:spChg chg="mod">
          <ac:chgData name="Iryna Zhukevych" userId="32b9d8b4c7aa7458" providerId="LiveId" clId="{D4567416-F5E2-46D4-87AB-26E819E6C836}" dt="2025-03-01T12:50:05.889" v="1079" actId="26606"/>
          <ac:spMkLst>
            <pc:docMk/>
            <pc:sldMk cId="2868686410" sldId="283"/>
            <ac:spMk id="2" creationId="{42F646EB-3AA6-D111-FD58-CD3E854109F4}"/>
          </ac:spMkLst>
        </pc:spChg>
        <pc:spChg chg="add">
          <ac:chgData name="Iryna Zhukevych" userId="32b9d8b4c7aa7458" providerId="LiveId" clId="{D4567416-F5E2-46D4-87AB-26E819E6C836}" dt="2025-03-01T12:50:05.889" v="1079" actId="26606"/>
          <ac:spMkLst>
            <pc:docMk/>
            <pc:sldMk cId="2868686410" sldId="283"/>
            <ac:spMk id="27" creationId="{35DB3719-6FDC-4E5D-891D-FF40B7300F64}"/>
          </ac:spMkLst>
        </pc:spChg>
        <pc:spChg chg="add">
          <ac:chgData name="Iryna Zhukevych" userId="32b9d8b4c7aa7458" providerId="LiveId" clId="{D4567416-F5E2-46D4-87AB-26E819E6C836}" dt="2025-03-01T12:50:05.889" v="1079" actId="26606"/>
          <ac:spMkLst>
            <pc:docMk/>
            <pc:sldMk cId="2868686410" sldId="283"/>
            <ac:spMk id="29" creationId="{E0CBAC23-2E3F-4A90-BA59-F8299F6A5439}"/>
          </ac:spMkLst>
        </pc:spChg>
        <pc:graphicFrameChg chg="add">
          <ac:chgData name="Iryna Zhukevych" userId="32b9d8b4c7aa7458" providerId="LiveId" clId="{D4567416-F5E2-46D4-87AB-26E819E6C836}" dt="2025-03-01T12:50:05.889" v="1079" actId="26606"/>
          <ac:graphicFrameMkLst>
            <pc:docMk/>
            <pc:sldMk cId="2868686410" sldId="283"/>
            <ac:graphicFrameMk id="23" creationId="{E82DEB00-9A4E-4605-B48A-09E88442E598}"/>
          </ac:graphicFrameMkLst>
        </pc:graphicFrameChg>
      </pc:sldChg>
      <pc:sldMasterChg chg="add del modTransition addSldLayout delSldLayout modSldLayout">
        <pc:chgData name="Iryna Zhukevych" userId="32b9d8b4c7aa7458" providerId="LiveId" clId="{D4567416-F5E2-46D4-87AB-26E819E6C836}" dt="2025-02-26T13:57:24.818" v="1020"/>
        <pc:sldMasterMkLst>
          <pc:docMk/>
          <pc:sldMasterMk cId="3099395884" sldId="2147483648"/>
        </pc:sldMasterMkLst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3452755979" sldId="2147483649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188515981" sldId="2147483650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742556957" sldId="2147483651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2584555778" sldId="2147483652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4027285940" sldId="2147483653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745971195" sldId="2147483654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2687552161" sldId="2147483655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3139226554" sldId="2147483656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72576834" sldId="2147483657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3927462728" sldId="2147483658"/>
          </pc:sldLayoutMkLst>
        </pc:sldLayoutChg>
        <pc:sldLayoutChg chg="add del modTransition">
          <pc:chgData name="Iryna Zhukevych" userId="32b9d8b4c7aa7458" providerId="LiveId" clId="{D4567416-F5E2-46D4-87AB-26E819E6C836}" dt="2025-02-26T13:57:24.818" v="1020"/>
          <pc:sldLayoutMkLst>
            <pc:docMk/>
            <pc:sldMasterMk cId="3099395884" sldId="2147483648"/>
            <pc:sldLayoutMk cId="2310460822" sldId="2147483659"/>
          </pc:sldLayoutMkLst>
        </pc:sldLayoutChg>
      </pc:sldMasterChg>
      <pc:sldMasterChg chg="add del addSldLayout delSldLayout">
        <pc:chgData name="Iryna Zhukevych" userId="32b9d8b4c7aa7458" providerId="LiveId" clId="{D4567416-F5E2-46D4-87AB-26E819E6C836}" dt="2025-02-26T11:49:06.706" v="25" actId="26606"/>
        <pc:sldMasterMkLst>
          <pc:docMk/>
          <pc:sldMasterMk cId="1862299536" sldId="2147483660"/>
        </pc:sldMasterMkLst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2838567494" sldId="2147483661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2103551834" sldId="2147483662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1405019830" sldId="2147483663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3282219221" sldId="2147483664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2055467462" sldId="2147483665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568041579" sldId="2147483666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2938644159" sldId="2147483667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1421271536" sldId="2147483668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3432331107" sldId="2147483669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511048619" sldId="2147483670"/>
          </pc:sldLayoutMkLst>
        </pc:sldLayoutChg>
        <pc:sldLayoutChg chg="add del">
          <pc:chgData name="Iryna Zhukevych" userId="32b9d8b4c7aa7458" providerId="LiveId" clId="{D4567416-F5E2-46D4-87AB-26E819E6C836}" dt="2025-02-26T11:49:06.706" v="25" actId="26606"/>
          <pc:sldLayoutMkLst>
            <pc:docMk/>
            <pc:sldMasterMk cId="1862299536" sldId="2147483660"/>
            <pc:sldLayoutMk cId="1716936870" sldId="2147483671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D6545B-12B1-4D9B-B6FD-B2697C6F88E6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1F5AB7BC-2AA1-4F11-A00E-F4292ABE17D5}">
      <dgm:prSet/>
      <dgm:spPr/>
      <dgm:t>
        <a:bodyPr/>
        <a:lstStyle/>
        <a:p>
          <a:pPr>
            <a:defRPr cap="all"/>
          </a:pPr>
          <a:r>
            <a:rPr lang="en-US"/>
            <a:t>Strong analytical and problem-solving skills.</a:t>
          </a:r>
        </a:p>
      </dgm:t>
    </dgm:pt>
    <dgm:pt modelId="{1EA876C6-C5DD-4C8C-8A3E-4742A13B3883}" type="parTrans" cxnId="{225DE552-90B9-491F-B4C6-D98089ED362E}">
      <dgm:prSet/>
      <dgm:spPr/>
      <dgm:t>
        <a:bodyPr/>
        <a:lstStyle/>
        <a:p>
          <a:endParaRPr lang="en-US"/>
        </a:p>
      </dgm:t>
    </dgm:pt>
    <dgm:pt modelId="{2C31136B-9DE2-460A-9B9C-512EF2C76802}" type="sibTrans" cxnId="{225DE552-90B9-491F-B4C6-D98089ED362E}">
      <dgm:prSet/>
      <dgm:spPr/>
      <dgm:t>
        <a:bodyPr/>
        <a:lstStyle/>
        <a:p>
          <a:endParaRPr lang="en-US"/>
        </a:p>
      </dgm:t>
    </dgm:pt>
    <dgm:pt modelId="{9B0D07F1-7883-4F21-AE0E-428159AD6296}">
      <dgm:prSet/>
      <dgm:spPr/>
      <dgm:t>
        <a:bodyPr/>
        <a:lstStyle/>
        <a:p>
          <a:pPr>
            <a:defRPr cap="all"/>
          </a:pPr>
          <a:r>
            <a:rPr lang="en-US"/>
            <a:t>Excellent communication and interpersonal skills.</a:t>
          </a:r>
        </a:p>
      </dgm:t>
    </dgm:pt>
    <dgm:pt modelId="{EDF53675-12F8-4193-B689-CA448EA64CE1}" type="parTrans" cxnId="{2CD0BD73-BE6E-4FF6-A212-FA78A03D36F1}">
      <dgm:prSet/>
      <dgm:spPr/>
      <dgm:t>
        <a:bodyPr/>
        <a:lstStyle/>
        <a:p>
          <a:endParaRPr lang="en-US"/>
        </a:p>
      </dgm:t>
    </dgm:pt>
    <dgm:pt modelId="{516B5664-2246-4118-B3D1-78063B5079B9}" type="sibTrans" cxnId="{2CD0BD73-BE6E-4FF6-A212-FA78A03D36F1}">
      <dgm:prSet/>
      <dgm:spPr/>
      <dgm:t>
        <a:bodyPr/>
        <a:lstStyle/>
        <a:p>
          <a:endParaRPr lang="en-US"/>
        </a:p>
      </dgm:t>
    </dgm:pt>
    <dgm:pt modelId="{1BAAA897-BEC4-41D9-8B18-8889166D56EB}">
      <dgm:prSet/>
      <dgm:spPr/>
      <dgm:t>
        <a:bodyPr/>
        <a:lstStyle/>
        <a:p>
          <a:pPr>
            <a:defRPr cap="all"/>
          </a:pPr>
          <a:r>
            <a:rPr lang="en-US"/>
            <a:t>Ability to work</a:t>
          </a:r>
          <a:r>
            <a:rPr lang="en-US" baseline="30000"/>
            <a:t>  </a:t>
          </a:r>
          <a:r>
            <a:rPr lang="en-US"/>
            <a:t>in teams and manage projects.</a:t>
          </a:r>
        </a:p>
      </dgm:t>
    </dgm:pt>
    <dgm:pt modelId="{53642DC0-B0AC-4AA3-B1B4-D931680C399D}" type="parTrans" cxnId="{81C8035D-C9B4-4425-8747-E05C3F714607}">
      <dgm:prSet/>
      <dgm:spPr/>
      <dgm:t>
        <a:bodyPr/>
        <a:lstStyle/>
        <a:p>
          <a:endParaRPr lang="en-US"/>
        </a:p>
      </dgm:t>
    </dgm:pt>
    <dgm:pt modelId="{E9FDA87D-E9B9-4222-BB5F-067AC919F1BC}" type="sibTrans" cxnId="{81C8035D-C9B4-4425-8747-E05C3F714607}">
      <dgm:prSet/>
      <dgm:spPr/>
      <dgm:t>
        <a:bodyPr/>
        <a:lstStyle/>
        <a:p>
          <a:endParaRPr lang="en-US"/>
        </a:p>
      </dgm:t>
    </dgm:pt>
    <dgm:pt modelId="{5B75352B-F5FF-493E-A2D2-C751B1975465}">
      <dgm:prSet/>
      <dgm:spPr/>
      <dgm:t>
        <a:bodyPr/>
        <a:lstStyle/>
        <a:p>
          <a:pPr>
            <a:defRPr cap="all"/>
          </a:pPr>
          <a:r>
            <a:rPr lang="en-US"/>
            <a:t>Adaptability and a willingness to learn.</a:t>
          </a:r>
        </a:p>
      </dgm:t>
    </dgm:pt>
    <dgm:pt modelId="{CD7B7B97-30B2-49BF-90CA-F6C383A8ECDE}" type="parTrans" cxnId="{57BB8E30-840F-45B4-A07E-73AF3FD22F7B}">
      <dgm:prSet/>
      <dgm:spPr/>
      <dgm:t>
        <a:bodyPr/>
        <a:lstStyle/>
        <a:p>
          <a:endParaRPr lang="en-US"/>
        </a:p>
      </dgm:t>
    </dgm:pt>
    <dgm:pt modelId="{7E47B6EA-D92D-4B88-88B7-1BA37FE3D975}" type="sibTrans" cxnId="{57BB8E30-840F-45B4-A07E-73AF3FD22F7B}">
      <dgm:prSet/>
      <dgm:spPr/>
      <dgm:t>
        <a:bodyPr/>
        <a:lstStyle/>
        <a:p>
          <a:endParaRPr lang="en-US"/>
        </a:p>
      </dgm:t>
    </dgm:pt>
    <dgm:pt modelId="{BDC2D969-4AEC-4955-B294-D84871793A48}" type="pres">
      <dgm:prSet presAssocID="{74D6545B-12B1-4D9B-B6FD-B2697C6F88E6}" presName="root" presStyleCnt="0">
        <dgm:presLayoutVars>
          <dgm:dir/>
          <dgm:resizeHandles val="exact"/>
        </dgm:presLayoutVars>
      </dgm:prSet>
      <dgm:spPr/>
    </dgm:pt>
    <dgm:pt modelId="{303AD0DE-E37C-42E8-9D2F-F27BB66DE800}" type="pres">
      <dgm:prSet presAssocID="{1F5AB7BC-2AA1-4F11-A00E-F4292ABE17D5}" presName="compNode" presStyleCnt="0"/>
      <dgm:spPr/>
    </dgm:pt>
    <dgm:pt modelId="{39C82FD4-D354-485D-A343-2D0E505213C8}" type="pres">
      <dgm:prSet presAssocID="{1F5AB7BC-2AA1-4F11-A00E-F4292ABE17D5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1016CBAB-3506-4B80-BFE2-495D6775B926}" type="pres">
      <dgm:prSet presAssocID="{1F5AB7BC-2AA1-4F11-A00E-F4292ABE17D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F20B4BC7-79B6-45D2-8A6C-B340AD02455C}" type="pres">
      <dgm:prSet presAssocID="{1F5AB7BC-2AA1-4F11-A00E-F4292ABE17D5}" presName="spaceRect" presStyleCnt="0"/>
      <dgm:spPr/>
    </dgm:pt>
    <dgm:pt modelId="{3A5B3368-D361-459F-8C6A-23967ACD65A1}" type="pres">
      <dgm:prSet presAssocID="{1F5AB7BC-2AA1-4F11-A00E-F4292ABE17D5}" presName="textRect" presStyleLbl="revTx" presStyleIdx="0" presStyleCnt="4">
        <dgm:presLayoutVars>
          <dgm:chMax val="1"/>
          <dgm:chPref val="1"/>
        </dgm:presLayoutVars>
      </dgm:prSet>
      <dgm:spPr/>
    </dgm:pt>
    <dgm:pt modelId="{4F71B7A0-D410-4C9B-9CE3-3C4C072F3A70}" type="pres">
      <dgm:prSet presAssocID="{2C31136B-9DE2-460A-9B9C-512EF2C76802}" presName="sibTrans" presStyleCnt="0"/>
      <dgm:spPr/>
    </dgm:pt>
    <dgm:pt modelId="{97FC7690-C5D6-4A89-A3FE-3674F2FFE01E}" type="pres">
      <dgm:prSet presAssocID="{9B0D07F1-7883-4F21-AE0E-428159AD6296}" presName="compNode" presStyleCnt="0"/>
      <dgm:spPr/>
    </dgm:pt>
    <dgm:pt modelId="{83B55AC7-51EB-42D9-8AF9-9F3FB93E6A0D}" type="pres">
      <dgm:prSet presAssocID="{9B0D07F1-7883-4F21-AE0E-428159AD6296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DFD7CE51-6E6F-4154-B16A-B94F96791F4D}" type="pres">
      <dgm:prSet presAssocID="{9B0D07F1-7883-4F21-AE0E-428159AD629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Чат"/>
        </a:ext>
      </dgm:extLst>
    </dgm:pt>
    <dgm:pt modelId="{47A40403-18CC-484B-8266-16C813F1667E}" type="pres">
      <dgm:prSet presAssocID="{9B0D07F1-7883-4F21-AE0E-428159AD6296}" presName="spaceRect" presStyleCnt="0"/>
      <dgm:spPr/>
    </dgm:pt>
    <dgm:pt modelId="{72226C7E-3C61-460B-B858-71E3C30C0054}" type="pres">
      <dgm:prSet presAssocID="{9B0D07F1-7883-4F21-AE0E-428159AD6296}" presName="textRect" presStyleLbl="revTx" presStyleIdx="1" presStyleCnt="4">
        <dgm:presLayoutVars>
          <dgm:chMax val="1"/>
          <dgm:chPref val="1"/>
        </dgm:presLayoutVars>
      </dgm:prSet>
      <dgm:spPr/>
    </dgm:pt>
    <dgm:pt modelId="{FEE7A211-0AE4-497F-8C25-BCBB00ED5107}" type="pres">
      <dgm:prSet presAssocID="{516B5664-2246-4118-B3D1-78063B5079B9}" presName="sibTrans" presStyleCnt="0"/>
      <dgm:spPr/>
    </dgm:pt>
    <dgm:pt modelId="{4DA6F134-256C-4BD1-8239-828813BFCC23}" type="pres">
      <dgm:prSet presAssocID="{1BAAA897-BEC4-41D9-8B18-8889166D56EB}" presName="compNode" presStyleCnt="0"/>
      <dgm:spPr/>
    </dgm:pt>
    <dgm:pt modelId="{9A01BE51-4C9B-4345-A8E3-3720FFF33B65}" type="pres">
      <dgm:prSet presAssocID="{1BAAA897-BEC4-41D9-8B18-8889166D56EB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D5F1EC76-B1BC-4533-866A-76A1F10E7259}" type="pres">
      <dgm:prSet presAssocID="{1BAAA897-BEC4-41D9-8B18-8889166D56E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Ієрархія"/>
        </a:ext>
      </dgm:extLst>
    </dgm:pt>
    <dgm:pt modelId="{01EAC3AE-F102-4269-9299-0A8A4C024B65}" type="pres">
      <dgm:prSet presAssocID="{1BAAA897-BEC4-41D9-8B18-8889166D56EB}" presName="spaceRect" presStyleCnt="0"/>
      <dgm:spPr/>
    </dgm:pt>
    <dgm:pt modelId="{5ECB5E23-59DA-444E-B59E-D3CF206CC13C}" type="pres">
      <dgm:prSet presAssocID="{1BAAA897-BEC4-41D9-8B18-8889166D56EB}" presName="textRect" presStyleLbl="revTx" presStyleIdx="2" presStyleCnt="4">
        <dgm:presLayoutVars>
          <dgm:chMax val="1"/>
          <dgm:chPref val="1"/>
        </dgm:presLayoutVars>
      </dgm:prSet>
      <dgm:spPr/>
    </dgm:pt>
    <dgm:pt modelId="{2E0CEA44-C474-4C94-83D7-5D24FE3D8B6E}" type="pres">
      <dgm:prSet presAssocID="{E9FDA87D-E9B9-4222-BB5F-067AC919F1BC}" presName="sibTrans" presStyleCnt="0"/>
      <dgm:spPr/>
    </dgm:pt>
    <dgm:pt modelId="{4563A012-6026-40C3-A95A-6190A63D9AD9}" type="pres">
      <dgm:prSet presAssocID="{5B75352B-F5FF-493E-A2D2-C751B1975465}" presName="compNode" presStyleCnt="0"/>
      <dgm:spPr/>
    </dgm:pt>
    <dgm:pt modelId="{A0AB80C2-5C57-4C66-987A-EC6C30E9C7BE}" type="pres">
      <dgm:prSet presAssocID="{5B75352B-F5FF-493E-A2D2-C751B1975465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6FDD86D6-6073-4FE6-996C-89C384A51D1C}" type="pres">
      <dgm:prSet presAssocID="{5B75352B-F5FF-493E-A2D2-C751B197546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Група"/>
        </a:ext>
      </dgm:extLst>
    </dgm:pt>
    <dgm:pt modelId="{43D91B18-358F-434C-B58D-46E63042565C}" type="pres">
      <dgm:prSet presAssocID="{5B75352B-F5FF-493E-A2D2-C751B1975465}" presName="spaceRect" presStyleCnt="0"/>
      <dgm:spPr/>
    </dgm:pt>
    <dgm:pt modelId="{DA3F0477-8D34-4D84-9FCC-72D7EF1797D2}" type="pres">
      <dgm:prSet presAssocID="{5B75352B-F5FF-493E-A2D2-C751B1975465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4F4F2C13-7CD5-42BD-98A1-28C694D4B4BE}" type="presOf" srcId="{1BAAA897-BEC4-41D9-8B18-8889166D56EB}" destId="{5ECB5E23-59DA-444E-B59E-D3CF206CC13C}" srcOrd="0" destOrd="0" presId="urn:microsoft.com/office/officeart/2018/5/layout/IconLeafLabelList"/>
    <dgm:cxn modelId="{57BB8E30-840F-45B4-A07E-73AF3FD22F7B}" srcId="{74D6545B-12B1-4D9B-B6FD-B2697C6F88E6}" destId="{5B75352B-F5FF-493E-A2D2-C751B1975465}" srcOrd="3" destOrd="0" parTransId="{CD7B7B97-30B2-49BF-90CA-F6C383A8ECDE}" sibTransId="{7E47B6EA-D92D-4B88-88B7-1BA37FE3D975}"/>
    <dgm:cxn modelId="{81C8035D-C9B4-4425-8747-E05C3F714607}" srcId="{74D6545B-12B1-4D9B-B6FD-B2697C6F88E6}" destId="{1BAAA897-BEC4-41D9-8B18-8889166D56EB}" srcOrd="2" destOrd="0" parTransId="{53642DC0-B0AC-4AA3-B1B4-D931680C399D}" sibTransId="{E9FDA87D-E9B9-4222-BB5F-067AC919F1BC}"/>
    <dgm:cxn modelId="{225DE552-90B9-491F-B4C6-D98089ED362E}" srcId="{74D6545B-12B1-4D9B-B6FD-B2697C6F88E6}" destId="{1F5AB7BC-2AA1-4F11-A00E-F4292ABE17D5}" srcOrd="0" destOrd="0" parTransId="{1EA876C6-C5DD-4C8C-8A3E-4742A13B3883}" sibTransId="{2C31136B-9DE2-460A-9B9C-512EF2C76802}"/>
    <dgm:cxn modelId="{2CD0BD73-BE6E-4FF6-A212-FA78A03D36F1}" srcId="{74D6545B-12B1-4D9B-B6FD-B2697C6F88E6}" destId="{9B0D07F1-7883-4F21-AE0E-428159AD6296}" srcOrd="1" destOrd="0" parTransId="{EDF53675-12F8-4193-B689-CA448EA64CE1}" sibTransId="{516B5664-2246-4118-B3D1-78063B5079B9}"/>
    <dgm:cxn modelId="{91CA3B7A-48D3-495D-AC20-EF3D5D8FE290}" type="presOf" srcId="{1F5AB7BC-2AA1-4F11-A00E-F4292ABE17D5}" destId="{3A5B3368-D361-459F-8C6A-23967ACD65A1}" srcOrd="0" destOrd="0" presId="urn:microsoft.com/office/officeart/2018/5/layout/IconLeafLabelList"/>
    <dgm:cxn modelId="{B73A7481-B5D7-4514-A0A2-076299FDDF10}" type="presOf" srcId="{74D6545B-12B1-4D9B-B6FD-B2697C6F88E6}" destId="{BDC2D969-4AEC-4955-B294-D84871793A48}" srcOrd="0" destOrd="0" presId="urn:microsoft.com/office/officeart/2018/5/layout/IconLeafLabelList"/>
    <dgm:cxn modelId="{C86CC1C8-F86A-47E1-ADEB-F45B60279900}" type="presOf" srcId="{5B75352B-F5FF-493E-A2D2-C751B1975465}" destId="{DA3F0477-8D34-4D84-9FCC-72D7EF1797D2}" srcOrd="0" destOrd="0" presId="urn:microsoft.com/office/officeart/2018/5/layout/IconLeafLabelList"/>
    <dgm:cxn modelId="{BCF618D9-A9AB-4AC4-8573-FB278510E9F4}" type="presOf" srcId="{9B0D07F1-7883-4F21-AE0E-428159AD6296}" destId="{72226C7E-3C61-460B-B858-71E3C30C0054}" srcOrd="0" destOrd="0" presId="urn:microsoft.com/office/officeart/2018/5/layout/IconLeafLabelList"/>
    <dgm:cxn modelId="{2BE4C87E-0AFB-4CDE-B1B3-8D431CBB87F8}" type="presParOf" srcId="{BDC2D969-4AEC-4955-B294-D84871793A48}" destId="{303AD0DE-E37C-42E8-9D2F-F27BB66DE800}" srcOrd="0" destOrd="0" presId="urn:microsoft.com/office/officeart/2018/5/layout/IconLeafLabelList"/>
    <dgm:cxn modelId="{8F872651-8D7C-4288-A68E-C696D72B84EC}" type="presParOf" srcId="{303AD0DE-E37C-42E8-9D2F-F27BB66DE800}" destId="{39C82FD4-D354-485D-A343-2D0E505213C8}" srcOrd="0" destOrd="0" presId="urn:microsoft.com/office/officeart/2018/5/layout/IconLeafLabelList"/>
    <dgm:cxn modelId="{6831E453-0BA3-4AC9-AEFE-4F882F898340}" type="presParOf" srcId="{303AD0DE-E37C-42E8-9D2F-F27BB66DE800}" destId="{1016CBAB-3506-4B80-BFE2-495D6775B926}" srcOrd="1" destOrd="0" presId="urn:microsoft.com/office/officeart/2018/5/layout/IconLeafLabelList"/>
    <dgm:cxn modelId="{1DD346B5-EBFB-4907-87E8-070FCE249407}" type="presParOf" srcId="{303AD0DE-E37C-42E8-9D2F-F27BB66DE800}" destId="{F20B4BC7-79B6-45D2-8A6C-B340AD02455C}" srcOrd="2" destOrd="0" presId="urn:microsoft.com/office/officeart/2018/5/layout/IconLeafLabelList"/>
    <dgm:cxn modelId="{63518644-DED5-4D11-B7C8-4291F44F8ADF}" type="presParOf" srcId="{303AD0DE-E37C-42E8-9D2F-F27BB66DE800}" destId="{3A5B3368-D361-459F-8C6A-23967ACD65A1}" srcOrd="3" destOrd="0" presId="urn:microsoft.com/office/officeart/2018/5/layout/IconLeafLabelList"/>
    <dgm:cxn modelId="{693754C4-262C-47CF-ACEA-8FB5300866CB}" type="presParOf" srcId="{BDC2D969-4AEC-4955-B294-D84871793A48}" destId="{4F71B7A0-D410-4C9B-9CE3-3C4C072F3A70}" srcOrd="1" destOrd="0" presId="urn:microsoft.com/office/officeart/2018/5/layout/IconLeafLabelList"/>
    <dgm:cxn modelId="{E53314F6-689D-4E38-8D5B-0B8A6FF42272}" type="presParOf" srcId="{BDC2D969-4AEC-4955-B294-D84871793A48}" destId="{97FC7690-C5D6-4A89-A3FE-3674F2FFE01E}" srcOrd="2" destOrd="0" presId="urn:microsoft.com/office/officeart/2018/5/layout/IconLeafLabelList"/>
    <dgm:cxn modelId="{BE1B3502-7449-493A-A631-BC28C05D0439}" type="presParOf" srcId="{97FC7690-C5D6-4A89-A3FE-3674F2FFE01E}" destId="{83B55AC7-51EB-42D9-8AF9-9F3FB93E6A0D}" srcOrd="0" destOrd="0" presId="urn:microsoft.com/office/officeart/2018/5/layout/IconLeafLabelList"/>
    <dgm:cxn modelId="{5A0DBB6B-863E-493E-9F59-60ACE327E2FB}" type="presParOf" srcId="{97FC7690-C5D6-4A89-A3FE-3674F2FFE01E}" destId="{DFD7CE51-6E6F-4154-B16A-B94F96791F4D}" srcOrd="1" destOrd="0" presId="urn:microsoft.com/office/officeart/2018/5/layout/IconLeafLabelList"/>
    <dgm:cxn modelId="{37FB510C-0195-4653-B62B-7FE53EF78D8A}" type="presParOf" srcId="{97FC7690-C5D6-4A89-A3FE-3674F2FFE01E}" destId="{47A40403-18CC-484B-8266-16C813F1667E}" srcOrd="2" destOrd="0" presId="urn:microsoft.com/office/officeart/2018/5/layout/IconLeafLabelList"/>
    <dgm:cxn modelId="{3D98384B-604D-4A13-A32D-4805151EFDD5}" type="presParOf" srcId="{97FC7690-C5D6-4A89-A3FE-3674F2FFE01E}" destId="{72226C7E-3C61-460B-B858-71E3C30C0054}" srcOrd="3" destOrd="0" presId="urn:microsoft.com/office/officeart/2018/5/layout/IconLeafLabelList"/>
    <dgm:cxn modelId="{35BB3466-ACB3-48B5-AA8A-2F2B5D79A032}" type="presParOf" srcId="{BDC2D969-4AEC-4955-B294-D84871793A48}" destId="{FEE7A211-0AE4-497F-8C25-BCBB00ED5107}" srcOrd="3" destOrd="0" presId="urn:microsoft.com/office/officeart/2018/5/layout/IconLeafLabelList"/>
    <dgm:cxn modelId="{208CC1C8-A3FA-4B9F-A405-545A664B33B2}" type="presParOf" srcId="{BDC2D969-4AEC-4955-B294-D84871793A48}" destId="{4DA6F134-256C-4BD1-8239-828813BFCC23}" srcOrd="4" destOrd="0" presId="urn:microsoft.com/office/officeart/2018/5/layout/IconLeafLabelList"/>
    <dgm:cxn modelId="{F9CDFF0F-25D4-45E1-AB96-82473B6ED14F}" type="presParOf" srcId="{4DA6F134-256C-4BD1-8239-828813BFCC23}" destId="{9A01BE51-4C9B-4345-A8E3-3720FFF33B65}" srcOrd="0" destOrd="0" presId="urn:microsoft.com/office/officeart/2018/5/layout/IconLeafLabelList"/>
    <dgm:cxn modelId="{A88125FE-EDEB-4258-8FEB-725D258F213F}" type="presParOf" srcId="{4DA6F134-256C-4BD1-8239-828813BFCC23}" destId="{D5F1EC76-B1BC-4533-866A-76A1F10E7259}" srcOrd="1" destOrd="0" presId="urn:microsoft.com/office/officeart/2018/5/layout/IconLeafLabelList"/>
    <dgm:cxn modelId="{07ED1741-F4C9-475B-A12C-C17EDEF417EB}" type="presParOf" srcId="{4DA6F134-256C-4BD1-8239-828813BFCC23}" destId="{01EAC3AE-F102-4269-9299-0A8A4C024B65}" srcOrd="2" destOrd="0" presId="urn:microsoft.com/office/officeart/2018/5/layout/IconLeafLabelList"/>
    <dgm:cxn modelId="{B78799CB-5922-4F86-BF03-F3CD9636C169}" type="presParOf" srcId="{4DA6F134-256C-4BD1-8239-828813BFCC23}" destId="{5ECB5E23-59DA-444E-B59E-D3CF206CC13C}" srcOrd="3" destOrd="0" presId="urn:microsoft.com/office/officeart/2018/5/layout/IconLeafLabelList"/>
    <dgm:cxn modelId="{02B2FBC1-A2AB-4E19-A92D-20073A71220F}" type="presParOf" srcId="{BDC2D969-4AEC-4955-B294-D84871793A48}" destId="{2E0CEA44-C474-4C94-83D7-5D24FE3D8B6E}" srcOrd="5" destOrd="0" presId="urn:microsoft.com/office/officeart/2018/5/layout/IconLeafLabelList"/>
    <dgm:cxn modelId="{5822DFE5-32FE-45B3-B4CA-5DBB0B3152FC}" type="presParOf" srcId="{BDC2D969-4AEC-4955-B294-D84871793A48}" destId="{4563A012-6026-40C3-A95A-6190A63D9AD9}" srcOrd="6" destOrd="0" presId="urn:microsoft.com/office/officeart/2018/5/layout/IconLeafLabelList"/>
    <dgm:cxn modelId="{F527013D-EAAD-473B-8D65-E501B8897F35}" type="presParOf" srcId="{4563A012-6026-40C3-A95A-6190A63D9AD9}" destId="{A0AB80C2-5C57-4C66-987A-EC6C30E9C7BE}" srcOrd="0" destOrd="0" presId="urn:microsoft.com/office/officeart/2018/5/layout/IconLeafLabelList"/>
    <dgm:cxn modelId="{9FD75873-7218-4988-9C11-752DC828B3C1}" type="presParOf" srcId="{4563A012-6026-40C3-A95A-6190A63D9AD9}" destId="{6FDD86D6-6073-4FE6-996C-89C384A51D1C}" srcOrd="1" destOrd="0" presId="urn:microsoft.com/office/officeart/2018/5/layout/IconLeafLabelList"/>
    <dgm:cxn modelId="{056A3237-0052-4AF5-9CBB-FD8326D04119}" type="presParOf" srcId="{4563A012-6026-40C3-A95A-6190A63D9AD9}" destId="{43D91B18-358F-434C-B58D-46E63042565C}" srcOrd="2" destOrd="0" presId="urn:microsoft.com/office/officeart/2018/5/layout/IconLeafLabelList"/>
    <dgm:cxn modelId="{CB8AF926-AA93-4614-A077-CE9A586B86B6}" type="presParOf" srcId="{4563A012-6026-40C3-A95A-6190A63D9AD9}" destId="{DA3F0477-8D34-4D84-9FCC-72D7EF1797D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A26856-8B8F-4CB1-85A7-42912CAD4994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22B7DF1-87AC-4CFD-917A-348D8FA3FB2D}">
      <dgm:prSet/>
      <dgm:spPr/>
      <dgm:t>
        <a:bodyPr/>
        <a:lstStyle/>
        <a:p>
          <a:pPr>
            <a:defRPr cap="all"/>
          </a:pPr>
          <a:r>
            <a:rPr lang="en-US"/>
            <a:t>SB p.74-77</a:t>
          </a:r>
        </a:p>
      </dgm:t>
    </dgm:pt>
    <dgm:pt modelId="{2A55750F-6727-4317-8582-1623724E13D1}" type="parTrans" cxnId="{2BD68C0F-F081-4DFF-ACA9-F557D0C15046}">
      <dgm:prSet/>
      <dgm:spPr/>
      <dgm:t>
        <a:bodyPr/>
        <a:lstStyle/>
        <a:p>
          <a:endParaRPr lang="en-US"/>
        </a:p>
      </dgm:t>
    </dgm:pt>
    <dgm:pt modelId="{F56707B7-6730-4FBD-90D7-5319B63881AC}" type="sibTrans" cxnId="{2BD68C0F-F081-4DFF-ACA9-F557D0C15046}">
      <dgm:prSet/>
      <dgm:spPr/>
      <dgm:t>
        <a:bodyPr/>
        <a:lstStyle/>
        <a:p>
          <a:endParaRPr lang="en-US"/>
        </a:p>
      </dgm:t>
    </dgm:pt>
    <dgm:pt modelId="{7032586F-2DD8-4C0F-9124-08DABB5EC97C}">
      <dgm:prSet/>
      <dgm:spPr/>
      <dgm:t>
        <a:bodyPr/>
        <a:lstStyle/>
        <a:p>
          <a:pPr>
            <a:defRPr cap="all"/>
          </a:pPr>
          <a:r>
            <a:rPr lang="en-US"/>
            <a:t>Audio 2.41-2.44</a:t>
          </a:r>
        </a:p>
      </dgm:t>
    </dgm:pt>
    <dgm:pt modelId="{A8F4597E-517A-4A78-9841-233CC08B9993}" type="parTrans" cxnId="{CB3FB03B-C786-41A2-8181-02643200DAFE}">
      <dgm:prSet/>
      <dgm:spPr/>
      <dgm:t>
        <a:bodyPr/>
        <a:lstStyle/>
        <a:p>
          <a:endParaRPr lang="en-US"/>
        </a:p>
      </dgm:t>
    </dgm:pt>
    <dgm:pt modelId="{5375D91D-8582-420E-AFCA-5A70F6D72F9E}" type="sibTrans" cxnId="{CB3FB03B-C786-41A2-8181-02643200DAFE}">
      <dgm:prSet/>
      <dgm:spPr/>
      <dgm:t>
        <a:bodyPr/>
        <a:lstStyle/>
        <a:p>
          <a:endParaRPr lang="en-US"/>
        </a:p>
      </dgm:t>
    </dgm:pt>
    <dgm:pt modelId="{49FDE842-A9CA-45E8-98F9-DDD3C47874CC}" type="pres">
      <dgm:prSet presAssocID="{88A26856-8B8F-4CB1-85A7-42912CAD4994}" presName="root" presStyleCnt="0">
        <dgm:presLayoutVars>
          <dgm:dir/>
          <dgm:resizeHandles val="exact"/>
        </dgm:presLayoutVars>
      </dgm:prSet>
      <dgm:spPr/>
    </dgm:pt>
    <dgm:pt modelId="{C0200000-3D4F-4218-9BE6-BFF12654C728}" type="pres">
      <dgm:prSet presAssocID="{522B7DF1-87AC-4CFD-917A-348D8FA3FB2D}" presName="compNode" presStyleCnt="0"/>
      <dgm:spPr/>
    </dgm:pt>
    <dgm:pt modelId="{ABA4EDE4-FCEE-401A-9CF9-7D0967102D05}" type="pres">
      <dgm:prSet presAssocID="{522B7DF1-87AC-4CFD-917A-348D8FA3FB2D}" presName="iconBgRect" presStyleLbl="bgShp" presStyleIdx="0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056F3AF7-B3A1-439D-B4D0-C3ABDE124E3B}" type="pres">
      <dgm:prSet presAssocID="{522B7DF1-87AC-4CFD-917A-348D8FA3FB2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Позначка"/>
        </a:ext>
      </dgm:extLst>
    </dgm:pt>
    <dgm:pt modelId="{18E9BBCF-7E62-4052-85C6-BA5C8CA0A931}" type="pres">
      <dgm:prSet presAssocID="{522B7DF1-87AC-4CFD-917A-348D8FA3FB2D}" presName="spaceRect" presStyleCnt="0"/>
      <dgm:spPr/>
    </dgm:pt>
    <dgm:pt modelId="{95806EAE-D421-444F-835F-BB1116C3895E}" type="pres">
      <dgm:prSet presAssocID="{522B7DF1-87AC-4CFD-917A-348D8FA3FB2D}" presName="textRect" presStyleLbl="revTx" presStyleIdx="0" presStyleCnt="2">
        <dgm:presLayoutVars>
          <dgm:chMax val="1"/>
          <dgm:chPref val="1"/>
        </dgm:presLayoutVars>
      </dgm:prSet>
      <dgm:spPr/>
    </dgm:pt>
    <dgm:pt modelId="{D3D3580C-E6A0-4B66-8347-F551F7B88BAC}" type="pres">
      <dgm:prSet presAssocID="{F56707B7-6730-4FBD-90D7-5319B63881AC}" presName="sibTrans" presStyleCnt="0"/>
      <dgm:spPr/>
    </dgm:pt>
    <dgm:pt modelId="{7717C894-35AE-448C-8229-5E5DF8B2695A}" type="pres">
      <dgm:prSet presAssocID="{7032586F-2DD8-4C0F-9124-08DABB5EC97C}" presName="compNode" presStyleCnt="0"/>
      <dgm:spPr/>
    </dgm:pt>
    <dgm:pt modelId="{3807AA35-B47F-40EE-A115-A065C3A4C075}" type="pres">
      <dgm:prSet presAssocID="{7032586F-2DD8-4C0F-9124-08DABB5EC97C}" presName="iconBgRect" presStyleLbl="bgShp" presStyleIdx="1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947394E5-9F51-448E-A3EB-E71CFA2C12D6}" type="pres">
      <dgm:prSet presAssocID="{7032586F-2DD8-4C0F-9124-08DABB5EC97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Навушники"/>
        </a:ext>
      </dgm:extLst>
    </dgm:pt>
    <dgm:pt modelId="{3A60EDA1-070A-47EE-B5B2-F28C1286D1DF}" type="pres">
      <dgm:prSet presAssocID="{7032586F-2DD8-4C0F-9124-08DABB5EC97C}" presName="spaceRect" presStyleCnt="0"/>
      <dgm:spPr/>
    </dgm:pt>
    <dgm:pt modelId="{C3C92088-D298-46D7-8782-AD13F0F9CB31}" type="pres">
      <dgm:prSet presAssocID="{7032586F-2DD8-4C0F-9124-08DABB5EC97C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2BD68C0F-F081-4DFF-ACA9-F557D0C15046}" srcId="{88A26856-8B8F-4CB1-85A7-42912CAD4994}" destId="{522B7DF1-87AC-4CFD-917A-348D8FA3FB2D}" srcOrd="0" destOrd="0" parTransId="{2A55750F-6727-4317-8582-1623724E13D1}" sibTransId="{F56707B7-6730-4FBD-90D7-5319B63881AC}"/>
    <dgm:cxn modelId="{F8998511-0FAD-4818-9722-A54CC1CAF9D7}" type="presOf" srcId="{7032586F-2DD8-4C0F-9124-08DABB5EC97C}" destId="{C3C92088-D298-46D7-8782-AD13F0F9CB31}" srcOrd="0" destOrd="0" presId="urn:microsoft.com/office/officeart/2018/5/layout/IconLeafLabelList"/>
    <dgm:cxn modelId="{CB3FB03B-C786-41A2-8181-02643200DAFE}" srcId="{88A26856-8B8F-4CB1-85A7-42912CAD4994}" destId="{7032586F-2DD8-4C0F-9124-08DABB5EC97C}" srcOrd="1" destOrd="0" parTransId="{A8F4597E-517A-4A78-9841-233CC08B9993}" sibTransId="{5375D91D-8582-420E-AFCA-5A70F6D72F9E}"/>
    <dgm:cxn modelId="{F2F7256C-6B57-4565-968E-30535CC27F6B}" type="presOf" srcId="{522B7DF1-87AC-4CFD-917A-348D8FA3FB2D}" destId="{95806EAE-D421-444F-835F-BB1116C3895E}" srcOrd="0" destOrd="0" presId="urn:microsoft.com/office/officeart/2018/5/layout/IconLeafLabelList"/>
    <dgm:cxn modelId="{63013FEF-FAF3-4765-B86A-3FBAAB93FBBF}" type="presOf" srcId="{88A26856-8B8F-4CB1-85A7-42912CAD4994}" destId="{49FDE842-A9CA-45E8-98F9-DDD3C47874CC}" srcOrd="0" destOrd="0" presId="urn:microsoft.com/office/officeart/2018/5/layout/IconLeafLabelList"/>
    <dgm:cxn modelId="{45EA953A-C6A1-44FD-B2D1-5ADCD8CBB733}" type="presParOf" srcId="{49FDE842-A9CA-45E8-98F9-DDD3C47874CC}" destId="{C0200000-3D4F-4218-9BE6-BFF12654C728}" srcOrd="0" destOrd="0" presId="urn:microsoft.com/office/officeart/2018/5/layout/IconLeafLabelList"/>
    <dgm:cxn modelId="{5BFE76DD-ECF7-4A40-A7F8-B02C669004E2}" type="presParOf" srcId="{C0200000-3D4F-4218-9BE6-BFF12654C728}" destId="{ABA4EDE4-FCEE-401A-9CF9-7D0967102D05}" srcOrd="0" destOrd="0" presId="urn:microsoft.com/office/officeart/2018/5/layout/IconLeafLabelList"/>
    <dgm:cxn modelId="{8FAFA276-0BEE-4F10-8AE1-AC21281FAA4E}" type="presParOf" srcId="{C0200000-3D4F-4218-9BE6-BFF12654C728}" destId="{056F3AF7-B3A1-439D-B4D0-C3ABDE124E3B}" srcOrd="1" destOrd="0" presId="urn:microsoft.com/office/officeart/2018/5/layout/IconLeafLabelList"/>
    <dgm:cxn modelId="{D6F1D129-601C-4C70-B1B8-57FBF8548E7D}" type="presParOf" srcId="{C0200000-3D4F-4218-9BE6-BFF12654C728}" destId="{18E9BBCF-7E62-4052-85C6-BA5C8CA0A931}" srcOrd="2" destOrd="0" presId="urn:microsoft.com/office/officeart/2018/5/layout/IconLeafLabelList"/>
    <dgm:cxn modelId="{A03F395F-4878-4BB1-9037-9CB6FCF12335}" type="presParOf" srcId="{C0200000-3D4F-4218-9BE6-BFF12654C728}" destId="{95806EAE-D421-444F-835F-BB1116C3895E}" srcOrd="3" destOrd="0" presId="urn:microsoft.com/office/officeart/2018/5/layout/IconLeafLabelList"/>
    <dgm:cxn modelId="{B1DE296C-DA89-42FB-8501-A1608551F94C}" type="presParOf" srcId="{49FDE842-A9CA-45E8-98F9-DDD3C47874CC}" destId="{D3D3580C-E6A0-4B66-8347-F551F7B88BAC}" srcOrd="1" destOrd="0" presId="urn:microsoft.com/office/officeart/2018/5/layout/IconLeafLabelList"/>
    <dgm:cxn modelId="{12BCA4EB-B7A3-4900-8047-884CAFF70629}" type="presParOf" srcId="{49FDE842-A9CA-45E8-98F9-DDD3C47874CC}" destId="{7717C894-35AE-448C-8229-5E5DF8B2695A}" srcOrd="2" destOrd="0" presId="urn:microsoft.com/office/officeart/2018/5/layout/IconLeafLabelList"/>
    <dgm:cxn modelId="{415223B8-DE24-49DC-AA74-538C1D45BBCD}" type="presParOf" srcId="{7717C894-35AE-448C-8229-5E5DF8B2695A}" destId="{3807AA35-B47F-40EE-A115-A065C3A4C075}" srcOrd="0" destOrd="0" presId="urn:microsoft.com/office/officeart/2018/5/layout/IconLeafLabelList"/>
    <dgm:cxn modelId="{0E68E76E-AE1A-4460-B5D3-029D8AC7FFC2}" type="presParOf" srcId="{7717C894-35AE-448C-8229-5E5DF8B2695A}" destId="{947394E5-9F51-448E-A3EB-E71CFA2C12D6}" srcOrd="1" destOrd="0" presId="urn:microsoft.com/office/officeart/2018/5/layout/IconLeafLabelList"/>
    <dgm:cxn modelId="{DE07D7F2-8D5A-4D47-9F71-D05FE360D923}" type="presParOf" srcId="{7717C894-35AE-448C-8229-5E5DF8B2695A}" destId="{3A60EDA1-070A-47EE-B5B2-F28C1286D1DF}" srcOrd="2" destOrd="0" presId="urn:microsoft.com/office/officeart/2018/5/layout/IconLeafLabelList"/>
    <dgm:cxn modelId="{4DC5CA5E-8061-432E-9D03-8A11950BC549}" type="presParOf" srcId="{7717C894-35AE-448C-8229-5E5DF8B2695A}" destId="{C3C92088-D298-46D7-8782-AD13F0F9CB3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82FD4-D354-485D-A343-2D0E505213C8}">
      <dsp:nvSpPr>
        <dsp:cNvPr id="0" name=""/>
        <dsp:cNvSpPr/>
      </dsp:nvSpPr>
      <dsp:spPr>
        <a:xfrm>
          <a:off x="562927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6CBAB-3506-4B80-BFE2-495D6775B926}">
      <dsp:nvSpPr>
        <dsp:cNvPr id="0" name=""/>
        <dsp:cNvSpPr/>
      </dsp:nvSpPr>
      <dsp:spPr>
        <a:xfrm>
          <a:off x="87109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5B3368-D361-459F-8C6A-23967ACD65A1}">
      <dsp:nvSpPr>
        <dsp:cNvPr id="0" name=""/>
        <dsp:cNvSpPr/>
      </dsp:nvSpPr>
      <dsp:spPr>
        <a:xfrm>
          <a:off x="10068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Strong analytical and problem-solving skills.</a:t>
          </a:r>
        </a:p>
      </dsp:txBody>
      <dsp:txXfrm>
        <a:off x="100682" y="2684598"/>
        <a:ext cx="2370489" cy="720000"/>
      </dsp:txXfrm>
    </dsp:sp>
    <dsp:sp modelId="{83B55AC7-51EB-42D9-8AF9-9F3FB93E6A0D}">
      <dsp:nvSpPr>
        <dsp:cNvPr id="0" name=""/>
        <dsp:cNvSpPr/>
      </dsp:nvSpPr>
      <dsp:spPr>
        <a:xfrm>
          <a:off x="3348252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D7CE51-6E6F-4154-B16A-B94F96791F4D}">
      <dsp:nvSpPr>
        <dsp:cNvPr id="0" name=""/>
        <dsp:cNvSpPr/>
      </dsp:nvSpPr>
      <dsp:spPr>
        <a:xfrm>
          <a:off x="365641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226C7E-3C61-460B-B858-71E3C30C0054}">
      <dsp:nvSpPr>
        <dsp:cNvPr id="0" name=""/>
        <dsp:cNvSpPr/>
      </dsp:nvSpPr>
      <dsp:spPr>
        <a:xfrm>
          <a:off x="288600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Excellent communication and interpersonal skills.</a:t>
          </a:r>
        </a:p>
      </dsp:txBody>
      <dsp:txXfrm>
        <a:off x="2886007" y="2684598"/>
        <a:ext cx="2370489" cy="720000"/>
      </dsp:txXfrm>
    </dsp:sp>
    <dsp:sp modelId="{9A01BE51-4C9B-4345-A8E3-3720FFF33B65}">
      <dsp:nvSpPr>
        <dsp:cNvPr id="0" name=""/>
        <dsp:cNvSpPr/>
      </dsp:nvSpPr>
      <dsp:spPr>
        <a:xfrm>
          <a:off x="6133577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F1EC76-B1BC-4533-866A-76A1F10E7259}">
      <dsp:nvSpPr>
        <dsp:cNvPr id="0" name=""/>
        <dsp:cNvSpPr/>
      </dsp:nvSpPr>
      <dsp:spPr>
        <a:xfrm>
          <a:off x="644174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CB5E23-59DA-444E-B59E-D3CF206CC13C}">
      <dsp:nvSpPr>
        <dsp:cNvPr id="0" name=""/>
        <dsp:cNvSpPr/>
      </dsp:nvSpPr>
      <dsp:spPr>
        <a:xfrm>
          <a:off x="567133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Ability to work</a:t>
          </a:r>
          <a:r>
            <a:rPr lang="en-US" sz="1700" kern="1200" baseline="30000"/>
            <a:t>  </a:t>
          </a:r>
          <a:r>
            <a:rPr lang="en-US" sz="1700" kern="1200"/>
            <a:t>in teams and manage projects.</a:t>
          </a:r>
        </a:p>
      </dsp:txBody>
      <dsp:txXfrm>
        <a:off x="5671332" y="2684598"/>
        <a:ext cx="2370489" cy="720000"/>
      </dsp:txXfrm>
    </dsp:sp>
    <dsp:sp modelId="{A0AB80C2-5C57-4C66-987A-EC6C30E9C7BE}">
      <dsp:nvSpPr>
        <dsp:cNvPr id="0" name=""/>
        <dsp:cNvSpPr/>
      </dsp:nvSpPr>
      <dsp:spPr>
        <a:xfrm>
          <a:off x="8918902" y="788206"/>
          <a:ext cx="1445998" cy="1445998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DD86D6-6073-4FE6-996C-89C384A51D1C}">
      <dsp:nvSpPr>
        <dsp:cNvPr id="0" name=""/>
        <dsp:cNvSpPr/>
      </dsp:nvSpPr>
      <dsp:spPr>
        <a:xfrm>
          <a:off x="922706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3F0477-8D34-4D84-9FCC-72D7EF1797D2}">
      <dsp:nvSpPr>
        <dsp:cNvPr id="0" name=""/>
        <dsp:cNvSpPr/>
      </dsp:nvSpPr>
      <dsp:spPr>
        <a:xfrm>
          <a:off x="845665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Adaptability and a willingness to learn.</a:t>
          </a:r>
        </a:p>
      </dsp:txBody>
      <dsp:txXfrm>
        <a:off x="8456657" y="2684598"/>
        <a:ext cx="2370489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4EDE4-FCEE-401A-9CF9-7D0967102D05}">
      <dsp:nvSpPr>
        <dsp:cNvPr id="0" name=""/>
        <dsp:cNvSpPr/>
      </dsp:nvSpPr>
      <dsp:spPr>
        <a:xfrm>
          <a:off x="2044800" y="174437"/>
          <a:ext cx="2196000" cy="2196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F3AF7-B3A1-439D-B4D0-C3ABDE124E3B}">
      <dsp:nvSpPr>
        <dsp:cNvPr id="0" name=""/>
        <dsp:cNvSpPr/>
      </dsp:nvSpPr>
      <dsp:spPr>
        <a:xfrm>
          <a:off x="2512800" y="642437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806EAE-D421-444F-835F-BB1116C3895E}">
      <dsp:nvSpPr>
        <dsp:cNvPr id="0" name=""/>
        <dsp:cNvSpPr/>
      </dsp:nvSpPr>
      <dsp:spPr>
        <a:xfrm>
          <a:off x="1342800" y="3054438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900" kern="1200"/>
            <a:t>SB p.74-77</a:t>
          </a:r>
        </a:p>
      </dsp:txBody>
      <dsp:txXfrm>
        <a:off x="1342800" y="3054438"/>
        <a:ext cx="3600000" cy="720000"/>
      </dsp:txXfrm>
    </dsp:sp>
    <dsp:sp modelId="{3807AA35-B47F-40EE-A115-A065C3A4C075}">
      <dsp:nvSpPr>
        <dsp:cNvPr id="0" name=""/>
        <dsp:cNvSpPr/>
      </dsp:nvSpPr>
      <dsp:spPr>
        <a:xfrm>
          <a:off x="6274800" y="174437"/>
          <a:ext cx="2196000" cy="2196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7394E5-9F51-448E-A3EB-E71CFA2C12D6}">
      <dsp:nvSpPr>
        <dsp:cNvPr id="0" name=""/>
        <dsp:cNvSpPr/>
      </dsp:nvSpPr>
      <dsp:spPr>
        <a:xfrm>
          <a:off x="6742800" y="642437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C92088-D298-46D7-8782-AD13F0F9CB31}">
      <dsp:nvSpPr>
        <dsp:cNvPr id="0" name=""/>
        <dsp:cNvSpPr/>
      </dsp:nvSpPr>
      <dsp:spPr>
        <a:xfrm>
          <a:off x="5572800" y="3054438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900" kern="1200"/>
            <a:t>Audio 2.41-2.44</a:t>
          </a:r>
        </a:p>
      </dsp:txBody>
      <dsp:txXfrm>
        <a:off x="5572800" y="3054438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E6C9C-4956-2BE4-3687-C430115DB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3EC1D80-F0DF-A3F6-340A-095E5FDF71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08B65D5-D557-EA6E-EECC-D812FE205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3851C44-9D0A-7299-F9C0-53F72043B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9760A61-9F3E-DAAF-9FA1-3D5B4B76C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2755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A96C9F-2D45-72D4-7593-FD4B829A3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5821B1F-6972-1DC6-4EEA-1E19A40CB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C048E37-B5BD-5898-4C36-316CC8900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27CDA26-548D-3D82-0F68-207AEBD65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EF9CA76-AAD2-1466-23BE-0EA81DB0E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7462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A1DE99C-009D-0AD2-2F33-9BD7815EE1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3F56C8AB-BADC-BBA0-26A6-E0A8C1772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B6D51BF-30FA-DB26-FF38-95D06EC5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87A6E81-4FA5-F7C6-8A2B-D4CB912EA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7DFAD10-16DB-47B2-9E95-A15534587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0460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1A9FAC-6837-D014-4565-A2BA64DF0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971C7BB-D845-52BA-8A4B-26BCF960F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8946C5F-81A7-C5A8-4622-546515FC2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93849F-8B96-574D-E8E6-F95697813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112F88E-EDF7-02C9-7F2C-B52B1673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515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9C479-F10E-20E8-9B44-F3B81A2D1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2BC1015-3017-04D4-A120-C201A1E41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5A6A159-8495-F7F8-2907-737F60F63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6B49DF3-A305-1A04-80E1-21DE27AB1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8788A5C-F112-6334-F1AF-81F22C1EE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2556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DE919-4153-ABDB-925C-BB42A8206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9A16FEC-5B0E-E92E-D8FA-A21CB824E9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D1BB914-3CED-B527-6CF8-915545133E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1AF9AC0-5CD9-86AB-7350-2BCEEE888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352F1A4-CAFA-6189-61AF-068B88EF3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CF6FA07-7B1B-B7AA-8012-B6523262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4555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49E7D-0040-40D6-27FC-427C7EA43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2ED7F9D-D7D9-2E5D-2C3B-785BD261D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3C69881-FAEF-8BA6-2C92-F263EF028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B2434D1B-C887-61F0-D788-3D15EBA94E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0BF24C77-5531-373E-ADE2-55028D264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F4B9CCA-9E6D-0E42-4FC5-6D00909F2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74FFB0B-7BA3-FCA4-F5B6-EFE63535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9437EDA6-5A32-4F47-D995-C0C545B5B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7285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D676B2-2D0F-5FEC-EB4B-881EC0C89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075FB57E-3776-A9CB-A379-A67B00B29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636C232-DE2E-9EE4-2304-8F326E07D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E55760B-352F-A842-9D43-9A916A610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971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92FECF60-35B1-0F5C-D710-F39CA7F0E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4E359F9A-D223-DC4C-76FB-3F9B60E1D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966378C-DDB1-B094-DB76-C30BCD36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7552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0D41E3-9247-9FCD-B635-04B95C3C8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1BE0486-3A3D-E736-1E03-9CD84EFE0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54E4332-9B59-5018-6A38-6C26FC480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6B8E4EB-692E-BC0F-13B7-F01EB1ADB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07D3486-F5B4-76E2-F187-0979C1F79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21086A6-CFE1-F4AA-B39D-C02245D8B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9226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A8D19D-7A1E-AF44-B234-3BD8329EB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56D41FCD-5EFB-E4B1-5F5A-4797C1E951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189A7B25-6E34-3BF2-D7DA-9572EDA1E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8815AE9-A1A8-1A54-352D-796675901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010AABB-4F3A-7FCF-527A-ED7D488EE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2E8C956-A2F9-C2E7-EC47-8E3D19B13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576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6FFAFFC3-5D28-91DF-621A-6829F54D4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4A35491-8EEE-17EE-A092-69D5EAEFC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6C61895-BD56-E2DB-1820-9567216C1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D99887-488A-47A0-BC0B-45505B4E67EB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9B8E599-D6A0-3C40-0587-913BA8A76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F6A6D64-DAC5-B135-1F53-CB0AD5CE6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31FD00-7EAD-48B0-9D96-885E4223894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939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bulnfs8xT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8750341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716F42E0-28DF-4093-AFC5-CA01F54C88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Відео 4" descr="People Discussing">
            <a:extLst>
              <a:ext uri="{FF2B5EF4-FFF2-40B4-BE49-F238E27FC236}">
                <a16:creationId xmlns:a16="http://schemas.microsoft.com/office/drawing/2014/main" id="{22A5534B-822A-F703-FE81-8251199B98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284" r="1" b="1"/>
          <a:stretch/>
        </p:blipFill>
        <p:spPr>
          <a:xfrm>
            <a:off x="3" y="-22"/>
            <a:ext cx="12191997" cy="6858022"/>
          </a:xfrm>
          <a:prstGeom prst="rect">
            <a:avLst/>
          </a:prstGeom>
        </p:spPr>
      </p:pic>
      <p:sp>
        <p:nvSpPr>
          <p:cNvPr id="7" name="Rectangle 10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2206190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37374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BD0CC2-EA05-0059-7FF2-8D70EF438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4475" y="1929116"/>
            <a:ext cx="5268049" cy="1499873"/>
          </a:xfrm>
        </p:spPr>
        <p:txBody>
          <a:bodyPr anchor="t">
            <a:normAutofit/>
          </a:bodyPr>
          <a:lstStyle/>
          <a:p>
            <a:r>
              <a:rPr lang="en-US" sz="5200" b="1" dirty="0">
                <a:solidFill>
                  <a:srgbClr val="FFFFFF"/>
                </a:solidFill>
              </a:rPr>
              <a:t>Consultants</a:t>
            </a:r>
            <a:endParaRPr lang="uk-UA" sz="5200" b="1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9D25916-657B-F251-0C53-AC51976CA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8119" y="5183399"/>
            <a:ext cx="4010832" cy="1499873"/>
          </a:xfrm>
        </p:spPr>
        <p:txBody>
          <a:bodyPr anchor="b"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Associate Professor</a:t>
            </a:r>
          </a:p>
        </p:txBody>
      </p:sp>
    </p:spTree>
    <p:extLst>
      <p:ext uri="{BB962C8B-B14F-4D97-AF65-F5344CB8AC3E}">
        <p14:creationId xmlns:p14="http://schemas.microsoft.com/office/powerpoint/2010/main" val="329245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1ADF1F-A24B-B7D6-9AC4-AE7867BF2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66" y="1463040"/>
            <a:ext cx="4717931" cy="2690949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Scenario 3: Ethical Dilemma</a:t>
            </a:r>
            <a:endParaRPr lang="uk-UA" sz="2800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2C6BC2C-D67A-5FAD-4E39-F86C40728E2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343374" y="354959"/>
            <a:ext cx="6295632" cy="576136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8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Situation</a:t>
            </a:r>
            <a:r>
              <a:rPr kumimoji="0" lang="uk-UA" altLang="uk-UA" sz="18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consulting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firm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advising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large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corporation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merger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en-US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consultants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discovers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evidence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irregularities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within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corporation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en-US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consultant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must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decide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whether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report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findings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potentially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jeopardizing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merger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their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firm's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relationship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client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8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Tasks</a:t>
            </a:r>
            <a:r>
              <a:rPr kumimoji="0" lang="uk-UA" altLang="uk-UA" sz="18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lang="en-US" altLang="uk-UA" sz="1800" dirty="0">
                <a:latin typeface="Arial" panose="020B0604020202020204" pitchFamily="34" charset="0"/>
              </a:rPr>
              <a:t>D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iscuss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ethical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implications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situation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lang="en-US" altLang="uk-UA" sz="1800" dirty="0">
                <a:latin typeface="Arial" panose="020B0604020202020204" pitchFamily="34" charset="0"/>
              </a:rPr>
              <a:t>C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onsider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consultant's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responsibilities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client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firm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public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lang="en-US" altLang="uk-UA" sz="1800" dirty="0">
                <a:latin typeface="Arial" panose="020B0604020202020204" pitchFamily="34" charset="0"/>
              </a:rPr>
              <a:t>D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ebate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consequences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different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courses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action</a:t>
            </a:r>
            <a:r>
              <a:rPr kumimoji="0" lang="uk-UA" altLang="uk-U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uk-UA" altLang="uk-UA" sz="1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133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73DEEF-DD94-63B5-CE77-05D37BA54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Skill Requirements</a:t>
            </a:r>
            <a:endParaRPr lang="uk-UA" sz="400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64AF3E42-B58E-0A0F-DE0B-8FDFFD345D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079537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1105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8F73D7-0AF6-3CD0-DF5C-45F90C21E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020" y="623275"/>
            <a:ext cx="10576560" cy="607989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2400" b="1" dirty="0"/>
              <a:t>Watch the video: What do Consultants do?</a:t>
            </a:r>
            <a:br>
              <a:rPr lang="en-US" sz="2400" dirty="0"/>
            </a:br>
            <a:r>
              <a:rPr lang="en-US" sz="1600" dirty="0">
                <a:hlinkClick r:id="rId2"/>
              </a:rPr>
              <a:t>https://www.youtube.com/watch?v=1bulnfs8xT4</a:t>
            </a:r>
            <a:endParaRPr lang="uk-UA" sz="16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86413C8-FE1C-B95D-9A51-4DDC4206E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774" y="1327355"/>
            <a:ext cx="10740806" cy="4841771"/>
          </a:xfrm>
        </p:spPr>
        <p:txBody>
          <a:bodyPr numCol="2" anchor="t"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main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theme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discussed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video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importance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technology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education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impact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climate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change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history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movements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role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government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health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According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video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which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factor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contributes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most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student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success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Parental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involvement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Classroom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size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School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funding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Teacher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qualifications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solution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does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video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propose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improving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educational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outcomes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Increasing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standardized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testing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Providing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more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extracurricular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activities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teacher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training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d.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Reducing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homework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assignments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Which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following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statistics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mentioned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video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a. 70%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students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prefer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online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learning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b. 45%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teachers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feel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unprepared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 90%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parents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support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school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choice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d. 60%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high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school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graduates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college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example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does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video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give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illustrate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successful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educational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reform</a:t>
            </a:r>
            <a:r>
              <a:rPr lang="uk-UA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a. A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new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teaching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method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implemented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New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York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b. A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charter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school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Chicago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c. A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community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program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Angeles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b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d. A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national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policy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change</a:t>
            </a:r>
            <a:r>
              <a:rPr lang="uk-U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uk-UA" sz="1000" dirty="0"/>
          </a:p>
        </p:txBody>
      </p:sp>
    </p:spTree>
    <p:extLst>
      <p:ext uri="{BB962C8B-B14F-4D97-AF65-F5344CB8AC3E}">
        <p14:creationId xmlns:p14="http://schemas.microsoft.com/office/powerpoint/2010/main" val="2207937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07F4E-CB46-445C-5DF5-3C48DAAC6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63040"/>
            <a:ext cx="5215815" cy="2690949"/>
          </a:xfrm>
        </p:spPr>
        <p:txBody>
          <a:bodyPr anchor="t">
            <a:normAutofit/>
          </a:bodyPr>
          <a:lstStyle/>
          <a:p>
            <a:r>
              <a:rPr lang="en-US" sz="2400" b="1" i="0" dirty="0">
                <a:effectLst/>
                <a:latin typeface="Inter"/>
              </a:rPr>
              <a:t>Fill in the blank with the correct words.</a:t>
            </a:r>
            <a:br>
              <a:rPr lang="en-US" sz="2400" b="1" i="0" dirty="0">
                <a:effectLst/>
                <a:latin typeface="Inter"/>
              </a:rPr>
            </a:br>
            <a:br>
              <a:rPr lang="en-US" sz="2400" b="1" i="0" dirty="0">
                <a:effectLst/>
                <a:latin typeface="Inter"/>
              </a:rPr>
            </a:br>
            <a:r>
              <a:rPr lang="en-US" sz="2400" b="0" i="0" dirty="0">
                <a:effectLst/>
                <a:latin typeface="Inter"/>
              </a:rPr>
              <a:t>insights, skill, objective, research, customized</a:t>
            </a:r>
            <a:endParaRPr lang="uk-UA" sz="2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66095FC-5165-5BB2-1998-B0EAB8423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587829"/>
            <a:ext cx="5895702" cy="5175657"/>
          </a:xfrm>
        </p:spPr>
        <p:txBody>
          <a:bodyPr anchor="t"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0" i="0" dirty="0">
                <a:effectLst/>
                <a:latin typeface="Inter"/>
              </a:rPr>
              <a:t>A consultant's primary role is to provide </a:t>
            </a:r>
            <a:r>
              <a:rPr lang="en-US" sz="2400" b="1" i="1" dirty="0">
                <a:effectLst/>
                <a:latin typeface="Inter"/>
              </a:rPr>
              <a:t>____</a:t>
            </a:r>
            <a:r>
              <a:rPr lang="en-US" sz="2400" b="0" i="0" dirty="0">
                <a:effectLst/>
                <a:latin typeface="Inter"/>
              </a:rPr>
              <a:t> to organizations seeking expert advice.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0" i="0" dirty="0">
                <a:effectLst/>
                <a:latin typeface="Inter"/>
              </a:rPr>
              <a:t>Consultants often conduct </a:t>
            </a:r>
            <a:r>
              <a:rPr lang="en-US" sz="2400" b="1" i="1" dirty="0">
                <a:latin typeface="Inter"/>
              </a:rPr>
              <a:t>____</a:t>
            </a:r>
            <a:r>
              <a:rPr lang="en-US" sz="2400" b="0" i="0" dirty="0">
                <a:effectLst/>
                <a:latin typeface="Inter"/>
              </a:rPr>
              <a:t> to understand the challenges faced by their clients.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0" i="0" dirty="0">
                <a:effectLst/>
                <a:latin typeface="Inter"/>
              </a:rPr>
              <a:t>Effective communication is a critical </a:t>
            </a:r>
            <a:r>
              <a:rPr lang="en-US" sz="2400" b="1" i="1" dirty="0">
                <a:latin typeface="Inter"/>
              </a:rPr>
              <a:t>_____</a:t>
            </a:r>
            <a:r>
              <a:rPr lang="en-US" sz="2400" b="0" i="0" dirty="0">
                <a:effectLst/>
                <a:latin typeface="Inter"/>
              </a:rPr>
              <a:t> for consultants to convey ideas clearly.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0" i="0" dirty="0">
                <a:effectLst/>
                <a:latin typeface="Inter"/>
              </a:rPr>
              <a:t>One of the benefits of hiring consultants is their </a:t>
            </a:r>
            <a:r>
              <a:rPr lang="en-US" sz="2400" b="1" i="1" dirty="0">
                <a:latin typeface="Inter"/>
              </a:rPr>
              <a:t>_____</a:t>
            </a:r>
            <a:r>
              <a:rPr lang="en-US" sz="2400" b="0" i="0" dirty="0">
                <a:effectLst/>
                <a:latin typeface="Inter"/>
              </a:rPr>
              <a:t> perspective on business issues.</a:t>
            </a:r>
          </a:p>
          <a:p>
            <a:pPr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0" i="0" dirty="0">
                <a:effectLst/>
                <a:latin typeface="Inter"/>
              </a:rPr>
              <a:t>Consultants must develop </a:t>
            </a:r>
            <a:r>
              <a:rPr lang="en-US" sz="2400" b="1" i="1" dirty="0">
                <a:latin typeface="Inter"/>
              </a:rPr>
              <a:t>_____</a:t>
            </a:r>
            <a:r>
              <a:rPr lang="en-US" sz="2400" b="0" i="0" dirty="0">
                <a:effectLst/>
                <a:latin typeface="Inter"/>
              </a:rPr>
              <a:t> solutions tailored to each client's unique needs.</a:t>
            </a:r>
          </a:p>
        </p:txBody>
      </p:sp>
    </p:spTree>
    <p:extLst>
      <p:ext uri="{BB962C8B-B14F-4D97-AF65-F5344CB8AC3E}">
        <p14:creationId xmlns:p14="http://schemas.microsoft.com/office/powerpoint/2010/main" val="1692646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9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0CAD78-4A21-D91F-99F6-6F19D2C6B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2400" b="1" dirty="0"/>
              <a:t>Read the text.</a:t>
            </a:r>
            <a:endParaRPr lang="uk-UA" sz="2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415C776-0F55-003A-65E9-959334B3D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860" y="2560321"/>
            <a:ext cx="11823420" cy="3781291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0" i="0" dirty="0">
                <a:effectLst/>
                <a:latin typeface="Sora"/>
              </a:rPr>
              <a:t>Every day, businesses face a myriad of challenges. To tackle these, they often turn to </a:t>
            </a:r>
            <a:r>
              <a:rPr lang="en-US" sz="1800" i="0" dirty="0">
                <a:effectLst/>
                <a:latin typeface="Sora"/>
              </a:rPr>
              <a:t>consultants. </a:t>
            </a:r>
            <a:r>
              <a:rPr lang="en-US" sz="1800" b="0" i="0" dirty="0">
                <a:effectLst/>
                <a:latin typeface="Sora"/>
              </a:rPr>
              <a:t>These professionals offer expert advice in specific areas, such as management, finance, or technology. Companies hire </a:t>
            </a:r>
            <a:r>
              <a:rPr lang="en-US" sz="1800" i="0" dirty="0">
                <a:effectLst/>
                <a:latin typeface="Sora"/>
              </a:rPr>
              <a:t>consultants</a:t>
            </a:r>
            <a:r>
              <a:rPr lang="en-US" sz="1800" b="0" i="0" dirty="0">
                <a:effectLst/>
                <a:latin typeface="Sora"/>
              </a:rPr>
              <a:t> because they need specialized assistance that their regular employees might not provide. One advantage of using </a:t>
            </a:r>
            <a:r>
              <a:rPr lang="en-US" sz="1800" i="0" dirty="0">
                <a:effectLst/>
                <a:latin typeface="Sora"/>
              </a:rPr>
              <a:t>consultants </a:t>
            </a:r>
            <a:r>
              <a:rPr lang="en-US" sz="1800" b="0" i="0" dirty="0">
                <a:effectLst/>
                <a:latin typeface="Sora"/>
              </a:rPr>
              <a:t>is their ability to look at situations objectively. They aren't influenced by office politics or personal relationships within the company. This perspective allows them to provide unbiased recommendations. Additionally</a:t>
            </a:r>
            <a:r>
              <a:rPr lang="en-US" sz="1800" i="0" dirty="0">
                <a:effectLst/>
                <a:latin typeface="Sora"/>
              </a:rPr>
              <a:t>, consultants </a:t>
            </a:r>
            <a:r>
              <a:rPr lang="en-US" sz="1800" b="0" i="0" dirty="0">
                <a:effectLst/>
                <a:latin typeface="Sora"/>
              </a:rPr>
              <a:t>bring fresh ideas and the latest industry knowledge, which can be crucial for companies wishing to stay ahead of competitors. However, some argue that </a:t>
            </a:r>
            <a:r>
              <a:rPr lang="en-US" sz="1800" i="0" dirty="0">
                <a:effectLst/>
                <a:latin typeface="Sora"/>
              </a:rPr>
              <a:t>consultants</a:t>
            </a:r>
            <a:r>
              <a:rPr lang="en-US" sz="1800" b="0" i="0" dirty="0">
                <a:effectLst/>
                <a:latin typeface="Sora"/>
              </a:rPr>
              <a:t> can be costly. Their services, while valuable, often come with a hefty price tag. Despite this, many believe that the benefits outweigh the costs, especially when a company is on the verge of making crucial strategic decisions. Ultimately, the expertise and insights that </a:t>
            </a:r>
            <a:r>
              <a:rPr lang="en-US" sz="1800" i="0" dirty="0">
                <a:effectLst/>
                <a:latin typeface="Sora"/>
              </a:rPr>
              <a:t>consultants</a:t>
            </a:r>
            <a:r>
              <a:rPr lang="en-US" sz="1800" b="0" i="0" dirty="0">
                <a:effectLst/>
                <a:latin typeface="Sora"/>
              </a:rPr>
              <a:t> provide can prove invaluable for a business's growth and success.</a:t>
            </a:r>
            <a:endParaRPr lang="uk-UA" sz="18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995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646EB-3AA6-D111-FD58-CD3E85410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5400" kern="1200">
                <a:latin typeface="+mj-lt"/>
                <a:ea typeface="+mj-ea"/>
                <a:cs typeface="+mj-cs"/>
              </a:rPr>
              <a:t>Market Leader. Advanced </a:t>
            </a:r>
          </a:p>
        </p:txBody>
      </p:sp>
      <p:sp>
        <p:nvSpPr>
          <p:cNvPr id="29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Місце для вмісту 2">
            <a:extLst>
              <a:ext uri="{FF2B5EF4-FFF2-40B4-BE49-F238E27FC236}">
                <a16:creationId xmlns:a16="http://schemas.microsoft.com/office/drawing/2014/main" id="{E82DEB00-9A4E-4605-B48A-09E88442E5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0335567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8686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F7C11-0514-8F21-7C3C-66181661E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Speaking Cards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CC0E4EA-D937-FE22-2550-13D24D6B8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2306320"/>
            <a:ext cx="6618647" cy="31549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https://wordwall.net/resource/87503411</a:t>
            </a: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47117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06110-2FAB-4C80-7231-58D4462F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 sz="2800" b="1" dirty="0"/>
              <a:t>Scenario 1: The Struggling Retail Chain</a:t>
            </a:r>
            <a:endParaRPr lang="uk-UA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16493C2-A359-7026-B2FD-1E8AC0239F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16249" y="2018806"/>
            <a:ext cx="11821751" cy="464615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4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Situation</a:t>
            </a:r>
            <a:r>
              <a:rPr kumimoji="0" lang="uk-UA" altLang="uk-UA" sz="14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well-established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retail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chain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experiencing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significant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drop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sales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customer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satisfaction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They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struggling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compete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online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retailers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changing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consumer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preferences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They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have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hired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management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consulting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firm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analyze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their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operations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recommend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solutions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4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Tasks</a:t>
            </a:r>
            <a:r>
              <a:rPr kumimoji="0" lang="uk-UA" altLang="uk-UA" sz="14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Consultants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must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 </a:t>
            </a:r>
          </a:p>
          <a:p>
            <a:pPr marL="457200" marR="0" lvl="1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Conduct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preliminary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interview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gather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information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causes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decline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Propose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initial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strategies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improvement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Management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team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must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 </a:t>
            </a:r>
          </a:p>
          <a:p>
            <a:pPr marL="457200" marR="0" lvl="1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Present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their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concerns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provide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relevant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data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Evaluate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consultants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'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proposals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challenges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implementing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changes</a:t>
            </a:r>
            <a:r>
              <a:rPr kumimoji="0" lang="uk-UA" altLang="uk-UA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08322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7" name="Freeform: Shape 10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8" name="Freeform: Shape 12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FF8F07-D938-FE2B-DBB5-7BA6A7A1F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1" y="1161288"/>
            <a:ext cx="4582156" cy="45262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Scenario 2: </a:t>
            </a:r>
            <a:br>
              <a:rPr lang="en-US" sz="2800" b="1" dirty="0"/>
            </a:br>
            <a:r>
              <a:rPr lang="en-US" sz="2800" b="1" dirty="0"/>
              <a:t>The Tech Startup's Expansion</a:t>
            </a:r>
            <a:endParaRPr lang="uk-UA" sz="28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EF8B182-B384-73B6-1AAD-1739070815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110480" y="467360"/>
            <a:ext cx="6817359" cy="60756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7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Situation</a:t>
            </a:r>
            <a:r>
              <a:rPr kumimoji="0" lang="uk-UA" altLang="uk-UA" sz="17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successful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tech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startup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planning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expand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its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operations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internationally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They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have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hired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IT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consulting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firm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assess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their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technology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infrastructure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recommend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strategies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scaling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up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7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Tasks</a:t>
            </a:r>
            <a:r>
              <a:rPr kumimoji="0" lang="uk-UA" altLang="uk-UA" sz="17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Consultants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must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 </a:t>
            </a:r>
          </a:p>
          <a:p>
            <a:pPr marL="457200" marR="0" lvl="1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Evaluate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startup's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current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IT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systems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Identify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security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scalability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issues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Present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plan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upgrading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their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infrastructure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Tech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team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must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 </a:t>
            </a:r>
          </a:p>
          <a:p>
            <a:pPr marL="457200" marR="0" lvl="1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Explain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their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current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technology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stack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their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concerns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about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international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expansion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Evaluate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consultants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'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recommendations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consider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budget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7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constraints</a:t>
            </a:r>
            <a:r>
              <a:rPr kumimoji="0" lang="uk-UA" altLang="uk-UA" sz="17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32655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14.2.6220"/>
  <p:tag name="SLIDO_PRESENTATION_ID" val="e4042d5f-fecb-4a4f-b5a8-38cfb021e041"/>
  <p:tag name="SLIDO_EVENT_UUID" val="2a6e1618-2116-4c1d-b072-a2b2c49e69df"/>
  <p:tag name="SLIDO_EVENT_SECTION_UUID" val="d46f26bd-25c1-4f29-86e0-0bb030783f9b"/>
</p:tagLst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876</Words>
  <Application>Microsoft Office PowerPoint</Application>
  <PresentationFormat>Широкий екран</PresentationFormat>
  <Paragraphs>59</Paragraphs>
  <Slides>10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Inter</vt:lpstr>
      <vt:lpstr>Sora</vt:lpstr>
      <vt:lpstr>Тема Office</vt:lpstr>
      <vt:lpstr>Consultants</vt:lpstr>
      <vt:lpstr>Skill Requirements</vt:lpstr>
      <vt:lpstr>Watch the video: What do Consultants do? https://www.youtube.com/watch?v=1bulnfs8xT4</vt:lpstr>
      <vt:lpstr>Fill in the blank with the correct words.  insights, skill, objective, research, customized</vt:lpstr>
      <vt:lpstr>Read the text.</vt:lpstr>
      <vt:lpstr>Market Leader. Advanced </vt:lpstr>
      <vt:lpstr>Speaking Cards</vt:lpstr>
      <vt:lpstr>Scenario 1: The Struggling Retail Chain</vt:lpstr>
      <vt:lpstr>Scenario 2:  The Tech Startup's Expansion</vt:lpstr>
      <vt:lpstr>Scenario 3: Ethical Dilemma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2025-02-26T11:48:18Z</dcterms:created>
  <dcterms:modified xsi:type="dcterms:W3CDTF">2025-03-04T07:58:15Z</dcterms:modified>
</cp:coreProperties>
</file>