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1452880"/>
          </a:xfrm>
        </p:spPr>
        <p:txBody>
          <a:bodyPr/>
          <a:lstStyle/>
          <a:p>
            <a:r>
              <a:rPr lang="en-US" b="1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SUCCESS</a:t>
            </a:r>
            <a:endParaRPr lang="en-US" b="1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4730" y="2850515"/>
            <a:ext cx="4696460" cy="24072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QUESTIONS</a:t>
            </a:r>
            <a:endParaRPr lang="en-US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What does “success” mean to you?</a:t>
            </a:r>
            <a:endParaRPr lang="en-US"/>
          </a:p>
          <a:p>
            <a:r>
              <a:rPr lang="en-US"/>
              <a:t>Can you think of a person who is successful? Why do you think they are successful?</a:t>
            </a:r>
            <a:endParaRPr lang="en-US"/>
          </a:p>
          <a:p>
            <a:r>
              <a:rPr lang="en-US"/>
              <a:t>Do you think success is the same for everyone? Why or why not?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172200" y="2655570"/>
            <a:ext cx="5181600" cy="220916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BRIEF EXPLANATION</a:t>
            </a:r>
            <a:endParaRPr lang="en-US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63345"/>
            <a:ext cx="5181600" cy="4813935"/>
          </a:xfrm>
        </p:spPr>
        <p:txBody>
          <a:bodyPr>
            <a:normAutofit fontScale="90000" lnSpcReduction="10000"/>
          </a:bodyPr>
          <a:p>
            <a:r>
              <a:rPr lang="en-US" sz="2220"/>
              <a:t>What is Success?</a:t>
            </a:r>
            <a:endParaRPr lang="en-US" sz="2220"/>
          </a:p>
          <a:p>
            <a:r>
              <a:rPr lang="en-US" sz="2220"/>
              <a:t>Success is often defined as reaching a goal or achieving something you wanted to do. Success can look different to different people – for some, it might mean doing well in school or their career, while for others, it might mean having close friendships or a happy family.</a:t>
            </a:r>
            <a:endParaRPr lang="en-US" sz="2220"/>
          </a:p>
          <a:p>
            <a:r>
              <a:rPr lang="en-US" sz="2220"/>
              <a:t>Types of Success:</a:t>
            </a:r>
            <a:endParaRPr lang="en-US" sz="2220"/>
          </a:p>
          <a:p>
            <a:r>
              <a:rPr lang="en-US" sz="2220"/>
              <a:t>Personal Success: Feeling happy with who you are or what you’ve achieved in life.</a:t>
            </a:r>
            <a:endParaRPr lang="en-US" sz="2220"/>
          </a:p>
          <a:p>
            <a:r>
              <a:rPr lang="en-US" sz="2220"/>
              <a:t>Professional Success: Doing well in a career or job, gaining respect from others, or achieving financial stability.</a:t>
            </a:r>
            <a:endParaRPr lang="en-US" sz="2220"/>
          </a:p>
          <a:p>
            <a:r>
              <a:rPr lang="en-US" sz="2220"/>
              <a:t>Social Success: Having good relationships and friendships that provide support and happiness.</a:t>
            </a:r>
            <a:endParaRPr lang="en-US" sz="2220"/>
          </a:p>
          <a:p>
            <a:endParaRPr lang="en-US" sz="2220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172200" y="2274570"/>
            <a:ext cx="5181600" cy="34524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KEY TERMS</a:t>
            </a:r>
            <a:endParaRPr lang="en-US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05560"/>
            <a:ext cx="5181600" cy="4871720"/>
          </a:xfrm>
        </p:spPr>
        <p:txBody>
          <a:bodyPr>
            <a:normAutofit fontScale="90000" lnSpcReduction="20000"/>
          </a:bodyPr>
          <a:p>
            <a:r>
              <a:rPr lang="en-US"/>
              <a:t>Achievement: Something that you have done successfully, often through hard work.</a:t>
            </a:r>
            <a:endParaRPr lang="en-US"/>
          </a:p>
          <a:p>
            <a:r>
              <a:rPr lang="en-US"/>
              <a:t>Goal: A target or aim that you work toward.</a:t>
            </a:r>
            <a:endParaRPr lang="en-US"/>
          </a:p>
          <a:p>
            <a:r>
              <a:rPr lang="en-US"/>
              <a:t>Perseverance: The ability to keep going and not give up, even when things are hard.</a:t>
            </a:r>
            <a:endParaRPr lang="en-US"/>
          </a:p>
          <a:p>
            <a:r>
              <a:rPr lang="en-US"/>
              <a:t>Failure: Not reaching a goal or making mistakes; sometimes a part of success.</a:t>
            </a:r>
            <a:endParaRPr lang="en-US"/>
          </a:p>
          <a:p>
            <a:r>
              <a:rPr lang="en-US"/>
              <a:t>Motivation: The reason or drive that pushes you to work toward your goals.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972935" y="2461260"/>
            <a:ext cx="4033520" cy="24618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lumOff val="-19999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9"/>
                      </a:schemeClr>
                    </a:gs>
                  </a:gsLst>
                  <a:lin ang="0" scaled="0"/>
                </a:gradFill>
                <a:effectLst/>
              </a:rPr>
              <a:t>KEY POINTS</a:t>
            </a:r>
            <a:r>
              <a:rPr lang="en-US"/>
              <a:t>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85240"/>
            <a:ext cx="5181600" cy="4892040"/>
          </a:xfrm>
        </p:spPr>
        <p:txBody>
          <a:bodyPr>
            <a:normAutofit fontScale="60000"/>
          </a:bodyPr>
          <a:p>
            <a:pPr marL="0" indent="0">
              <a:buNone/>
            </a:pPr>
            <a:endParaRPr lang="en-US"/>
          </a:p>
          <a:p>
            <a:r>
              <a:rPr lang="en-US"/>
              <a:t>What Contributes to Success?</a:t>
            </a:r>
            <a:endParaRPr lang="en-US"/>
          </a:p>
          <a:p>
            <a:r>
              <a:rPr lang="en-US"/>
              <a:t>Hard Work: Many successful people work hard to achieve their goals.</a:t>
            </a:r>
            <a:endParaRPr lang="en-US"/>
          </a:p>
          <a:p>
            <a:r>
              <a:rPr lang="en-US"/>
              <a:t>Perseverance: Not giving up when things get tough.</a:t>
            </a:r>
            <a:endParaRPr lang="en-US"/>
          </a:p>
          <a:p>
            <a:r>
              <a:rPr lang="en-US"/>
              <a:t>Setting Goals: Knowing what you want to achieve and working toward it.</a:t>
            </a:r>
            <a:endParaRPr lang="en-US"/>
          </a:p>
          <a:p>
            <a:r>
              <a:rPr lang="en-US"/>
              <a:t>Learning from Failure: Mistakes can teach valuable lessons that help people grow.</a:t>
            </a:r>
            <a:endParaRPr lang="en-US"/>
          </a:p>
          <a:p>
            <a:r>
              <a:rPr lang="en-US"/>
              <a:t>Examples of Success:</a:t>
            </a:r>
            <a:endParaRPr lang="en-US"/>
          </a:p>
          <a:p>
            <a:r>
              <a:rPr lang="en-US"/>
              <a:t>Famous People: Talk about someone well-known for their success, like a famous athlete, musician, or scientist.</a:t>
            </a:r>
            <a:endParaRPr lang="en-US"/>
          </a:p>
          <a:p>
            <a:r>
              <a:rPr lang="en-US"/>
              <a:t>Personal Examples: Ask students to share a time when they felt successful, even if it was a small achievement.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918960" y="2358390"/>
            <a:ext cx="4545330" cy="21761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</a:rPr>
              <a:t>Practice and Application</a:t>
            </a:r>
            <a:endParaRPr lang="en-US" b="1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Writing and Sharing a Success Story</a:t>
            </a:r>
            <a:endParaRPr lang="en-US"/>
          </a:p>
          <a:p>
            <a:pPr marL="0" indent="0">
              <a:buNone/>
            </a:pPr>
            <a:r>
              <a:rPr lang="en-US"/>
              <a:t>Write a short story about a timeyou felt successful. You should include:</a:t>
            </a:r>
            <a:endParaRPr lang="en-US"/>
          </a:p>
          <a:p>
            <a:r>
              <a:rPr lang="en-US"/>
              <a:t>What your goal was.</a:t>
            </a:r>
            <a:endParaRPr lang="en-US"/>
          </a:p>
          <a:p>
            <a:r>
              <a:rPr lang="en-US"/>
              <a:t>What steps you took to achieve it.</a:t>
            </a:r>
            <a:endParaRPr lang="en-US"/>
          </a:p>
          <a:p>
            <a:r>
              <a:rPr lang="en-US"/>
              <a:t>How you felt after reaching their goal.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747510" y="2402205"/>
            <a:ext cx="4078605" cy="25228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</a:rPr>
              <a:t>Conclusion and Recap</a:t>
            </a:r>
            <a:endParaRPr lang="en-US" b="1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Success is achieving something you set out to do, and it can look different for each person.</a:t>
            </a:r>
            <a:endParaRPr lang="en-US"/>
          </a:p>
          <a:p>
            <a:r>
              <a:rPr lang="en-US"/>
              <a:t>Success often requires hard work, perseverance, setting goals, and learning from failure.</a:t>
            </a:r>
            <a:endParaRPr lang="en-US"/>
          </a:p>
          <a:p>
            <a:r>
              <a:rPr lang="en-US"/>
              <a:t>Personal success can be just as valuable as professional success.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172200" y="2058035"/>
            <a:ext cx="518160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</a:rPr>
              <a:t>ADDITIONAL QUESTIONS</a:t>
            </a:r>
            <a:endParaRPr lang="en-US" b="1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85875"/>
            <a:ext cx="5181600" cy="4891405"/>
          </a:xfrm>
        </p:spPr>
        <p:txBody>
          <a:bodyPr>
            <a:normAutofit lnSpcReduction="20000"/>
          </a:bodyPr>
          <a:p>
            <a:r>
              <a:rPr lang="en-US"/>
              <a:t>Can failure help people become successful? Why or why not?</a:t>
            </a:r>
            <a:endParaRPr lang="en-US"/>
          </a:p>
          <a:p>
            <a:r>
              <a:rPr lang="en-US"/>
              <a:t>Do you think success always requires hard work? Are some people successful because they are lucky?</a:t>
            </a:r>
            <a:endParaRPr lang="en-US"/>
          </a:p>
          <a:p>
            <a:r>
              <a:rPr lang="en-US"/>
              <a:t>How do you stay motivated when working toward a goal?</a:t>
            </a:r>
            <a:endParaRPr lang="en-US"/>
          </a:p>
          <a:p>
            <a:r>
              <a:rPr lang="en-US"/>
              <a:t>Do you believe people need others' recognition to feel successful? Why or why not?</a:t>
            </a:r>
            <a:endParaRPr lang="en-US"/>
          </a:p>
          <a:p>
            <a:r>
              <a:rPr lang="en-US"/>
              <a:t>How do you feel about people who measure success only by wealth or fame?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172200" y="2543810"/>
            <a:ext cx="5181600" cy="29146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2588</Words>
  <Application>WPS Presentation</Application>
  <PresentationFormat>Widescreen</PresentationFormat>
  <Paragraphs>65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</dc:title>
  <dc:creator/>
  <cp:lastModifiedBy>Mariia Lev</cp:lastModifiedBy>
  <cp:revision>1</cp:revision>
  <dcterms:created xsi:type="dcterms:W3CDTF">2024-11-08T13:50:03Z</dcterms:created>
  <dcterms:modified xsi:type="dcterms:W3CDTF">2024-11-08T13:50:03Z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3441CBF3DB2B4A0FB800CBF0913907BE_11</vt:lpwstr>
  </property>
  <property fmtid="{D5CDD505-2E9C-101B-9397-08002B2CF9AE}" pid="3" name="KSOProductBuildVer">
    <vt:lpwstr>1033-12.2.0.18607</vt:lpwstr>
  </property>
</Properties>
</file>