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7" r:id="rId5"/>
    <p:sldId id="265" r:id="rId6"/>
    <p:sldId id="268" r:id="rId7"/>
    <p:sldId id="269" r:id="rId8"/>
    <p:sldId id="270" r:id="rId9"/>
    <p:sldId id="271" r:id="rId10"/>
    <p:sldId id="278" r:id="rId11"/>
  </p:sldIdLst>
  <p:sldSz cx="12192000" cy="6858000"/>
  <p:notesSz cx="6858000" cy="9144000"/>
  <p:custDataLst>
    <p:tags r:id="rId12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73DBAB-89AA-4877-BC87-8924E16AC795}" v="35" dt="2025-03-04T07:58:58.2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B773DBAB-89AA-4877-BC87-8924E16AC795}"/>
    <pc:docChg chg="delSld modSld">
      <pc:chgData name="Iryna Zhukevych" userId="32b9d8b4c7aa7458" providerId="LiveId" clId="{B773DBAB-89AA-4877-BC87-8924E16AC795}" dt="2025-03-04T08:00:12.192" v="48" actId="2696"/>
      <pc:docMkLst>
        <pc:docMk/>
      </pc:docMkLst>
      <pc:sldChg chg="del modAnim">
        <pc:chgData name="Iryna Zhukevych" userId="32b9d8b4c7aa7458" providerId="LiveId" clId="{B773DBAB-89AA-4877-BC87-8924E16AC795}" dt="2025-03-04T07:58:59.856" v="40" actId="2696"/>
        <pc:sldMkLst>
          <pc:docMk/>
          <pc:sldMk cId="2547596778" sldId="259"/>
        </pc:sldMkLst>
      </pc:sldChg>
      <pc:sldChg chg="del modAnim">
        <pc:chgData name="Iryna Zhukevych" userId="32b9d8b4c7aa7458" providerId="LiveId" clId="{B773DBAB-89AA-4877-BC87-8924E16AC795}" dt="2025-03-04T07:58:57.292" v="28" actId="2696"/>
        <pc:sldMkLst>
          <pc:docMk/>
          <pc:sldMk cId="2614980612" sldId="260"/>
        </pc:sldMkLst>
      </pc:sldChg>
      <pc:sldChg chg="del modAnim">
        <pc:chgData name="Iryna Zhukevych" userId="32b9d8b4c7aa7458" providerId="LiveId" clId="{B773DBAB-89AA-4877-BC87-8924E16AC795}" dt="2025-03-04T07:58:55.023" v="19" actId="2696"/>
        <pc:sldMkLst>
          <pc:docMk/>
          <pc:sldMk cId="4166555846" sldId="261"/>
        </pc:sldMkLst>
      </pc:sldChg>
      <pc:sldChg chg="del modAnim">
        <pc:chgData name="Iryna Zhukevych" userId="32b9d8b4c7aa7458" providerId="LiveId" clId="{B773DBAB-89AA-4877-BC87-8924E16AC795}" dt="2025-03-04T07:58:52.322" v="10" actId="2696"/>
        <pc:sldMkLst>
          <pc:docMk/>
          <pc:sldMk cId="2534421117" sldId="262"/>
        </pc:sldMkLst>
      </pc:sldChg>
      <pc:sldChg chg="del">
        <pc:chgData name="Iryna Zhukevych" userId="32b9d8b4c7aa7458" providerId="LiveId" clId="{B773DBAB-89AA-4877-BC87-8924E16AC795}" dt="2025-03-04T07:58:50.072" v="1" actId="2696"/>
        <pc:sldMkLst>
          <pc:docMk/>
          <pc:sldMk cId="2421041881" sldId="263"/>
        </pc:sldMkLst>
      </pc:sldChg>
      <pc:sldChg chg="del">
        <pc:chgData name="Iryna Zhukevych" userId="32b9d8b4c7aa7458" providerId="LiveId" clId="{B773DBAB-89AA-4877-BC87-8924E16AC795}" dt="2025-03-04T07:59:58.550" v="47" actId="2696"/>
        <pc:sldMkLst>
          <pc:docMk/>
          <pc:sldMk cId="452135283" sldId="264"/>
        </pc:sldMkLst>
      </pc:sldChg>
      <pc:sldChg chg="del">
        <pc:chgData name="Iryna Zhukevych" userId="32b9d8b4c7aa7458" providerId="LiveId" clId="{B773DBAB-89AA-4877-BC87-8924E16AC795}" dt="2025-03-04T07:59:03.799" v="41" actId="2696"/>
        <pc:sldMkLst>
          <pc:docMk/>
          <pc:sldMk cId="3904777682" sldId="267"/>
        </pc:sldMkLst>
      </pc:sldChg>
      <pc:sldChg chg="del">
        <pc:chgData name="Iryna Zhukevych" userId="32b9d8b4c7aa7458" providerId="LiveId" clId="{B773DBAB-89AA-4877-BC87-8924E16AC795}" dt="2025-03-04T07:58:39.253" v="0" actId="2696"/>
        <pc:sldMkLst>
          <pc:docMk/>
          <pc:sldMk cId="1133338924" sldId="272"/>
        </pc:sldMkLst>
      </pc:sldChg>
      <pc:sldChg chg="del">
        <pc:chgData name="Iryna Zhukevych" userId="32b9d8b4c7aa7458" providerId="LiveId" clId="{B773DBAB-89AA-4877-BC87-8924E16AC795}" dt="2025-03-04T07:59:36.254" v="46" actId="2696"/>
        <pc:sldMkLst>
          <pc:docMk/>
          <pc:sldMk cId="3259238014" sldId="275"/>
        </pc:sldMkLst>
      </pc:sldChg>
      <pc:sldChg chg="del">
        <pc:chgData name="Iryna Zhukevych" userId="32b9d8b4c7aa7458" providerId="LiveId" clId="{B773DBAB-89AA-4877-BC87-8924E16AC795}" dt="2025-03-04T07:59:21.625" v="42" actId="2696"/>
        <pc:sldMkLst>
          <pc:docMk/>
          <pc:sldMk cId="2789241746" sldId="279"/>
        </pc:sldMkLst>
      </pc:sldChg>
      <pc:sldChg chg="del">
        <pc:chgData name="Iryna Zhukevych" userId="32b9d8b4c7aa7458" providerId="LiveId" clId="{B773DBAB-89AA-4877-BC87-8924E16AC795}" dt="2025-03-04T07:59:24.159" v="43" actId="2696"/>
        <pc:sldMkLst>
          <pc:docMk/>
          <pc:sldMk cId="1050323452" sldId="280"/>
        </pc:sldMkLst>
      </pc:sldChg>
      <pc:sldChg chg="del">
        <pc:chgData name="Iryna Zhukevych" userId="32b9d8b4c7aa7458" providerId="LiveId" clId="{B773DBAB-89AA-4877-BC87-8924E16AC795}" dt="2025-03-04T07:59:27.147" v="44" actId="2696"/>
        <pc:sldMkLst>
          <pc:docMk/>
          <pc:sldMk cId="909578254" sldId="281"/>
        </pc:sldMkLst>
      </pc:sldChg>
      <pc:sldChg chg="del">
        <pc:chgData name="Iryna Zhukevych" userId="32b9d8b4c7aa7458" providerId="LiveId" clId="{B773DBAB-89AA-4877-BC87-8924E16AC795}" dt="2025-03-04T07:59:30.799" v="45" actId="2696"/>
        <pc:sldMkLst>
          <pc:docMk/>
          <pc:sldMk cId="3354176737" sldId="282"/>
        </pc:sldMkLst>
      </pc:sldChg>
      <pc:sldChg chg="del">
        <pc:chgData name="Iryna Zhukevych" userId="32b9d8b4c7aa7458" providerId="LiveId" clId="{B773DBAB-89AA-4877-BC87-8924E16AC795}" dt="2025-03-04T08:00:12.192" v="48" actId="2696"/>
        <pc:sldMkLst>
          <pc:docMk/>
          <pc:sldMk cId="3638847555" sldId="283"/>
        </pc:sldMkLst>
      </pc:sldChg>
    </pc:docChg>
  </pc:docChgLst>
  <pc:docChgLst>
    <pc:chgData name="Iryna Zhukevych" userId="32b9d8b4c7aa7458" providerId="LiveId" clId="{55A46E12-6090-4AEB-8436-857B7C57334C}"/>
    <pc:docChg chg="undo custSel addSld delSld modSld modMainMaster">
      <pc:chgData name="Iryna Zhukevych" userId="32b9d8b4c7aa7458" providerId="LiveId" clId="{55A46E12-6090-4AEB-8436-857B7C57334C}" dt="2025-02-25T07:37:11.641" v="998" actId="14100"/>
      <pc:docMkLst>
        <pc:docMk/>
      </pc:docMkLst>
      <pc:sldChg chg="addSp modSp new mod modTransition setBg addAnim">
        <pc:chgData name="Iryna Zhukevych" userId="32b9d8b4c7aa7458" providerId="LiveId" clId="{55A46E12-6090-4AEB-8436-857B7C57334C}" dt="2025-02-20T13:34:53.232" v="671"/>
        <pc:sldMkLst>
          <pc:docMk/>
          <pc:sldMk cId="3313228043" sldId="256"/>
        </pc:sldMkLst>
        <pc:spChg chg="mod">
          <ac:chgData name="Iryna Zhukevych" userId="32b9d8b4c7aa7458" providerId="LiveId" clId="{55A46E12-6090-4AEB-8436-857B7C57334C}" dt="2025-02-20T08:38:22.365" v="89" actId="2710"/>
          <ac:spMkLst>
            <pc:docMk/>
            <pc:sldMk cId="3313228043" sldId="256"/>
            <ac:spMk id="2" creationId="{286A626C-1B7D-0734-8EAB-E592CB2F4960}"/>
          </ac:spMkLst>
        </pc:spChg>
        <pc:spChg chg="mod">
          <ac:chgData name="Iryna Zhukevych" userId="32b9d8b4c7aa7458" providerId="LiveId" clId="{55A46E12-6090-4AEB-8436-857B7C57334C}" dt="2025-02-20T08:38:40.906" v="94" actId="27636"/>
          <ac:spMkLst>
            <pc:docMk/>
            <pc:sldMk cId="3313228043" sldId="256"/>
            <ac:spMk id="3" creationId="{7AE13B92-A171-ECDA-CD62-11CCF70E4224}"/>
          </ac:spMkLst>
        </pc:spChg>
        <pc:spChg chg="add mod">
          <ac:chgData name="Iryna Zhukevych" userId="32b9d8b4c7aa7458" providerId="LiveId" clId="{55A46E12-6090-4AEB-8436-857B7C57334C}" dt="2025-02-20T08:37:59.080" v="80" actId="26606"/>
          <ac:spMkLst>
            <pc:docMk/>
            <pc:sldMk cId="3313228043" sldId="256"/>
            <ac:spMk id="6" creationId="{8C3FCEBB-690E-0433-5E13-86DF0AF38393}"/>
          </ac:spMkLst>
        </pc:spChg>
        <pc:spChg chg="add">
          <ac:chgData name="Iryna Zhukevych" userId="32b9d8b4c7aa7458" providerId="LiveId" clId="{55A46E12-6090-4AEB-8436-857B7C57334C}" dt="2025-02-20T08:37:59.080" v="80" actId="26606"/>
          <ac:spMkLst>
            <pc:docMk/>
            <pc:sldMk cId="3313228043" sldId="256"/>
            <ac:spMk id="11" creationId="{ECC07320-C2CA-4E29-8481-9D9E143C7788}"/>
          </ac:spMkLst>
        </pc:spChg>
        <pc:spChg chg="add">
          <ac:chgData name="Iryna Zhukevych" userId="32b9d8b4c7aa7458" providerId="LiveId" clId="{55A46E12-6090-4AEB-8436-857B7C57334C}" dt="2025-02-20T08:37:59.080" v="80" actId="26606"/>
          <ac:spMkLst>
            <pc:docMk/>
            <pc:sldMk cId="3313228043" sldId="256"/>
            <ac:spMk id="13" creationId="{178FB36B-5BFE-42CA-BC60-1115E0D95EEC}"/>
          </ac:spMkLst>
        </pc:spChg>
        <pc:picChg chg="add mod ord">
          <ac:chgData name="Iryna Zhukevych" userId="32b9d8b4c7aa7458" providerId="LiveId" clId="{55A46E12-6090-4AEB-8436-857B7C57334C}" dt="2025-02-20T08:37:59.080" v="80" actId="26606"/>
          <ac:picMkLst>
            <pc:docMk/>
            <pc:sldMk cId="3313228043" sldId="256"/>
            <ac:picMk id="5" creationId="{6C3478F5-ADAC-D205-5531-042D9D736222}"/>
          </ac:picMkLst>
        </pc:picChg>
      </pc:sldChg>
      <pc:sldChg chg="addSp delSp modSp new mod modTransition setBg">
        <pc:chgData name="Iryna Zhukevych" userId="32b9d8b4c7aa7458" providerId="LiveId" clId="{55A46E12-6090-4AEB-8436-857B7C57334C}" dt="2025-02-20T13:34:53.232" v="671"/>
        <pc:sldMkLst>
          <pc:docMk/>
          <pc:sldMk cId="3462742520" sldId="257"/>
        </pc:sldMkLst>
        <pc:spChg chg="add mod ord">
          <ac:chgData name="Iryna Zhukevych" userId="32b9d8b4c7aa7458" providerId="LiveId" clId="{55A46E12-6090-4AEB-8436-857B7C57334C}" dt="2025-02-20T13:34:04.819" v="662" actId="26606"/>
          <ac:spMkLst>
            <pc:docMk/>
            <pc:sldMk cId="3462742520" sldId="257"/>
            <ac:spMk id="8" creationId="{AF7FEF69-2867-C450-B8E2-127AC101368B}"/>
          </ac:spMkLst>
        </pc:spChg>
        <pc:spChg chg="add">
          <ac:chgData name="Iryna Zhukevych" userId="32b9d8b4c7aa7458" providerId="LiveId" clId="{55A46E12-6090-4AEB-8436-857B7C57334C}" dt="2025-02-20T13:34:04.819" v="662" actId="26606"/>
          <ac:spMkLst>
            <pc:docMk/>
            <pc:sldMk cId="3462742520" sldId="257"/>
            <ac:spMk id="13" creationId="{2F19B711-C590-44D1-9AA8-9F143B0ED58A}"/>
          </ac:spMkLst>
        </pc:spChg>
        <pc:spChg chg="add">
          <ac:chgData name="Iryna Zhukevych" userId="32b9d8b4c7aa7458" providerId="LiveId" clId="{55A46E12-6090-4AEB-8436-857B7C57334C}" dt="2025-02-20T13:34:04.819" v="662" actId="26606"/>
          <ac:spMkLst>
            <pc:docMk/>
            <pc:sldMk cId="3462742520" sldId="257"/>
            <ac:spMk id="15" creationId="{C0C79CF2-6A1C-4636-84CE-ABB2BE191D23}"/>
          </ac:spMkLst>
        </pc:spChg>
        <pc:spChg chg="add">
          <ac:chgData name="Iryna Zhukevych" userId="32b9d8b4c7aa7458" providerId="LiveId" clId="{55A46E12-6090-4AEB-8436-857B7C57334C}" dt="2025-02-20T13:34:04.819" v="662" actId="26606"/>
          <ac:spMkLst>
            <pc:docMk/>
            <pc:sldMk cId="3462742520" sldId="257"/>
            <ac:spMk id="17" creationId="{7A5D17DF-AD65-402C-A95C-F13C770C9FCD}"/>
          </ac:spMkLst>
        </pc:spChg>
        <pc:picChg chg="add mod ord">
          <ac:chgData name="Iryna Zhukevych" userId="32b9d8b4c7aa7458" providerId="LiveId" clId="{55A46E12-6090-4AEB-8436-857B7C57334C}" dt="2025-02-20T13:34:17.577" v="667" actId="14100"/>
          <ac:picMkLst>
            <pc:docMk/>
            <pc:sldMk cId="3462742520" sldId="257"/>
            <ac:picMk id="5" creationId="{5388010C-8121-14B7-4045-FA7522DF57A5}"/>
          </ac:picMkLst>
        </pc:picChg>
        <pc:picChg chg="add mod ord">
          <ac:chgData name="Iryna Zhukevych" userId="32b9d8b4c7aa7458" providerId="LiveId" clId="{55A46E12-6090-4AEB-8436-857B7C57334C}" dt="2025-02-20T13:34:04.819" v="662" actId="26606"/>
          <ac:picMkLst>
            <pc:docMk/>
            <pc:sldMk cId="3462742520" sldId="257"/>
            <ac:picMk id="7" creationId="{948570A7-1859-C64E-E114-E1CB944F11A2}"/>
          </ac:picMkLst>
        </pc:picChg>
      </pc:sldChg>
      <pc:sldChg chg="new del">
        <pc:chgData name="Iryna Zhukevych" userId="32b9d8b4c7aa7458" providerId="LiveId" clId="{55A46E12-6090-4AEB-8436-857B7C57334C}" dt="2025-02-20T12:42:41.123" v="411" actId="2696"/>
        <pc:sldMkLst>
          <pc:docMk/>
          <pc:sldMk cId="1972017232" sldId="258"/>
        </pc:sldMkLst>
      </pc:sldChg>
      <pc:sldChg chg="addSp modSp add mod modTransition setBg modAnim">
        <pc:chgData name="Iryna Zhukevych" userId="32b9d8b4c7aa7458" providerId="LiveId" clId="{55A46E12-6090-4AEB-8436-857B7C57334C}" dt="2025-02-20T13:34:53.232" v="671"/>
        <pc:sldMkLst>
          <pc:docMk/>
          <pc:sldMk cId="2547596778" sldId="259"/>
        </pc:sldMkLst>
        <pc:spChg chg="add mod">
          <ac:chgData name="Iryna Zhukevych" userId="32b9d8b4c7aa7458" providerId="LiveId" clId="{55A46E12-6090-4AEB-8436-857B7C57334C}" dt="2025-02-20T12:38:50.498" v="111"/>
          <ac:spMkLst>
            <pc:docMk/>
            <pc:sldMk cId="2547596778" sldId="259"/>
            <ac:spMk id="2" creationId="{412F2DBB-C283-B60D-B830-612942880B99}"/>
          </ac:spMkLst>
        </pc:spChg>
        <pc:spChg chg="add mod">
          <ac:chgData name="Iryna Zhukevych" userId="32b9d8b4c7aa7458" providerId="LiveId" clId="{55A46E12-6090-4AEB-8436-857B7C57334C}" dt="2025-02-20T12:38:51.139" v="125"/>
          <ac:spMkLst>
            <pc:docMk/>
            <pc:sldMk cId="2547596778" sldId="259"/>
            <ac:spMk id="9" creationId="{3623CB76-EF26-B83B-3F73-D69CF20A1251}"/>
          </ac:spMkLst>
        </pc:spChg>
        <pc:spChg chg="add mod">
          <ac:chgData name="Iryna Zhukevych" userId="32b9d8b4c7aa7458" providerId="LiveId" clId="{55A46E12-6090-4AEB-8436-857B7C57334C}" dt="2025-02-20T12:38:51.157" v="135"/>
          <ac:spMkLst>
            <pc:docMk/>
            <pc:sldMk cId="2547596778" sldId="259"/>
            <ac:spMk id="10" creationId="{3A6DB45E-B5CA-76EA-35A2-0EABBEC1DDEC}"/>
          </ac:spMkLst>
        </pc:spChg>
        <pc:picChg chg="add mod">
          <ac:chgData name="Iryna Zhukevych" userId="32b9d8b4c7aa7458" providerId="LiveId" clId="{55A46E12-6090-4AEB-8436-857B7C57334C}" dt="2025-02-20T12:38:50.908" v="113"/>
          <ac:picMkLst>
            <pc:docMk/>
            <pc:sldMk cId="2547596778" sldId="259"/>
            <ac:picMk id="4" creationId="{8D440375-E8E3-EEE4-55E5-713E953925A2}"/>
          </ac:picMkLst>
        </pc:picChg>
        <pc:picChg chg="add mod">
          <ac:chgData name="Iryna Zhukevych" userId="32b9d8b4c7aa7458" providerId="LiveId" clId="{55A46E12-6090-4AEB-8436-857B7C57334C}" dt="2025-02-20T12:38:51.045" v="115"/>
          <ac:picMkLst>
            <pc:docMk/>
            <pc:sldMk cId="2547596778" sldId="259"/>
            <ac:picMk id="6" creationId="{31F5B6BD-0620-D6BF-8312-96AE448A526E}"/>
          </ac:picMkLst>
        </pc:picChg>
        <pc:picChg chg="add mod">
          <ac:chgData name="Iryna Zhukevych" userId="32b9d8b4c7aa7458" providerId="LiveId" clId="{55A46E12-6090-4AEB-8436-857B7C57334C}" dt="2025-02-20T12:38:51.130" v="117"/>
          <ac:picMkLst>
            <pc:docMk/>
            <pc:sldMk cId="2547596778" sldId="259"/>
            <ac:picMk id="8" creationId="{64DC7C90-DF7A-A296-9997-FD2357B72A02}"/>
          </ac:picMkLst>
        </pc:picChg>
      </pc:sldChg>
      <pc:sldChg chg="addSp delSp modSp add mod modTransition setBg modAnim">
        <pc:chgData name="Iryna Zhukevych" userId="32b9d8b4c7aa7458" providerId="LiveId" clId="{55A46E12-6090-4AEB-8436-857B7C57334C}" dt="2025-02-20T13:34:53.232" v="671"/>
        <pc:sldMkLst>
          <pc:docMk/>
          <pc:sldMk cId="2614980612" sldId="260"/>
        </pc:sldMkLst>
        <pc:spChg chg="add mod">
          <ac:chgData name="Iryna Zhukevych" userId="32b9d8b4c7aa7458" providerId="LiveId" clId="{55A46E12-6090-4AEB-8436-857B7C57334C}" dt="2025-02-20T12:38:54.081" v="157"/>
          <ac:spMkLst>
            <pc:docMk/>
            <pc:sldMk cId="2614980612" sldId="260"/>
            <ac:spMk id="2" creationId="{B9758CFA-4A0C-6D90-A231-5FD61AF5FF2B}"/>
          </ac:spMkLst>
        </pc:spChg>
        <pc:spChg chg="add mod">
          <ac:chgData name="Iryna Zhukevych" userId="32b9d8b4c7aa7458" providerId="LiveId" clId="{55A46E12-6090-4AEB-8436-857B7C57334C}" dt="2025-02-20T12:38:54.483" v="208"/>
          <ac:spMkLst>
            <pc:docMk/>
            <pc:sldMk cId="2614980612" sldId="260"/>
            <ac:spMk id="9" creationId="{593AF8F0-96A1-2FC3-73D1-DAA607D8D414}"/>
          </ac:spMkLst>
        </pc:spChg>
        <pc:spChg chg="add mod">
          <ac:chgData name="Iryna Zhukevych" userId="32b9d8b4c7aa7458" providerId="LiveId" clId="{55A46E12-6090-4AEB-8436-857B7C57334C}" dt="2025-02-20T12:38:54.348" v="181"/>
          <ac:spMkLst>
            <pc:docMk/>
            <pc:sldMk cId="2614980612" sldId="260"/>
            <ac:spMk id="10" creationId="{5D058131-6C2C-801C-51E9-80380AA112A9}"/>
          </ac:spMkLst>
        </pc:spChg>
        <pc:picChg chg="add mod">
          <ac:chgData name="Iryna Zhukevych" userId="32b9d8b4c7aa7458" providerId="LiveId" clId="{55A46E12-6090-4AEB-8436-857B7C57334C}" dt="2025-02-20T12:38:54.161" v="159"/>
          <ac:picMkLst>
            <pc:docMk/>
            <pc:sldMk cId="2614980612" sldId="260"/>
            <ac:picMk id="4" creationId="{E01413EB-EA8A-DCF5-8291-AA6220112103}"/>
          </ac:picMkLst>
        </pc:picChg>
        <pc:picChg chg="add mod">
          <ac:chgData name="Iryna Zhukevych" userId="32b9d8b4c7aa7458" providerId="LiveId" clId="{55A46E12-6090-4AEB-8436-857B7C57334C}" dt="2025-02-20T12:38:54.224" v="161"/>
          <ac:picMkLst>
            <pc:docMk/>
            <pc:sldMk cId="2614980612" sldId="260"/>
            <ac:picMk id="6" creationId="{05D4C6B8-29F0-F556-49F1-C41630A64924}"/>
          </ac:picMkLst>
        </pc:picChg>
        <pc:picChg chg="add mod">
          <ac:chgData name="Iryna Zhukevych" userId="32b9d8b4c7aa7458" providerId="LiveId" clId="{55A46E12-6090-4AEB-8436-857B7C57334C}" dt="2025-02-20T12:38:54.559" v="212"/>
          <ac:picMkLst>
            <pc:docMk/>
            <pc:sldMk cId="2614980612" sldId="260"/>
            <ac:picMk id="12" creationId="{7F3E547A-0016-86FF-4945-F75E48EBD4EA}"/>
          </ac:picMkLst>
        </pc:picChg>
      </pc:sldChg>
      <pc:sldChg chg="addSp delSp modSp add mod modTransition setBg modAnim">
        <pc:chgData name="Iryna Zhukevych" userId="32b9d8b4c7aa7458" providerId="LiveId" clId="{55A46E12-6090-4AEB-8436-857B7C57334C}" dt="2025-02-20T13:34:53.232" v="671"/>
        <pc:sldMkLst>
          <pc:docMk/>
          <pc:sldMk cId="4166555846" sldId="261"/>
        </pc:sldMkLst>
        <pc:spChg chg="add mod">
          <ac:chgData name="Iryna Zhukevych" userId="32b9d8b4c7aa7458" providerId="LiveId" clId="{55A46E12-6090-4AEB-8436-857B7C57334C}" dt="2025-02-20T12:39:09.685" v="226"/>
          <ac:spMkLst>
            <pc:docMk/>
            <pc:sldMk cId="4166555846" sldId="261"/>
            <ac:spMk id="2" creationId="{15DF338E-B33B-9FDC-1318-52CED4C8B206}"/>
          </ac:spMkLst>
        </pc:spChg>
        <pc:spChg chg="add mod">
          <ac:chgData name="Iryna Zhukevych" userId="32b9d8b4c7aa7458" providerId="LiveId" clId="{55A46E12-6090-4AEB-8436-857B7C57334C}" dt="2025-02-20T12:39:10.026" v="274"/>
          <ac:spMkLst>
            <pc:docMk/>
            <pc:sldMk cId="4166555846" sldId="261"/>
            <ac:spMk id="9" creationId="{3E5C39F8-FF03-F656-1E30-EEB38EF23EF7}"/>
          </ac:spMkLst>
        </pc:spChg>
        <pc:spChg chg="add mod">
          <ac:chgData name="Iryna Zhukevych" userId="32b9d8b4c7aa7458" providerId="LiveId" clId="{55A46E12-6090-4AEB-8436-857B7C57334C}" dt="2025-02-20T12:39:09.949" v="250"/>
          <ac:spMkLst>
            <pc:docMk/>
            <pc:sldMk cId="4166555846" sldId="261"/>
            <ac:spMk id="10" creationId="{A026E0BF-FD19-0AE0-9B49-1898B131D9E4}"/>
          </ac:spMkLst>
        </pc:spChg>
        <pc:picChg chg="add mod">
          <ac:chgData name="Iryna Zhukevych" userId="32b9d8b4c7aa7458" providerId="LiveId" clId="{55A46E12-6090-4AEB-8436-857B7C57334C}" dt="2025-02-20T12:39:09.763" v="228"/>
          <ac:picMkLst>
            <pc:docMk/>
            <pc:sldMk cId="4166555846" sldId="261"/>
            <ac:picMk id="4" creationId="{A097C27D-76EB-2262-2795-383EA4528AE2}"/>
          </ac:picMkLst>
        </pc:picChg>
        <pc:picChg chg="add mod">
          <ac:chgData name="Iryna Zhukevych" userId="32b9d8b4c7aa7458" providerId="LiveId" clId="{55A46E12-6090-4AEB-8436-857B7C57334C}" dt="2025-02-20T12:39:09.829" v="230"/>
          <ac:picMkLst>
            <pc:docMk/>
            <pc:sldMk cId="4166555846" sldId="261"/>
            <ac:picMk id="6" creationId="{375460A5-18B4-2E3B-B515-708F3468B453}"/>
          </ac:picMkLst>
        </pc:picChg>
        <pc:picChg chg="add mod">
          <ac:chgData name="Iryna Zhukevych" userId="32b9d8b4c7aa7458" providerId="LiveId" clId="{55A46E12-6090-4AEB-8436-857B7C57334C}" dt="2025-02-20T12:39:10.104" v="278"/>
          <ac:picMkLst>
            <pc:docMk/>
            <pc:sldMk cId="4166555846" sldId="261"/>
            <ac:picMk id="12" creationId="{22A6D3EE-B465-7170-0281-2F362BB0B7B9}"/>
          </ac:picMkLst>
        </pc:picChg>
      </pc:sldChg>
      <pc:sldChg chg="addSp delSp modSp add mod modTransition setBg modAnim">
        <pc:chgData name="Iryna Zhukevych" userId="32b9d8b4c7aa7458" providerId="LiveId" clId="{55A46E12-6090-4AEB-8436-857B7C57334C}" dt="2025-02-20T13:34:53.232" v="671"/>
        <pc:sldMkLst>
          <pc:docMk/>
          <pc:sldMk cId="2534421117" sldId="262"/>
        </pc:sldMkLst>
        <pc:spChg chg="add mod">
          <ac:chgData name="Iryna Zhukevych" userId="32b9d8b4c7aa7458" providerId="LiveId" clId="{55A46E12-6090-4AEB-8436-857B7C57334C}" dt="2025-02-20T12:39:47.046" v="292"/>
          <ac:spMkLst>
            <pc:docMk/>
            <pc:sldMk cId="2534421117" sldId="262"/>
            <ac:spMk id="2" creationId="{3AE033C8-A270-1B55-C1FF-2B330E1E6FB5}"/>
          </ac:spMkLst>
        </pc:spChg>
        <pc:spChg chg="add mod">
          <ac:chgData name="Iryna Zhukevych" userId="32b9d8b4c7aa7458" providerId="LiveId" clId="{55A46E12-6090-4AEB-8436-857B7C57334C}" dt="2025-02-20T12:39:47.448" v="340"/>
          <ac:spMkLst>
            <pc:docMk/>
            <pc:sldMk cId="2534421117" sldId="262"/>
            <ac:spMk id="9" creationId="{B598B108-044B-E76D-6A88-4D9610492371}"/>
          </ac:spMkLst>
        </pc:spChg>
        <pc:spChg chg="add mod">
          <ac:chgData name="Iryna Zhukevych" userId="32b9d8b4c7aa7458" providerId="LiveId" clId="{55A46E12-6090-4AEB-8436-857B7C57334C}" dt="2025-02-20T12:39:47.365" v="316"/>
          <ac:spMkLst>
            <pc:docMk/>
            <pc:sldMk cId="2534421117" sldId="262"/>
            <ac:spMk id="10" creationId="{90205F45-1A66-A7EF-0D35-83090A90B30B}"/>
          </ac:spMkLst>
        </pc:spChg>
        <pc:picChg chg="add mod">
          <ac:chgData name="Iryna Zhukevych" userId="32b9d8b4c7aa7458" providerId="LiveId" clId="{55A46E12-6090-4AEB-8436-857B7C57334C}" dt="2025-02-20T12:39:47.172" v="294"/>
          <ac:picMkLst>
            <pc:docMk/>
            <pc:sldMk cId="2534421117" sldId="262"/>
            <ac:picMk id="4" creationId="{6E40F7E3-411B-CC55-8DD9-572930DFA477}"/>
          </ac:picMkLst>
        </pc:picChg>
        <pc:picChg chg="add mod">
          <ac:chgData name="Iryna Zhukevych" userId="32b9d8b4c7aa7458" providerId="LiveId" clId="{55A46E12-6090-4AEB-8436-857B7C57334C}" dt="2025-02-20T12:39:47.243" v="296"/>
          <ac:picMkLst>
            <pc:docMk/>
            <pc:sldMk cId="2534421117" sldId="262"/>
            <ac:picMk id="6" creationId="{9423039B-020A-840D-A6ED-BB1F175475E1}"/>
          </ac:picMkLst>
        </pc:picChg>
        <pc:picChg chg="add mod">
          <ac:chgData name="Iryna Zhukevych" userId="32b9d8b4c7aa7458" providerId="LiveId" clId="{55A46E12-6090-4AEB-8436-857B7C57334C}" dt="2025-02-20T12:39:47.518" v="344"/>
          <ac:picMkLst>
            <pc:docMk/>
            <pc:sldMk cId="2534421117" sldId="262"/>
            <ac:picMk id="12" creationId="{BB1C4DB9-D435-DF75-F763-3883690C09A1}"/>
          </ac:picMkLst>
        </pc:picChg>
      </pc:sldChg>
      <pc:sldChg chg="addSp delSp modSp add mod modTransition setBg modAnim">
        <pc:chgData name="Iryna Zhukevych" userId="32b9d8b4c7aa7458" providerId="LiveId" clId="{55A46E12-6090-4AEB-8436-857B7C57334C}" dt="2025-02-20T13:34:53.232" v="671"/>
        <pc:sldMkLst>
          <pc:docMk/>
          <pc:sldMk cId="2421041881" sldId="263"/>
        </pc:sldMkLst>
        <pc:spChg chg="add mod">
          <ac:chgData name="Iryna Zhukevych" userId="32b9d8b4c7aa7458" providerId="LiveId" clId="{55A46E12-6090-4AEB-8436-857B7C57334C}" dt="2025-02-20T12:39:54.521" v="358"/>
          <ac:spMkLst>
            <pc:docMk/>
            <pc:sldMk cId="2421041881" sldId="263"/>
            <ac:spMk id="2" creationId="{0FBA8935-8C7C-A2A1-F945-8496778D5411}"/>
          </ac:spMkLst>
        </pc:spChg>
        <pc:spChg chg="add mod">
          <ac:chgData name="Iryna Zhukevych" userId="32b9d8b4c7aa7458" providerId="LiveId" clId="{55A46E12-6090-4AEB-8436-857B7C57334C}" dt="2025-02-20T12:39:54.891" v="406"/>
          <ac:spMkLst>
            <pc:docMk/>
            <pc:sldMk cId="2421041881" sldId="263"/>
            <ac:spMk id="9" creationId="{89582030-4BB3-3EE3-3F7C-B76BD1B8A049}"/>
          </ac:spMkLst>
        </pc:spChg>
        <pc:spChg chg="add mod">
          <ac:chgData name="Iryna Zhukevych" userId="32b9d8b4c7aa7458" providerId="LiveId" clId="{55A46E12-6090-4AEB-8436-857B7C57334C}" dt="2025-02-20T12:39:54.825" v="382"/>
          <ac:spMkLst>
            <pc:docMk/>
            <pc:sldMk cId="2421041881" sldId="263"/>
            <ac:spMk id="10" creationId="{5AE4F72F-D573-41E4-777C-0AE188E58B1D}"/>
          </ac:spMkLst>
        </pc:spChg>
        <pc:picChg chg="add mod">
          <ac:chgData name="Iryna Zhukevych" userId="32b9d8b4c7aa7458" providerId="LiveId" clId="{55A46E12-6090-4AEB-8436-857B7C57334C}" dt="2025-02-20T12:39:54.640" v="360"/>
          <ac:picMkLst>
            <pc:docMk/>
            <pc:sldMk cId="2421041881" sldId="263"/>
            <ac:picMk id="4" creationId="{9BB16B4B-74EE-E24B-98E4-B6C58060C160}"/>
          </ac:picMkLst>
        </pc:picChg>
        <pc:picChg chg="add mod">
          <ac:chgData name="Iryna Zhukevych" userId="32b9d8b4c7aa7458" providerId="LiveId" clId="{55A46E12-6090-4AEB-8436-857B7C57334C}" dt="2025-02-20T12:39:54.708" v="362"/>
          <ac:picMkLst>
            <pc:docMk/>
            <pc:sldMk cId="2421041881" sldId="263"/>
            <ac:picMk id="6" creationId="{920EB971-8D3A-809E-5189-221ED3754545}"/>
          </ac:picMkLst>
        </pc:picChg>
        <pc:picChg chg="add mod">
          <ac:chgData name="Iryna Zhukevych" userId="32b9d8b4c7aa7458" providerId="LiveId" clId="{55A46E12-6090-4AEB-8436-857B7C57334C}" dt="2025-02-20T12:39:54.966" v="410"/>
          <ac:picMkLst>
            <pc:docMk/>
            <pc:sldMk cId="2421041881" sldId="263"/>
            <ac:picMk id="12" creationId="{39E6FFCA-8164-5EDA-42F3-AE7A936B021D}"/>
          </ac:picMkLst>
        </pc:picChg>
      </pc:sldChg>
      <pc:sldChg chg="addSp delSp modSp new mod modTransition setBg">
        <pc:chgData name="Iryna Zhukevych" userId="32b9d8b4c7aa7458" providerId="LiveId" clId="{55A46E12-6090-4AEB-8436-857B7C57334C}" dt="2025-02-20T13:34:53.232" v="671"/>
        <pc:sldMkLst>
          <pc:docMk/>
          <pc:sldMk cId="452135283" sldId="264"/>
        </pc:sldMkLst>
        <pc:spChg chg="add">
          <ac:chgData name="Iryna Zhukevych" userId="32b9d8b4c7aa7458" providerId="LiveId" clId="{55A46E12-6090-4AEB-8436-857B7C57334C}" dt="2025-02-20T12:45:34.737" v="416" actId="26606"/>
          <ac:spMkLst>
            <pc:docMk/>
            <pc:sldMk cId="452135283" sldId="264"/>
            <ac:spMk id="10" creationId="{8950AD4C-6AF3-49F8-94E1-DBCAFB39478B}"/>
          </ac:spMkLst>
        </pc:spChg>
        <pc:spChg chg="add">
          <ac:chgData name="Iryna Zhukevych" userId="32b9d8b4c7aa7458" providerId="LiveId" clId="{55A46E12-6090-4AEB-8436-857B7C57334C}" dt="2025-02-20T12:45:34.737" v="416" actId="26606"/>
          <ac:spMkLst>
            <pc:docMk/>
            <pc:sldMk cId="452135283" sldId="264"/>
            <ac:spMk id="12" creationId="{2F0E00C3-4613-415F-BE3A-78FBAD9061C0}"/>
          </ac:spMkLst>
        </pc:spChg>
        <pc:spChg chg="add">
          <ac:chgData name="Iryna Zhukevych" userId="32b9d8b4c7aa7458" providerId="LiveId" clId="{55A46E12-6090-4AEB-8436-857B7C57334C}" dt="2025-02-20T12:45:34.737" v="416" actId="26606"/>
          <ac:spMkLst>
            <pc:docMk/>
            <pc:sldMk cId="452135283" sldId="264"/>
            <ac:spMk id="14" creationId="{8DBEAE55-3EA1-41D7-A212-5F7D8986C1F2}"/>
          </ac:spMkLst>
        </pc:spChg>
        <pc:spChg chg="add">
          <ac:chgData name="Iryna Zhukevych" userId="32b9d8b4c7aa7458" providerId="LiveId" clId="{55A46E12-6090-4AEB-8436-857B7C57334C}" dt="2025-02-20T12:45:34.737" v="416" actId="26606"/>
          <ac:spMkLst>
            <pc:docMk/>
            <pc:sldMk cId="452135283" sldId="264"/>
            <ac:spMk id="16" creationId="{CFC5F0E7-644F-4101-BE72-12825CF537E7}"/>
          </ac:spMkLst>
        </pc:spChg>
        <pc:picChg chg="add mod ord">
          <ac:chgData name="Iryna Zhukevych" userId="32b9d8b4c7aa7458" providerId="LiveId" clId="{55A46E12-6090-4AEB-8436-857B7C57334C}" dt="2025-02-20T12:45:53.571" v="421" actId="14100"/>
          <ac:picMkLst>
            <pc:docMk/>
            <pc:sldMk cId="452135283" sldId="264"/>
            <ac:picMk id="5" creationId="{125C4820-11EB-FFBE-48FF-A221684E2515}"/>
          </ac:picMkLst>
        </pc:picChg>
      </pc:sldChg>
      <pc:sldChg chg="addSp delSp modSp new mod modTransition setBg">
        <pc:chgData name="Iryna Zhukevych" userId="32b9d8b4c7aa7458" providerId="LiveId" clId="{55A46E12-6090-4AEB-8436-857B7C57334C}" dt="2025-02-20T13:34:53.232" v="671"/>
        <pc:sldMkLst>
          <pc:docMk/>
          <pc:sldMk cId="1377773022" sldId="265"/>
        </pc:sldMkLst>
        <pc:picChg chg="add mod ord">
          <ac:chgData name="Iryna Zhukevych" userId="32b9d8b4c7aa7458" providerId="LiveId" clId="{55A46E12-6090-4AEB-8436-857B7C57334C}" dt="2025-02-20T12:47:40.470" v="426" actId="26606"/>
          <ac:picMkLst>
            <pc:docMk/>
            <pc:sldMk cId="1377773022" sldId="265"/>
            <ac:picMk id="5" creationId="{218483F7-C091-E777-F35F-B21AFA2866FB}"/>
          </ac:picMkLst>
        </pc:picChg>
      </pc:sldChg>
      <pc:sldChg chg="new del">
        <pc:chgData name="Iryna Zhukevych" userId="32b9d8b4c7aa7458" providerId="LiveId" clId="{55A46E12-6090-4AEB-8436-857B7C57334C}" dt="2025-02-20T12:58:56.177" v="506" actId="2696"/>
        <pc:sldMkLst>
          <pc:docMk/>
          <pc:sldMk cId="4289262965" sldId="266"/>
        </pc:sldMkLst>
      </pc:sldChg>
      <pc:sldChg chg="addSp modSp add del mod setBg">
        <pc:chgData name="Iryna Zhukevych" userId="32b9d8b4c7aa7458" providerId="LiveId" clId="{55A46E12-6090-4AEB-8436-857B7C57334C}" dt="2025-02-20T12:52:39.275" v="467" actId="2696"/>
        <pc:sldMkLst>
          <pc:docMk/>
          <pc:sldMk cId="2789155565" sldId="267"/>
        </pc:sldMkLst>
      </pc:sldChg>
      <pc:sldChg chg="addSp modSp add mod modTransition setBg">
        <pc:chgData name="Iryna Zhukevych" userId="32b9d8b4c7aa7458" providerId="LiveId" clId="{55A46E12-6090-4AEB-8436-857B7C57334C}" dt="2025-02-20T13:34:53.232" v="671"/>
        <pc:sldMkLst>
          <pc:docMk/>
          <pc:sldMk cId="3904777682" sldId="267"/>
        </pc:sldMkLst>
        <pc:spChg chg="add mod">
          <ac:chgData name="Iryna Zhukevych" userId="32b9d8b4c7aa7458" providerId="LiveId" clId="{55A46E12-6090-4AEB-8436-857B7C57334C}" dt="2025-02-20T12:57:38.520" v="481"/>
          <ac:spMkLst>
            <pc:docMk/>
            <pc:sldMk cId="3904777682" sldId="267"/>
            <ac:spMk id="2" creationId="{89D1BAEB-ADD3-49A0-F452-191FB99F021D}"/>
          </ac:spMkLst>
        </pc:spChg>
        <pc:spChg chg="add mod">
          <ac:chgData name="Iryna Zhukevych" userId="32b9d8b4c7aa7458" providerId="LiveId" clId="{55A46E12-6090-4AEB-8436-857B7C57334C}" dt="2025-02-20T12:57:38.969" v="495"/>
          <ac:spMkLst>
            <pc:docMk/>
            <pc:sldMk cId="3904777682" sldId="267"/>
            <ac:spMk id="9" creationId="{D0A3D62C-64AD-932E-842E-E12EFD82A8BE}"/>
          </ac:spMkLst>
        </pc:spChg>
        <pc:spChg chg="add mod">
          <ac:chgData name="Iryna Zhukevych" userId="32b9d8b4c7aa7458" providerId="LiveId" clId="{55A46E12-6090-4AEB-8436-857B7C57334C}" dt="2025-02-20T12:57:38.976" v="505"/>
          <ac:spMkLst>
            <pc:docMk/>
            <pc:sldMk cId="3904777682" sldId="267"/>
            <ac:spMk id="10" creationId="{1E6E4A01-C0A8-238C-C190-AFFECC79BFBD}"/>
          </ac:spMkLst>
        </pc:spChg>
        <pc:picChg chg="add mod">
          <ac:chgData name="Iryna Zhukevych" userId="32b9d8b4c7aa7458" providerId="LiveId" clId="{55A46E12-6090-4AEB-8436-857B7C57334C}" dt="2025-02-20T12:57:38.735" v="483"/>
          <ac:picMkLst>
            <pc:docMk/>
            <pc:sldMk cId="3904777682" sldId="267"/>
            <ac:picMk id="4" creationId="{C825072D-B0E4-9EA6-4063-405C26766548}"/>
          </ac:picMkLst>
        </pc:picChg>
        <pc:picChg chg="add mod">
          <ac:chgData name="Iryna Zhukevych" userId="32b9d8b4c7aa7458" providerId="LiveId" clId="{55A46E12-6090-4AEB-8436-857B7C57334C}" dt="2025-02-20T12:57:38.799" v="485"/>
          <ac:picMkLst>
            <pc:docMk/>
            <pc:sldMk cId="3904777682" sldId="267"/>
            <ac:picMk id="6" creationId="{A1F1C681-AA76-0CF3-38CC-6EBD92AC8D46}"/>
          </ac:picMkLst>
        </pc:picChg>
        <pc:picChg chg="add mod">
          <ac:chgData name="Iryna Zhukevych" userId="32b9d8b4c7aa7458" providerId="LiveId" clId="{55A46E12-6090-4AEB-8436-857B7C57334C}" dt="2025-02-20T12:57:38.961" v="487"/>
          <ac:picMkLst>
            <pc:docMk/>
            <pc:sldMk cId="3904777682" sldId="267"/>
            <ac:picMk id="8" creationId="{8478A4A9-B6C3-0D00-6359-D9218E00430F}"/>
          </ac:picMkLst>
        </pc:picChg>
      </pc:sldChg>
      <pc:sldChg chg="addSp delSp modSp new mod modTransition modClrScheme modAnim chgLayout">
        <pc:chgData name="Iryna Zhukevych" userId="32b9d8b4c7aa7458" providerId="LiveId" clId="{55A46E12-6090-4AEB-8436-857B7C57334C}" dt="2025-02-20T13:34:53.232" v="671"/>
        <pc:sldMkLst>
          <pc:docMk/>
          <pc:sldMk cId="2236157896" sldId="268"/>
        </pc:sldMkLst>
        <pc:spChg chg="add mod">
          <ac:chgData name="Iryna Zhukevych" userId="32b9d8b4c7aa7458" providerId="LiveId" clId="{55A46E12-6090-4AEB-8436-857B7C57334C}" dt="2025-02-20T13:06:09.475" v="512" actId="14100"/>
          <ac:spMkLst>
            <pc:docMk/>
            <pc:sldMk cId="2236157896" sldId="268"/>
            <ac:spMk id="2" creationId="{A907CBB6-823E-E898-244E-0F1F69137EC5}"/>
          </ac:spMkLst>
        </pc:spChg>
        <pc:spChg chg="add mod ord">
          <ac:chgData name="Iryna Zhukevych" userId="32b9d8b4c7aa7458" providerId="LiveId" clId="{55A46E12-6090-4AEB-8436-857B7C57334C}" dt="2025-02-20T13:18:07.260" v="587" actId="167"/>
          <ac:spMkLst>
            <pc:docMk/>
            <pc:sldMk cId="2236157896" sldId="268"/>
            <ac:spMk id="9" creationId="{EE7C08C9-D338-5E1F-6B62-33401CDE01BD}"/>
          </ac:spMkLst>
        </pc:spChg>
        <pc:picChg chg="add mod ord">
          <ac:chgData name="Iryna Zhukevych" userId="32b9d8b4c7aa7458" providerId="LiveId" clId="{55A46E12-6090-4AEB-8436-857B7C57334C}" dt="2025-02-20T13:21:53.317" v="606" actId="1076"/>
          <ac:picMkLst>
            <pc:docMk/>
            <pc:sldMk cId="2236157896" sldId="268"/>
            <ac:picMk id="5" creationId="{652C103B-F477-E121-ECB9-ACC971AC8F56}"/>
          </ac:picMkLst>
        </pc:picChg>
        <pc:picChg chg="add mod">
          <ac:chgData name="Iryna Zhukevych" userId="32b9d8b4c7aa7458" providerId="LiveId" clId="{55A46E12-6090-4AEB-8436-857B7C57334C}" dt="2025-02-20T13:16:29.432" v="582" actId="1076"/>
          <ac:picMkLst>
            <pc:docMk/>
            <pc:sldMk cId="2236157896" sldId="268"/>
            <ac:picMk id="6" creationId="{315B23C6-063F-E3B7-C45D-30F31AB503C6}"/>
          </ac:picMkLst>
        </pc:picChg>
        <pc:picChg chg="add mod ord">
          <ac:chgData name="Iryna Zhukevych" userId="32b9d8b4c7aa7458" providerId="LiveId" clId="{55A46E12-6090-4AEB-8436-857B7C57334C}" dt="2025-02-20T13:21:46.238" v="605" actId="14100"/>
          <ac:picMkLst>
            <pc:docMk/>
            <pc:sldMk cId="2236157896" sldId="268"/>
            <ac:picMk id="8" creationId="{A3B00993-7D8A-C631-7CD0-0AB865B029AE}"/>
          </ac:picMkLst>
        </pc:picChg>
      </pc:sldChg>
      <pc:sldChg chg="addSp delSp modSp new mod modTransition modAnim">
        <pc:chgData name="Iryna Zhukevych" userId="32b9d8b4c7aa7458" providerId="LiveId" clId="{55A46E12-6090-4AEB-8436-857B7C57334C}" dt="2025-02-20T13:34:53.232" v="671"/>
        <pc:sldMkLst>
          <pc:docMk/>
          <pc:sldMk cId="341113984" sldId="269"/>
        </pc:sldMkLst>
        <pc:picChg chg="add mod ord">
          <ac:chgData name="Iryna Zhukevych" userId="32b9d8b4c7aa7458" providerId="LiveId" clId="{55A46E12-6090-4AEB-8436-857B7C57334C}" dt="2025-02-20T13:22:03.991" v="608" actId="1076"/>
          <ac:picMkLst>
            <pc:docMk/>
            <pc:sldMk cId="341113984" sldId="269"/>
            <ac:picMk id="5" creationId="{ED78CFB9-0BF0-B9BC-22E1-1188BC6F7E2A}"/>
          </ac:picMkLst>
        </pc:picChg>
        <pc:picChg chg="add mod">
          <ac:chgData name="Iryna Zhukevych" userId="32b9d8b4c7aa7458" providerId="LiveId" clId="{55A46E12-6090-4AEB-8436-857B7C57334C}" dt="2025-02-20T13:19:07.168" v="593" actId="1076"/>
          <ac:picMkLst>
            <pc:docMk/>
            <pc:sldMk cId="341113984" sldId="269"/>
            <ac:picMk id="6" creationId="{415903ED-0887-2028-AFB1-60CD939CE72B}"/>
          </ac:picMkLst>
        </pc:picChg>
        <pc:picChg chg="add mod ord">
          <ac:chgData name="Iryna Zhukevych" userId="32b9d8b4c7aa7458" providerId="LiveId" clId="{55A46E12-6090-4AEB-8436-857B7C57334C}" dt="2025-02-20T13:21:20.262" v="601" actId="14100"/>
          <ac:picMkLst>
            <pc:docMk/>
            <pc:sldMk cId="341113984" sldId="269"/>
            <ac:picMk id="8" creationId="{C1AFD740-BE67-3EB0-E8DD-693790DBB375}"/>
          </ac:picMkLst>
        </pc:picChg>
      </pc:sldChg>
      <pc:sldChg chg="addSp delSp modSp new mod modTransition modAnim">
        <pc:chgData name="Iryna Zhukevych" userId="32b9d8b4c7aa7458" providerId="LiveId" clId="{55A46E12-6090-4AEB-8436-857B7C57334C}" dt="2025-02-20T13:34:53.232" v="671"/>
        <pc:sldMkLst>
          <pc:docMk/>
          <pc:sldMk cId="3476517498" sldId="270"/>
        </pc:sldMkLst>
        <pc:spChg chg="add mod ord">
          <ac:chgData name="Iryna Zhukevych" userId="32b9d8b4c7aa7458" providerId="LiveId" clId="{55A46E12-6090-4AEB-8436-857B7C57334C}" dt="2025-02-20T13:25:04.050" v="624" actId="1076"/>
          <ac:spMkLst>
            <pc:docMk/>
            <pc:sldMk cId="3476517498" sldId="270"/>
            <ac:spMk id="8" creationId="{96C76702-40E2-4077-DAA5-389AAD4A9E22}"/>
          </ac:spMkLst>
        </pc:spChg>
        <pc:picChg chg="add mod ord">
          <ac:chgData name="Iryna Zhukevych" userId="32b9d8b4c7aa7458" providerId="LiveId" clId="{55A46E12-6090-4AEB-8436-857B7C57334C}" dt="2025-02-20T13:25:08.956" v="626" actId="14100"/>
          <ac:picMkLst>
            <pc:docMk/>
            <pc:sldMk cId="3476517498" sldId="270"/>
            <ac:picMk id="5" creationId="{6B22769F-8397-2EAA-F7DF-0306B5EE0922}"/>
          </ac:picMkLst>
        </pc:picChg>
        <pc:picChg chg="add mod ord">
          <ac:chgData name="Iryna Zhukevych" userId="32b9d8b4c7aa7458" providerId="LiveId" clId="{55A46E12-6090-4AEB-8436-857B7C57334C}" dt="2025-02-20T13:24:09.646" v="617" actId="14100"/>
          <ac:picMkLst>
            <pc:docMk/>
            <pc:sldMk cId="3476517498" sldId="270"/>
            <ac:picMk id="7" creationId="{3387A562-902B-C6FE-DD5B-C33F36070947}"/>
          </ac:picMkLst>
        </pc:picChg>
        <pc:picChg chg="add mod">
          <ac:chgData name="Iryna Zhukevych" userId="32b9d8b4c7aa7458" providerId="LiveId" clId="{55A46E12-6090-4AEB-8436-857B7C57334C}" dt="2025-02-20T13:24:44.824" v="620" actId="1076"/>
          <ac:picMkLst>
            <pc:docMk/>
            <pc:sldMk cId="3476517498" sldId="270"/>
            <ac:picMk id="9" creationId="{61A94FD5-D5EB-D9B4-D1AA-CD1E520E1535}"/>
          </ac:picMkLst>
        </pc:picChg>
      </pc:sldChg>
      <pc:sldChg chg="addSp delSp modSp new mod modTransition modAnim">
        <pc:chgData name="Iryna Zhukevych" userId="32b9d8b4c7aa7458" providerId="LiveId" clId="{55A46E12-6090-4AEB-8436-857B7C57334C}" dt="2025-02-20T13:34:53.232" v="671"/>
        <pc:sldMkLst>
          <pc:docMk/>
          <pc:sldMk cId="2131279140" sldId="271"/>
        </pc:sldMkLst>
        <pc:spChg chg="add mod ord">
          <ac:chgData name="Iryna Zhukevych" userId="32b9d8b4c7aa7458" providerId="LiveId" clId="{55A46E12-6090-4AEB-8436-857B7C57334C}" dt="2025-02-20T13:32:42.463" v="648" actId="167"/>
          <ac:spMkLst>
            <pc:docMk/>
            <pc:sldMk cId="2131279140" sldId="271"/>
            <ac:spMk id="12" creationId="{83774227-C888-7D70-3AAF-BA23A1FD2E38}"/>
          </ac:spMkLst>
        </pc:spChg>
        <pc:picChg chg="add mod ord">
          <ac:chgData name="Iryna Zhukevych" userId="32b9d8b4c7aa7458" providerId="LiveId" clId="{55A46E12-6090-4AEB-8436-857B7C57334C}" dt="2025-02-20T13:33:16.371" v="656" actId="14100"/>
          <ac:picMkLst>
            <pc:docMk/>
            <pc:sldMk cId="2131279140" sldId="271"/>
            <ac:picMk id="5" creationId="{A10F88E6-9DE3-0240-F06D-8918B4A7418E}"/>
          </ac:picMkLst>
        </pc:picChg>
        <pc:picChg chg="add mod">
          <ac:chgData name="Iryna Zhukevych" userId="32b9d8b4c7aa7458" providerId="LiveId" clId="{55A46E12-6090-4AEB-8436-857B7C57334C}" dt="2025-02-20T13:27:39.020" v="630" actId="1076"/>
          <ac:picMkLst>
            <pc:docMk/>
            <pc:sldMk cId="2131279140" sldId="271"/>
            <ac:picMk id="6" creationId="{5945B072-5A4B-EE36-8240-E7FD87104885}"/>
          </ac:picMkLst>
        </pc:picChg>
        <pc:picChg chg="add mod ord">
          <ac:chgData name="Iryna Zhukevych" userId="32b9d8b4c7aa7458" providerId="LiveId" clId="{55A46E12-6090-4AEB-8436-857B7C57334C}" dt="2025-02-20T13:32:42.463" v="648" actId="167"/>
          <ac:picMkLst>
            <pc:docMk/>
            <pc:sldMk cId="2131279140" sldId="271"/>
            <ac:picMk id="11" creationId="{3B2F09AD-CFE0-68E4-DBEC-C8E1600585A5}"/>
          </ac:picMkLst>
        </pc:picChg>
      </pc:sldChg>
      <pc:sldChg chg="addSp delSp modSp new mod modTransition setBg">
        <pc:chgData name="Iryna Zhukevych" userId="32b9d8b4c7aa7458" providerId="LiveId" clId="{55A46E12-6090-4AEB-8436-857B7C57334C}" dt="2025-02-20T13:34:53.232" v="671"/>
        <pc:sldMkLst>
          <pc:docMk/>
          <pc:sldMk cId="1133338924" sldId="272"/>
        </pc:sldMkLst>
      </pc:sldChg>
      <pc:sldChg chg="addSp modSp new mod setBg">
        <pc:chgData name="Iryna Zhukevych" userId="32b9d8b4c7aa7458" providerId="LiveId" clId="{55A46E12-6090-4AEB-8436-857B7C57334C}" dt="2025-02-21T13:44:57.163" v="683" actId="14100"/>
        <pc:sldMkLst>
          <pc:docMk/>
          <pc:sldMk cId="453347178" sldId="273"/>
        </pc:sldMkLst>
        <pc:spChg chg="mod">
          <ac:chgData name="Iryna Zhukevych" userId="32b9d8b4c7aa7458" providerId="LiveId" clId="{55A46E12-6090-4AEB-8436-857B7C57334C}" dt="2025-02-21T13:44:49.806" v="681" actId="14100"/>
          <ac:spMkLst>
            <pc:docMk/>
            <pc:sldMk cId="453347178" sldId="273"/>
            <ac:spMk id="2" creationId="{64B880A5-F316-F8CD-70B2-B5DB9AF311C4}"/>
          </ac:spMkLst>
        </pc:spChg>
        <pc:spChg chg="mod">
          <ac:chgData name="Iryna Zhukevych" userId="32b9d8b4c7aa7458" providerId="LiveId" clId="{55A46E12-6090-4AEB-8436-857B7C57334C}" dt="2025-02-21T13:44:57.163" v="683" actId="14100"/>
          <ac:spMkLst>
            <pc:docMk/>
            <pc:sldMk cId="453347178" sldId="273"/>
            <ac:spMk id="3" creationId="{04F54604-ECB3-C1F4-2C08-B16FAC04D905}"/>
          </ac:spMkLst>
        </pc:spChg>
        <pc:spChg chg="add">
          <ac:chgData name="Iryna Zhukevych" userId="32b9d8b4c7aa7458" providerId="LiveId" clId="{55A46E12-6090-4AEB-8436-857B7C57334C}" dt="2025-02-21T13:42:42.912" v="677" actId="26606"/>
          <ac:spMkLst>
            <pc:docMk/>
            <pc:sldMk cId="453347178" sldId="273"/>
            <ac:spMk id="9" creationId="{C0763A76-9F1C-4FC5-82B7-DD475DA461B2}"/>
          </ac:spMkLst>
        </pc:spChg>
        <pc:spChg chg="add">
          <ac:chgData name="Iryna Zhukevych" userId="32b9d8b4c7aa7458" providerId="LiveId" clId="{55A46E12-6090-4AEB-8436-857B7C57334C}" dt="2025-02-21T13:42:42.912" v="677" actId="26606"/>
          <ac:spMkLst>
            <pc:docMk/>
            <pc:sldMk cId="453347178" sldId="273"/>
            <ac:spMk id="11" creationId="{E81BF4F6-F2CF-4984-9D14-D6966D92F99F}"/>
          </ac:spMkLst>
        </pc:spChg>
        <pc:picChg chg="add">
          <ac:chgData name="Iryna Zhukevych" userId="32b9d8b4c7aa7458" providerId="LiveId" clId="{55A46E12-6090-4AEB-8436-857B7C57334C}" dt="2025-02-21T13:42:42.912" v="677" actId="26606"/>
          <ac:picMkLst>
            <pc:docMk/>
            <pc:sldMk cId="453347178" sldId="273"/>
            <ac:picMk id="5" creationId="{4E9383B0-8640-4345-E7D1-3BA5E9C1C458}"/>
          </ac:picMkLst>
        </pc:picChg>
      </pc:sldChg>
      <pc:sldChg chg="new del">
        <pc:chgData name="Iryna Zhukevych" userId="32b9d8b4c7aa7458" providerId="LiveId" clId="{55A46E12-6090-4AEB-8436-857B7C57334C}" dt="2025-02-21T13:54:23.927" v="723" actId="2696"/>
        <pc:sldMkLst>
          <pc:docMk/>
          <pc:sldMk cId="1994675875" sldId="274"/>
        </pc:sldMkLst>
      </pc:sldChg>
      <pc:sldChg chg="addSp modSp add mod setBg">
        <pc:chgData name="Iryna Zhukevych" userId="32b9d8b4c7aa7458" providerId="LiveId" clId="{55A46E12-6090-4AEB-8436-857B7C57334C}" dt="2025-02-21T13:54:14.396" v="722"/>
        <pc:sldMkLst>
          <pc:docMk/>
          <pc:sldMk cId="3259238014" sldId="275"/>
        </pc:sldMkLst>
        <pc:spChg chg="add mod">
          <ac:chgData name="Iryna Zhukevych" userId="32b9d8b4c7aa7458" providerId="LiveId" clId="{55A46E12-6090-4AEB-8436-857B7C57334C}" dt="2025-02-21T13:54:13.806" v="698"/>
          <ac:spMkLst>
            <pc:docMk/>
            <pc:sldMk cId="3259238014" sldId="275"/>
            <ac:spMk id="2" creationId="{2D1AD1F2-8574-8653-D029-6DDF51B8A334}"/>
          </ac:spMkLst>
        </pc:spChg>
        <pc:spChg chg="add mod">
          <ac:chgData name="Iryna Zhukevych" userId="32b9d8b4c7aa7458" providerId="LiveId" clId="{55A46E12-6090-4AEB-8436-857B7C57334C}" dt="2025-02-21T13:54:14.385" v="712"/>
          <ac:spMkLst>
            <pc:docMk/>
            <pc:sldMk cId="3259238014" sldId="275"/>
            <ac:spMk id="9" creationId="{E20A9E43-7113-3CBD-8709-3925D5DBCEA0}"/>
          </ac:spMkLst>
        </pc:spChg>
        <pc:spChg chg="add mod">
          <ac:chgData name="Iryna Zhukevych" userId="32b9d8b4c7aa7458" providerId="LiveId" clId="{55A46E12-6090-4AEB-8436-857B7C57334C}" dt="2025-02-21T13:54:14.396" v="722"/>
          <ac:spMkLst>
            <pc:docMk/>
            <pc:sldMk cId="3259238014" sldId="275"/>
            <ac:spMk id="10" creationId="{93015EC0-67C2-E502-6B31-38DCEE22442B}"/>
          </ac:spMkLst>
        </pc:spChg>
        <pc:picChg chg="add mod">
          <ac:chgData name="Iryna Zhukevych" userId="32b9d8b4c7aa7458" providerId="LiveId" clId="{55A46E12-6090-4AEB-8436-857B7C57334C}" dt="2025-02-21T13:54:14.201" v="700"/>
          <ac:picMkLst>
            <pc:docMk/>
            <pc:sldMk cId="3259238014" sldId="275"/>
            <ac:picMk id="4" creationId="{D1DD58A5-10EC-EDFF-38BD-1EB72313DEE8}"/>
          </ac:picMkLst>
        </pc:picChg>
        <pc:picChg chg="add mod">
          <ac:chgData name="Iryna Zhukevych" userId="32b9d8b4c7aa7458" providerId="LiveId" clId="{55A46E12-6090-4AEB-8436-857B7C57334C}" dt="2025-02-21T13:54:14.291" v="702"/>
          <ac:picMkLst>
            <pc:docMk/>
            <pc:sldMk cId="3259238014" sldId="275"/>
            <ac:picMk id="6" creationId="{968ABB72-4875-81C2-2128-0A8D2AD14E4F}"/>
          </ac:picMkLst>
        </pc:picChg>
        <pc:picChg chg="add mod">
          <ac:chgData name="Iryna Zhukevych" userId="32b9d8b4c7aa7458" providerId="LiveId" clId="{55A46E12-6090-4AEB-8436-857B7C57334C}" dt="2025-02-21T13:54:14.376" v="704"/>
          <ac:picMkLst>
            <pc:docMk/>
            <pc:sldMk cId="3259238014" sldId="275"/>
            <ac:picMk id="8" creationId="{05197A5C-3922-7545-7B4C-5CEE85561F5C}"/>
          </ac:picMkLst>
        </pc:picChg>
      </pc:sldChg>
      <pc:sldChg chg="add del">
        <pc:chgData name="Iryna Zhukevych" userId="32b9d8b4c7aa7458" providerId="LiveId" clId="{55A46E12-6090-4AEB-8436-857B7C57334C}" dt="2025-02-21T13:59:10.107" v="733"/>
        <pc:sldMkLst>
          <pc:docMk/>
          <pc:sldMk cId="123692454" sldId="276"/>
        </pc:sldMkLst>
      </pc:sldChg>
      <pc:sldChg chg="new del">
        <pc:chgData name="Iryna Zhukevych" userId="32b9d8b4c7aa7458" providerId="LiveId" clId="{55A46E12-6090-4AEB-8436-857B7C57334C}" dt="2025-02-21T13:58:48.883" v="726" actId="2696"/>
        <pc:sldMkLst>
          <pc:docMk/>
          <pc:sldMk cId="2684611460" sldId="276"/>
        </pc:sldMkLst>
      </pc:sldChg>
      <pc:sldChg chg="add del">
        <pc:chgData name="Iryna Zhukevych" userId="32b9d8b4c7aa7458" providerId="LiveId" clId="{55A46E12-6090-4AEB-8436-857B7C57334C}" dt="2025-02-21T13:59:03.373" v="731"/>
        <pc:sldMkLst>
          <pc:docMk/>
          <pc:sldMk cId="3521631928" sldId="276"/>
        </pc:sldMkLst>
      </pc:sldChg>
      <pc:sldChg chg="addSp modSp new mod setBg">
        <pc:chgData name="Iryna Zhukevych" userId="32b9d8b4c7aa7458" providerId="LiveId" clId="{55A46E12-6090-4AEB-8436-857B7C57334C}" dt="2025-02-21T14:06:34.867" v="759" actId="1076"/>
        <pc:sldMkLst>
          <pc:docMk/>
          <pc:sldMk cId="1534266012" sldId="277"/>
        </pc:sldMkLst>
        <pc:spChg chg="mod">
          <ac:chgData name="Iryna Zhukevych" userId="32b9d8b4c7aa7458" providerId="LiveId" clId="{55A46E12-6090-4AEB-8436-857B7C57334C}" dt="2025-02-21T14:05:54.455" v="752" actId="14100"/>
          <ac:spMkLst>
            <pc:docMk/>
            <pc:sldMk cId="1534266012" sldId="277"/>
            <ac:spMk id="2" creationId="{C01925FE-800A-B7ED-2F5A-5C2B70AA7772}"/>
          </ac:spMkLst>
        </pc:spChg>
        <pc:spChg chg="mod">
          <ac:chgData name="Iryna Zhukevych" userId="32b9d8b4c7aa7458" providerId="LiveId" clId="{55A46E12-6090-4AEB-8436-857B7C57334C}" dt="2025-02-21T14:06:34.867" v="759" actId="1076"/>
          <ac:spMkLst>
            <pc:docMk/>
            <pc:sldMk cId="1534266012" sldId="277"/>
            <ac:spMk id="3" creationId="{78477F48-9F4C-DC02-DD77-11D4C714C5AF}"/>
          </ac:spMkLst>
        </pc:spChg>
        <pc:spChg chg="add">
          <ac:chgData name="Iryna Zhukevych" userId="32b9d8b4c7aa7458" providerId="LiveId" clId="{55A46E12-6090-4AEB-8436-857B7C57334C}" dt="2025-02-21T14:05:37.424" v="748" actId="26606"/>
          <ac:spMkLst>
            <pc:docMk/>
            <pc:sldMk cId="1534266012" sldId="277"/>
            <ac:spMk id="9" creationId="{9F7D5CDA-D291-4307-BF55-1381FED29634}"/>
          </ac:spMkLst>
        </pc:spChg>
        <pc:picChg chg="add">
          <ac:chgData name="Iryna Zhukevych" userId="32b9d8b4c7aa7458" providerId="LiveId" clId="{55A46E12-6090-4AEB-8436-857B7C57334C}" dt="2025-02-21T14:05:37.424" v="748" actId="26606"/>
          <ac:picMkLst>
            <pc:docMk/>
            <pc:sldMk cId="1534266012" sldId="277"/>
            <ac:picMk id="5" creationId="{5EF886F9-8A21-E1AF-180A-83F5CA8C75A9}"/>
          </ac:picMkLst>
        </pc:picChg>
      </pc:sldChg>
      <pc:sldChg chg="addSp delSp modSp new mod setBg">
        <pc:chgData name="Iryna Zhukevych" userId="32b9d8b4c7aa7458" providerId="LiveId" clId="{55A46E12-6090-4AEB-8436-857B7C57334C}" dt="2025-02-21T14:14:39.196" v="823" actId="255"/>
        <pc:sldMkLst>
          <pc:docMk/>
          <pc:sldMk cId="1742321604" sldId="278"/>
        </pc:sldMkLst>
        <pc:spChg chg="mod">
          <ac:chgData name="Iryna Zhukevych" userId="32b9d8b4c7aa7458" providerId="LiveId" clId="{55A46E12-6090-4AEB-8436-857B7C57334C}" dt="2025-02-21T14:13:33.805" v="811" actId="14100"/>
          <ac:spMkLst>
            <pc:docMk/>
            <pc:sldMk cId="1742321604" sldId="278"/>
            <ac:spMk id="2" creationId="{D5A43218-A783-64DF-215E-D69FC42AFC91}"/>
          </ac:spMkLst>
        </pc:spChg>
        <pc:spChg chg="add">
          <ac:chgData name="Iryna Zhukevych" userId="32b9d8b4c7aa7458" providerId="LiveId" clId="{55A46E12-6090-4AEB-8436-857B7C57334C}" dt="2025-02-21T14:11:43.860" v="807" actId="26606"/>
          <ac:spMkLst>
            <pc:docMk/>
            <pc:sldMk cId="1742321604" sldId="278"/>
            <ac:spMk id="10" creationId="{D93394DA-E684-47C2-9020-13225823F40A}"/>
          </ac:spMkLst>
        </pc:spChg>
        <pc:graphicFrameChg chg="add mod">
          <ac:chgData name="Iryna Zhukevych" userId="32b9d8b4c7aa7458" providerId="LiveId" clId="{55A46E12-6090-4AEB-8436-857B7C57334C}" dt="2025-02-21T14:14:39.196" v="823" actId="255"/>
          <ac:graphicFrameMkLst>
            <pc:docMk/>
            <pc:sldMk cId="1742321604" sldId="278"/>
            <ac:graphicFrameMk id="5" creationId="{214B6581-1E4E-9663-242D-C3A68659E782}"/>
          </ac:graphicFrameMkLst>
        </pc:graphicFrameChg>
        <pc:picChg chg="add">
          <ac:chgData name="Iryna Zhukevych" userId="32b9d8b4c7aa7458" providerId="LiveId" clId="{55A46E12-6090-4AEB-8436-857B7C57334C}" dt="2025-02-21T14:11:43.860" v="807" actId="26606"/>
          <ac:picMkLst>
            <pc:docMk/>
            <pc:sldMk cId="1742321604" sldId="278"/>
            <ac:picMk id="6" creationId="{6C3F6B0E-B87B-1671-C807-B35EC3C618CE}"/>
          </ac:picMkLst>
        </pc:picChg>
      </pc:sldChg>
      <pc:sldChg chg="add del">
        <pc:chgData name="Iryna Zhukevych" userId="32b9d8b4c7aa7458" providerId="LiveId" clId="{55A46E12-6090-4AEB-8436-857B7C57334C}" dt="2025-02-21T13:59:02.707" v="730"/>
        <pc:sldMkLst>
          <pc:docMk/>
          <pc:sldMk cId="2655994715" sldId="278"/>
        </pc:sldMkLst>
      </pc:sldChg>
      <pc:sldChg chg="addSp modSp new mod setBg">
        <pc:chgData name="Iryna Zhukevych" userId="32b9d8b4c7aa7458" providerId="LiveId" clId="{55A46E12-6090-4AEB-8436-857B7C57334C}" dt="2025-02-25T07:19:38.183" v="851" actId="14100"/>
        <pc:sldMkLst>
          <pc:docMk/>
          <pc:sldMk cId="2789241746" sldId="279"/>
        </pc:sldMkLst>
        <pc:spChg chg="mod">
          <ac:chgData name="Iryna Zhukevych" userId="32b9d8b4c7aa7458" providerId="LiveId" clId="{55A46E12-6090-4AEB-8436-857B7C57334C}" dt="2025-02-25T07:18:09.861" v="833" actId="14100"/>
          <ac:spMkLst>
            <pc:docMk/>
            <pc:sldMk cId="2789241746" sldId="279"/>
            <ac:spMk id="2" creationId="{1E0AEC78-0470-88A8-8073-B40114E5D9A1}"/>
          </ac:spMkLst>
        </pc:spChg>
        <pc:spChg chg="mod">
          <ac:chgData name="Iryna Zhukevych" userId="32b9d8b4c7aa7458" providerId="LiveId" clId="{55A46E12-6090-4AEB-8436-857B7C57334C}" dt="2025-02-25T07:19:38.183" v="851" actId="14100"/>
          <ac:spMkLst>
            <pc:docMk/>
            <pc:sldMk cId="2789241746" sldId="279"/>
            <ac:spMk id="3" creationId="{D93D58B2-B71A-2194-3E7E-BFA8E0AA7F12}"/>
          </ac:spMkLst>
        </pc:spChg>
        <pc:spChg chg="add">
          <ac:chgData name="Iryna Zhukevych" userId="32b9d8b4c7aa7458" providerId="LiveId" clId="{55A46E12-6090-4AEB-8436-857B7C57334C}" dt="2025-02-25T07:17:55.933" v="829" actId="26606"/>
          <ac:spMkLst>
            <pc:docMk/>
            <pc:sldMk cId="2789241746" sldId="279"/>
            <ac:spMk id="9" creationId="{C0763A76-9F1C-4FC5-82B7-DD475DA461B2}"/>
          </ac:spMkLst>
        </pc:spChg>
        <pc:spChg chg="add">
          <ac:chgData name="Iryna Zhukevych" userId="32b9d8b4c7aa7458" providerId="LiveId" clId="{55A46E12-6090-4AEB-8436-857B7C57334C}" dt="2025-02-25T07:17:55.933" v="829" actId="26606"/>
          <ac:spMkLst>
            <pc:docMk/>
            <pc:sldMk cId="2789241746" sldId="279"/>
            <ac:spMk id="11" creationId="{E81BF4F6-F2CF-4984-9D14-D6966D92F99F}"/>
          </ac:spMkLst>
        </pc:spChg>
        <pc:picChg chg="add">
          <ac:chgData name="Iryna Zhukevych" userId="32b9d8b4c7aa7458" providerId="LiveId" clId="{55A46E12-6090-4AEB-8436-857B7C57334C}" dt="2025-02-25T07:17:55.933" v="829" actId="26606"/>
          <ac:picMkLst>
            <pc:docMk/>
            <pc:sldMk cId="2789241746" sldId="279"/>
            <ac:picMk id="5" creationId="{4462059D-A3DC-0E79-988A-73B4CCFDDC52}"/>
          </ac:picMkLst>
        </pc:picChg>
      </pc:sldChg>
      <pc:sldChg chg="addSp modSp new mod setBg">
        <pc:chgData name="Iryna Zhukevych" userId="32b9d8b4c7aa7458" providerId="LiveId" clId="{55A46E12-6090-4AEB-8436-857B7C57334C}" dt="2025-02-25T07:21:47.163" v="887" actId="1076"/>
        <pc:sldMkLst>
          <pc:docMk/>
          <pc:sldMk cId="1050323452" sldId="280"/>
        </pc:sldMkLst>
        <pc:spChg chg="mod">
          <ac:chgData name="Iryna Zhukevych" userId="32b9d8b4c7aa7458" providerId="LiveId" clId="{55A46E12-6090-4AEB-8436-857B7C57334C}" dt="2025-02-25T07:21:47.163" v="887" actId="1076"/>
          <ac:spMkLst>
            <pc:docMk/>
            <pc:sldMk cId="1050323452" sldId="280"/>
            <ac:spMk id="2" creationId="{90ABAB51-BD77-E425-B3B6-C175033723D5}"/>
          </ac:spMkLst>
        </pc:spChg>
        <pc:spChg chg="mod">
          <ac:chgData name="Iryna Zhukevych" userId="32b9d8b4c7aa7458" providerId="LiveId" clId="{55A46E12-6090-4AEB-8436-857B7C57334C}" dt="2025-02-25T07:21:38.676" v="885" actId="27636"/>
          <ac:spMkLst>
            <pc:docMk/>
            <pc:sldMk cId="1050323452" sldId="280"/>
            <ac:spMk id="3" creationId="{0995A10F-39E6-9849-E930-0541945367B7}"/>
          </ac:spMkLst>
        </pc:spChg>
        <pc:spChg chg="add">
          <ac:chgData name="Iryna Zhukevych" userId="32b9d8b4c7aa7458" providerId="LiveId" clId="{55A46E12-6090-4AEB-8436-857B7C57334C}" dt="2025-02-25T07:21:05.791" v="876" actId="26606"/>
          <ac:spMkLst>
            <pc:docMk/>
            <pc:sldMk cId="1050323452" sldId="280"/>
            <ac:spMk id="9" creationId="{9F7D5CDA-D291-4307-BF55-1381FED29634}"/>
          </ac:spMkLst>
        </pc:spChg>
        <pc:picChg chg="add">
          <ac:chgData name="Iryna Zhukevych" userId="32b9d8b4c7aa7458" providerId="LiveId" clId="{55A46E12-6090-4AEB-8436-857B7C57334C}" dt="2025-02-25T07:21:05.791" v="876" actId="26606"/>
          <ac:picMkLst>
            <pc:docMk/>
            <pc:sldMk cId="1050323452" sldId="280"/>
            <ac:picMk id="5" creationId="{FC4C07F3-2FE8-C02D-0169-8A21F03B4759}"/>
          </ac:picMkLst>
        </pc:picChg>
      </pc:sldChg>
      <pc:sldChg chg="addSp delSp modSp new mod setBg">
        <pc:chgData name="Iryna Zhukevych" userId="32b9d8b4c7aa7458" providerId="LiveId" clId="{55A46E12-6090-4AEB-8436-857B7C57334C}" dt="2025-02-25T07:23:12.782" v="894" actId="122"/>
        <pc:sldMkLst>
          <pc:docMk/>
          <pc:sldMk cId="909578254" sldId="281"/>
        </pc:sldMkLst>
        <pc:spChg chg="mod">
          <ac:chgData name="Iryna Zhukevych" userId="32b9d8b4c7aa7458" providerId="LiveId" clId="{55A46E12-6090-4AEB-8436-857B7C57334C}" dt="2025-02-25T07:23:12.782" v="894" actId="122"/>
          <ac:spMkLst>
            <pc:docMk/>
            <pc:sldMk cId="909578254" sldId="281"/>
            <ac:spMk id="2" creationId="{3ACCCFA4-4305-5029-EFE6-6707288D925F}"/>
          </ac:spMkLst>
        </pc:spChg>
        <pc:spChg chg="add">
          <ac:chgData name="Iryna Zhukevych" userId="32b9d8b4c7aa7458" providerId="LiveId" clId="{55A46E12-6090-4AEB-8436-857B7C57334C}" dt="2025-02-25T07:23:08.802" v="893" actId="26606"/>
          <ac:spMkLst>
            <pc:docMk/>
            <pc:sldMk cId="909578254" sldId="281"/>
            <ac:spMk id="9" creationId="{56E9B3E6-E277-4D68-BA48-9CB43FFBD6E2}"/>
          </ac:spMkLst>
        </pc:spChg>
        <pc:spChg chg="add">
          <ac:chgData name="Iryna Zhukevych" userId="32b9d8b4c7aa7458" providerId="LiveId" clId="{55A46E12-6090-4AEB-8436-857B7C57334C}" dt="2025-02-25T07:23:08.802" v="893" actId="26606"/>
          <ac:spMkLst>
            <pc:docMk/>
            <pc:sldMk cId="909578254" sldId="281"/>
            <ac:spMk id="16" creationId="{D5B0017B-2ECA-49AF-B397-DC140825DF8D}"/>
          </ac:spMkLst>
        </pc:spChg>
        <pc:grpChg chg="add">
          <ac:chgData name="Iryna Zhukevych" userId="32b9d8b4c7aa7458" providerId="LiveId" clId="{55A46E12-6090-4AEB-8436-857B7C57334C}" dt="2025-02-25T07:23:08.802" v="893" actId="26606"/>
          <ac:grpSpMkLst>
            <pc:docMk/>
            <pc:sldMk cId="909578254" sldId="281"/>
            <ac:grpSpMk id="11" creationId="{AE1C45F0-260A-458C-96ED-C1F6D2151219}"/>
          </ac:grpSpMkLst>
        </pc:grpChg>
        <pc:graphicFrameChg chg="add">
          <ac:chgData name="Iryna Zhukevych" userId="32b9d8b4c7aa7458" providerId="LiveId" clId="{55A46E12-6090-4AEB-8436-857B7C57334C}" dt="2025-02-25T07:23:08.802" v="893" actId="26606"/>
          <ac:graphicFrameMkLst>
            <pc:docMk/>
            <pc:sldMk cId="909578254" sldId="281"/>
            <ac:graphicFrameMk id="5" creationId="{EFF08354-AA7F-DA1F-C51A-F18F451E1496}"/>
          </ac:graphicFrameMkLst>
        </pc:graphicFrameChg>
        <pc:cxnChg chg="add">
          <ac:chgData name="Iryna Zhukevych" userId="32b9d8b4c7aa7458" providerId="LiveId" clId="{55A46E12-6090-4AEB-8436-857B7C57334C}" dt="2025-02-25T07:23:08.802" v="893" actId="26606"/>
          <ac:cxnSpMkLst>
            <pc:docMk/>
            <pc:sldMk cId="909578254" sldId="281"/>
            <ac:cxnSpMk id="18" creationId="{6CF1BAF6-AD41-4082-B212-8A1F9A2E8779}"/>
          </ac:cxnSpMkLst>
        </pc:cxnChg>
      </pc:sldChg>
      <pc:sldChg chg="addSp delSp modSp new mod setBg">
        <pc:chgData name="Iryna Zhukevych" userId="32b9d8b4c7aa7458" providerId="LiveId" clId="{55A46E12-6090-4AEB-8436-857B7C57334C}" dt="2025-02-25T07:32:12.521" v="982" actId="20577"/>
        <pc:sldMkLst>
          <pc:docMk/>
          <pc:sldMk cId="3354176737" sldId="282"/>
        </pc:sldMkLst>
        <pc:spChg chg="mod">
          <ac:chgData name="Iryna Zhukevych" userId="32b9d8b4c7aa7458" providerId="LiveId" clId="{55A46E12-6090-4AEB-8436-857B7C57334C}" dt="2025-02-25T07:32:12.521" v="982" actId="20577"/>
          <ac:spMkLst>
            <pc:docMk/>
            <pc:sldMk cId="3354176737" sldId="282"/>
            <ac:spMk id="3" creationId="{65203E0D-0EE7-7EB6-0A7B-2F1D215418C2}"/>
          </ac:spMkLst>
        </pc:spChg>
      </pc:sldChg>
      <pc:sldChg chg="new del">
        <pc:chgData name="Iryna Zhukevych" userId="32b9d8b4c7aa7458" providerId="LiveId" clId="{55A46E12-6090-4AEB-8436-857B7C57334C}" dt="2025-02-25T07:35:42.976" v="984" actId="680"/>
        <pc:sldMkLst>
          <pc:docMk/>
          <pc:sldMk cId="208376929" sldId="283"/>
        </pc:sldMkLst>
      </pc:sldChg>
      <pc:sldChg chg="addSp modSp new mod setBg">
        <pc:chgData name="Iryna Zhukevych" userId="32b9d8b4c7aa7458" providerId="LiveId" clId="{55A46E12-6090-4AEB-8436-857B7C57334C}" dt="2025-02-25T07:37:11.641" v="998" actId="14100"/>
        <pc:sldMkLst>
          <pc:docMk/>
          <pc:sldMk cId="3638847555" sldId="283"/>
        </pc:sldMkLst>
        <pc:spChg chg="mod">
          <ac:chgData name="Iryna Zhukevych" userId="32b9d8b4c7aa7458" providerId="LiveId" clId="{55A46E12-6090-4AEB-8436-857B7C57334C}" dt="2025-02-25T07:37:11.641" v="998" actId="14100"/>
          <ac:spMkLst>
            <pc:docMk/>
            <pc:sldMk cId="3638847555" sldId="283"/>
            <ac:spMk id="2" creationId="{C415335A-D1DD-A64D-6318-FED790F821E5}"/>
          </ac:spMkLst>
        </pc:spChg>
        <pc:spChg chg="mod">
          <ac:chgData name="Iryna Zhukevych" userId="32b9d8b4c7aa7458" providerId="LiveId" clId="{55A46E12-6090-4AEB-8436-857B7C57334C}" dt="2025-02-25T07:37:02.504" v="995" actId="14100"/>
          <ac:spMkLst>
            <pc:docMk/>
            <pc:sldMk cId="3638847555" sldId="283"/>
            <ac:spMk id="3" creationId="{9B4E1922-3B60-1CA6-6702-746795365833}"/>
          </ac:spMkLst>
        </pc:spChg>
        <pc:spChg chg="add">
          <ac:chgData name="Iryna Zhukevych" userId="32b9d8b4c7aa7458" providerId="LiveId" clId="{55A46E12-6090-4AEB-8436-857B7C57334C}" dt="2025-02-25T07:36:54.014" v="992" actId="26606"/>
          <ac:spMkLst>
            <pc:docMk/>
            <pc:sldMk cId="3638847555" sldId="283"/>
            <ac:spMk id="10" creationId="{EDDBB197-D710-4A4F-A9CA-FD2177498BE8}"/>
          </ac:spMkLst>
        </pc:spChg>
        <pc:spChg chg="add">
          <ac:chgData name="Iryna Zhukevych" userId="32b9d8b4c7aa7458" providerId="LiveId" clId="{55A46E12-6090-4AEB-8436-857B7C57334C}" dt="2025-02-25T07:36:54.014" v="992" actId="26606"/>
          <ac:spMkLst>
            <pc:docMk/>
            <pc:sldMk cId="3638847555" sldId="283"/>
            <ac:spMk id="12" creationId="{975D1CFA-2CDB-4B64-BD9F-85744E8DA12F}"/>
          </ac:spMkLst>
        </pc:spChg>
        <pc:grpChg chg="add">
          <ac:chgData name="Iryna Zhukevych" userId="32b9d8b4c7aa7458" providerId="LiveId" clId="{55A46E12-6090-4AEB-8436-857B7C57334C}" dt="2025-02-25T07:36:54.014" v="992" actId="26606"/>
          <ac:grpSpMkLst>
            <pc:docMk/>
            <pc:sldMk cId="3638847555" sldId="283"/>
            <ac:grpSpMk id="14" creationId="{25EE5136-01F1-466C-962D-BA9B4C6757AA}"/>
          </ac:grpSpMkLst>
        </pc:grpChg>
        <pc:picChg chg="add">
          <ac:chgData name="Iryna Zhukevych" userId="32b9d8b4c7aa7458" providerId="LiveId" clId="{55A46E12-6090-4AEB-8436-857B7C57334C}" dt="2025-02-25T07:36:54.014" v="992" actId="26606"/>
          <ac:picMkLst>
            <pc:docMk/>
            <pc:sldMk cId="3638847555" sldId="283"/>
            <ac:picMk id="7" creationId="{53079E53-CEB6-0EB5-CBCD-C3CF8E7EF0B4}"/>
          </ac:picMkLst>
        </pc:picChg>
      </pc:sldChg>
      <pc:sldMasterChg chg="modTransition modSldLayout">
        <pc:chgData name="Iryna Zhukevych" userId="32b9d8b4c7aa7458" providerId="LiveId" clId="{55A46E12-6090-4AEB-8436-857B7C57334C}" dt="2025-02-20T13:34:53.232" v="671"/>
        <pc:sldMasterMkLst>
          <pc:docMk/>
          <pc:sldMasterMk cId="4171155671" sldId="2147483648"/>
        </pc:sldMasterMkLst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3852294317" sldId="2147483649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4210855739" sldId="2147483650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2198091181" sldId="2147483651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2414988896" sldId="2147483652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1347141301" sldId="2147483653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1874415937" sldId="2147483654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2287813316" sldId="2147483655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619310286" sldId="2147483656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32323889" sldId="2147483657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4253507941" sldId="2147483658"/>
          </pc:sldLayoutMkLst>
        </pc:sldLayoutChg>
        <pc:sldLayoutChg chg="modTransition">
          <pc:chgData name="Iryna Zhukevych" userId="32b9d8b4c7aa7458" providerId="LiveId" clId="{55A46E12-6090-4AEB-8436-857B7C57334C}" dt="2025-02-20T13:34:53.232" v="671"/>
          <pc:sldLayoutMkLst>
            <pc:docMk/>
            <pc:sldMasterMk cId="4171155671" sldId="2147483648"/>
            <pc:sldLayoutMk cId="3406963689" sldId="21474836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67B58C-2AB3-41FC-ABDA-43119A088F6C}" type="doc">
      <dgm:prSet loTypeId="urn:microsoft.com/office/officeart/2005/8/layout/vList5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C6B2BD3-4E1D-4BC5-A514-5C928FD810C2}">
      <dgm:prSet custT="1"/>
      <dgm:spPr/>
      <dgm:t>
        <a:bodyPr/>
        <a:lstStyle/>
        <a:p>
          <a:r>
            <a:rPr lang="en-US" sz="2400" dirty="0"/>
            <a:t>How can a company improve its profitability?</a:t>
          </a:r>
        </a:p>
      </dgm:t>
    </dgm:pt>
    <dgm:pt modelId="{5DB94320-71F6-4FD8-A67A-9126DDA60A81}" type="parTrans" cxnId="{EDDFE8A1-223B-4F41-9F38-A7360CB29FE1}">
      <dgm:prSet/>
      <dgm:spPr/>
      <dgm:t>
        <a:bodyPr/>
        <a:lstStyle/>
        <a:p>
          <a:endParaRPr lang="en-US"/>
        </a:p>
      </dgm:t>
    </dgm:pt>
    <dgm:pt modelId="{FD8D797B-58C3-49F2-8940-2DF80B1BD867}" type="sibTrans" cxnId="{EDDFE8A1-223B-4F41-9F38-A7360CB29FE1}">
      <dgm:prSet/>
      <dgm:spPr/>
      <dgm:t>
        <a:bodyPr/>
        <a:lstStyle/>
        <a:p>
          <a:endParaRPr lang="en-US"/>
        </a:p>
      </dgm:t>
    </dgm:pt>
    <dgm:pt modelId="{448F1001-C1BB-4FD8-915B-47E176EBE2E5}">
      <dgm:prSet custT="1"/>
      <dgm:spPr/>
      <dgm:t>
        <a:bodyPr/>
        <a:lstStyle/>
        <a:p>
          <a:r>
            <a:rPr lang="en-US" sz="2400" dirty="0"/>
            <a:t>What are the risks associated with high debt?</a:t>
          </a:r>
        </a:p>
      </dgm:t>
    </dgm:pt>
    <dgm:pt modelId="{DF1DBB4C-7719-4007-A378-ED2CCBAB8E6B}" type="parTrans" cxnId="{69359273-3916-4538-8240-04173B5E59C0}">
      <dgm:prSet/>
      <dgm:spPr/>
      <dgm:t>
        <a:bodyPr/>
        <a:lstStyle/>
        <a:p>
          <a:endParaRPr lang="en-US"/>
        </a:p>
      </dgm:t>
    </dgm:pt>
    <dgm:pt modelId="{8FC76392-A546-4B7D-A3D1-41807C6D54C7}" type="sibTrans" cxnId="{69359273-3916-4538-8240-04173B5E59C0}">
      <dgm:prSet/>
      <dgm:spPr/>
      <dgm:t>
        <a:bodyPr/>
        <a:lstStyle/>
        <a:p>
          <a:endParaRPr lang="en-US"/>
        </a:p>
      </dgm:t>
    </dgm:pt>
    <dgm:pt modelId="{CA9038DF-7138-431D-8E42-396137023259}">
      <dgm:prSet custT="1"/>
      <dgm:spPr/>
      <dgm:t>
        <a:bodyPr/>
        <a:lstStyle/>
        <a:p>
          <a:r>
            <a:rPr lang="en-US" sz="2400" dirty="0"/>
            <a:t>How does market competition affect financial performance?</a:t>
          </a:r>
        </a:p>
      </dgm:t>
    </dgm:pt>
    <dgm:pt modelId="{0E6C8D7E-1F37-4133-B3D9-865245AA2AA3}" type="parTrans" cxnId="{F5A74B76-6737-4DBF-A23E-D61F6EF9464D}">
      <dgm:prSet/>
      <dgm:spPr/>
      <dgm:t>
        <a:bodyPr/>
        <a:lstStyle/>
        <a:p>
          <a:endParaRPr lang="en-US"/>
        </a:p>
      </dgm:t>
    </dgm:pt>
    <dgm:pt modelId="{8D116EF7-DCAF-4537-8A1F-E77D26DCF166}" type="sibTrans" cxnId="{F5A74B76-6737-4DBF-A23E-D61F6EF9464D}">
      <dgm:prSet/>
      <dgm:spPr/>
      <dgm:t>
        <a:bodyPr/>
        <a:lstStyle/>
        <a:p>
          <a:endParaRPr lang="en-US"/>
        </a:p>
      </dgm:t>
    </dgm:pt>
    <dgm:pt modelId="{F37228FD-3ABF-4E54-81B5-6CC361B32BB3}" type="pres">
      <dgm:prSet presAssocID="{2D67B58C-2AB3-41FC-ABDA-43119A088F6C}" presName="Name0" presStyleCnt="0">
        <dgm:presLayoutVars>
          <dgm:dir/>
          <dgm:animLvl val="lvl"/>
          <dgm:resizeHandles val="exact"/>
        </dgm:presLayoutVars>
      </dgm:prSet>
      <dgm:spPr/>
    </dgm:pt>
    <dgm:pt modelId="{26EC156A-A141-4C64-9EFC-38ED6863171B}" type="pres">
      <dgm:prSet presAssocID="{0C6B2BD3-4E1D-4BC5-A514-5C928FD810C2}" presName="linNode" presStyleCnt="0"/>
      <dgm:spPr/>
    </dgm:pt>
    <dgm:pt modelId="{43ADCF92-778C-4B90-9165-35C95CA5F7CE}" type="pres">
      <dgm:prSet presAssocID="{0C6B2BD3-4E1D-4BC5-A514-5C928FD810C2}" presName="parentText" presStyleLbl="node1" presStyleIdx="0" presStyleCnt="3" custScaleX="261386">
        <dgm:presLayoutVars>
          <dgm:chMax val="1"/>
          <dgm:bulletEnabled val="1"/>
        </dgm:presLayoutVars>
      </dgm:prSet>
      <dgm:spPr/>
    </dgm:pt>
    <dgm:pt modelId="{9D0DB9A9-F30F-43B1-BFD5-2AA7009C6EEF}" type="pres">
      <dgm:prSet presAssocID="{FD8D797B-58C3-49F2-8940-2DF80B1BD867}" presName="sp" presStyleCnt="0"/>
      <dgm:spPr/>
    </dgm:pt>
    <dgm:pt modelId="{8E2FA21B-80C1-406B-8315-2E3D2D2E4600}" type="pres">
      <dgm:prSet presAssocID="{448F1001-C1BB-4FD8-915B-47E176EBE2E5}" presName="linNode" presStyleCnt="0"/>
      <dgm:spPr/>
    </dgm:pt>
    <dgm:pt modelId="{5CDFDCEB-3110-41D6-86CC-3544336B7AF2}" type="pres">
      <dgm:prSet presAssocID="{448F1001-C1BB-4FD8-915B-47E176EBE2E5}" presName="parentText" presStyleLbl="node1" presStyleIdx="1" presStyleCnt="3" custScaleX="246221">
        <dgm:presLayoutVars>
          <dgm:chMax val="1"/>
          <dgm:bulletEnabled val="1"/>
        </dgm:presLayoutVars>
      </dgm:prSet>
      <dgm:spPr/>
    </dgm:pt>
    <dgm:pt modelId="{82AA97D3-334C-4F88-B422-10045C18342D}" type="pres">
      <dgm:prSet presAssocID="{8FC76392-A546-4B7D-A3D1-41807C6D54C7}" presName="sp" presStyleCnt="0"/>
      <dgm:spPr/>
    </dgm:pt>
    <dgm:pt modelId="{9CD11ADD-E4C9-4695-A23B-A93FD54698F5}" type="pres">
      <dgm:prSet presAssocID="{CA9038DF-7138-431D-8E42-396137023259}" presName="linNode" presStyleCnt="0"/>
      <dgm:spPr/>
    </dgm:pt>
    <dgm:pt modelId="{A6ED6556-5F1E-478B-9A0A-07550024F6FE}" type="pres">
      <dgm:prSet presAssocID="{CA9038DF-7138-431D-8E42-396137023259}" presName="parentText" presStyleLbl="node1" presStyleIdx="2" presStyleCnt="3" custScaleX="262505" custLinFactNeighborX="-5660" custLinFactNeighborY="-1264">
        <dgm:presLayoutVars>
          <dgm:chMax val="1"/>
          <dgm:bulletEnabled val="1"/>
        </dgm:presLayoutVars>
      </dgm:prSet>
      <dgm:spPr/>
    </dgm:pt>
  </dgm:ptLst>
  <dgm:cxnLst>
    <dgm:cxn modelId="{69359273-3916-4538-8240-04173B5E59C0}" srcId="{2D67B58C-2AB3-41FC-ABDA-43119A088F6C}" destId="{448F1001-C1BB-4FD8-915B-47E176EBE2E5}" srcOrd="1" destOrd="0" parTransId="{DF1DBB4C-7719-4007-A378-ED2CCBAB8E6B}" sibTransId="{8FC76392-A546-4B7D-A3D1-41807C6D54C7}"/>
    <dgm:cxn modelId="{F5A74B76-6737-4DBF-A23E-D61F6EF9464D}" srcId="{2D67B58C-2AB3-41FC-ABDA-43119A088F6C}" destId="{CA9038DF-7138-431D-8E42-396137023259}" srcOrd="2" destOrd="0" parTransId="{0E6C8D7E-1F37-4133-B3D9-865245AA2AA3}" sibTransId="{8D116EF7-DCAF-4537-8A1F-E77D26DCF166}"/>
    <dgm:cxn modelId="{D241E280-6430-49F6-8F12-EE8521597706}" type="presOf" srcId="{CA9038DF-7138-431D-8E42-396137023259}" destId="{A6ED6556-5F1E-478B-9A0A-07550024F6FE}" srcOrd="0" destOrd="0" presId="urn:microsoft.com/office/officeart/2005/8/layout/vList5"/>
    <dgm:cxn modelId="{324C2192-3680-4935-98BC-41A5F637D911}" type="presOf" srcId="{2D67B58C-2AB3-41FC-ABDA-43119A088F6C}" destId="{F37228FD-3ABF-4E54-81B5-6CC361B32BB3}" srcOrd="0" destOrd="0" presId="urn:microsoft.com/office/officeart/2005/8/layout/vList5"/>
    <dgm:cxn modelId="{EDDFE8A1-223B-4F41-9F38-A7360CB29FE1}" srcId="{2D67B58C-2AB3-41FC-ABDA-43119A088F6C}" destId="{0C6B2BD3-4E1D-4BC5-A514-5C928FD810C2}" srcOrd="0" destOrd="0" parTransId="{5DB94320-71F6-4FD8-A67A-9126DDA60A81}" sibTransId="{FD8D797B-58C3-49F2-8940-2DF80B1BD867}"/>
    <dgm:cxn modelId="{1A7483A3-B805-4E21-AA14-AF640931890D}" type="presOf" srcId="{0C6B2BD3-4E1D-4BC5-A514-5C928FD810C2}" destId="{43ADCF92-778C-4B90-9165-35C95CA5F7CE}" srcOrd="0" destOrd="0" presId="urn:microsoft.com/office/officeart/2005/8/layout/vList5"/>
    <dgm:cxn modelId="{159BD3C8-51DE-4BBE-8208-6A45755B53D9}" type="presOf" srcId="{448F1001-C1BB-4FD8-915B-47E176EBE2E5}" destId="{5CDFDCEB-3110-41D6-86CC-3544336B7AF2}" srcOrd="0" destOrd="0" presId="urn:microsoft.com/office/officeart/2005/8/layout/vList5"/>
    <dgm:cxn modelId="{80EFA1D9-C713-4C3D-970F-569F79CC1F83}" type="presParOf" srcId="{F37228FD-3ABF-4E54-81B5-6CC361B32BB3}" destId="{26EC156A-A141-4C64-9EFC-38ED6863171B}" srcOrd="0" destOrd="0" presId="urn:microsoft.com/office/officeart/2005/8/layout/vList5"/>
    <dgm:cxn modelId="{19988042-E557-4FFD-B246-AEAE2809C175}" type="presParOf" srcId="{26EC156A-A141-4C64-9EFC-38ED6863171B}" destId="{43ADCF92-778C-4B90-9165-35C95CA5F7CE}" srcOrd="0" destOrd="0" presId="urn:microsoft.com/office/officeart/2005/8/layout/vList5"/>
    <dgm:cxn modelId="{B0B973D1-F56A-49D5-80D3-F1E4D87CD4EB}" type="presParOf" srcId="{F37228FD-3ABF-4E54-81B5-6CC361B32BB3}" destId="{9D0DB9A9-F30F-43B1-BFD5-2AA7009C6EEF}" srcOrd="1" destOrd="0" presId="urn:microsoft.com/office/officeart/2005/8/layout/vList5"/>
    <dgm:cxn modelId="{7E4D1044-496B-479D-A83E-03B6F24A9DA3}" type="presParOf" srcId="{F37228FD-3ABF-4E54-81B5-6CC361B32BB3}" destId="{8E2FA21B-80C1-406B-8315-2E3D2D2E4600}" srcOrd="2" destOrd="0" presId="urn:microsoft.com/office/officeart/2005/8/layout/vList5"/>
    <dgm:cxn modelId="{D406339F-9C58-47FD-B85F-FA5BF3B4745B}" type="presParOf" srcId="{8E2FA21B-80C1-406B-8315-2E3D2D2E4600}" destId="{5CDFDCEB-3110-41D6-86CC-3544336B7AF2}" srcOrd="0" destOrd="0" presId="urn:microsoft.com/office/officeart/2005/8/layout/vList5"/>
    <dgm:cxn modelId="{4C887911-0D2A-4763-9F4D-36EADB8B1232}" type="presParOf" srcId="{F37228FD-3ABF-4E54-81B5-6CC361B32BB3}" destId="{82AA97D3-334C-4F88-B422-10045C18342D}" srcOrd="3" destOrd="0" presId="urn:microsoft.com/office/officeart/2005/8/layout/vList5"/>
    <dgm:cxn modelId="{5B1A6231-9746-4678-AD6D-FA1075A8B957}" type="presParOf" srcId="{F37228FD-3ABF-4E54-81B5-6CC361B32BB3}" destId="{9CD11ADD-E4C9-4695-A23B-A93FD54698F5}" srcOrd="4" destOrd="0" presId="urn:microsoft.com/office/officeart/2005/8/layout/vList5"/>
    <dgm:cxn modelId="{F6D6B5EB-D02A-47CF-B60B-07D8EA311DA8}" type="presParOf" srcId="{9CD11ADD-E4C9-4695-A23B-A93FD54698F5}" destId="{A6ED6556-5F1E-478B-9A0A-07550024F6F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DCF92-778C-4B90-9165-35C95CA5F7CE}">
      <dsp:nvSpPr>
        <dsp:cNvPr id="0" name=""/>
        <dsp:cNvSpPr/>
      </dsp:nvSpPr>
      <dsp:spPr>
        <a:xfrm>
          <a:off x="198988" y="2357"/>
          <a:ext cx="6811176" cy="155578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How can a company improve its profitability?</a:t>
          </a:r>
        </a:p>
      </dsp:txBody>
      <dsp:txXfrm>
        <a:off x="274935" y="78304"/>
        <a:ext cx="6659282" cy="1403887"/>
      </dsp:txXfrm>
    </dsp:sp>
    <dsp:sp modelId="{5CDFDCEB-3110-41D6-86CC-3544336B7AF2}">
      <dsp:nvSpPr>
        <dsp:cNvPr id="0" name=""/>
        <dsp:cNvSpPr/>
      </dsp:nvSpPr>
      <dsp:spPr>
        <a:xfrm>
          <a:off x="198988" y="1635928"/>
          <a:ext cx="6416007" cy="155578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What are the risks associated with high debt?</a:t>
          </a:r>
        </a:p>
      </dsp:txBody>
      <dsp:txXfrm>
        <a:off x="274935" y="1711875"/>
        <a:ext cx="6264113" cy="1403887"/>
      </dsp:txXfrm>
    </dsp:sp>
    <dsp:sp modelId="{A6ED6556-5F1E-478B-9A0A-07550024F6FE}">
      <dsp:nvSpPr>
        <dsp:cNvPr id="0" name=""/>
        <dsp:cNvSpPr/>
      </dsp:nvSpPr>
      <dsp:spPr>
        <a:xfrm>
          <a:off x="51500" y="3249833"/>
          <a:ext cx="6840335" cy="155578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How does market competition affect financial performance?</a:t>
          </a:r>
        </a:p>
      </dsp:txBody>
      <dsp:txXfrm>
        <a:off x="127447" y="3325780"/>
        <a:ext cx="6688441" cy="1403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C90D7A-D404-B198-9A6F-5D2977D85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371D8AC-5F20-32DD-D03B-5613B5E69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469021C-BCB3-C2BA-53BC-2E39D6B87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1162B25-0DA4-3FFF-9F26-63D9B4913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23F2957-F417-9918-090A-A4761C83A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2294317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D8FB62-AA16-5E7F-E886-E3C056C9E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949E025-F3CF-823C-B974-70C5F885A7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B11CBA5-5F20-AC3B-32E1-A945B7C6C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D3C8FDE-6907-A173-CFAE-9A6766F6D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1A12BD3-2206-4205-BB12-620D93EB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3507941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ABDB7C6B-A452-A04F-1002-4042649604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A8E4770-04F4-0B17-F24E-10AD8548F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CD4B15C-AE4D-B5C1-A63E-B71F448E1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A85E432-07B0-4879-8639-01C8B6C0B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1DF4B48-EDD4-2EB5-8B79-C51EAD208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6963689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A0230E-7450-827D-79CA-0F0D831C0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BC0E6C0-7F4E-B3DA-AC3C-0770F185A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0E77505-D0E1-C18E-DCBD-B99F4AEDF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C07E75D-EB52-972D-B0CB-432AD3DEE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E07D836-19A2-A706-052D-D42D06223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0855739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0DAACC-39CC-FFA0-1B43-89FA51F87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A866E67-00D0-3880-E7F4-C3604FD83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1291437-8D4D-9072-A2E8-67037F15B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00EDEEB-C1E2-F8D4-24EA-C8A4ADAF7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EC1DBDD-B601-BA45-7CFC-EA6F98EDC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8091181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71A93-B0D3-5388-A0EC-FC5104308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1A96F92-C35A-28FA-F40F-1054FF1F5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4431ED10-A21E-9F79-C41C-26F21F117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268C4EC-39F7-1116-B1F6-2C864F53D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3A69142-7EC6-8359-F062-E1088A733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C321070-30D8-5D40-969A-20AE52447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4988896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DB7D75-3234-4A51-761F-7CA2F6F0B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31D90AF-DB31-517D-B15B-2A036DBD4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C09414B-5A44-40D3-CB58-B87699375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0E9DE7AB-0AD0-B87B-A96D-1C1267BB4F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369B33EF-3510-C69B-55E4-D81E407F02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45EEB767-7102-8579-DC3E-0E2813BCA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00AF04A5-ADCA-803F-8F9F-2FFE56C8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AA31F6BF-1FCD-05B6-BBBB-FDFAF4F32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7141301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11EF8-E0EB-13EF-53F6-1DCB40F44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986CEFEF-9D20-6F72-1474-B420A70E9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B710A7F6-BC07-4652-4EFD-0E01FAB05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28456C6E-DAEA-DCF6-87F8-8A17F60A3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4415937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453235AE-FDEC-D2F0-C6C9-9FC2D4D58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1C24333-4371-85D9-0B90-9A668BB86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DA46A60A-EAE6-F1BA-29F8-0B7C2CFFA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7813316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26279C-2AED-3D42-F5CC-E3CF4D222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649A674-6D86-D5CB-A110-1F6A4252D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E561E23-70F9-A9C2-C6BB-FF421E2EA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884FFFAF-74FB-9E1D-1BEB-30D56974C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E3DA033-4A88-81F4-0962-E470DA14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BB046C6-FA74-2A1A-3096-221CCE2F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9310286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ECEAC3-45C3-F778-9EE9-C812FF5A8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374D1B92-B585-2C91-4538-3890097D4F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D1EC738-B3C9-0E08-45B9-82FC30D8E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4DCCF82-5E4E-527E-73D8-B04BEDE1E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40EC9BE-8317-0901-F617-A91125820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E381180-6277-A95C-726E-6688A62A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23889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917BAC20-B983-B879-2B3F-71EDDE172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F6E07A8-AA85-2BE1-CDDA-C23799E54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639297C-FEEC-BAC5-20C0-26E95A88A1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17BBBB-D2D8-4F56-A4F6-4723D303C35E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4DFC247-F182-EBAF-A11F-9D737C85FA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7F66A64-4753-E022-F875-7DD5B7CB82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C6ABC0-4152-4F08-A163-F9D5ADCCE1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115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luediamondgallery.com/wooden-tile/f/finance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sa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hebluediamondgallery.com/tablet-dictionary/a/accountant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ySIkATUJb-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stackoverflow.com/jobs/companies/cambridge-analytica" TargetMode="Externa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1.png"/><Relationship Id="rId5" Type="http://schemas.openxmlformats.org/officeDocument/2006/relationships/hyperlink" Target="https://pixnio.com/de/objekte/computer/buro-raum-mobel-tisch-schreibtisch-laptop-computer-notebook" TargetMode="Externa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www.buschmann23.de/2013/06/15/greentec-awards-und-partner-schiesen-sich-ins-eigene-knie/" TargetMode="Externa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www.progressive-charlestown.com/2018/03/wind-and-solar-power-could-meet-four.html" TargetMode="Externa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Дерев’яний конструктор, у приміщенні, дерев’яний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6C3478F5-ADAC-D205-5531-042D9D7362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884" r="-1" b="-1"/>
          <a:stretch/>
        </p:blipFill>
        <p:spPr>
          <a:xfrm>
            <a:off x="2522358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6A626C-1B7D-0734-8EAB-E592CB2F49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" y="743447"/>
            <a:ext cx="4834173" cy="2182633"/>
          </a:xfr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Describing Financial Performance</a:t>
            </a:r>
            <a:endParaRPr lang="uk-UA" sz="36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AE13B92-A171-ECDA-CD62-11CCF70E42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5614219"/>
            <a:ext cx="3973386" cy="1043726"/>
          </a:xfrm>
          <a:noFill/>
        </p:spPr>
        <p:txBody>
          <a:bodyPr>
            <a:normAutofit lnSpcReduction="10000"/>
          </a:bodyPr>
          <a:lstStyle/>
          <a:p>
            <a:pPr algn="l"/>
            <a:r>
              <a:rPr lang="en-US" sz="1800" i="1" dirty="0"/>
              <a:t>Created by Iryna Zhukevych</a:t>
            </a:r>
          </a:p>
          <a:p>
            <a:pPr algn="l"/>
            <a:r>
              <a:rPr lang="en-US" sz="1800" i="1" dirty="0"/>
              <a:t>PhD in Pedagogical Sciences</a:t>
            </a:r>
          </a:p>
          <a:p>
            <a:pPr algn="l"/>
            <a:r>
              <a:rPr lang="en-US" sz="1800" i="1" dirty="0"/>
              <a:t>Associate Professor</a:t>
            </a:r>
            <a:endParaRPr lang="uk-UA" sz="18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3FCEBB-690E-0433-5E13-86DF0AF38393}"/>
              </a:ext>
            </a:extLst>
          </p:cNvPr>
          <p:cNvSpPr txBox="1"/>
          <p:nvPr/>
        </p:nvSpPr>
        <p:spPr>
          <a:xfrm>
            <a:off x="9881752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thebluediamondgallery.com/wooden-tile/f/finance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2280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93394DA-E684-47C2-9020-13225823F4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A43218-A783-64DF-215E-D69FC42AF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8640"/>
            <a:ext cx="5877560" cy="995680"/>
          </a:xfrm>
        </p:spPr>
        <p:txBody>
          <a:bodyPr>
            <a:normAutofit/>
          </a:bodyPr>
          <a:lstStyle/>
          <a:p>
            <a:r>
              <a:rPr lang="en-US" sz="3200" b="1" dirty="0"/>
              <a:t>Answer the following questions.</a:t>
            </a:r>
            <a:endParaRPr lang="uk-UA" sz="32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3F6B0E-B87B-1671-C807-B35EC3C618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5916" b="-2"/>
          <a:stretch/>
        </p:blipFill>
        <p:spPr>
          <a:xfrm>
            <a:off x="7989293" y="1904282"/>
            <a:ext cx="3423093" cy="4224808"/>
          </a:xfrm>
          <a:prstGeom prst="rect">
            <a:avLst/>
          </a:prstGeom>
        </p:spPr>
      </p:pic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214B6581-1E4E-9663-242D-C3A68659E7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058071"/>
              </p:ext>
            </p:extLst>
          </p:nvPr>
        </p:nvGraphicFramePr>
        <p:xfrm>
          <a:off x="314632" y="1661653"/>
          <a:ext cx="7238312" cy="4827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2321604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F19B711-C590-44D1-9AA8-9F143B0ED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C79CF2-6A1C-4636-84CE-ABB2BE191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5D17DF-AD65-402C-A95C-F13C770C9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Зображення, що містить текст, канцелярські товари й офісне обладнання, Офісне обладнання, Канцелярські товари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948570A7-1859-C64E-E114-E1CB944F11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20477" y="1795310"/>
            <a:ext cx="4814653" cy="3213780"/>
          </a:xfrm>
          <a:prstGeom prst="rect">
            <a:avLst/>
          </a:pr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5388010C-8121-14B7-4045-FA7522DF57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935130" y="2048964"/>
            <a:ext cx="5362789" cy="23706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7FEF69-2867-C450-B8E2-127AC101368B}"/>
              </a:ext>
            </a:extLst>
          </p:cNvPr>
          <p:cNvSpPr txBox="1"/>
          <p:nvPr/>
        </p:nvSpPr>
        <p:spPr>
          <a:xfrm>
            <a:off x="3624882" y="480903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thebluediamondgallery.com/tablet-dictionary/a/accountant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742520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B880A5-F316-F8CD-70B2-B5DB9AF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757084"/>
            <a:ext cx="4646904" cy="1217632"/>
          </a:xfrm>
        </p:spPr>
        <p:txBody>
          <a:bodyPr anchor="ctr"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sz="3700" b="1" i="0" dirty="0">
                <a:effectLst/>
                <a:latin typeface="Roboto" panose="02000000000000000000" pitchFamily="2" charset="0"/>
              </a:rPr>
              <a:t>What Is Financial Performance?</a:t>
            </a:r>
            <a:br>
              <a:rPr lang="en-US" sz="3700" b="1" i="0" dirty="0">
                <a:effectLst/>
                <a:latin typeface="Roboto" panose="02000000000000000000" pitchFamily="2" charset="0"/>
              </a:rPr>
            </a:br>
            <a:endParaRPr lang="uk-UA" sz="37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4F54604-ECB3-C1F4-2C08-B16FAC04D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743200"/>
            <a:ext cx="5614219" cy="361314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https://www.youtube.com/watch?v=ySIkATUJb-8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  <p:pic>
        <p:nvPicPr>
          <p:cNvPr id="5" name="Picture 4" descr="Angled shot of pen on a graph">
            <a:extLst>
              <a:ext uri="{FF2B5EF4-FFF2-40B4-BE49-F238E27FC236}">
                <a16:creationId xmlns:a16="http://schemas.microsoft.com/office/drawing/2014/main" id="{4E9383B0-8640-4345-E7D1-3BA5E9C1C4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67" r="39032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347178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1925FE-800A-B7ED-2F5A-5C2B70AA7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0" y="762001"/>
            <a:ext cx="6309360" cy="1708242"/>
          </a:xfrm>
        </p:spPr>
        <p:txBody>
          <a:bodyPr anchor="ctr">
            <a:normAutofit/>
          </a:bodyPr>
          <a:lstStyle/>
          <a:p>
            <a:r>
              <a:rPr lang="en-US" sz="2800" b="1" dirty="0"/>
              <a:t>Create 2 sentences using the words provided below.</a:t>
            </a:r>
            <a:endParaRPr lang="uk-UA" sz="28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8477F48-9F4C-DC02-DD77-11D4C714C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259" y="2902864"/>
            <a:ext cx="6177280" cy="1319436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i="1" dirty="0"/>
              <a:t>revenue, profit, loss, expenses, assets, liabilities, cash flow, profit margin, market share, solvency, liquidity, equity</a:t>
            </a:r>
            <a:endParaRPr lang="uk-UA" sz="2000" i="1" dirty="0"/>
          </a:p>
        </p:txBody>
      </p:sp>
      <p:pic>
        <p:nvPicPr>
          <p:cNvPr id="5" name="Picture 4" descr="Calculator, pen, compass, money and a paper with graphs printed on it">
            <a:extLst>
              <a:ext uri="{FF2B5EF4-FFF2-40B4-BE49-F238E27FC236}">
                <a16:creationId xmlns:a16="http://schemas.microsoft.com/office/drawing/2014/main" id="{5EF886F9-8A21-E1AF-180A-83F5CA8C75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716" r="24496" b="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4266012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218483F7-C091-E777-F35F-B21AFA2866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1193461"/>
            <a:ext cx="10905066" cy="447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773022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ображення, що містить особа, одежа, Офісна будівля, у приміщенні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A3B00993-7D8A-C631-7CD0-0AB865B029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0" y="139056"/>
            <a:ext cx="12192000" cy="67189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7C08C9-D338-5E1F-6B62-33401CDE01BD}"/>
              </a:ext>
            </a:extLst>
          </p:cNvPr>
          <p:cNvSpPr txBox="1"/>
          <p:nvPr/>
        </p:nvSpPr>
        <p:spPr>
          <a:xfrm>
            <a:off x="0" y="6172200"/>
            <a:ext cx="1219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>
                <a:hlinkClick r:id="rId5" tooltip="http://stackoverflow.com/jobs/companies/cambridge-analytica"/>
              </a:rPr>
              <a:t>Це фото</a:t>
            </a:r>
            <a:r>
              <a:rPr lang="uk-UA" sz="900"/>
              <a:t>; автор: Невідомий автор; ліцензія: </a:t>
            </a:r>
            <a:r>
              <a:rPr lang="uk-UA" sz="900">
                <a:hlinkClick r:id="rId6" tooltip="https://creativecommons.org/licenses/by-sa/3.0/"/>
              </a:rPr>
              <a:t>CC BY-SA</a:t>
            </a:r>
            <a:endParaRPr lang="uk-UA" sz="90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07CBB6-823E-E898-244E-0F1F69137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0853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652C103B-F477-E121-ECB9-ACC971AC8F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2163097" y="592609"/>
            <a:ext cx="7020231" cy="5811838"/>
          </a:xfrm>
        </p:spPr>
      </p:pic>
      <p:pic>
        <p:nvPicPr>
          <p:cNvPr id="6" name="Track 20">
            <a:hlinkClick r:id="" action="ppaction://media"/>
            <a:extLst>
              <a:ext uri="{FF2B5EF4-FFF2-40B4-BE49-F238E27FC236}">
                <a16:creationId xmlns:a16="http://schemas.microsoft.com/office/drawing/2014/main" id="{315B23C6-063F-E3B7-C45D-30F31AB503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81306" y="69686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1578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9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ображення, що містить меблі, стіл, у приміщенні, комп’ютер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C1AFD740-BE67-3EB0-E8DD-693790DBB3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04C4AA-6E63-7AFF-2A94-1C8093E6C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ED78CFB9-0BF0-B9BC-22E1-1188BC6F7E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2137066" y="1114148"/>
            <a:ext cx="7563906" cy="5339624"/>
          </a:xfrm>
        </p:spPr>
      </p:pic>
      <p:pic>
        <p:nvPicPr>
          <p:cNvPr id="6" name="Track 21">
            <a:hlinkClick r:id="" action="ppaction://media"/>
            <a:extLst>
              <a:ext uri="{FF2B5EF4-FFF2-40B4-BE49-F238E27FC236}">
                <a16:creationId xmlns:a16="http://schemas.microsoft.com/office/drawing/2014/main" id="{415903ED-0887-2028-AFB1-60CD939CE72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820867" y="62678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39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51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Зображення, що містить текст, книга, посуд, ручка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3387A562-902B-C6FE-DD5B-C33F360709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0" y="-1"/>
            <a:ext cx="12192000" cy="68812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C76702-40E2-4077-DAA5-389AAD4A9E22}"/>
              </a:ext>
            </a:extLst>
          </p:cNvPr>
          <p:cNvSpPr txBox="1"/>
          <p:nvPr/>
        </p:nvSpPr>
        <p:spPr>
          <a:xfrm>
            <a:off x="9042400" y="6627168"/>
            <a:ext cx="2956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 dirty="0">
                <a:hlinkClick r:id="rId5" tooltip="https://www.buschmann23.de/2013/06/15/greentec-awards-und-partner-schiesen-sich-ins-eigene-knie/"/>
              </a:rPr>
              <a:t>Це фото</a:t>
            </a:r>
            <a:r>
              <a:rPr lang="uk-UA" sz="900" dirty="0"/>
              <a:t>; автор: Невідомий автор; ліцензія: </a:t>
            </a:r>
            <a:r>
              <a:rPr lang="uk-UA" sz="900" dirty="0">
                <a:hlinkClick r:id="rId6" tooltip="https://creativecommons.org/licenses/by-sa/3.0/"/>
              </a:rPr>
              <a:t>CC BY-SA</a:t>
            </a:r>
            <a:endParaRPr lang="uk-UA" sz="9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7D26E9-BBB4-E808-6C64-4C84E07CF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6B22769F-8397-2EAA-F7DF-0306B5EE09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2533480" y="1271587"/>
            <a:ext cx="7209960" cy="4590733"/>
          </a:xfrm>
        </p:spPr>
      </p:pic>
      <p:pic>
        <p:nvPicPr>
          <p:cNvPr id="9" name="Track 22">
            <a:hlinkClick r:id="" action="ppaction://media"/>
            <a:extLst>
              <a:ext uri="{FF2B5EF4-FFF2-40B4-BE49-F238E27FC236}">
                <a16:creationId xmlns:a16="http://schemas.microsoft.com/office/drawing/2014/main" id="{61A94FD5-D5EB-D9B4-D1AA-CD1E520E153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46565" y="78422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5174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07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Зображення, що містить текст, рослина, знімок екрана, дерево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3B2F09AD-CFE0-68E4-DBEC-C8E1600585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3774227-C888-7D70-3AAF-BA23A1FD2E38}"/>
              </a:ext>
            </a:extLst>
          </p:cNvPr>
          <p:cNvSpPr txBox="1"/>
          <p:nvPr/>
        </p:nvSpPr>
        <p:spPr>
          <a:xfrm>
            <a:off x="0" y="6858000"/>
            <a:ext cx="1219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>
                <a:hlinkClick r:id="rId5" tooltip="http://www.progressive-charlestown.com/2018/03/wind-and-solar-power-could-meet-four.html"/>
              </a:rPr>
              <a:t>Це фото</a:t>
            </a:r>
            <a:r>
              <a:rPr lang="uk-UA" sz="900"/>
              <a:t>; автор: Невідомий автор; ліцензія: </a:t>
            </a:r>
            <a:r>
              <a:rPr lang="uk-UA" sz="900">
                <a:hlinkClick r:id="rId6" tooltip="https://creativecommons.org/licenses/by-sa/3.0/"/>
              </a:rPr>
              <a:t>CC BY-SA</a:t>
            </a:r>
            <a:endParaRPr lang="uk-UA" sz="90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B4760-5241-6C43-CDA0-BFE981750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A10F88E6-9DE3-0240-F06D-8918B4A741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1258529" y="365125"/>
            <a:ext cx="8052620" cy="5691546"/>
          </a:xfrm>
        </p:spPr>
      </p:pic>
      <p:pic>
        <p:nvPicPr>
          <p:cNvPr id="6" name="Track 22">
            <a:hlinkClick r:id="" action="ppaction://media"/>
            <a:extLst>
              <a:ext uri="{FF2B5EF4-FFF2-40B4-BE49-F238E27FC236}">
                <a16:creationId xmlns:a16="http://schemas.microsoft.com/office/drawing/2014/main" id="{5945B072-5A4B-EE36-8240-E7FD871048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559925" y="78422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791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0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14.1.6203"/>
  <p:tag name="SLIDO_PRESENTATION_ID" val="a3fc9337-81b4-4bb2-abef-65fe6fe56eea"/>
  <p:tag name="SLIDO_EVENT_UUID" val="e60c8d34-b12a-4fcf-a9ac-927a14dcb21a"/>
  <p:tag name="SLIDO_EVENT_SECTION_UUID" val="d89fd14c-813d-415c-b54b-8a163ddf1fe7"/>
</p:tagLst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</TotalTime>
  <Words>157</Words>
  <Application>Microsoft Office PowerPoint</Application>
  <PresentationFormat>Широкий екран</PresentationFormat>
  <Paragraphs>17</Paragraphs>
  <Slides>10</Slides>
  <Notes>0</Notes>
  <HiddenSlides>0</HiddenSlides>
  <MMClips>4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Roboto</vt:lpstr>
      <vt:lpstr>Times New Roman</vt:lpstr>
      <vt:lpstr>Тема Office</vt:lpstr>
      <vt:lpstr>Describing Financial Performance</vt:lpstr>
      <vt:lpstr>Презентація PowerPoint</vt:lpstr>
      <vt:lpstr>What Is Financial Performance? </vt:lpstr>
      <vt:lpstr>Create 2 sentences using the words provided below.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Answer the following questions.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2025-02-20T08:36:18Z</dcterms:created>
  <dcterms:modified xsi:type="dcterms:W3CDTF">2025-03-04T08:00:19Z</dcterms:modified>
</cp:coreProperties>
</file>