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800"/>
            <a:ext cx="7815732" cy="2868434"/>
          </a:xfrm>
        </p:spPr>
        <p:txBody>
          <a:bodyPr>
            <a:normAutofit/>
          </a:bodyPr>
          <a:lstStyle/>
          <a:p>
            <a:pPr algn="ctr"/>
            <a:r>
              <a:rPr lang="uk-U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Неперервна освіта через її історичну призму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8984" y="4198289"/>
            <a:ext cx="5645426" cy="1359673"/>
          </a:xfrm>
        </p:spPr>
        <p:txBody>
          <a:bodyPr>
            <a:normAutofit/>
          </a:bodyPr>
          <a:lstStyle/>
          <a:p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Викладач кафедри АМГС №3</a:t>
            </a:r>
          </a:p>
          <a:p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Олександра БОНДАРЕНКО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950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298652" cy="3138777"/>
          </a:xfrm>
        </p:spPr>
        <p:txBody>
          <a:bodyPr>
            <a:normAutofit/>
          </a:bodyPr>
          <a:lstStyle/>
          <a:p>
            <a:pPr algn="just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неперервна освіта - це сукупність засобів, способів і форм здобуття, поглиблення й розширення загальної освіти, професійної компетентності, культури, виховання, громадянської і моральної зрілості.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just"/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Зустрічаються ще і такі поняття як «освіта протягом усього життя» (</a:t>
            </a:r>
            <a:r>
              <a:rPr lang="uk-UA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англ</a:t>
            </a: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lifelong education) </a:t>
            </a: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або «продовжена освіта» (</a:t>
            </a:r>
            <a:r>
              <a:rPr lang="uk-UA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англ</a:t>
            </a: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«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continuing education</a:t>
            </a: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»).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025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292" y="1348739"/>
            <a:ext cx="6707139" cy="375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42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557" y="2957885"/>
            <a:ext cx="3596199" cy="26318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68" y="621768"/>
            <a:ext cx="3269602" cy="233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21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003" y="1264257"/>
            <a:ext cx="11346511" cy="826936"/>
          </a:xfrm>
        </p:spPr>
        <p:txBody>
          <a:bodyPr>
            <a:noAutofit/>
          </a:bodyPr>
          <a:lstStyle/>
          <a:p>
            <a:pPr algn="ctr"/>
            <a:r>
              <a:rPr lang="uk-U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Чотири періоди неперервної освіти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olded Corner 5"/>
          <p:cNvSpPr/>
          <p:nvPr/>
        </p:nvSpPr>
        <p:spPr>
          <a:xfrm>
            <a:off x="326004" y="2576220"/>
            <a:ext cx="2560320" cy="2115048"/>
          </a:xfrm>
          <a:prstGeom prst="foldedCorner">
            <a:avLst/>
          </a:prstGeom>
          <a:solidFill>
            <a:schemeClr val="bg2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Перший період – це констатаційно – ідентифікаційний</a:t>
            </a:r>
          </a:p>
        </p:txBody>
      </p:sp>
      <p:sp>
        <p:nvSpPr>
          <p:cNvPr id="7" name="Folded Corner 6"/>
          <p:cNvSpPr/>
          <p:nvPr/>
        </p:nvSpPr>
        <p:spPr>
          <a:xfrm>
            <a:off x="3057277" y="2576220"/>
            <a:ext cx="2333708" cy="2115048"/>
          </a:xfrm>
          <a:prstGeom prst="foldedCorner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Другий період – це методологічний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період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Folded Corner 7"/>
          <p:cNvSpPr/>
          <p:nvPr/>
        </p:nvSpPr>
        <p:spPr>
          <a:xfrm>
            <a:off x="5561938" y="2576220"/>
            <a:ext cx="2329733" cy="2115048"/>
          </a:xfrm>
          <a:prstGeom prst="foldedCorner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Третій період – це період теоретичної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експансії.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Folded Corner 8"/>
          <p:cNvSpPr/>
          <p:nvPr/>
        </p:nvSpPr>
        <p:spPr>
          <a:xfrm>
            <a:off x="8070572" y="2576220"/>
            <a:ext cx="2353587" cy="2115048"/>
          </a:xfrm>
          <a:prstGeom prst="foldedCorner">
            <a:avLst/>
          </a:prstGeom>
          <a:solidFill>
            <a:schemeClr val="tx2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етвертий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період – це діяльнісно-ціннісний</a:t>
            </a:r>
          </a:p>
        </p:txBody>
      </p:sp>
    </p:spTree>
    <p:extLst>
      <p:ext uri="{BB962C8B-B14F-4D97-AF65-F5344CB8AC3E}">
        <p14:creationId xmlns:p14="http://schemas.microsoft.com/office/powerpoint/2010/main" val="411768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102" y="2663687"/>
            <a:ext cx="8865704" cy="3697356"/>
          </a:xfrm>
        </p:spPr>
        <p:txBody>
          <a:bodyPr>
            <a:noAutofit/>
          </a:bodyPr>
          <a:lstStyle/>
          <a:p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використаних джерел:</a:t>
            </a:r>
            <a:b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Курлянд, З.Н. (2012). Теорія і методика професійної освіти. Київ: Знання. с. 390.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	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 to be. The world of Education Today and Tomorrow. – P. :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Unes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L :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Harrap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1972. – P. 181– 222.</a:t>
            </a:r>
            <a:b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Лук'янова, Лариса. Неперервна освіта впродовж життя:історичний огляд, сучасні реалії.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960" y="747423"/>
            <a:ext cx="4381168" cy="1471095"/>
          </a:xfrm>
        </p:spPr>
      </p:pic>
    </p:spTree>
    <p:extLst>
      <p:ext uri="{BB962C8B-B14F-4D97-AF65-F5344CB8AC3E}">
        <p14:creationId xmlns:p14="http://schemas.microsoft.com/office/powerpoint/2010/main" val="245056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223" y="1720316"/>
            <a:ext cx="5367130" cy="3106123"/>
          </a:xfrm>
        </p:spPr>
      </p:pic>
    </p:spTree>
    <p:extLst>
      <p:ext uri="{BB962C8B-B14F-4D97-AF65-F5344CB8AC3E}">
        <p14:creationId xmlns:p14="http://schemas.microsoft.com/office/powerpoint/2010/main" val="168215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168</TotalTime>
  <Words>107</Words>
  <Application>Microsoft Office PowerPoint</Application>
  <PresentationFormat>Widescreen</PresentationFormat>
  <Paragraphs>11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Century Gothic</vt:lpstr>
      <vt:lpstr>Wingdings 3</vt:lpstr>
      <vt:lpstr>Slice</vt:lpstr>
      <vt:lpstr>Неперервна освіта через її історичну призму</vt:lpstr>
      <vt:lpstr>неперервна освіта - це сукупність засобів, способів і форм здобуття, поглиблення й розширення загальної освіти, професійної компетентності, культури, виховання, громадянської і моральної зрілості. </vt:lpstr>
      <vt:lpstr>PowerPoint Presentation</vt:lpstr>
      <vt:lpstr>PowerPoint Presentation</vt:lpstr>
      <vt:lpstr>Чотири періоди неперервної освіти</vt:lpstr>
      <vt:lpstr>Список використаних джерел: 1. Курлянд, З.Н. (2012). Теорія і методика професійної освіти. Київ: Знання. с. 390. 2. Learning to be. The world of Education Today and Tomorrow. – P. : UnesСo; L : Harrap, 1972. – P. 181– 222. 3. Лук'янова, Лариса. Неперервна освіта впродовж життя:історичний огляд, сучасні реалії.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Неперервна освіта через її історичну призму</dc:title>
  <dc:creator>Alexandra</dc:creator>
  <cp:lastModifiedBy>Alexandra</cp:lastModifiedBy>
  <cp:revision>13</cp:revision>
  <dcterms:created xsi:type="dcterms:W3CDTF">2022-10-15T12:56:41Z</dcterms:created>
  <dcterms:modified xsi:type="dcterms:W3CDTF">2022-10-15T15:49:05Z</dcterms:modified>
</cp:coreProperties>
</file>