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63" r:id="rId4"/>
    <p:sldId id="257" r:id="rId5"/>
    <p:sldId id="258" r:id="rId6"/>
    <p:sldId id="317" r:id="rId7"/>
    <p:sldId id="268" r:id="rId8"/>
    <p:sldId id="321" r:id="rId9"/>
    <p:sldId id="322" r:id="rId10"/>
    <p:sldId id="326" r:id="rId11"/>
    <p:sldId id="320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1CD74882-09E0-4ED5-99D5-8E83F2307361}"/>
    <pc:docChg chg="undo custSel addSld delSld modSld sldOrd">
      <pc:chgData name="Iryna Zhukevych" userId="32b9d8b4c7aa7458" providerId="LiveId" clId="{1CD74882-09E0-4ED5-99D5-8E83F2307361}" dt="2024-11-25T08:10:53.276" v="982" actId="20577"/>
      <pc:docMkLst>
        <pc:docMk/>
      </pc:docMkLst>
      <pc:sldChg chg="addSp delSp modSp new mod setBg">
        <pc:chgData name="Iryna Zhukevych" userId="32b9d8b4c7aa7458" providerId="LiveId" clId="{1CD74882-09E0-4ED5-99D5-8E83F2307361}" dt="2024-11-19T08:23:34.818" v="115" actId="14100"/>
        <pc:sldMkLst>
          <pc:docMk/>
          <pc:sldMk cId="3905745414" sldId="256"/>
        </pc:sldMkLst>
        <pc:spChg chg="mod">
          <ac:chgData name="Iryna Zhukevych" userId="32b9d8b4c7aa7458" providerId="LiveId" clId="{1CD74882-09E0-4ED5-99D5-8E83F2307361}" dt="2024-11-19T08:23:05.450" v="107" actId="14100"/>
          <ac:spMkLst>
            <pc:docMk/>
            <pc:sldMk cId="3905745414" sldId="256"/>
            <ac:spMk id="2" creationId="{E965C1C2-403B-04AD-8BBF-F56C941F0584}"/>
          </ac:spMkLst>
        </pc:spChg>
        <pc:spChg chg="mod">
          <ac:chgData name="Iryna Zhukevych" userId="32b9d8b4c7aa7458" providerId="LiveId" clId="{1CD74882-09E0-4ED5-99D5-8E83F2307361}" dt="2024-11-19T08:23:34.818" v="115" actId="14100"/>
          <ac:spMkLst>
            <pc:docMk/>
            <pc:sldMk cId="3905745414" sldId="256"/>
            <ac:spMk id="3" creationId="{C548DEE5-0E5A-AA9E-5D90-FA6150ABC717}"/>
          </ac:spMkLst>
        </pc:spChg>
        <pc:spChg chg="add del mod">
          <ac:chgData name="Iryna Zhukevych" userId="32b9d8b4c7aa7458" providerId="LiveId" clId="{1CD74882-09E0-4ED5-99D5-8E83F2307361}" dt="2024-11-19T08:20:37.827" v="4" actId="478"/>
          <ac:spMkLst>
            <pc:docMk/>
            <pc:sldMk cId="3905745414" sldId="256"/>
            <ac:spMk id="5" creationId="{8F3ED0C2-5B88-7738-D3F1-22BB61511917}"/>
          </ac:spMkLst>
        </pc:spChg>
        <pc:spChg chg="add mod">
          <ac:chgData name="Iryna Zhukevych" userId="32b9d8b4c7aa7458" providerId="LiveId" clId="{1CD74882-09E0-4ED5-99D5-8E83F2307361}" dt="2024-11-19T08:22:26.330" v="97" actId="26606"/>
          <ac:spMkLst>
            <pc:docMk/>
            <pc:sldMk cId="3905745414" sldId="256"/>
            <ac:spMk id="8" creationId="{591234EC-3895-B2F6-3F95-67DFC827349E}"/>
          </ac:spMkLst>
        </pc:spChg>
        <pc:spChg chg="add del">
          <ac:chgData name="Iryna Zhukevych" userId="32b9d8b4c7aa7458" providerId="LiveId" clId="{1CD74882-09E0-4ED5-99D5-8E83F2307361}" dt="2024-11-19T08:22:20.156" v="94" actId="26606"/>
          <ac:spMkLst>
            <pc:docMk/>
            <pc:sldMk cId="3905745414" sldId="256"/>
            <ac:spMk id="13" creationId="{657F69E0-C4B0-4BEC-A689-4F8D877F05D4}"/>
          </ac:spMkLst>
        </pc:spChg>
        <pc:spChg chg="add del">
          <ac:chgData name="Iryna Zhukevych" userId="32b9d8b4c7aa7458" providerId="LiveId" clId="{1CD74882-09E0-4ED5-99D5-8E83F2307361}" dt="2024-11-19T08:22:20.156" v="94" actId="26606"/>
          <ac:spMkLst>
            <pc:docMk/>
            <pc:sldMk cId="3905745414" sldId="256"/>
            <ac:spMk id="15" creationId="{9F6380B4-6A1C-481E-8408-B4E6C75B9B81}"/>
          </ac:spMkLst>
        </pc:spChg>
        <pc:spChg chg="add del">
          <ac:chgData name="Iryna Zhukevych" userId="32b9d8b4c7aa7458" providerId="LiveId" clId="{1CD74882-09E0-4ED5-99D5-8E83F2307361}" dt="2024-11-19T08:22:26.320" v="96" actId="26606"/>
          <ac:spMkLst>
            <pc:docMk/>
            <pc:sldMk cId="3905745414" sldId="256"/>
            <ac:spMk id="17" creationId="{C1DD1A8A-57D5-4A81-AD04-532B043C5611}"/>
          </ac:spMkLst>
        </pc:spChg>
        <pc:spChg chg="add del">
          <ac:chgData name="Iryna Zhukevych" userId="32b9d8b4c7aa7458" providerId="LiveId" clId="{1CD74882-09E0-4ED5-99D5-8E83F2307361}" dt="2024-11-19T08:22:26.320" v="96" actId="26606"/>
          <ac:spMkLst>
            <pc:docMk/>
            <pc:sldMk cId="3905745414" sldId="256"/>
            <ac:spMk id="18" creationId="{007891EC-4501-44ED-A8C8-B11B6DB767AB}"/>
          </ac:spMkLst>
        </pc:spChg>
        <pc:spChg chg="add">
          <ac:chgData name="Iryna Zhukevych" userId="32b9d8b4c7aa7458" providerId="LiveId" clId="{1CD74882-09E0-4ED5-99D5-8E83F2307361}" dt="2024-11-19T08:22:26.330" v="97" actId="26606"/>
          <ac:spMkLst>
            <pc:docMk/>
            <pc:sldMk cId="3905745414" sldId="256"/>
            <ac:spMk id="20" creationId="{ECC07320-C2CA-4E29-8481-9D9E143C7788}"/>
          </ac:spMkLst>
        </pc:spChg>
        <pc:spChg chg="add">
          <ac:chgData name="Iryna Zhukevych" userId="32b9d8b4c7aa7458" providerId="LiveId" clId="{1CD74882-09E0-4ED5-99D5-8E83F2307361}" dt="2024-11-19T08:22:26.330" v="97" actId="26606"/>
          <ac:spMkLst>
            <pc:docMk/>
            <pc:sldMk cId="3905745414" sldId="256"/>
            <ac:spMk id="21" creationId="{178FB36B-5BFE-42CA-BC60-1115E0D95EEC}"/>
          </ac:spMkLst>
        </pc:spChg>
        <pc:picChg chg="add mod ord">
          <ac:chgData name="Iryna Zhukevych" userId="32b9d8b4c7aa7458" providerId="LiveId" clId="{1CD74882-09E0-4ED5-99D5-8E83F2307361}" dt="2024-11-19T08:22:26.330" v="97" actId="26606"/>
          <ac:picMkLst>
            <pc:docMk/>
            <pc:sldMk cId="3905745414" sldId="256"/>
            <ac:picMk id="7" creationId="{26B63BB3-0393-33D1-1625-F9370C7F1991}"/>
          </ac:picMkLst>
        </pc:picChg>
      </pc:sldChg>
      <pc:sldChg chg="addSp delSp modSp new mod setBg">
        <pc:chgData name="Iryna Zhukevych" userId="32b9d8b4c7aa7458" providerId="LiveId" clId="{1CD74882-09E0-4ED5-99D5-8E83F2307361}" dt="2024-11-20T12:01:52.036" v="286" actId="114"/>
        <pc:sldMkLst>
          <pc:docMk/>
          <pc:sldMk cId="3115063944" sldId="257"/>
        </pc:sldMkLst>
        <pc:spChg chg="mod">
          <ac:chgData name="Iryna Zhukevych" userId="32b9d8b4c7aa7458" providerId="LiveId" clId="{1CD74882-09E0-4ED5-99D5-8E83F2307361}" dt="2024-11-19T09:41:49.226" v="253" actId="26606"/>
          <ac:spMkLst>
            <pc:docMk/>
            <pc:sldMk cId="3115063944" sldId="257"/>
            <ac:spMk id="2" creationId="{9B747775-AF5C-218D-510B-7134ABAF0FCC}"/>
          </ac:spMkLst>
        </pc:spChg>
        <pc:spChg chg="del mod">
          <ac:chgData name="Iryna Zhukevych" userId="32b9d8b4c7aa7458" providerId="LiveId" clId="{1CD74882-09E0-4ED5-99D5-8E83F2307361}" dt="2024-11-19T09:41:49.226" v="253" actId="26606"/>
          <ac:spMkLst>
            <pc:docMk/>
            <pc:sldMk cId="3115063944" sldId="257"/>
            <ac:spMk id="3" creationId="{E9CDBE91-5091-505F-D40A-79F1738069CC}"/>
          </ac:spMkLst>
        </pc:spChg>
        <pc:spChg chg="add">
          <ac:chgData name="Iryna Zhukevych" userId="32b9d8b4c7aa7458" providerId="LiveId" clId="{1CD74882-09E0-4ED5-99D5-8E83F2307361}" dt="2024-11-19T09:41:49.226" v="253" actId="26606"/>
          <ac:spMkLst>
            <pc:docMk/>
            <pc:sldMk cId="3115063944" sldId="257"/>
            <ac:spMk id="9" creationId="{56E9B3E6-E277-4D68-BA48-9CB43FFBD6E2}"/>
          </ac:spMkLst>
        </pc:spChg>
        <pc:spChg chg="add">
          <ac:chgData name="Iryna Zhukevych" userId="32b9d8b4c7aa7458" providerId="LiveId" clId="{1CD74882-09E0-4ED5-99D5-8E83F2307361}" dt="2024-11-19T09:41:49.226" v="253" actId="26606"/>
          <ac:spMkLst>
            <pc:docMk/>
            <pc:sldMk cId="3115063944" sldId="257"/>
            <ac:spMk id="16" creationId="{D5B0017B-2ECA-49AF-B397-DC140825DF8D}"/>
          </ac:spMkLst>
        </pc:spChg>
        <pc:grpChg chg="add">
          <ac:chgData name="Iryna Zhukevych" userId="32b9d8b4c7aa7458" providerId="LiveId" clId="{1CD74882-09E0-4ED5-99D5-8E83F2307361}" dt="2024-11-19T09:41:49.226" v="253" actId="26606"/>
          <ac:grpSpMkLst>
            <pc:docMk/>
            <pc:sldMk cId="3115063944" sldId="257"/>
            <ac:grpSpMk id="11" creationId="{AE1C45F0-260A-458C-96ED-C1F6D2151219}"/>
          </ac:grpSpMkLst>
        </pc:grpChg>
        <pc:graphicFrameChg chg="add mod">
          <ac:chgData name="Iryna Zhukevych" userId="32b9d8b4c7aa7458" providerId="LiveId" clId="{1CD74882-09E0-4ED5-99D5-8E83F2307361}" dt="2024-11-20T12:01:52.036" v="286" actId="114"/>
          <ac:graphicFrameMkLst>
            <pc:docMk/>
            <pc:sldMk cId="3115063944" sldId="257"/>
            <ac:graphicFrameMk id="5" creationId="{18FD5D1C-11E9-49C4-AAC6-5B0E9D17B426}"/>
          </ac:graphicFrameMkLst>
        </pc:graphicFrameChg>
        <pc:cxnChg chg="add">
          <ac:chgData name="Iryna Zhukevych" userId="32b9d8b4c7aa7458" providerId="LiveId" clId="{1CD74882-09E0-4ED5-99D5-8E83F2307361}" dt="2024-11-19T09:41:49.226" v="253" actId="26606"/>
          <ac:cxnSpMkLst>
            <pc:docMk/>
            <pc:sldMk cId="3115063944" sldId="257"/>
            <ac:cxnSpMk id="18" creationId="{6CF1BAF6-AD41-4082-B212-8A1F9A2E8779}"/>
          </ac:cxnSpMkLst>
        </pc:cxnChg>
      </pc:sldChg>
      <pc:sldChg chg="addSp delSp modSp new mod setBg">
        <pc:chgData name="Iryna Zhukevych" userId="32b9d8b4c7aa7458" providerId="LiveId" clId="{1CD74882-09E0-4ED5-99D5-8E83F2307361}" dt="2024-11-25T08:07:44.010" v="920" actId="113"/>
        <pc:sldMkLst>
          <pc:docMk/>
          <pc:sldMk cId="1624514306" sldId="258"/>
        </pc:sldMkLst>
        <pc:spChg chg="mod">
          <ac:chgData name="Iryna Zhukevych" userId="32b9d8b4c7aa7458" providerId="LiveId" clId="{1CD74882-09E0-4ED5-99D5-8E83F2307361}" dt="2024-11-20T12:02:05.120" v="287" actId="122"/>
          <ac:spMkLst>
            <pc:docMk/>
            <pc:sldMk cId="1624514306" sldId="258"/>
            <ac:spMk id="2" creationId="{510F9731-CF62-E5AE-8C1C-D9D0E136C8D8}"/>
          </ac:spMkLst>
        </pc:spChg>
        <pc:spChg chg="del mod">
          <ac:chgData name="Iryna Zhukevych" userId="32b9d8b4c7aa7458" providerId="LiveId" clId="{1CD74882-09E0-4ED5-99D5-8E83F2307361}" dt="2024-11-19T08:46:47.406" v="200" actId="26606"/>
          <ac:spMkLst>
            <pc:docMk/>
            <pc:sldMk cId="1624514306" sldId="258"/>
            <ac:spMk id="3" creationId="{F491F6A1-DB5E-0721-1C5D-A1C74038008E}"/>
          </ac:spMkLst>
        </pc:spChg>
        <pc:spChg chg="add">
          <ac:chgData name="Iryna Zhukevych" userId="32b9d8b4c7aa7458" providerId="LiveId" clId="{1CD74882-09E0-4ED5-99D5-8E83F2307361}" dt="2024-11-19T08:46:47.406" v="200" actId="26606"/>
          <ac:spMkLst>
            <pc:docMk/>
            <pc:sldMk cId="1624514306" sldId="258"/>
            <ac:spMk id="9" creationId="{BACC6370-2D7E-4714-9D71-7542949D7D5D}"/>
          </ac:spMkLst>
        </pc:spChg>
        <pc:spChg chg="add">
          <ac:chgData name="Iryna Zhukevych" userId="32b9d8b4c7aa7458" providerId="LiveId" clId="{1CD74882-09E0-4ED5-99D5-8E83F2307361}" dt="2024-11-19T08:46:47.406" v="200" actId="26606"/>
          <ac:spMkLst>
            <pc:docMk/>
            <pc:sldMk cId="1624514306" sldId="258"/>
            <ac:spMk id="11" creationId="{256B2C21-A230-48C0-8DF1-C46611373C44}"/>
          </ac:spMkLst>
        </pc:spChg>
        <pc:spChg chg="add">
          <ac:chgData name="Iryna Zhukevych" userId="32b9d8b4c7aa7458" providerId="LiveId" clId="{1CD74882-09E0-4ED5-99D5-8E83F2307361}" dt="2024-11-19T08:46:47.406" v="200" actId="26606"/>
          <ac:spMkLst>
            <pc:docMk/>
            <pc:sldMk cId="1624514306" sldId="258"/>
            <ac:spMk id="13" creationId="{3847E18C-932D-4C95-AABA-FEC7C9499AD7}"/>
          </ac:spMkLst>
        </pc:spChg>
        <pc:spChg chg="add">
          <ac:chgData name="Iryna Zhukevych" userId="32b9d8b4c7aa7458" providerId="LiveId" clId="{1CD74882-09E0-4ED5-99D5-8E83F2307361}" dt="2024-11-19T08:46:47.406" v="200" actId="26606"/>
          <ac:spMkLst>
            <pc:docMk/>
            <pc:sldMk cId="1624514306" sldId="258"/>
            <ac:spMk id="15" creationId="{3150CB11-0C61-439E-910F-5787759E72A0}"/>
          </ac:spMkLst>
        </pc:spChg>
        <pc:spChg chg="add">
          <ac:chgData name="Iryna Zhukevych" userId="32b9d8b4c7aa7458" providerId="LiveId" clId="{1CD74882-09E0-4ED5-99D5-8E83F2307361}" dt="2024-11-19T08:46:47.406" v="200" actId="26606"/>
          <ac:spMkLst>
            <pc:docMk/>
            <pc:sldMk cId="1624514306" sldId="258"/>
            <ac:spMk id="17" creationId="{43F8A58B-5155-44CE-A5FF-7647B47D0A7A}"/>
          </ac:spMkLst>
        </pc:spChg>
        <pc:spChg chg="add">
          <ac:chgData name="Iryna Zhukevych" userId="32b9d8b4c7aa7458" providerId="LiveId" clId="{1CD74882-09E0-4ED5-99D5-8E83F2307361}" dt="2024-11-19T08:46:47.406" v="200" actId="26606"/>
          <ac:spMkLst>
            <pc:docMk/>
            <pc:sldMk cId="1624514306" sldId="258"/>
            <ac:spMk id="19" creationId="{443F2ACA-E6D6-4028-82DD-F03C262D5DE6}"/>
          </ac:spMkLst>
        </pc:spChg>
        <pc:graphicFrameChg chg="add mod">
          <ac:chgData name="Iryna Zhukevych" userId="32b9d8b4c7aa7458" providerId="LiveId" clId="{1CD74882-09E0-4ED5-99D5-8E83F2307361}" dt="2024-11-25T08:07:44.010" v="920" actId="113"/>
          <ac:graphicFrameMkLst>
            <pc:docMk/>
            <pc:sldMk cId="1624514306" sldId="258"/>
            <ac:graphicFrameMk id="5" creationId="{7A135DDA-CF1B-E444-4090-159028C6048E}"/>
          </ac:graphicFrameMkLst>
        </pc:graphicFrameChg>
      </pc:sldChg>
      <pc:sldChg chg="addSp delSp modSp new mod setBg">
        <pc:chgData name="Iryna Zhukevych" userId="32b9d8b4c7aa7458" providerId="LiveId" clId="{1CD74882-09E0-4ED5-99D5-8E83F2307361}" dt="2024-11-19T08:47:41.972" v="216" actId="122"/>
        <pc:sldMkLst>
          <pc:docMk/>
          <pc:sldMk cId="369540090" sldId="259"/>
        </pc:sldMkLst>
        <pc:spChg chg="mod">
          <ac:chgData name="Iryna Zhukevych" userId="32b9d8b4c7aa7458" providerId="LiveId" clId="{1CD74882-09E0-4ED5-99D5-8E83F2307361}" dt="2024-11-19T08:47:41.972" v="216" actId="122"/>
          <ac:spMkLst>
            <pc:docMk/>
            <pc:sldMk cId="369540090" sldId="259"/>
            <ac:spMk id="2" creationId="{8D0DFED8-DB30-FC39-67F2-D92E723A99A9}"/>
          </ac:spMkLst>
        </pc:spChg>
        <pc:spChg chg="del mod">
          <ac:chgData name="Iryna Zhukevych" userId="32b9d8b4c7aa7458" providerId="LiveId" clId="{1CD74882-09E0-4ED5-99D5-8E83F2307361}" dt="2024-11-19T08:47:06.399" v="201" actId="26606"/>
          <ac:spMkLst>
            <pc:docMk/>
            <pc:sldMk cId="369540090" sldId="259"/>
            <ac:spMk id="3" creationId="{27F7BB17-6989-0161-4EC1-3AB8EA2D5439}"/>
          </ac:spMkLst>
        </pc:spChg>
        <pc:spChg chg="add">
          <ac:chgData name="Iryna Zhukevych" userId="32b9d8b4c7aa7458" providerId="LiveId" clId="{1CD74882-09E0-4ED5-99D5-8E83F2307361}" dt="2024-11-19T08:47:06.399" v="201" actId="26606"/>
          <ac:spMkLst>
            <pc:docMk/>
            <pc:sldMk cId="369540090" sldId="259"/>
            <ac:spMk id="9" creationId="{BACC6370-2D7E-4714-9D71-7542949D7D5D}"/>
          </ac:spMkLst>
        </pc:spChg>
        <pc:spChg chg="add">
          <ac:chgData name="Iryna Zhukevych" userId="32b9d8b4c7aa7458" providerId="LiveId" clId="{1CD74882-09E0-4ED5-99D5-8E83F2307361}" dt="2024-11-19T08:47:06.399" v="201" actId="26606"/>
          <ac:spMkLst>
            <pc:docMk/>
            <pc:sldMk cId="369540090" sldId="259"/>
            <ac:spMk id="11" creationId="{256B2C21-A230-48C0-8DF1-C46611373C44}"/>
          </ac:spMkLst>
        </pc:spChg>
        <pc:spChg chg="add">
          <ac:chgData name="Iryna Zhukevych" userId="32b9d8b4c7aa7458" providerId="LiveId" clId="{1CD74882-09E0-4ED5-99D5-8E83F2307361}" dt="2024-11-19T08:47:06.399" v="201" actId="26606"/>
          <ac:spMkLst>
            <pc:docMk/>
            <pc:sldMk cId="369540090" sldId="259"/>
            <ac:spMk id="13" creationId="{3847E18C-932D-4C95-AABA-FEC7C9499AD7}"/>
          </ac:spMkLst>
        </pc:spChg>
        <pc:spChg chg="add">
          <ac:chgData name="Iryna Zhukevych" userId="32b9d8b4c7aa7458" providerId="LiveId" clId="{1CD74882-09E0-4ED5-99D5-8E83F2307361}" dt="2024-11-19T08:47:06.399" v="201" actId="26606"/>
          <ac:spMkLst>
            <pc:docMk/>
            <pc:sldMk cId="369540090" sldId="259"/>
            <ac:spMk id="15" creationId="{3150CB11-0C61-439E-910F-5787759E72A0}"/>
          </ac:spMkLst>
        </pc:spChg>
        <pc:spChg chg="add">
          <ac:chgData name="Iryna Zhukevych" userId="32b9d8b4c7aa7458" providerId="LiveId" clId="{1CD74882-09E0-4ED5-99D5-8E83F2307361}" dt="2024-11-19T08:47:06.399" v="201" actId="26606"/>
          <ac:spMkLst>
            <pc:docMk/>
            <pc:sldMk cId="369540090" sldId="259"/>
            <ac:spMk id="17" creationId="{43F8A58B-5155-44CE-A5FF-7647B47D0A7A}"/>
          </ac:spMkLst>
        </pc:spChg>
        <pc:spChg chg="add">
          <ac:chgData name="Iryna Zhukevych" userId="32b9d8b4c7aa7458" providerId="LiveId" clId="{1CD74882-09E0-4ED5-99D5-8E83F2307361}" dt="2024-11-19T08:47:06.399" v="201" actId="26606"/>
          <ac:spMkLst>
            <pc:docMk/>
            <pc:sldMk cId="369540090" sldId="259"/>
            <ac:spMk id="19" creationId="{443F2ACA-E6D6-4028-82DD-F03C262D5DE6}"/>
          </ac:spMkLst>
        </pc:spChg>
        <pc:graphicFrameChg chg="add mod">
          <ac:chgData name="Iryna Zhukevych" userId="32b9d8b4c7aa7458" providerId="LiveId" clId="{1CD74882-09E0-4ED5-99D5-8E83F2307361}" dt="2024-11-19T08:47:38.079" v="214" actId="14100"/>
          <ac:graphicFrameMkLst>
            <pc:docMk/>
            <pc:sldMk cId="369540090" sldId="259"/>
            <ac:graphicFrameMk id="5" creationId="{AB35F038-02D8-823A-7428-AF8E8D138A97}"/>
          </ac:graphicFrameMkLst>
        </pc:graphicFrameChg>
      </pc:sldChg>
      <pc:sldChg chg="addSp delSp modSp new mod setBg">
        <pc:chgData name="Iryna Zhukevych" userId="32b9d8b4c7aa7458" providerId="LiveId" clId="{1CD74882-09E0-4ED5-99D5-8E83F2307361}" dt="2024-11-19T08:48:59.355" v="236" actId="255"/>
        <pc:sldMkLst>
          <pc:docMk/>
          <pc:sldMk cId="3608259817" sldId="260"/>
        </pc:sldMkLst>
        <pc:spChg chg="mod">
          <ac:chgData name="Iryna Zhukevych" userId="32b9d8b4c7aa7458" providerId="LiveId" clId="{1CD74882-09E0-4ED5-99D5-8E83F2307361}" dt="2024-11-19T08:48:43.423" v="231" actId="26606"/>
          <ac:spMkLst>
            <pc:docMk/>
            <pc:sldMk cId="3608259817" sldId="260"/>
            <ac:spMk id="2" creationId="{03ECDD64-8A26-47C4-BDF6-AC91430CD101}"/>
          </ac:spMkLst>
        </pc:spChg>
        <pc:spChg chg="mod">
          <ac:chgData name="Iryna Zhukevych" userId="32b9d8b4c7aa7458" providerId="LiveId" clId="{1CD74882-09E0-4ED5-99D5-8E83F2307361}" dt="2024-11-19T08:48:59.355" v="236" actId="255"/>
          <ac:spMkLst>
            <pc:docMk/>
            <pc:sldMk cId="3608259817" sldId="260"/>
            <ac:spMk id="3" creationId="{36457124-473C-8DA5-FA1F-3BEE71489B9D}"/>
          </ac:spMkLst>
        </pc:spChg>
        <pc:spChg chg="add del">
          <ac:chgData name="Iryna Zhukevych" userId="32b9d8b4c7aa7458" providerId="LiveId" clId="{1CD74882-09E0-4ED5-99D5-8E83F2307361}" dt="2024-11-19T08:48:43.423" v="231" actId="26606"/>
          <ac:spMkLst>
            <pc:docMk/>
            <pc:sldMk cId="3608259817" sldId="260"/>
            <ac:spMk id="9" creationId="{2E17E911-875F-4DE5-8699-99D9F1805A5D}"/>
          </ac:spMkLst>
        </pc:spChg>
        <pc:spChg chg="add del">
          <ac:chgData name="Iryna Zhukevych" userId="32b9d8b4c7aa7458" providerId="LiveId" clId="{1CD74882-09E0-4ED5-99D5-8E83F2307361}" dt="2024-11-19T08:48:43.423" v="231" actId="26606"/>
          <ac:spMkLst>
            <pc:docMk/>
            <pc:sldMk cId="3608259817" sldId="260"/>
            <ac:spMk id="11" creationId="{CD9FE4EF-C4D8-49A0-B2FF-81D8DB7D8A24}"/>
          </ac:spMkLst>
        </pc:spChg>
        <pc:spChg chg="add del">
          <ac:chgData name="Iryna Zhukevych" userId="32b9d8b4c7aa7458" providerId="LiveId" clId="{1CD74882-09E0-4ED5-99D5-8E83F2307361}" dt="2024-11-19T08:48:43.423" v="231" actId="26606"/>
          <ac:spMkLst>
            <pc:docMk/>
            <pc:sldMk cId="3608259817" sldId="260"/>
            <ac:spMk id="13" creationId="{4300840D-0A0B-4512-BACA-B439D5B9C57C}"/>
          </ac:spMkLst>
        </pc:spChg>
        <pc:spChg chg="add del">
          <ac:chgData name="Iryna Zhukevych" userId="32b9d8b4c7aa7458" providerId="LiveId" clId="{1CD74882-09E0-4ED5-99D5-8E83F2307361}" dt="2024-11-19T08:48:43.423" v="231" actId="26606"/>
          <ac:spMkLst>
            <pc:docMk/>
            <pc:sldMk cId="3608259817" sldId="260"/>
            <ac:spMk id="15" creationId="{D2B78728-A580-49A7-84F9-6EF6F583ADE0}"/>
          </ac:spMkLst>
        </pc:spChg>
        <pc:spChg chg="add del">
          <ac:chgData name="Iryna Zhukevych" userId="32b9d8b4c7aa7458" providerId="LiveId" clId="{1CD74882-09E0-4ED5-99D5-8E83F2307361}" dt="2024-11-19T08:48:43.423" v="231" actId="26606"/>
          <ac:spMkLst>
            <pc:docMk/>
            <pc:sldMk cId="3608259817" sldId="260"/>
            <ac:spMk id="17" creationId="{38FAA1A1-D861-433F-88FA-1E9D6FD31D11}"/>
          </ac:spMkLst>
        </pc:spChg>
        <pc:spChg chg="add del">
          <ac:chgData name="Iryna Zhukevych" userId="32b9d8b4c7aa7458" providerId="LiveId" clId="{1CD74882-09E0-4ED5-99D5-8E83F2307361}" dt="2024-11-19T08:48:43.423" v="231" actId="26606"/>
          <ac:spMkLst>
            <pc:docMk/>
            <pc:sldMk cId="3608259817" sldId="260"/>
            <ac:spMk id="19" creationId="{8D71EDA1-87BF-4D5D-AB79-F346FD19278A}"/>
          </ac:spMkLst>
        </pc:spChg>
        <pc:spChg chg="add">
          <ac:chgData name="Iryna Zhukevych" userId="32b9d8b4c7aa7458" providerId="LiveId" clId="{1CD74882-09E0-4ED5-99D5-8E83F2307361}" dt="2024-11-19T08:48:43.423" v="231" actId="26606"/>
          <ac:spMkLst>
            <pc:docMk/>
            <pc:sldMk cId="3608259817" sldId="260"/>
            <ac:spMk id="24" creationId="{C0763A76-9F1C-4FC5-82B7-DD475DA461B2}"/>
          </ac:spMkLst>
        </pc:spChg>
        <pc:spChg chg="add">
          <ac:chgData name="Iryna Zhukevych" userId="32b9d8b4c7aa7458" providerId="LiveId" clId="{1CD74882-09E0-4ED5-99D5-8E83F2307361}" dt="2024-11-19T08:48:43.423" v="231" actId="26606"/>
          <ac:spMkLst>
            <pc:docMk/>
            <pc:sldMk cId="3608259817" sldId="260"/>
            <ac:spMk id="26" creationId="{E81BF4F6-F2CF-4984-9D14-D6966D92F99F}"/>
          </ac:spMkLst>
        </pc:spChg>
        <pc:picChg chg="add mod">
          <ac:chgData name="Iryna Zhukevych" userId="32b9d8b4c7aa7458" providerId="LiveId" clId="{1CD74882-09E0-4ED5-99D5-8E83F2307361}" dt="2024-11-19T08:48:43.423" v="231" actId="26606"/>
          <ac:picMkLst>
            <pc:docMk/>
            <pc:sldMk cId="3608259817" sldId="260"/>
            <ac:picMk id="5" creationId="{14484B6B-B89D-D69A-7221-7CE8DC6B1C86}"/>
          </ac:picMkLst>
        </pc:picChg>
      </pc:sldChg>
      <pc:sldChg chg="modSp new del mod">
        <pc:chgData name="Iryna Zhukevych" userId="32b9d8b4c7aa7458" providerId="LiveId" clId="{1CD74882-09E0-4ED5-99D5-8E83F2307361}" dt="2024-11-19T08:49:22.332" v="237" actId="2696"/>
        <pc:sldMkLst>
          <pc:docMk/>
          <pc:sldMk cId="4156468273" sldId="261"/>
        </pc:sldMkLst>
        <pc:spChg chg="mod">
          <ac:chgData name="Iryna Zhukevych" userId="32b9d8b4c7aa7458" providerId="LiveId" clId="{1CD74882-09E0-4ED5-99D5-8E83F2307361}" dt="2024-11-19T08:31:08.226" v="149" actId="20577"/>
          <ac:spMkLst>
            <pc:docMk/>
            <pc:sldMk cId="4156468273" sldId="261"/>
            <ac:spMk id="2" creationId="{635DC6CE-AEE9-B112-CAC1-24F73F02445E}"/>
          </ac:spMkLst>
        </pc:spChg>
        <pc:spChg chg="mod">
          <ac:chgData name="Iryna Zhukevych" userId="32b9d8b4c7aa7458" providerId="LiveId" clId="{1CD74882-09E0-4ED5-99D5-8E83F2307361}" dt="2024-11-19T08:31:20.246" v="151"/>
          <ac:spMkLst>
            <pc:docMk/>
            <pc:sldMk cId="4156468273" sldId="261"/>
            <ac:spMk id="3" creationId="{F6E8437D-4621-5707-5822-31628177E075}"/>
          </ac:spMkLst>
        </pc:spChg>
      </pc:sldChg>
      <pc:sldChg chg="addSp delSp modSp new mod ord setBg">
        <pc:chgData name="Iryna Zhukevych" userId="32b9d8b4c7aa7458" providerId="LiveId" clId="{1CD74882-09E0-4ED5-99D5-8E83F2307361}" dt="2024-11-20T12:00:47.022" v="281" actId="14100"/>
        <pc:sldMkLst>
          <pc:docMk/>
          <pc:sldMk cId="2630835646" sldId="262"/>
        </pc:sldMkLst>
        <pc:spChg chg="del">
          <ac:chgData name="Iryna Zhukevych" userId="32b9d8b4c7aa7458" providerId="LiveId" clId="{1CD74882-09E0-4ED5-99D5-8E83F2307361}" dt="2024-11-19T08:33:11.914" v="155" actId="478"/>
          <ac:spMkLst>
            <pc:docMk/>
            <pc:sldMk cId="2630835646" sldId="262"/>
            <ac:spMk id="2" creationId="{0A7ADB00-5CE8-CFF6-545D-4740C69800B1}"/>
          </ac:spMkLst>
        </pc:spChg>
        <pc:spChg chg="mod ord">
          <ac:chgData name="Iryna Zhukevych" userId="32b9d8b4c7aa7458" providerId="LiveId" clId="{1CD74882-09E0-4ED5-99D5-8E83F2307361}" dt="2024-11-20T12:00:47.022" v="281" actId="14100"/>
          <ac:spMkLst>
            <pc:docMk/>
            <pc:sldMk cId="2630835646" sldId="262"/>
            <ac:spMk id="3" creationId="{40CB7383-CF7D-5A01-31BC-F2EB79B9F290}"/>
          </ac:spMkLst>
        </pc:spChg>
        <pc:spChg chg="add mod">
          <ac:chgData name="Iryna Zhukevych" userId="32b9d8b4c7aa7458" providerId="LiveId" clId="{1CD74882-09E0-4ED5-99D5-8E83F2307361}" dt="2024-11-19T09:41:18.421" v="247" actId="26606"/>
          <ac:spMkLst>
            <pc:docMk/>
            <pc:sldMk cId="2630835646" sldId="262"/>
            <ac:spMk id="6" creationId="{2ABD2432-BC28-462F-A152-16ED66B1490B}"/>
          </ac:spMkLst>
        </pc:spChg>
        <pc:spChg chg="add del">
          <ac:chgData name="Iryna Zhukevych" userId="32b9d8b4c7aa7458" providerId="LiveId" clId="{1CD74882-09E0-4ED5-99D5-8E83F2307361}" dt="2024-11-19T09:41:18.421" v="247" actId="26606"/>
          <ac:spMkLst>
            <pc:docMk/>
            <pc:sldMk cId="2630835646" sldId="262"/>
            <ac:spMk id="11" creationId="{2B97F24A-32CE-4C1C-A50D-3016B394DCFB}"/>
          </ac:spMkLst>
        </pc:spChg>
        <pc:spChg chg="add del">
          <ac:chgData name="Iryna Zhukevych" userId="32b9d8b4c7aa7458" providerId="LiveId" clId="{1CD74882-09E0-4ED5-99D5-8E83F2307361}" dt="2024-11-19T09:41:18.421" v="247" actId="26606"/>
          <ac:spMkLst>
            <pc:docMk/>
            <pc:sldMk cId="2630835646" sldId="262"/>
            <ac:spMk id="13" creationId="{CD8B4F24-440B-49E9-B85D-733523DC064B}"/>
          </ac:spMkLst>
        </pc:spChg>
        <pc:spChg chg="add">
          <ac:chgData name="Iryna Zhukevych" userId="32b9d8b4c7aa7458" providerId="LiveId" clId="{1CD74882-09E0-4ED5-99D5-8E83F2307361}" dt="2024-11-19T09:41:18.421" v="247" actId="26606"/>
          <ac:spMkLst>
            <pc:docMk/>
            <pc:sldMk cId="2630835646" sldId="262"/>
            <ac:spMk id="18" creationId="{E45CA849-654C-4173-AD99-B3A2528275F5}"/>
          </ac:spMkLst>
        </pc:spChg>
        <pc:spChg chg="add">
          <ac:chgData name="Iryna Zhukevych" userId="32b9d8b4c7aa7458" providerId="LiveId" clId="{1CD74882-09E0-4ED5-99D5-8E83F2307361}" dt="2024-11-19T09:41:18.421" v="247" actId="26606"/>
          <ac:spMkLst>
            <pc:docMk/>
            <pc:sldMk cId="2630835646" sldId="262"/>
            <ac:spMk id="20" creationId="{3E23A947-2D45-4208-AE2B-64948C87A3EB}"/>
          </ac:spMkLst>
        </pc:spChg>
        <pc:spChg chg="add">
          <ac:chgData name="Iryna Zhukevych" userId="32b9d8b4c7aa7458" providerId="LiveId" clId="{1CD74882-09E0-4ED5-99D5-8E83F2307361}" dt="2024-11-19T09:41:18.421" v="247" actId="26606"/>
          <ac:spMkLst>
            <pc:docMk/>
            <pc:sldMk cId="2630835646" sldId="262"/>
            <ac:spMk id="22" creationId="{E5BBB0F9-6A59-4D02-A9C7-A2D6516684CE}"/>
          </ac:spMkLst>
        </pc:spChg>
        <pc:picChg chg="add mod">
          <ac:chgData name="Iryna Zhukevych" userId="32b9d8b4c7aa7458" providerId="LiveId" clId="{1CD74882-09E0-4ED5-99D5-8E83F2307361}" dt="2024-11-19T09:41:18.421" v="247" actId="26606"/>
          <ac:picMkLst>
            <pc:docMk/>
            <pc:sldMk cId="2630835646" sldId="262"/>
            <ac:picMk id="5" creationId="{DFE64CDA-416E-9824-D46E-DEF2FCB0FBEB}"/>
          </ac:picMkLst>
        </pc:picChg>
      </pc:sldChg>
      <pc:sldChg chg="addSp delSp modSp new mod ord setBg">
        <pc:chgData name="Iryna Zhukevych" userId="32b9d8b4c7aa7458" providerId="LiveId" clId="{1CD74882-09E0-4ED5-99D5-8E83F2307361}" dt="2024-11-20T12:00:56.867" v="282" actId="14100"/>
        <pc:sldMkLst>
          <pc:docMk/>
          <pc:sldMk cId="74797058" sldId="263"/>
        </pc:sldMkLst>
        <pc:spChg chg="del">
          <ac:chgData name="Iryna Zhukevych" userId="32b9d8b4c7aa7458" providerId="LiveId" clId="{1CD74882-09E0-4ED5-99D5-8E83F2307361}" dt="2024-11-19T08:34:36.200" v="159" actId="478"/>
          <ac:spMkLst>
            <pc:docMk/>
            <pc:sldMk cId="74797058" sldId="263"/>
            <ac:spMk id="2" creationId="{72B34C05-E3AB-4C92-FBAA-1E2E9CF4FA3D}"/>
          </ac:spMkLst>
        </pc:spChg>
        <pc:spChg chg="mod">
          <ac:chgData name="Iryna Zhukevych" userId="32b9d8b4c7aa7458" providerId="LiveId" clId="{1CD74882-09E0-4ED5-99D5-8E83F2307361}" dt="2024-11-20T12:00:56.867" v="282" actId="14100"/>
          <ac:spMkLst>
            <pc:docMk/>
            <pc:sldMk cId="74797058" sldId="263"/>
            <ac:spMk id="3" creationId="{4EB2AC2D-FFE8-3323-F721-E138821172ED}"/>
          </ac:spMkLst>
        </pc:spChg>
        <pc:spChg chg="add">
          <ac:chgData name="Iryna Zhukevych" userId="32b9d8b4c7aa7458" providerId="LiveId" clId="{1CD74882-09E0-4ED5-99D5-8E83F2307361}" dt="2024-11-19T09:43:34.752" v="264" actId="26606"/>
          <ac:spMkLst>
            <pc:docMk/>
            <pc:sldMk cId="74797058" sldId="263"/>
            <ac:spMk id="8" creationId="{DBF61EA3-B236-439E-9C0B-340980D56BEE}"/>
          </ac:spMkLst>
        </pc:spChg>
        <pc:spChg chg="add">
          <ac:chgData name="Iryna Zhukevych" userId="32b9d8b4c7aa7458" providerId="LiveId" clId="{1CD74882-09E0-4ED5-99D5-8E83F2307361}" dt="2024-11-19T09:43:34.752" v="264" actId="26606"/>
          <ac:spMkLst>
            <pc:docMk/>
            <pc:sldMk cId="74797058" sldId="263"/>
            <ac:spMk id="14" creationId="{E659831F-0D9A-4C63-9EBB-8435B85A440F}"/>
          </ac:spMkLst>
        </pc:spChg>
        <pc:grpChg chg="add">
          <ac:chgData name="Iryna Zhukevych" userId="32b9d8b4c7aa7458" providerId="LiveId" clId="{1CD74882-09E0-4ED5-99D5-8E83F2307361}" dt="2024-11-19T09:43:34.752" v="264" actId="26606"/>
          <ac:grpSpMkLst>
            <pc:docMk/>
            <pc:sldMk cId="74797058" sldId="263"/>
            <ac:grpSpMk id="10" creationId="{28FAF094-D087-493F-8DF9-A486C2D6BBAA}"/>
          </ac:grpSpMkLst>
        </pc:grpChg>
      </pc:sldChg>
      <pc:sldChg chg="addSp delSp modSp new mod modTransition">
        <pc:chgData name="Iryna Zhukevych" userId="32b9d8b4c7aa7458" providerId="LiveId" clId="{1CD74882-09E0-4ED5-99D5-8E83F2307361}" dt="2024-11-25T08:10:53.276" v="982" actId="20577"/>
        <pc:sldMkLst>
          <pc:docMk/>
          <pc:sldMk cId="1942092032" sldId="264"/>
        </pc:sldMkLst>
        <pc:spChg chg="mod">
          <ac:chgData name="Iryna Zhukevych" userId="32b9d8b4c7aa7458" providerId="LiveId" clId="{1CD74882-09E0-4ED5-99D5-8E83F2307361}" dt="2024-11-19T09:44:38.273" v="273" actId="255"/>
          <ac:spMkLst>
            <pc:docMk/>
            <pc:sldMk cId="1942092032" sldId="264"/>
            <ac:spMk id="2" creationId="{3568D1FF-28FF-B553-8573-0BF93CC84FFF}"/>
          </ac:spMkLst>
        </pc:spChg>
        <pc:spChg chg="del mod">
          <ac:chgData name="Iryna Zhukevych" userId="32b9d8b4c7aa7458" providerId="LiveId" clId="{1CD74882-09E0-4ED5-99D5-8E83F2307361}" dt="2024-11-19T09:44:04.685" v="266" actId="26606"/>
          <ac:spMkLst>
            <pc:docMk/>
            <pc:sldMk cId="1942092032" sldId="264"/>
            <ac:spMk id="3" creationId="{4373DE98-FD63-8A8A-8826-AE2E81CBEBED}"/>
          </ac:spMkLst>
        </pc:spChg>
        <pc:graphicFrameChg chg="add mod">
          <ac:chgData name="Iryna Zhukevych" userId="32b9d8b4c7aa7458" providerId="LiveId" clId="{1CD74882-09E0-4ED5-99D5-8E83F2307361}" dt="2024-11-25T08:10:53.276" v="982" actId="20577"/>
          <ac:graphicFrameMkLst>
            <pc:docMk/>
            <pc:sldMk cId="1942092032" sldId="264"/>
            <ac:graphicFrameMk id="5" creationId="{AEEC5954-C8CE-D515-3F5F-1DBB69823ABF}"/>
          </ac:graphicFrameMkLst>
        </pc:graphicFrameChg>
      </pc:sldChg>
      <pc:sldChg chg="addSp delSp modSp new mod setBg">
        <pc:chgData name="Iryna Zhukevych" userId="32b9d8b4c7aa7458" providerId="LiveId" clId="{1CD74882-09E0-4ED5-99D5-8E83F2307361}" dt="2024-11-19T08:46:13.436" v="198" actId="26606"/>
        <pc:sldMkLst>
          <pc:docMk/>
          <pc:sldMk cId="2012270982" sldId="265"/>
        </pc:sldMkLst>
        <pc:spChg chg="del">
          <ac:chgData name="Iryna Zhukevych" userId="32b9d8b4c7aa7458" providerId="LiveId" clId="{1CD74882-09E0-4ED5-99D5-8E83F2307361}" dt="2024-11-19T08:37:25.757" v="167" actId="478"/>
          <ac:spMkLst>
            <pc:docMk/>
            <pc:sldMk cId="2012270982" sldId="265"/>
            <ac:spMk id="2" creationId="{416DEF1C-1D06-A53E-4869-36BC59D435F0}"/>
          </ac:spMkLst>
        </pc:spChg>
        <pc:spChg chg="del mod">
          <ac:chgData name="Iryna Zhukevych" userId="32b9d8b4c7aa7458" providerId="LiveId" clId="{1CD74882-09E0-4ED5-99D5-8E83F2307361}" dt="2024-11-19T08:37:27.239" v="168" actId="22"/>
          <ac:spMkLst>
            <pc:docMk/>
            <pc:sldMk cId="2012270982" sldId="265"/>
            <ac:spMk id="3" creationId="{C453E2A4-B591-0893-2712-B47B6AB7036A}"/>
          </ac:spMkLst>
        </pc:spChg>
        <pc:spChg chg="add">
          <ac:chgData name="Iryna Zhukevych" userId="32b9d8b4c7aa7458" providerId="LiveId" clId="{1CD74882-09E0-4ED5-99D5-8E83F2307361}" dt="2024-11-19T08:46:13.436" v="198" actId="26606"/>
          <ac:spMkLst>
            <pc:docMk/>
            <pc:sldMk cId="2012270982" sldId="265"/>
            <ac:spMk id="10" creationId="{A93898FF-D987-4B0E-BFB4-85F5EB356D4D}"/>
          </ac:spMkLst>
        </pc:spChg>
        <pc:spChg chg="add">
          <ac:chgData name="Iryna Zhukevych" userId="32b9d8b4c7aa7458" providerId="LiveId" clId="{1CD74882-09E0-4ED5-99D5-8E83F2307361}" dt="2024-11-19T08:46:13.436" v="198" actId="26606"/>
          <ac:spMkLst>
            <pc:docMk/>
            <pc:sldMk cId="2012270982" sldId="265"/>
            <ac:spMk id="12" creationId="{8654E6D0-A14C-40BE-8E45-0815172668EC}"/>
          </ac:spMkLst>
        </pc:spChg>
        <pc:spChg chg="add">
          <ac:chgData name="Iryna Zhukevych" userId="32b9d8b4c7aa7458" providerId="LiveId" clId="{1CD74882-09E0-4ED5-99D5-8E83F2307361}" dt="2024-11-19T08:46:13.436" v="198" actId="26606"/>
          <ac:spMkLst>
            <pc:docMk/>
            <pc:sldMk cId="2012270982" sldId="265"/>
            <ac:spMk id="16" creationId="{A737E5B8-8F31-4942-B159-B213C4D6D830}"/>
          </ac:spMkLst>
        </pc:spChg>
        <pc:spChg chg="add">
          <ac:chgData name="Iryna Zhukevych" userId="32b9d8b4c7aa7458" providerId="LiveId" clId="{1CD74882-09E0-4ED5-99D5-8E83F2307361}" dt="2024-11-19T08:46:13.436" v="198" actId="26606"/>
          <ac:spMkLst>
            <pc:docMk/>
            <pc:sldMk cId="2012270982" sldId="265"/>
            <ac:spMk id="18" creationId="{42A4FC2C-047E-45A5-965D-8E1E3BF09BC6}"/>
          </ac:spMkLst>
        </pc:spChg>
        <pc:spChg chg="add">
          <ac:chgData name="Iryna Zhukevych" userId="32b9d8b4c7aa7458" providerId="LiveId" clId="{1CD74882-09E0-4ED5-99D5-8E83F2307361}" dt="2024-11-19T08:46:13.436" v="198" actId="26606"/>
          <ac:spMkLst>
            <pc:docMk/>
            <pc:sldMk cId="2012270982" sldId="265"/>
            <ac:spMk id="20" creationId="{78F530DA-C7D1-4968-8F8A-8700C2BB2A49}"/>
          </ac:spMkLst>
        </pc:spChg>
        <pc:picChg chg="add mod ord">
          <ac:chgData name="Iryna Zhukevych" userId="32b9d8b4c7aa7458" providerId="LiveId" clId="{1CD74882-09E0-4ED5-99D5-8E83F2307361}" dt="2024-11-19T08:46:13.436" v="198" actId="26606"/>
          <ac:picMkLst>
            <pc:docMk/>
            <pc:sldMk cId="2012270982" sldId="265"/>
            <ac:picMk id="5" creationId="{FBDE3610-E291-DB2A-D177-291ED4BDDD0E}"/>
          </ac:picMkLst>
        </pc:picChg>
        <pc:picChg chg="add">
          <ac:chgData name="Iryna Zhukevych" userId="32b9d8b4c7aa7458" providerId="LiveId" clId="{1CD74882-09E0-4ED5-99D5-8E83F2307361}" dt="2024-11-19T08:46:13.436" v="198" actId="26606"/>
          <ac:picMkLst>
            <pc:docMk/>
            <pc:sldMk cId="2012270982" sldId="265"/>
            <ac:picMk id="14" creationId="{5516C1EB-8D62-4BF0-92B5-02E6AE43B1F3}"/>
          </ac:picMkLst>
        </pc:picChg>
      </pc:sldChg>
      <pc:sldChg chg="addSp delSp modSp new mod setBg">
        <pc:chgData name="Iryna Zhukevych" userId="32b9d8b4c7aa7458" providerId="LiveId" clId="{1CD74882-09E0-4ED5-99D5-8E83F2307361}" dt="2024-11-19T08:46:19.359" v="199" actId="26606"/>
        <pc:sldMkLst>
          <pc:docMk/>
          <pc:sldMk cId="1786904492" sldId="266"/>
        </pc:sldMkLst>
        <pc:spChg chg="del">
          <ac:chgData name="Iryna Zhukevych" userId="32b9d8b4c7aa7458" providerId="LiveId" clId="{1CD74882-09E0-4ED5-99D5-8E83F2307361}" dt="2024-11-19T08:37:33.685" v="170" actId="478"/>
          <ac:spMkLst>
            <pc:docMk/>
            <pc:sldMk cId="1786904492" sldId="266"/>
            <ac:spMk id="2" creationId="{2E488C58-B1C5-FA5F-421F-5D7215106EA1}"/>
          </ac:spMkLst>
        </pc:spChg>
        <pc:spChg chg="del mod">
          <ac:chgData name="Iryna Zhukevych" userId="32b9d8b4c7aa7458" providerId="LiveId" clId="{1CD74882-09E0-4ED5-99D5-8E83F2307361}" dt="2024-11-19T08:38:35.918" v="176" actId="22"/>
          <ac:spMkLst>
            <pc:docMk/>
            <pc:sldMk cId="1786904492" sldId="266"/>
            <ac:spMk id="3" creationId="{8652448E-1F66-3A97-7F1D-4ECBACFE29E3}"/>
          </ac:spMkLst>
        </pc:spChg>
        <pc:spChg chg="add">
          <ac:chgData name="Iryna Zhukevych" userId="32b9d8b4c7aa7458" providerId="LiveId" clId="{1CD74882-09E0-4ED5-99D5-8E83F2307361}" dt="2024-11-19T08:46:19.359" v="199" actId="26606"/>
          <ac:spMkLst>
            <pc:docMk/>
            <pc:sldMk cId="1786904492" sldId="266"/>
            <ac:spMk id="10" creationId="{8950AD4C-6AF3-49F8-94E1-DBCAFB39478B}"/>
          </ac:spMkLst>
        </pc:spChg>
        <pc:spChg chg="add">
          <ac:chgData name="Iryna Zhukevych" userId="32b9d8b4c7aa7458" providerId="LiveId" clId="{1CD74882-09E0-4ED5-99D5-8E83F2307361}" dt="2024-11-19T08:46:19.359" v="199" actId="26606"/>
          <ac:spMkLst>
            <pc:docMk/>
            <pc:sldMk cId="1786904492" sldId="266"/>
            <ac:spMk id="12" creationId="{2F0E00C3-4613-415F-BE3A-78FBAD9061C0}"/>
          </ac:spMkLst>
        </pc:spChg>
        <pc:spChg chg="add">
          <ac:chgData name="Iryna Zhukevych" userId="32b9d8b4c7aa7458" providerId="LiveId" clId="{1CD74882-09E0-4ED5-99D5-8E83F2307361}" dt="2024-11-19T08:46:19.359" v="199" actId="26606"/>
          <ac:spMkLst>
            <pc:docMk/>
            <pc:sldMk cId="1786904492" sldId="266"/>
            <ac:spMk id="14" creationId="{8DBEAE55-3EA1-41D7-A212-5F7D8986C1F2}"/>
          </ac:spMkLst>
        </pc:spChg>
        <pc:spChg chg="add">
          <ac:chgData name="Iryna Zhukevych" userId="32b9d8b4c7aa7458" providerId="LiveId" clId="{1CD74882-09E0-4ED5-99D5-8E83F2307361}" dt="2024-11-19T08:46:19.359" v="199" actId="26606"/>
          <ac:spMkLst>
            <pc:docMk/>
            <pc:sldMk cId="1786904492" sldId="266"/>
            <ac:spMk id="16" creationId="{CFC5F0E7-644F-4101-BE72-12825CF537E7}"/>
          </ac:spMkLst>
        </pc:spChg>
        <pc:picChg chg="add mod ord">
          <ac:chgData name="Iryna Zhukevych" userId="32b9d8b4c7aa7458" providerId="LiveId" clId="{1CD74882-09E0-4ED5-99D5-8E83F2307361}" dt="2024-11-19T08:46:19.359" v="199" actId="26606"/>
          <ac:picMkLst>
            <pc:docMk/>
            <pc:sldMk cId="1786904492" sldId="266"/>
            <ac:picMk id="5" creationId="{6B6A64B8-4354-B795-BB17-F260290E7BFB}"/>
          </ac:picMkLst>
        </pc:picChg>
      </pc:sldChg>
      <pc:sldChg chg="addSp delSp modSp new mod setBg">
        <pc:chgData name="Iryna Zhukevych" userId="32b9d8b4c7aa7458" providerId="LiveId" clId="{1CD74882-09E0-4ED5-99D5-8E83F2307361}" dt="2024-11-19T08:46:01.915" v="197" actId="26606"/>
        <pc:sldMkLst>
          <pc:docMk/>
          <pc:sldMk cId="2892043977" sldId="267"/>
        </pc:sldMkLst>
        <pc:spChg chg="del">
          <ac:chgData name="Iryna Zhukevych" userId="32b9d8b4c7aa7458" providerId="LiveId" clId="{1CD74882-09E0-4ED5-99D5-8E83F2307361}" dt="2024-11-19T08:38:08.335" v="173" actId="478"/>
          <ac:spMkLst>
            <pc:docMk/>
            <pc:sldMk cId="2892043977" sldId="267"/>
            <ac:spMk id="2" creationId="{E9B7A821-057B-7B07-58DF-48C40A617118}"/>
          </ac:spMkLst>
        </pc:spChg>
        <pc:spChg chg="del mod">
          <ac:chgData name="Iryna Zhukevych" userId="32b9d8b4c7aa7458" providerId="LiveId" clId="{1CD74882-09E0-4ED5-99D5-8E83F2307361}" dt="2024-11-19T08:38:10.590" v="175" actId="22"/>
          <ac:spMkLst>
            <pc:docMk/>
            <pc:sldMk cId="2892043977" sldId="267"/>
            <ac:spMk id="3" creationId="{03780C40-A31A-AC51-91BB-F6BF83E972D3}"/>
          </ac:spMkLst>
        </pc:spChg>
        <pc:spChg chg="add">
          <ac:chgData name="Iryna Zhukevych" userId="32b9d8b4c7aa7458" providerId="LiveId" clId="{1CD74882-09E0-4ED5-99D5-8E83F2307361}" dt="2024-11-19T08:46:01.915" v="197" actId="26606"/>
          <ac:spMkLst>
            <pc:docMk/>
            <pc:sldMk cId="2892043977" sldId="267"/>
            <ac:spMk id="10" creationId="{A93898FF-D987-4B0E-BFB4-85F5EB356D4D}"/>
          </ac:spMkLst>
        </pc:spChg>
        <pc:spChg chg="add">
          <ac:chgData name="Iryna Zhukevych" userId="32b9d8b4c7aa7458" providerId="LiveId" clId="{1CD74882-09E0-4ED5-99D5-8E83F2307361}" dt="2024-11-19T08:46:01.915" v="197" actId="26606"/>
          <ac:spMkLst>
            <pc:docMk/>
            <pc:sldMk cId="2892043977" sldId="267"/>
            <ac:spMk id="12" creationId="{8654E6D0-A14C-40BE-8E45-0815172668EC}"/>
          </ac:spMkLst>
        </pc:spChg>
        <pc:spChg chg="add">
          <ac:chgData name="Iryna Zhukevych" userId="32b9d8b4c7aa7458" providerId="LiveId" clId="{1CD74882-09E0-4ED5-99D5-8E83F2307361}" dt="2024-11-19T08:46:01.915" v="197" actId="26606"/>
          <ac:spMkLst>
            <pc:docMk/>
            <pc:sldMk cId="2892043977" sldId="267"/>
            <ac:spMk id="16" creationId="{A737E5B8-8F31-4942-B159-B213C4D6D830}"/>
          </ac:spMkLst>
        </pc:spChg>
        <pc:spChg chg="add">
          <ac:chgData name="Iryna Zhukevych" userId="32b9d8b4c7aa7458" providerId="LiveId" clId="{1CD74882-09E0-4ED5-99D5-8E83F2307361}" dt="2024-11-19T08:46:01.915" v="197" actId="26606"/>
          <ac:spMkLst>
            <pc:docMk/>
            <pc:sldMk cId="2892043977" sldId="267"/>
            <ac:spMk id="18" creationId="{42A4FC2C-047E-45A5-965D-8E1E3BF09BC6}"/>
          </ac:spMkLst>
        </pc:spChg>
        <pc:spChg chg="add">
          <ac:chgData name="Iryna Zhukevych" userId="32b9d8b4c7aa7458" providerId="LiveId" clId="{1CD74882-09E0-4ED5-99D5-8E83F2307361}" dt="2024-11-19T08:46:01.915" v="197" actId="26606"/>
          <ac:spMkLst>
            <pc:docMk/>
            <pc:sldMk cId="2892043977" sldId="267"/>
            <ac:spMk id="20" creationId="{78F530DA-C7D1-4968-8F8A-8700C2BB2A49}"/>
          </ac:spMkLst>
        </pc:spChg>
        <pc:picChg chg="add mod ord">
          <ac:chgData name="Iryna Zhukevych" userId="32b9d8b4c7aa7458" providerId="LiveId" clId="{1CD74882-09E0-4ED5-99D5-8E83F2307361}" dt="2024-11-19T08:46:01.915" v="197" actId="26606"/>
          <ac:picMkLst>
            <pc:docMk/>
            <pc:sldMk cId="2892043977" sldId="267"/>
            <ac:picMk id="5" creationId="{93270F4F-41B0-636C-0B63-B8E145EEF7AE}"/>
          </ac:picMkLst>
        </pc:picChg>
        <pc:picChg chg="add">
          <ac:chgData name="Iryna Zhukevych" userId="32b9d8b4c7aa7458" providerId="LiveId" clId="{1CD74882-09E0-4ED5-99D5-8E83F2307361}" dt="2024-11-19T08:46:01.915" v="197" actId="26606"/>
          <ac:picMkLst>
            <pc:docMk/>
            <pc:sldMk cId="2892043977" sldId="267"/>
            <ac:picMk id="14" creationId="{5516C1EB-8D62-4BF0-92B5-02E6AE43B1F3}"/>
          </ac:picMkLst>
        </pc:picChg>
      </pc:sldChg>
      <pc:sldChg chg="addSp delSp modSp new mod setBg">
        <pc:chgData name="Iryna Zhukevych" userId="32b9d8b4c7aa7458" providerId="LiveId" clId="{1CD74882-09E0-4ED5-99D5-8E83F2307361}" dt="2024-11-21T11:21:48.528" v="638" actId="14100"/>
        <pc:sldMkLst>
          <pc:docMk/>
          <pc:sldMk cId="1679150898" sldId="268"/>
        </pc:sldMkLst>
        <pc:spChg chg="mod">
          <ac:chgData name="Iryna Zhukevych" userId="32b9d8b4c7aa7458" providerId="LiveId" clId="{1CD74882-09E0-4ED5-99D5-8E83F2307361}" dt="2024-11-21T11:21:28.297" v="631" actId="255"/>
          <ac:spMkLst>
            <pc:docMk/>
            <pc:sldMk cId="1679150898" sldId="268"/>
            <ac:spMk id="2" creationId="{27573CC6-8045-59C6-F2F2-F884B3B74B70}"/>
          </ac:spMkLst>
        </pc:spChg>
        <pc:spChg chg="mod">
          <ac:chgData name="Iryna Zhukevych" userId="32b9d8b4c7aa7458" providerId="LiveId" clId="{1CD74882-09E0-4ED5-99D5-8E83F2307361}" dt="2024-11-21T11:21:48.528" v="638" actId="14100"/>
          <ac:spMkLst>
            <pc:docMk/>
            <pc:sldMk cId="1679150898" sldId="268"/>
            <ac:spMk id="3" creationId="{72AFED73-B015-6594-5808-2F7C5E1994A8}"/>
          </ac:spMkLst>
        </pc:spChg>
        <pc:spChg chg="add del">
          <ac:chgData name="Iryna Zhukevych" userId="32b9d8b4c7aa7458" providerId="LiveId" clId="{1CD74882-09E0-4ED5-99D5-8E83F2307361}" dt="2024-11-21T11:21:16.272" v="628" actId="26606"/>
          <ac:spMkLst>
            <pc:docMk/>
            <pc:sldMk cId="1679150898" sldId="268"/>
            <ac:spMk id="8" creationId="{081EA652-8C6A-4E69-BEB9-170809474553}"/>
          </ac:spMkLst>
        </pc:spChg>
        <pc:spChg chg="add del">
          <ac:chgData name="Iryna Zhukevych" userId="32b9d8b4c7aa7458" providerId="LiveId" clId="{1CD74882-09E0-4ED5-99D5-8E83F2307361}" dt="2024-11-21T11:21:16.272" v="628" actId="26606"/>
          <ac:spMkLst>
            <pc:docMk/>
            <pc:sldMk cId="1679150898" sldId="268"/>
            <ac:spMk id="10" creationId="{A4026A73-1F7F-49F2-B319-8CA3B3D53269}"/>
          </ac:spMkLst>
        </pc:spChg>
        <pc:spChg chg="add del">
          <ac:chgData name="Iryna Zhukevych" userId="32b9d8b4c7aa7458" providerId="LiveId" clId="{1CD74882-09E0-4ED5-99D5-8E83F2307361}" dt="2024-11-21T11:21:16.272" v="628" actId="26606"/>
          <ac:spMkLst>
            <pc:docMk/>
            <pc:sldMk cId="1679150898" sldId="268"/>
            <ac:spMk id="12" creationId="{5298780A-33B9-4EA2-8F67-DE68AD62841B}"/>
          </ac:spMkLst>
        </pc:spChg>
        <pc:spChg chg="add del">
          <ac:chgData name="Iryna Zhukevych" userId="32b9d8b4c7aa7458" providerId="LiveId" clId="{1CD74882-09E0-4ED5-99D5-8E83F2307361}" dt="2024-11-21T11:21:16.272" v="628" actId="26606"/>
          <ac:spMkLst>
            <pc:docMk/>
            <pc:sldMk cId="1679150898" sldId="268"/>
            <ac:spMk id="14" creationId="{7F488E8B-4E1E-4402-8935-D4E6C02615C7}"/>
          </ac:spMkLst>
        </pc:spChg>
        <pc:spChg chg="add">
          <ac:chgData name="Iryna Zhukevych" userId="32b9d8b4c7aa7458" providerId="LiveId" clId="{1CD74882-09E0-4ED5-99D5-8E83F2307361}" dt="2024-11-21T11:21:16.272" v="628" actId="26606"/>
          <ac:spMkLst>
            <pc:docMk/>
            <pc:sldMk cId="1679150898" sldId="268"/>
            <ac:spMk id="21" creationId="{B6CDA21F-E7AF-4C75-8395-33F58D5B0E45}"/>
          </ac:spMkLst>
        </pc:spChg>
        <pc:spChg chg="add">
          <ac:chgData name="Iryna Zhukevych" userId="32b9d8b4c7aa7458" providerId="LiveId" clId="{1CD74882-09E0-4ED5-99D5-8E83F2307361}" dt="2024-11-21T11:21:16.272" v="628" actId="26606"/>
          <ac:spMkLst>
            <pc:docMk/>
            <pc:sldMk cId="1679150898" sldId="268"/>
            <ac:spMk id="28" creationId="{D5B0017B-2ECA-49AF-B397-DC140825DF8D}"/>
          </ac:spMkLst>
        </pc:spChg>
        <pc:grpChg chg="add">
          <ac:chgData name="Iryna Zhukevych" userId="32b9d8b4c7aa7458" providerId="LiveId" clId="{1CD74882-09E0-4ED5-99D5-8E83F2307361}" dt="2024-11-21T11:21:16.272" v="628" actId="26606"/>
          <ac:grpSpMkLst>
            <pc:docMk/>
            <pc:sldMk cId="1679150898" sldId="268"/>
            <ac:grpSpMk id="23" creationId="{AE1C45F0-260A-458C-96ED-C1F6D2151219}"/>
          </ac:grpSpMkLst>
        </pc:grpChg>
        <pc:cxnChg chg="add del">
          <ac:chgData name="Iryna Zhukevych" userId="32b9d8b4c7aa7458" providerId="LiveId" clId="{1CD74882-09E0-4ED5-99D5-8E83F2307361}" dt="2024-11-21T11:21:16.272" v="628" actId="26606"/>
          <ac:cxnSpMkLst>
            <pc:docMk/>
            <pc:sldMk cId="1679150898" sldId="268"/>
            <ac:cxnSpMk id="16" creationId="{23AAC9B5-8015-485C-ACF9-A750390E9A56}"/>
          </ac:cxnSpMkLst>
        </pc:cxnChg>
        <pc:cxnChg chg="add">
          <ac:chgData name="Iryna Zhukevych" userId="32b9d8b4c7aa7458" providerId="LiveId" clId="{1CD74882-09E0-4ED5-99D5-8E83F2307361}" dt="2024-11-21T11:21:16.272" v="628" actId="26606"/>
          <ac:cxnSpMkLst>
            <pc:docMk/>
            <pc:sldMk cId="1679150898" sldId="268"/>
            <ac:cxnSpMk id="30" creationId="{6CF1BAF6-AD41-4082-B212-8A1F9A2E8779}"/>
          </ac:cxnSpMkLst>
        </pc:cxnChg>
      </pc:sldChg>
      <pc:sldChg chg="new del">
        <pc:chgData name="Iryna Zhukevych" userId="32b9d8b4c7aa7458" providerId="LiveId" clId="{1CD74882-09E0-4ED5-99D5-8E83F2307361}" dt="2024-11-19T08:45:54.302" v="196" actId="2696"/>
        <pc:sldMkLst>
          <pc:docMk/>
          <pc:sldMk cId="3149383445" sldId="268"/>
        </pc:sldMkLst>
      </pc:sldChg>
      <pc:sldChg chg="new del">
        <pc:chgData name="Iryna Zhukevych" userId="32b9d8b4c7aa7458" providerId="LiveId" clId="{1CD74882-09E0-4ED5-99D5-8E83F2307361}" dt="2024-11-19T10:09:09.865" v="277" actId="2696"/>
        <pc:sldMkLst>
          <pc:docMk/>
          <pc:sldMk cId="3516461242" sldId="269"/>
        </pc:sldMkLst>
      </pc:sldChg>
      <pc:sldChg chg="addSp delSp modSp add mod">
        <pc:chgData name="Iryna Zhukevych" userId="32b9d8b4c7aa7458" providerId="LiveId" clId="{1CD74882-09E0-4ED5-99D5-8E83F2307361}" dt="2024-11-25T08:08:56.507" v="931" actId="1076"/>
        <pc:sldMkLst>
          <pc:docMk/>
          <pc:sldMk cId="2781797030" sldId="316"/>
        </pc:sldMkLst>
        <pc:spChg chg="mod">
          <ac:chgData name="Iryna Zhukevych" userId="32b9d8b4c7aa7458" providerId="LiveId" clId="{1CD74882-09E0-4ED5-99D5-8E83F2307361}" dt="2024-11-25T08:08:18.443" v="921" actId="1076"/>
          <ac:spMkLst>
            <pc:docMk/>
            <pc:sldMk cId="2781797030" sldId="316"/>
            <ac:spMk id="2" creationId="{E375DE90-B68B-28F8-3C5F-6A80CB0FA56A}"/>
          </ac:spMkLst>
        </pc:spChg>
        <pc:spChg chg="del">
          <ac:chgData name="Iryna Zhukevych" userId="32b9d8b4c7aa7458" providerId="LiveId" clId="{1CD74882-09E0-4ED5-99D5-8E83F2307361}" dt="2024-11-20T12:39:46.203" v="482" actId="478"/>
          <ac:spMkLst>
            <pc:docMk/>
            <pc:sldMk cId="2781797030" sldId="316"/>
            <ac:spMk id="3" creationId="{9FF235CF-163F-49D6-74BA-F915F517CFA5}"/>
          </ac:spMkLst>
        </pc:spChg>
        <pc:spChg chg="mod">
          <ac:chgData name="Iryna Zhukevych" userId="32b9d8b4c7aa7458" providerId="LiveId" clId="{1CD74882-09E0-4ED5-99D5-8E83F2307361}" dt="2024-11-25T08:08:36.426" v="925" actId="122"/>
          <ac:spMkLst>
            <pc:docMk/>
            <pc:sldMk cId="2781797030" sldId="316"/>
            <ac:spMk id="4" creationId="{E61034EC-0D71-8852-D58C-126CF2AEFEE0}"/>
          </ac:spMkLst>
        </pc:spChg>
        <pc:spChg chg="mod">
          <ac:chgData name="Iryna Zhukevych" userId="32b9d8b4c7aa7458" providerId="LiveId" clId="{1CD74882-09E0-4ED5-99D5-8E83F2307361}" dt="2024-11-25T08:08:39.806" v="926" actId="14100"/>
          <ac:spMkLst>
            <pc:docMk/>
            <pc:sldMk cId="2781797030" sldId="316"/>
            <ac:spMk id="5" creationId="{76F8093F-E48D-FC1D-3A53-F358AF279B1B}"/>
          </ac:spMkLst>
        </pc:spChg>
        <pc:spChg chg="mod">
          <ac:chgData name="Iryna Zhukevych" userId="32b9d8b4c7aa7458" providerId="LiveId" clId="{1CD74882-09E0-4ED5-99D5-8E83F2307361}" dt="2024-11-25T08:08:56.507" v="931" actId="1076"/>
          <ac:spMkLst>
            <pc:docMk/>
            <pc:sldMk cId="2781797030" sldId="316"/>
            <ac:spMk id="6" creationId="{63F5C764-ADBA-1335-D39A-5F6A5BDA5D99}"/>
          </ac:spMkLst>
        </pc:spChg>
        <pc:spChg chg="mod">
          <ac:chgData name="Iryna Zhukevych" userId="32b9d8b4c7aa7458" providerId="LiveId" clId="{1CD74882-09E0-4ED5-99D5-8E83F2307361}" dt="2024-11-25T08:08:53.299" v="930" actId="14100"/>
          <ac:spMkLst>
            <pc:docMk/>
            <pc:sldMk cId="2781797030" sldId="316"/>
            <ac:spMk id="7" creationId="{B8F3E7F4-9DE6-361D-407D-7DE770868C5D}"/>
          </ac:spMkLst>
        </pc:spChg>
        <pc:picChg chg="add mod">
          <ac:chgData name="Iryna Zhukevych" userId="32b9d8b4c7aa7458" providerId="LiveId" clId="{1CD74882-09E0-4ED5-99D5-8E83F2307361}" dt="2024-11-20T12:41:19.855" v="493" actId="14100"/>
          <ac:picMkLst>
            <pc:docMk/>
            <pc:sldMk cId="2781797030" sldId="316"/>
            <ac:picMk id="9" creationId="{4C6A6EB2-0338-F912-412C-27D32D5AFB21}"/>
          </ac:picMkLst>
        </pc:picChg>
      </pc:sldChg>
      <pc:sldChg chg="delSp modSp mod">
        <pc:chgData name="Iryna Zhukevych" userId="32b9d8b4c7aa7458" providerId="LiveId" clId="{1CD74882-09E0-4ED5-99D5-8E83F2307361}" dt="2024-11-25T08:09:05.577" v="932" actId="14100"/>
        <pc:sldMkLst>
          <pc:docMk/>
          <pc:sldMk cId="0" sldId="317"/>
        </pc:sldMkLst>
        <pc:spChg chg="mod">
          <ac:chgData name="Iryna Zhukevych" userId="32b9d8b4c7aa7458" providerId="LiveId" clId="{1CD74882-09E0-4ED5-99D5-8E83F2307361}" dt="2024-11-21T11:19:35.708" v="598" actId="1076"/>
          <ac:spMkLst>
            <pc:docMk/>
            <pc:sldMk cId="0" sldId="317"/>
            <ac:spMk id="3" creationId="{00000000-0000-0000-0000-000000000000}"/>
          </ac:spMkLst>
        </pc:spChg>
        <pc:spChg chg="mod">
          <ac:chgData name="Iryna Zhukevych" userId="32b9d8b4c7aa7458" providerId="LiveId" clId="{1CD74882-09E0-4ED5-99D5-8E83F2307361}" dt="2024-11-21T11:19:48.659" v="602" actId="1076"/>
          <ac:spMkLst>
            <pc:docMk/>
            <pc:sldMk cId="0" sldId="317"/>
            <ac:spMk id="4" creationId="{00000000-0000-0000-0000-000000000000}"/>
          </ac:spMkLst>
        </pc:spChg>
        <pc:spChg chg="mod">
          <ac:chgData name="Iryna Zhukevych" userId="32b9d8b4c7aa7458" providerId="LiveId" clId="{1CD74882-09E0-4ED5-99D5-8E83F2307361}" dt="2024-11-25T08:09:05.577" v="932" actId="14100"/>
          <ac:spMkLst>
            <pc:docMk/>
            <pc:sldMk cId="0" sldId="317"/>
            <ac:spMk id="5" creationId="{00000000-0000-0000-0000-000000000000}"/>
          </ac:spMkLst>
        </pc:spChg>
        <pc:spChg chg="del mod">
          <ac:chgData name="Iryna Zhukevych" userId="32b9d8b4c7aa7458" providerId="LiveId" clId="{1CD74882-09E0-4ED5-99D5-8E83F2307361}" dt="2024-11-21T11:18:01.439" v="576" actId="478"/>
          <ac:spMkLst>
            <pc:docMk/>
            <pc:sldMk cId="0" sldId="317"/>
            <ac:spMk id="25" creationId="{00000000-0000-0000-0000-000000000000}"/>
          </ac:spMkLst>
        </pc:spChg>
        <pc:graphicFrameChg chg="mod modGraphic">
          <ac:chgData name="Iryna Zhukevych" userId="32b9d8b4c7aa7458" providerId="LiveId" clId="{1CD74882-09E0-4ED5-99D5-8E83F2307361}" dt="2024-11-21T11:19:07.539" v="593" actId="14100"/>
          <ac:graphicFrameMkLst>
            <pc:docMk/>
            <pc:sldMk cId="0" sldId="317"/>
            <ac:graphicFrameMk id="2" creationId="{00000000-0000-0000-0000-000000000000}"/>
          </ac:graphicFrameMkLst>
        </pc:graphicFrameChg>
      </pc:sldChg>
      <pc:sldChg chg="new del">
        <pc:chgData name="Iryna Zhukevych" userId="32b9d8b4c7aa7458" providerId="LiveId" clId="{1CD74882-09E0-4ED5-99D5-8E83F2307361}" dt="2024-11-19T10:09:40.961" v="279" actId="680"/>
        <pc:sldMkLst>
          <pc:docMk/>
          <pc:sldMk cId="885862303" sldId="317"/>
        </pc:sldMkLst>
      </pc:sldChg>
      <pc:sldChg chg="addSp delSp modSp new mod setBg">
        <pc:chgData name="Iryna Zhukevych" userId="32b9d8b4c7aa7458" providerId="LiveId" clId="{1CD74882-09E0-4ED5-99D5-8E83F2307361}" dt="2024-11-21T11:23:28.091" v="656" actId="2710"/>
        <pc:sldMkLst>
          <pc:docMk/>
          <pc:sldMk cId="3038084408" sldId="318"/>
        </pc:sldMkLst>
        <pc:spChg chg="mod">
          <ac:chgData name="Iryna Zhukevych" userId="32b9d8b4c7aa7458" providerId="LiveId" clId="{1CD74882-09E0-4ED5-99D5-8E83F2307361}" dt="2024-11-21T11:23:28.091" v="656" actId="2710"/>
          <ac:spMkLst>
            <pc:docMk/>
            <pc:sldMk cId="3038084408" sldId="318"/>
            <ac:spMk id="2" creationId="{29F94ACE-FB95-C59D-D513-2186930E2E42}"/>
          </ac:spMkLst>
        </pc:spChg>
        <pc:spChg chg="del mod">
          <ac:chgData name="Iryna Zhukevych" userId="32b9d8b4c7aa7458" providerId="LiveId" clId="{1CD74882-09E0-4ED5-99D5-8E83F2307361}" dt="2024-11-20T12:09:53.919" v="316"/>
          <ac:spMkLst>
            <pc:docMk/>
            <pc:sldMk cId="3038084408" sldId="318"/>
            <ac:spMk id="3" creationId="{5A930508-5AA4-1795-7DD4-E388C00148D3}"/>
          </ac:spMkLst>
        </pc:spChg>
        <pc:spChg chg="add mod">
          <ac:chgData name="Iryna Zhukevych" userId="32b9d8b4c7aa7458" providerId="LiveId" clId="{1CD74882-09E0-4ED5-99D5-8E83F2307361}" dt="2024-11-21T11:23:06.281" v="654" actId="14100"/>
          <ac:spMkLst>
            <pc:docMk/>
            <pc:sldMk cId="3038084408" sldId="318"/>
            <ac:spMk id="4" creationId="{0933BE4B-D1B2-FFFB-0706-74680781FE21}"/>
          </ac:spMkLst>
        </pc:spChg>
        <pc:spChg chg="add del">
          <ac:chgData name="Iryna Zhukevych" userId="32b9d8b4c7aa7458" providerId="LiveId" clId="{1CD74882-09E0-4ED5-99D5-8E83F2307361}" dt="2024-11-21T11:21:57.619" v="639" actId="26606"/>
          <ac:spMkLst>
            <pc:docMk/>
            <pc:sldMk cId="3038084408" sldId="318"/>
            <ac:spMk id="9" creationId="{081EA652-8C6A-4E69-BEB9-170809474553}"/>
          </ac:spMkLst>
        </pc:spChg>
        <pc:spChg chg="add del">
          <ac:chgData name="Iryna Zhukevych" userId="32b9d8b4c7aa7458" providerId="LiveId" clId="{1CD74882-09E0-4ED5-99D5-8E83F2307361}" dt="2024-11-21T11:21:57.619" v="639" actId="26606"/>
          <ac:spMkLst>
            <pc:docMk/>
            <pc:sldMk cId="3038084408" sldId="318"/>
            <ac:spMk id="11" creationId="{5298780A-33B9-4EA2-8F67-DE68AD62841B}"/>
          </ac:spMkLst>
        </pc:spChg>
        <pc:spChg chg="add del">
          <ac:chgData name="Iryna Zhukevych" userId="32b9d8b4c7aa7458" providerId="LiveId" clId="{1CD74882-09E0-4ED5-99D5-8E83F2307361}" dt="2024-11-21T11:21:57.619" v="639" actId="26606"/>
          <ac:spMkLst>
            <pc:docMk/>
            <pc:sldMk cId="3038084408" sldId="318"/>
            <ac:spMk id="13" creationId="{7F488E8B-4E1E-4402-8935-D4E6C02615C7}"/>
          </ac:spMkLst>
        </pc:spChg>
        <pc:spChg chg="add">
          <ac:chgData name="Iryna Zhukevych" userId="32b9d8b4c7aa7458" providerId="LiveId" clId="{1CD74882-09E0-4ED5-99D5-8E83F2307361}" dt="2024-11-21T11:21:57.619" v="639" actId="26606"/>
          <ac:spMkLst>
            <pc:docMk/>
            <pc:sldMk cId="3038084408" sldId="318"/>
            <ac:spMk id="18" creationId="{4DA718D0-4865-4629-8134-44F68D41D574}"/>
          </ac:spMkLst>
        </pc:spChg>
        <pc:spChg chg="add">
          <ac:chgData name="Iryna Zhukevych" userId="32b9d8b4c7aa7458" providerId="LiveId" clId="{1CD74882-09E0-4ED5-99D5-8E83F2307361}" dt="2024-11-21T11:21:57.619" v="639" actId="26606"/>
          <ac:spMkLst>
            <pc:docMk/>
            <pc:sldMk cId="3038084408" sldId="318"/>
            <ac:spMk id="24" creationId="{CBC4F608-B4B8-48C3-9572-C0F061B1CD99}"/>
          </ac:spMkLst>
        </pc:spChg>
        <pc:grpChg chg="add">
          <ac:chgData name="Iryna Zhukevych" userId="32b9d8b4c7aa7458" providerId="LiveId" clId="{1CD74882-09E0-4ED5-99D5-8E83F2307361}" dt="2024-11-21T11:21:57.619" v="639" actId="26606"/>
          <ac:grpSpMkLst>
            <pc:docMk/>
            <pc:sldMk cId="3038084408" sldId="318"/>
            <ac:grpSpMk id="20" creationId="{65167ED7-6315-43AB-B1B6-C326D5FD8F84}"/>
          </ac:grpSpMkLst>
        </pc:grpChg>
      </pc:sldChg>
      <pc:sldChg chg="modSp new del mod">
        <pc:chgData name="Iryna Zhukevych" userId="32b9d8b4c7aa7458" providerId="LiveId" clId="{1CD74882-09E0-4ED5-99D5-8E83F2307361}" dt="2024-11-20T12:34:56.534" v="415" actId="2696"/>
        <pc:sldMkLst>
          <pc:docMk/>
          <pc:sldMk cId="4123577314" sldId="319"/>
        </pc:sldMkLst>
        <pc:spChg chg="mod">
          <ac:chgData name="Iryna Zhukevych" userId="32b9d8b4c7aa7458" providerId="LiveId" clId="{1CD74882-09E0-4ED5-99D5-8E83F2307361}" dt="2024-11-20T12:20:07.330" v="351" actId="20577"/>
          <ac:spMkLst>
            <pc:docMk/>
            <pc:sldMk cId="4123577314" sldId="319"/>
            <ac:spMk id="3" creationId="{8CBD5BB9-9727-C696-81A8-24FBC28BE6EB}"/>
          </ac:spMkLst>
        </pc:spChg>
      </pc:sldChg>
      <pc:sldChg chg="addSp delSp modSp new mod ord setBg">
        <pc:chgData name="Iryna Zhukevych" userId="32b9d8b4c7aa7458" providerId="LiveId" clId="{1CD74882-09E0-4ED5-99D5-8E83F2307361}" dt="2024-11-21T11:24:26.742" v="660"/>
        <pc:sldMkLst>
          <pc:docMk/>
          <pc:sldMk cId="2641230598" sldId="320"/>
        </pc:sldMkLst>
        <pc:spChg chg="mod ord">
          <ac:chgData name="Iryna Zhukevych" userId="32b9d8b4c7aa7458" providerId="LiveId" clId="{1CD74882-09E0-4ED5-99D5-8E83F2307361}" dt="2024-11-20T12:33:50.065" v="405" actId="26606"/>
          <ac:spMkLst>
            <pc:docMk/>
            <pc:sldMk cId="2641230598" sldId="320"/>
            <ac:spMk id="2" creationId="{9E9EE565-D631-53B3-A3CE-C7D852EE70EE}"/>
          </ac:spMkLst>
        </pc:spChg>
        <pc:spChg chg="del mod">
          <ac:chgData name="Iryna Zhukevych" userId="32b9d8b4c7aa7458" providerId="LiveId" clId="{1CD74882-09E0-4ED5-99D5-8E83F2307361}" dt="2024-11-20T12:23:36.815" v="354" actId="22"/>
          <ac:spMkLst>
            <pc:docMk/>
            <pc:sldMk cId="2641230598" sldId="320"/>
            <ac:spMk id="3" creationId="{0E9FFFDA-EBC5-26D0-FF6A-114BAFEC49FA}"/>
          </ac:spMkLst>
        </pc:spChg>
        <pc:spChg chg="add">
          <ac:chgData name="Iryna Zhukevych" userId="32b9d8b4c7aa7458" providerId="LiveId" clId="{1CD74882-09E0-4ED5-99D5-8E83F2307361}" dt="2024-11-20T12:33:50.065" v="405" actId="26606"/>
          <ac:spMkLst>
            <pc:docMk/>
            <pc:sldMk cId="2641230598" sldId="320"/>
            <ac:spMk id="18" creationId="{848F64AA-5BE2-4280-BEFA-DC288118FCCE}"/>
          </ac:spMkLst>
        </pc:spChg>
        <pc:picChg chg="add mod ord">
          <ac:chgData name="Iryna Zhukevych" userId="32b9d8b4c7aa7458" providerId="LiveId" clId="{1CD74882-09E0-4ED5-99D5-8E83F2307361}" dt="2024-11-20T12:33:50.065" v="405" actId="26606"/>
          <ac:picMkLst>
            <pc:docMk/>
            <pc:sldMk cId="2641230598" sldId="320"/>
            <ac:picMk id="5" creationId="{F01893D8-7B55-214C-16B6-221ADD4B9473}"/>
          </ac:picMkLst>
        </pc:picChg>
        <pc:picChg chg="add del mod">
          <ac:chgData name="Iryna Zhukevych" userId="32b9d8b4c7aa7458" providerId="LiveId" clId="{1CD74882-09E0-4ED5-99D5-8E83F2307361}" dt="2024-11-20T12:28:40.914" v="388" actId="478"/>
          <ac:picMkLst>
            <pc:docMk/>
            <pc:sldMk cId="2641230598" sldId="320"/>
            <ac:picMk id="7" creationId="{9461241A-9C18-4AC0-A5C9-04367D07598D}"/>
          </ac:picMkLst>
        </pc:picChg>
        <pc:picChg chg="add del mod">
          <ac:chgData name="Iryna Zhukevych" userId="32b9d8b4c7aa7458" providerId="LiveId" clId="{1CD74882-09E0-4ED5-99D5-8E83F2307361}" dt="2024-11-20T12:28:47.876" v="389" actId="478"/>
          <ac:picMkLst>
            <pc:docMk/>
            <pc:sldMk cId="2641230598" sldId="320"/>
            <ac:picMk id="9" creationId="{67199732-4750-B1F6-7375-F25C29150980}"/>
          </ac:picMkLst>
        </pc:picChg>
        <pc:picChg chg="add mod">
          <ac:chgData name="Iryna Zhukevych" userId="32b9d8b4c7aa7458" providerId="LiveId" clId="{1CD74882-09E0-4ED5-99D5-8E83F2307361}" dt="2024-11-20T12:33:50.065" v="405" actId="26606"/>
          <ac:picMkLst>
            <pc:docMk/>
            <pc:sldMk cId="2641230598" sldId="320"/>
            <ac:picMk id="11" creationId="{D37D74EC-8C34-85B5-E7B7-7CFE28177C36}"/>
          </ac:picMkLst>
        </pc:picChg>
        <pc:picChg chg="add mod ord">
          <ac:chgData name="Iryna Zhukevych" userId="32b9d8b4c7aa7458" providerId="LiveId" clId="{1CD74882-09E0-4ED5-99D5-8E83F2307361}" dt="2024-11-20T12:33:50.065" v="405" actId="26606"/>
          <ac:picMkLst>
            <pc:docMk/>
            <pc:sldMk cId="2641230598" sldId="320"/>
            <ac:picMk id="13" creationId="{A2212468-F826-36A6-6E65-727BB05C36D1}"/>
          </ac:picMkLst>
        </pc:picChg>
        <pc:picChg chg="add del mod">
          <ac:chgData name="Iryna Zhukevych" userId="32b9d8b4c7aa7458" providerId="LiveId" clId="{1CD74882-09E0-4ED5-99D5-8E83F2307361}" dt="2024-11-20T12:33:26.567" v="400" actId="478"/>
          <ac:picMkLst>
            <pc:docMk/>
            <pc:sldMk cId="2641230598" sldId="320"/>
            <ac:picMk id="15" creationId="{6437D544-0BA3-A532-05F1-938F8E0CFE2B}"/>
          </ac:picMkLst>
        </pc:picChg>
      </pc:sldChg>
      <pc:sldChg chg="addSp delSp modSp new mod ord setBg">
        <pc:chgData name="Iryna Zhukevych" userId="32b9d8b4c7aa7458" providerId="LiveId" clId="{1CD74882-09E0-4ED5-99D5-8E83F2307361}" dt="2024-11-21T11:24:10.576" v="658" actId="26606"/>
        <pc:sldMkLst>
          <pc:docMk/>
          <pc:sldMk cId="1660459068" sldId="321"/>
        </pc:sldMkLst>
        <pc:spChg chg="mod">
          <ac:chgData name="Iryna Zhukevych" userId="32b9d8b4c7aa7458" providerId="LiveId" clId="{1CD74882-09E0-4ED5-99D5-8E83F2307361}" dt="2024-11-21T11:24:10.576" v="658" actId="26606"/>
          <ac:spMkLst>
            <pc:docMk/>
            <pc:sldMk cId="1660459068" sldId="321"/>
            <ac:spMk id="2" creationId="{B871D292-E616-D617-0492-FB2FDAFB0F20}"/>
          </ac:spMkLst>
        </pc:spChg>
        <pc:spChg chg="del mod">
          <ac:chgData name="Iryna Zhukevych" userId="32b9d8b4c7aa7458" providerId="LiveId" clId="{1CD74882-09E0-4ED5-99D5-8E83F2307361}" dt="2024-11-20T12:36:24.439" v="431" actId="478"/>
          <ac:spMkLst>
            <pc:docMk/>
            <pc:sldMk cId="1660459068" sldId="321"/>
            <ac:spMk id="3" creationId="{0D8C2948-5D9C-FEE6-69F4-DF82184041A8}"/>
          </ac:spMkLst>
        </pc:spChg>
        <pc:spChg chg="add">
          <ac:chgData name="Iryna Zhukevych" userId="32b9d8b4c7aa7458" providerId="LiveId" clId="{1CD74882-09E0-4ED5-99D5-8E83F2307361}" dt="2024-11-21T11:24:10.576" v="658" actId="26606"/>
          <ac:spMkLst>
            <pc:docMk/>
            <pc:sldMk cId="1660459068" sldId="321"/>
            <ac:spMk id="7" creationId="{9095C1F4-AE7F-44E4-8693-40D3D6831140}"/>
          </ac:spMkLst>
        </pc:spChg>
        <pc:spChg chg="add">
          <ac:chgData name="Iryna Zhukevych" userId="32b9d8b4c7aa7458" providerId="LiveId" clId="{1CD74882-09E0-4ED5-99D5-8E83F2307361}" dt="2024-11-21T11:24:10.576" v="658" actId="26606"/>
          <ac:spMkLst>
            <pc:docMk/>
            <pc:sldMk cId="1660459068" sldId="321"/>
            <ac:spMk id="13" creationId="{871AEA07-1E14-44B4-8E55-64EF049CD66F}"/>
          </ac:spMkLst>
        </pc:spChg>
        <pc:grpChg chg="add">
          <ac:chgData name="Iryna Zhukevych" userId="32b9d8b4c7aa7458" providerId="LiveId" clId="{1CD74882-09E0-4ED5-99D5-8E83F2307361}" dt="2024-11-21T11:24:10.576" v="658" actId="26606"/>
          <ac:grpSpMkLst>
            <pc:docMk/>
            <pc:sldMk cId="1660459068" sldId="321"/>
            <ac:grpSpMk id="9" creationId="{8734DDD3-F723-4DD3-8ABE-EC0B2AC87D74}"/>
          </ac:grpSpMkLst>
        </pc:grpChg>
      </pc:sldChg>
      <pc:sldChg chg="addSp modSp new mod setBg">
        <pc:chgData name="Iryna Zhukevych" userId="32b9d8b4c7aa7458" providerId="LiveId" clId="{1CD74882-09E0-4ED5-99D5-8E83F2307361}" dt="2024-11-21T11:26:18.202" v="733" actId="14100"/>
        <pc:sldMkLst>
          <pc:docMk/>
          <pc:sldMk cId="1885087014" sldId="322"/>
        </pc:sldMkLst>
        <pc:spChg chg="mod">
          <ac:chgData name="Iryna Zhukevych" userId="32b9d8b4c7aa7458" providerId="LiveId" clId="{1CD74882-09E0-4ED5-99D5-8E83F2307361}" dt="2024-11-21T11:26:14.285" v="732" actId="14100"/>
          <ac:spMkLst>
            <pc:docMk/>
            <pc:sldMk cId="1885087014" sldId="322"/>
            <ac:spMk id="2" creationId="{BD94DE0B-2CC5-5948-D4AA-D93979989590}"/>
          </ac:spMkLst>
        </pc:spChg>
        <pc:spChg chg="mod">
          <ac:chgData name="Iryna Zhukevych" userId="32b9d8b4c7aa7458" providerId="LiveId" clId="{1CD74882-09E0-4ED5-99D5-8E83F2307361}" dt="2024-11-21T11:26:18.202" v="733" actId="14100"/>
          <ac:spMkLst>
            <pc:docMk/>
            <pc:sldMk cId="1885087014" sldId="322"/>
            <ac:spMk id="3" creationId="{5385F60F-E460-A9FF-336D-ABC280C4AD1E}"/>
          </ac:spMkLst>
        </pc:spChg>
        <pc:spChg chg="add">
          <ac:chgData name="Iryna Zhukevych" userId="32b9d8b4c7aa7458" providerId="LiveId" clId="{1CD74882-09E0-4ED5-99D5-8E83F2307361}" dt="2024-11-21T11:25:50.038" v="723" actId="26606"/>
          <ac:spMkLst>
            <pc:docMk/>
            <pc:sldMk cId="1885087014" sldId="322"/>
            <ac:spMk id="8" creationId="{3AD318CC-E2A8-4E27-9548-A047A78999B1}"/>
          </ac:spMkLst>
        </pc:spChg>
        <pc:spChg chg="add">
          <ac:chgData name="Iryna Zhukevych" userId="32b9d8b4c7aa7458" providerId="LiveId" clId="{1CD74882-09E0-4ED5-99D5-8E83F2307361}" dt="2024-11-21T11:25:50.038" v="723" actId="26606"/>
          <ac:spMkLst>
            <pc:docMk/>
            <pc:sldMk cId="1885087014" sldId="322"/>
            <ac:spMk id="14" creationId="{2C1BBA94-3F40-40AA-8BB9-E69E25E537C1}"/>
          </ac:spMkLst>
        </pc:spChg>
        <pc:grpChg chg="add">
          <ac:chgData name="Iryna Zhukevych" userId="32b9d8b4c7aa7458" providerId="LiveId" clId="{1CD74882-09E0-4ED5-99D5-8E83F2307361}" dt="2024-11-21T11:25:50.038" v="723" actId="26606"/>
          <ac:grpSpMkLst>
            <pc:docMk/>
            <pc:sldMk cId="1885087014" sldId="322"/>
            <ac:grpSpMk id="10" creationId="{B14B560F-9DD7-4302-A60B-EBD3EF59B073}"/>
          </ac:grpSpMkLst>
        </pc:grpChg>
      </pc:sldChg>
      <pc:sldChg chg="addSp delSp modSp new mod setBg">
        <pc:chgData name="Iryna Zhukevych" userId="32b9d8b4c7aa7458" providerId="LiveId" clId="{1CD74882-09E0-4ED5-99D5-8E83F2307361}" dt="2024-11-21T11:25:34.226" v="722" actId="1076"/>
        <pc:sldMkLst>
          <pc:docMk/>
          <pc:sldMk cId="3412719500" sldId="323"/>
        </pc:sldMkLst>
        <pc:spChg chg="del">
          <ac:chgData name="Iryna Zhukevych" userId="32b9d8b4c7aa7458" providerId="LiveId" clId="{1CD74882-09E0-4ED5-99D5-8E83F2307361}" dt="2024-11-21T11:25:01.141" v="713" actId="478"/>
          <ac:spMkLst>
            <pc:docMk/>
            <pc:sldMk cId="3412719500" sldId="323"/>
            <ac:spMk id="2" creationId="{A81AEA07-2AE5-2193-45F1-DA779825B437}"/>
          </ac:spMkLst>
        </pc:spChg>
        <pc:spChg chg="mod">
          <ac:chgData name="Iryna Zhukevych" userId="32b9d8b4c7aa7458" providerId="LiveId" clId="{1CD74882-09E0-4ED5-99D5-8E83F2307361}" dt="2024-11-21T11:25:34.226" v="722" actId="1076"/>
          <ac:spMkLst>
            <pc:docMk/>
            <pc:sldMk cId="3412719500" sldId="323"/>
            <ac:spMk id="3" creationId="{F61457CF-C9E4-17C1-8919-9BA0C3DE3A24}"/>
          </ac:spMkLst>
        </pc:spChg>
        <pc:spChg chg="add">
          <ac:chgData name="Iryna Zhukevych" userId="32b9d8b4c7aa7458" providerId="LiveId" clId="{1CD74882-09E0-4ED5-99D5-8E83F2307361}" dt="2024-11-21T11:25:12.882" v="715" actId="26606"/>
          <ac:spMkLst>
            <pc:docMk/>
            <pc:sldMk cId="3412719500" sldId="323"/>
            <ac:spMk id="14" creationId="{201CC55D-ED54-4C5C-95E6-10947BD1103B}"/>
          </ac:spMkLst>
        </pc:spChg>
        <pc:spChg chg="add">
          <ac:chgData name="Iryna Zhukevych" userId="32b9d8b4c7aa7458" providerId="LiveId" clId="{1CD74882-09E0-4ED5-99D5-8E83F2307361}" dt="2024-11-21T11:25:12.882" v="715" actId="26606"/>
          <ac:spMkLst>
            <pc:docMk/>
            <pc:sldMk cId="3412719500" sldId="323"/>
            <ac:spMk id="20" creationId="{3873B707-463F-40B0-8227-E8CC6C67EB25}"/>
          </ac:spMkLst>
        </pc:spChg>
        <pc:spChg chg="add">
          <ac:chgData name="Iryna Zhukevych" userId="32b9d8b4c7aa7458" providerId="LiveId" clId="{1CD74882-09E0-4ED5-99D5-8E83F2307361}" dt="2024-11-21T11:25:12.882" v="715" actId="26606"/>
          <ac:spMkLst>
            <pc:docMk/>
            <pc:sldMk cId="3412719500" sldId="323"/>
            <ac:spMk id="22" creationId="{C13237C8-E62C-4F0D-A318-BD6FB6C2D138}"/>
          </ac:spMkLst>
        </pc:spChg>
        <pc:spChg chg="add">
          <ac:chgData name="Iryna Zhukevych" userId="32b9d8b4c7aa7458" providerId="LiveId" clId="{1CD74882-09E0-4ED5-99D5-8E83F2307361}" dt="2024-11-21T11:25:12.882" v="715" actId="26606"/>
          <ac:spMkLst>
            <pc:docMk/>
            <pc:sldMk cId="3412719500" sldId="323"/>
            <ac:spMk id="24" creationId="{19C9EAEA-39D0-4B0E-A0EB-51E7B26740B1}"/>
          </ac:spMkLst>
        </pc:spChg>
        <pc:grpChg chg="add">
          <ac:chgData name="Iryna Zhukevych" userId="32b9d8b4c7aa7458" providerId="LiveId" clId="{1CD74882-09E0-4ED5-99D5-8E83F2307361}" dt="2024-11-21T11:25:12.882" v="715" actId="26606"/>
          <ac:grpSpMkLst>
            <pc:docMk/>
            <pc:sldMk cId="3412719500" sldId="323"/>
            <ac:grpSpMk id="16" creationId="{1DE889C7-FAD6-4397-98E2-05D503484459}"/>
          </ac:grpSpMkLst>
        </pc:grpChg>
        <pc:picChg chg="add mod ord">
          <ac:chgData name="Iryna Zhukevych" userId="32b9d8b4c7aa7458" providerId="LiveId" clId="{1CD74882-09E0-4ED5-99D5-8E83F2307361}" dt="2024-11-21T11:25:12.882" v="715" actId="26606"/>
          <ac:picMkLst>
            <pc:docMk/>
            <pc:sldMk cId="3412719500" sldId="323"/>
            <ac:picMk id="5" creationId="{B8576CE3-D62D-4FD9-D7AC-3A9BCF738595}"/>
          </ac:picMkLst>
        </pc:picChg>
        <pc:cxnChg chg="add del">
          <ac:chgData name="Iryna Zhukevych" userId="32b9d8b4c7aa7458" providerId="LiveId" clId="{1CD74882-09E0-4ED5-99D5-8E83F2307361}" dt="2024-11-21T11:25:12.882" v="715" actId="26606"/>
          <ac:cxnSpMkLst>
            <pc:docMk/>
            <pc:sldMk cId="3412719500" sldId="323"/>
            <ac:cxnSpMk id="9" creationId="{1503BFE4-729B-D9D0-C17B-501E6AF1127A}"/>
          </ac:cxnSpMkLst>
        </pc:cxnChg>
      </pc:sldChg>
      <pc:sldChg chg="addSp delSp modSp new mod setBg">
        <pc:chgData name="Iryna Zhukevych" userId="32b9d8b4c7aa7458" providerId="LiveId" clId="{1CD74882-09E0-4ED5-99D5-8E83F2307361}" dt="2024-11-21T11:31:26.816" v="740" actId="26606"/>
        <pc:sldMkLst>
          <pc:docMk/>
          <pc:sldMk cId="1094117382" sldId="324"/>
        </pc:sldMkLst>
        <pc:spChg chg="del">
          <ac:chgData name="Iryna Zhukevych" userId="32b9d8b4c7aa7458" providerId="LiveId" clId="{1CD74882-09E0-4ED5-99D5-8E83F2307361}" dt="2024-11-21T11:31:14.898" v="737" actId="478"/>
          <ac:spMkLst>
            <pc:docMk/>
            <pc:sldMk cId="1094117382" sldId="324"/>
            <ac:spMk id="2" creationId="{3C3E5C4D-41F0-8B10-9649-401515C69AED}"/>
          </ac:spMkLst>
        </pc:spChg>
        <pc:spChg chg="del mod">
          <ac:chgData name="Iryna Zhukevych" userId="32b9d8b4c7aa7458" providerId="LiveId" clId="{1CD74882-09E0-4ED5-99D5-8E83F2307361}" dt="2024-11-21T11:31:11.572" v="736"/>
          <ac:spMkLst>
            <pc:docMk/>
            <pc:sldMk cId="1094117382" sldId="324"/>
            <ac:spMk id="3" creationId="{EE268404-933E-ED0D-7335-B56A503654F4}"/>
          </ac:spMkLst>
        </pc:spChg>
        <pc:spChg chg="add del mod">
          <ac:chgData name="Iryna Zhukevych" userId="32b9d8b4c7aa7458" providerId="LiveId" clId="{1CD74882-09E0-4ED5-99D5-8E83F2307361}" dt="2024-11-21T11:31:26.816" v="740" actId="26606"/>
          <ac:spMkLst>
            <pc:docMk/>
            <pc:sldMk cId="1094117382" sldId="324"/>
            <ac:spMk id="4" creationId="{46F5ED83-7BC3-B8A9-B946-723E7EB6493E}"/>
          </ac:spMkLst>
        </pc:spChg>
        <pc:spChg chg="add del">
          <ac:chgData name="Iryna Zhukevych" userId="32b9d8b4c7aa7458" providerId="LiveId" clId="{1CD74882-09E0-4ED5-99D5-8E83F2307361}" dt="2024-11-21T11:31:26.789" v="739" actId="26606"/>
          <ac:spMkLst>
            <pc:docMk/>
            <pc:sldMk cId="1094117382" sldId="324"/>
            <ac:spMk id="10" creationId="{5C8908E2-EE49-44D2-9428-A28D2312A8D5}"/>
          </ac:spMkLst>
        </pc:spChg>
        <pc:spChg chg="add del">
          <ac:chgData name="Iryna Zhukevych" userId="32b9d8b4c7aa7458" providerId="LiveId" clId="{1CD74882-09E0-4ED5-99D5-8E83F2307361}" dt="2024-11-21T11:31:26.789" v="739" actId="26606"/>
          <ac:spMkLst>
            <pc:docMk/>
            <pc:sldMk cId="1094117382" sldId="324"/>
            <ac:spMk id="16" creationId="{7449A6C7-D15F-4AA5-BFA5-71A404B47016}"/>
          </ac:spMkLst>
        </pc:spChg>
        <pc:spChg chg="add del">
          <ac:chgData name="Iryna Zhukevych" userId="32b9d8b4c7aa7458" providerId="LiveId" clId="{1CD74882-09E0-4ED5-99D5-8E83F2307361}" dt="2024-11-21T11:31:26.789" v="739" actId="26606"/>
          <ac:spMkLst>
            <pc:docMk/>
            <pc:sldMk cId="1094117382" sldId="324"/>
            <ac:spMk id="18" creationId="{ED888B23-07FA-482A-96DF-47E31AF1A603}"/>
          </ac:spMkLst>
        </pc:spChg>
        <pc:spChg chg="add">
          <ac:chgData name="Iryna Zhukevych" userId="32b9d8b4c7aa7458" providerId="LiveId" clId="{1CD74882-09E0-4ED5-99D5-8E83F2307361}" dt="2024-11-21T11:31:26.816" v="740" actId="26606"/>
          <ac:spMkLst>
            <pc:docMk/>
            <pc:sldMk cId="1094117382" sldId="324"/>
            <ac:spMk id="20" creationId="{35DB3719-6FDC-4E5D-891D-FF40B7300F64}"/>
          </ac:spMkLst>
        </pc:spChg>
        <pc:spChg chg="add">
          <ac:chgData name="Iryna Zhukevych" userId="32b9d8b4c7aa7458" providerId="LiveId" clId="{1CD74882-09E0-4ED5-99D5-8E83F2307361}" dt="2024-11-21T11:31:26.816" v="740" actId="26606"/>
          <ac:spMkLst>
            <pc:docMk/>
            <pc:sldMk cId="1094117382" sldId="324"/>
            <ac:spMk id="21" creationId="{E0CBAC23-2E3F-4A90-BA59-F8299F6A5439}"/>
          </ac:spMkLst>
        </pc:spChg>
        <pc:grpChg chg="add del">
          <ac:chgData name="Iryna Zhukevych" userId="32b9d8b4c7aa7458" providerId="LiveId" clId="{1CD74882-09E0-4ED5-99D5-8E83F2307361}" dt="2024-11-21T11:31:26.789" v="739" actId="26606"/>
          <ac:grpSpMkLst>
            <pc:docMk/>
            <pc:sldMk cId="1094117382" sldId="324"/>
            <ac:grpSpMk id="12" creationId="{05314994-6337-4875-8CF5-652CAFE8342C}"/>
          </ac:grpSpMkLst>
        </pc:grpChg>
        <pc:graphicFrameChg chg="add del">
          <ac:chgData name="Iryna Zhukevych" userId="32b9d8b4c7aa7458" providerId="LiveId" clId="{1CD74882-09E0-4ED5-99D5-8E83F2307361}" dt="2024-11-21T11:31:26.789" v="739" actId="26606"/>
          <ac:graphicFrameMkLst>
            <pc:docMk/>
            <pc:sldMk cId="1094117382" sldId="324"/>
            <ac:graphicFrameMk id="6" creationId="{B88B841A-D905-C4D2-0076-3BB0A90A6038}"/>
          </ac:graphicFrameMkLst>
        </pc:graphicFrameChg>
        <pc:graphicFrameChg chg="add">
          <ac:chgData name="Iryna Zhukevych" userId="32b9d8b4c7aa7458" providerId="LiveId" clId="{1CD74882-09E0-4ED5-99D5-8E83F2307361}" dt="2024-11-21T11:31:26.816" v="740" actId="26606"/>
          <ac:graphicFrameMkLst>
            <pc:docMk/>
            <pc:sldMk cId="1094117382" sldId="324"/>
            <ac:graphicFrameMk id="22" creationId="{62939226-8C27-8569-008E-5CDB897DDABE}"/>
          </ac:graphicFrameMkLst>
        </pc:graphicFrameChg>
      </pc:sldChg>
      <pc:sldChg chg="addSp modSp new mod setBg">
        <pc:chgData name="Iryna Zhukevych" userId="32b9d8b4c7aa7458" providerId="LiveId" clId="{1CD74882-09E0-4ED5-99D5-8E83F2307361}" dt="2024-11-21T11:41:03.848" v="790" actId="122"/>
        <pc:sldMkLst>
          <pc:docMk/>
          <pc:sldMk cId="493536753" sldId="325"/>
        </pc:sldMkLst>
        <pc:spChg chg="mod">
          <ac:chgData name="Iryna Zhukevych" userId="32b9d8b4c7aa7458" providerId="LiveId" clId="{1CD74882-09E0-4ED5-99D5-8E83F2307361}" dt="2024-11-21T11:41:03.848" v="790" actId="122"/>
          <ac:spMkLst>
            <pc:docMk/>
            <pc:sldMk cId="493536753" sldId="325"/>
            <ac:spMk id="2" creationId="{19ACAE8C-0091-8166-D63A-502EED0918F4}"/>
          </ac:spMkLst>
        </pc:spChg>
        <pc:spChg chg="mod">
          <ac:chgData name="Iryna Zhukevych" userId="32b9d8b4c7aa7458" providerId="LiveId" clId="{1CD74882-09E0-4ED5-99D5-8E83F2307361}" dt="2024-11-21T11:40:54.149" v="787" actId="2710"/>
          <ac:spMkLst>
            <pc:docMk/>
            <pc:sldMk cId="493536753" sldId="325"/>
            <ac:spMk id="3" creationId="{F2460126-BFEA-33C5-6004-662275035E96}"/>
          </ac:spMkLst>
        </pc:spChg>
        <pc:spChg chg="add">
          <ac:chgData name="Iryna Zhukevych" userId="32b9d8b4c7aa7458" providerId="LiveId" clId="{1CD74882-09E0-4ED5-99D5-8E83F2307361}" dt="2024-11-21T11:37:35.509" v="756" actId="26606"/>
          <ac:spMkLst>
            <pc:docMk/>
            <pc:sldMk cId="493536753" sldId="325"/>
            <ac:spMk id="8" creationId="{777A147A-9ED8-46B4-8660-1B3C2AA880B5}"/>
          </ac:spMkLst>
        </pc:spChg>
        <pc:spChg chg="add">
          <ac:chgData name="Iryna Zhukevych" userId="32b9d8b4c7aa7458" providerId="LiveId" clId="{1CD74882-09E0-4ED5-99D5-8E83F2307361}" dt="2024-11-21T11:37:35.509" v="756" actId="26606"/>
          <ac:spMkLst>
            <pc:docMk/>
            <pc:sldMk cId="493536753" sldId="325"/>
            <ac:spMk id="10" creationId="{5D6C15A0-C087-4593-8414-2B4EC1CDC3DE}"/>
          </ac:spMkLst>
        </pc:spChg>
      </pc:sldChg>
      <pc:sldChg chg="addSp modSp new mod setBg">
        <pc:chgData name="Iryna Zhukevych" userId="32b9d8b4c7aa7458" providerId="LiveId" clId="{1CD74882-09E0-4ED5-99D5-8E83F2307361}" dt="2024-11-21T11:52:49.558" v="842" actId="14100"/>
        <pc:sldMkLst>
          <pc:docMk/>
          <pc:sldMk cId="1342987186" sldId="326"/>
        </pc:sldMkLst>
        <pc:spChg chg="mod">
          <ac:chgData name="Iryna Zhukevych" userId="32b9d8b4c7aa7458" providerId="LiveId" clId="{1CD74882-09E0-4ED5-99D5-8E83F2307361}" dt="2024-11-21T11:52:34.096" v="839" actId="122"/>
          <ac:spMkLst>
            <pc:docMk/>
            <pc:sldMk cId="1342987186" sldId="326"/>
            <ac:spMk id="2" creationId="{6E1DBDF5-E0E3-EFFD-9EA8-75A3C97DE4B3}"/>
          </ac:spMkLst>
        </pc:spChg>
        <pc:spChg chg="mod">
          <ac:chgData name="Iryna Zhukevych" userId="32b9d8b4c7aa7458" providerId="LiveId" clId="{1CD74882-09E0-4ED5-99D5-8E83F2307361}" dt="2024-11-21T11:52:49.558" v="842" actId="14100"/>
          <ac:spMkLst>
            <pc:docMk/>
            <pc:sldMk cId="1342987186" sldId="326"/>
            <ac:spMk id="3" creationId="{66A0EA7F-BAC8-38C7-52B8-E9EC31E0F302}"/>
          </ac:spMkLst>
        </pc:spChg>
        <pc:spChg chg="add">
          <ac:chgData name="Iryna Zhukevych" userId="32b9d8b4c7aa7458" providerId="LiveId" clId="{1CD74882-09E0-4ED5-99D5-8E83F2307361}" dt="2024-11-21T11:52:19.294" v="837" actId="26606"/>
          <ac:spMkLst>
            <pc:docMk/>
            <pc:sldMk cId="1342987186" sldId="326"/>
            <ac:spMk id="8" creationId="{081EA652-8C6A-4E69-BEB9-170809474553}"/>
          </ac:spMkLst>
        </pc:spChg>
        <pc:spChg chg="add">
          <ac:chgData name="Iryna Zhukevych" userId="32b9d8b4c7aa7458" providerId="LiveId" clId="{1CD74882-09E0-4ED5-99D5-8E83F2307361}" dt="2024-11-21T11:52:19.294" v="837" actId="26606"/>
          <ac:spMkLst>
            <pc:docMk/>
            <pc:sldMk cId="1342987186" sldId="326"/>
            <ac:spMk id="10" creationId="{A4026A73-1F7F-49F2-B319-8CA3B3D53269}"/>
          </ac:spMkLst>
        </pc:spChg>
        <pc:spChg chg="add">
          <ac:chgData name="Iryna Zhukevych" userId="32b9d8b4c7aa7458" providerId="LiveId" clId="{1CD74882-09E0-4ED5-99D5-8E83F2307361}" dt="2024-11-21T11:52:19.294" v="837" actId="26606"/>
          <ac:spMkLst>
            <pc:docMk/>
            <pc:sldMk cId="1342987186" sldId="326"/>
            <ac:spMk id="12" creationId="{5298780A-33B9-4EA2-8F67-DE68AD62841B}"/>
          </ac:spMkLst>
        </pc:spChg>
        <pc:spChg chg="add">
          <ac:chgData name="Iryna Zhukevych" userId="32b9d8b4c7aa7458" providerId="LiveId" clId="{1CD74882-09E0-4ED5-99D5-8E83F2307361}" dt="2024-11-21T11:52:19.294" v="837" actId="26606"/>
          <ac:spMkLst>
            <pc:docMk/>
            <pc:sldMk cId="1342987186" sldId="326"/>
            <ac:spMk id="14" creationId="{7F488E8B-4E1E-4402-8935-D4E6C02615C7}"/>
          </ac:spMkLst>
        </pc:spChg>
        <pc:cxnChg chg="add">
          <ac:chgData name="Iryna Zhukevych" userId="32b9d8b4c7aa7458" providerId="LiveId" clId="{1CD74882-09E0-4ED5-99D5-8E83F2307361}" dt="2024-11-21T11:52:19.294" v="837" actId="26606"/>
          <ac:cxnSpMkLst>
            <pc:docMk/>
            <pc:sldMk cId="1342987186" sldId="326"/>
            <ac:cxnSpMk id="16" creationId="{23AAC9B5-8015-485C-ACF9-A750390E9A56}"/>
          </ac:cxnSpMkLst>
        </pc:cxnChg>
      </pc:sldChg>
      <pc:sldChg chg="addSp delSp modSp new mod">
        <pc:chgData name="Iryna Zhukevych" userId="32b9d8b4c7aa7458" providerId="LiveId" clId="{1CD74882-09E0-4ED5-99D5-8E83F2307361}" dt="2024-11-21T11:46:46.747" v="825" actId="313"/>
        <pc:sldMkLst>
          <pc:docMk/>
          <pc:sldMk cId="2526792500" sldId="327"/>
        </pc:sldMkLst>
        <pc:spChg chg="del">
          <ac:chgData name="Iryna Zhukevych" userId="32b9d8b4c7aa7458" providerId="LiveId" clId="{1CD74882-09E0-4ED5-99D5-8E83F2307361}" dt="2024-11-21T11:44:06.590" v="796" actId="478"/>
          <ac:spMkLst>
            <pc:docMk/>
            <pc:sldMk cId="2526792500" sldId="327"/>
            <ac:spMk id="2" creationId="{A200AE41-DCAF-9842-6A5F-A10D38EED55C}"/>
          </ac:spMkLst>
        </pc:spChg>
        <pc:spChg chg="add mod">
          <ac:chgData name="Iryna Zhukevych" userId="32b9d8b4c7aa7458" providerId="LiveId" clId="{1CD74882-09E0-4ED5-99D5-8E83F2307361}" dt="2024-11-21T11:46:46.747" v="825" actId="313"/>
          <ac:spMkLst>
            <pc:docMk/>
            <pc:sldMk cId="2526792500" sldId="327"/>
            <ac:spMk id="4" creationId="{BF54B0C8-C79F-0EA1-CFF6-0509013AAE78}"/>
          </ac:spMkLst>
        </pc:spChg>
      </pc:sldChg>
      <pc:sldChg chg="addSp delSp modSp new del mod setBg">
        <pc:chgData name="Iryna Zhukevych" userId="32b9d8b4c7aa7458" providerId="LiveId" clId="{1CD74882-09E0-4ED5-99D5-8E83F2307361}" dt="2024-11-21T11:59:42.068" v="911" actId="2696"/>
        <pc:sldMkLst>
          <pc:docMk/>
          <pc:sldMk cId="1134023384" sldId="328"/>
        </pc:sldMkLst>
        <pc:spChg chg="mod">
          <ac:chgData name="Iryna Zhukevych" userId="32b9d8b4c7aa7458" providerId="LiveId" clId="{1CD74882-09E0-4ED5-99D5-8E83F2307361}" dt="2024-11-21T11:59:22.952" v="906" actId="122"/>
          <ac:spMkLst>
            <pc:docMk/>
            <pc:sldMk cId="1134023384" sldId="328"/>
            <ac:spMk id="2" creationId="{A12B5B73-386C-163D-4D71-B845E9FB3E88}"/>
          </ac:spMkLst>
        </pc:spChg>
        <pc:spChg chg="mod ord">
          <ac:chgData name="Iryna Zhukevych" userId="32b9d8b4c7aa7458" providerId="LiveId" clId="{1CD74882-09E0-4ED5-99D5-8E83F2307361}" dt="2024-11-21T11:59:38.648" v="910" actId="1076"/>
          <ac:spMkLst>
            <pc:docMk/>
            <pc:sldMk cId="1134023384" sldId="328"/>
            <ac:spMk id="3" creationId="{BA0422C0-C554-BA31-469E-DEE7F0C873FF}"/>
          </ac:spMkLst>
        </pc:spChg>
        <pc:spChg chg="add del">
          <ac:chgData name="Iryna Zhukevych" userId="32b9d8b4c7aa7458" providerId="LiveId" clId="{1CD74882-09E0-4ED5-99D5-8E83F2307361}" dt="2024-11-21T11:58:31.272" v="893" actId="26606"/>
          <ac:spMkLst>
            <pc:docMk/>
            <pc:sldMk cId="1134023384" sldId="328"/>
            <ac:spMk id="9" creationId="{C0763A76-9F1C-4FC5-82B7-DD475DA461B2}"/>
          </ac:spMkLst>
        </pc:spChg>
        <pc:spChg chg="add del">
          <ac:chgData name="Iryna Zhukevych" userId="32b9d8b4c7aa7458" providerId="LiveId" clId="{1CD74882-09E0-4ED5-99D5-8E83F2307361}" dt="2024-11-21T11:58:31.272" v="893" actId="26606"/>
          <ac:spMkLst>
            <pc:docMk/>
            <pc:sldMk cId="1134023384" sldId="328"/>
            <ac:spMk id="11" creationId="{E81BF4F6-F2CF-4984-9D14-D6966D92F99F}"/>
          </ac:spMkLst>
        </pc:spChg>
        <pc:spChg chg="add del">
          <ac:chgData name="Iryna Zhukevych" userId="32b9d8b4c7aa7458" providerId="LiveId" clId="{1CD74882-09E0-4ED5-99D5-8E83F2307361}" dt="2024-11-21T11:59:14.328" v="904" actId="26606"/>
          <ac:spMkLst>
            <pc:docMk/>
            <pc:sldMk cId="1134023384" sldId="328"/>
            <ac:spMk id="16" creationId="{637B2035-1FCB-439A-B421-095E136C7E07}"/>
          </ac:spMkLst>
        </pc:spChg>
        <pc:spChg chg="add del">
          <ac:chgData name="Iryna Zhukevych" userId="32b9d8b4c7aa7458" providerId="LiveId" clId="{1CD74882-09E0-4ED5-99D5-8E83F2307361}" dt="2024-11-21T11:59:14.328" v="904" actId="26606"/>
          <ac:spMkLst>
            <pc:docMk/>
            <pc:sldMk cId="1134023384" sldId="328"/>
            <ac:spMk id="18" creationId="{676D6CDF-C512-4739-B158-55EE955EFA39}"/>
          </ac:spMkLst>
        </pc:spChg>
        <pc:spChg chg="add">
          <ac:chgData name="Iryna Zhukevych" userId="32b9d8b4c7aa7458" providerId="LiveId" clId="{1CD74882-09E0-4ED5-99D5-8E83F2307361}" dt="2024-11-21T11:59:14.328" v="904" actId="26606"/>
          <ac:spMkLst>
            <pc:docMk/>
            <pc:sldMk cId="1134023384" sldId="328"/>
            <ac:spMk id="23" creationId="{7FF47CB7-972F-479F-A36D-9E72D26EC8DA}"/>
          </ac:spMkLst>
        </pc:spChg>
        <pc:spChg chg="add">
          <ac:chgData name="Iryna Zhukevych" userId="32b9d8b4c7aa7458" providerId="LiveId" clId="{1CD74882-09E0-4ED5-99D5-8E83F2307361}" dt="2024-11-21T11:59:14.328" v="904" actId="26606"/>
          <ac:spMkLst>
            <pc:docMk/>
            <pc:sldMk cId="1134023384" sldId="328"/>
            <ac:spMk id="25" creationId="{0D153B68-5844-490D-8E67-F616D6D721CA}"/>
          </ac:spMkLst>
        </pc:spChg>
        <pc:spChg chg="add">
          <ac:chgData name="Iryna Zhukevych" userId="32b9d8b4c7aa7458" providerId="LiveId" clId="{1CD74882-09E0-4ED5-99D5-8E83F2307361}" dt="2024-11-21T11:59:14.328" v="904" actId="26606"/>
          <ac:spMkLst>
            <pc:docMk/>
            <pc:sldMk cId="1134023384" sldId="328"/>
            <ac:spMk id="27" creationId="{9A0D773F-7A7D-4DBB-9DEA-86BB8B8F4BC8}"/>
          </ac:spMkLst>
        </pc:spChg>
        <pc:picChg chg="add mod ord">
          <ac:chgData name="Iryna Zhukevych" userId="32b9d8b4c7aa7458" providerId="LiveId" clId="{1CD74882-09E0-4ED5-99D5-8E83F2307361}" dt="2024-11-21T11:59:14.328" v="904" actId="26606"/>
          <ac:picMkLst>
            <pc:docMk/>
            <pc:sldMk cId="1134023384" sldId="328"/>
            <ac:picMk id="5" creationId="{6489C6F5-FD86-0D16-A4F8-352BDA109110}"/>
          </ac:picMkLst>
        </pc:picChg>
      </pc:sldChg>
      <pc:sldChg chg="new del">
        <pc:chgData name="Iryna Zhukevych" userId="32b9d8b4c7aa7458" providerId="LiveId" clId="{1CD74882-09E0-4ED5-99D5-8E83F2307361}" dt="2024-11-21T11:56:48.977" v="843" actId="2696"/>
        <pc:sldMkLst>
          <pc:docMk/>
          <pc:sldMk cId="3730075501" sldId="328"/>
        </pc:sldMkLst>
      </pc:sldChg>
      <pc:sldChg chg="new del">
        <pc:chgData name="Iryna Zhukevych" userId="32b9d8b4c7aa7458" providerId="LiveId" clId="{1CD74882-09E0-4ED5-99D5-8E83F2307361}" dt="2024-11-21T11:59:53.803" v="915" actId="2696"/>
        <pc:sldMkLst>
          <pc:docMk/>
          <pc:sldMk cId="4278614855" sldId="328"/>
        </pc:sldMkLst>
      </pc:sldChg>
      <pc:sldChg chg="delSp modSp add mod setBg delDesignElem">
        <pc:chgData name="Iryna Zhukevych" userId="32b9d8b4c7aa7458" providerId="LiveId" clId="{1CD74882-09E0-4ED5-99D5-8E83F2307361}" dt="2024-11-25T08:10:22.509" v="950" actId="14100"/>
        <pc:sldMkLst>
          <pc:docMk/>
          <pc:sldMk cId="1118102431" sldId="329"/>
        </pc:sldMkLst>
        <pc:spChg chg="mod">
          <ac:chgData name="Iryna Zhukevych" userId="32b9d8b4c7aa7458" providerId="LiveId" clId="{1CD74882-09E0-4ED5-99D5-8E83F2307361}" dt="2024-11-25T08:10:13.075" v="946" actId="14100"/>
          <ac:spMkLst>
            <pc:docMk/>
            <pc:sldMk cId="1118102431" sldId="329"/>
            <ac:spMk id="2" creationId="{A12B5B73-386C-163D-4D71-B845E9FB3E88}"/>
          </ac:spMkLst>
        </pc:spChg>
        <pc:spChg chg="mod">
          <ac:chgData name="Iryna Zhukevych" userId="32b9d8b4c7aa7458" providerId="LiveId" clId="{1CD74882-09E0-4ED5-99D5-8E83F2307361}" dt="2024-11-25T08:10:15.490" v="948" actId="27636"/>
          <ac:spMkLst>
            <pc:docMk/>
            <pc:sldMk cId="1118102431" sldId="329"/>
            <ac:spMk id="3" creationId="{BA0422C0-C554-BA31-469E-DEE7F0C873FF}"/>
          </ac:spMkLst>
        </pc:spChg>
        <pc:spChg chg="del">
          <ac:chgData name="Iryna Zhukevych" userId="32b9d8b4c7aa7458" providerId="LiveId" clId="{1CD74882-09E0-4ED5-99D5-8E83F2307361}" dt="2024-11-21T11:59:50.074" v="914"/>
          <ac:spMkLst>
            <pc:docMk/>
            <pc:sldMk cId="1118102431" sldId="329"/>
            <ac:spMk id="23" creationId="{7FF47CB7-972F-479F-A36D-9E72D26EC8DA}"/>
          </ac:spMkLst>
        </pc:spChg>
        <pc:spChg chg="del">
          <ac:chgData name="Iryna Zhukevych" userId="32b9d8b4c7aa7458" providerId="LiveId" clId="{1CD74882-09E0-4ED5-99D5-8E83F2307361}" dt="2024-11-21T11:59:50.074" v="914"/>
          <ac:spMkLst>
            <pc:docMk/>
            <pc:sldMk cId="1118102431" sldId="329"/>
            <ac:spMk id="25" creationId="{0D153B68-5844-490D-8E67-F616D6D721CA}"/>
          </ac:spMkLst>
        </pc:spChg>
        <pc:spChg chg="del">
          <ac:chgData name="Iryna Zhukevych" userId="32b9d8b4c7aa7458" providerId="LiveId" clId="{1CD74882-09E0-4ED5-99D5-8E83F2307361}" dt="2024-11-21T11:59:50.074" v="914"/>
          <ac:spMkLst>
            <pc:docMk/>
            <pc:sldMk cId="1118102431" sldId="329"/>
            <ac:spMk id="27" creationId="{9A0D773F-7A7D-4DBB-9DEA-86BB8B8F4BC8}"/>
          </ac:spMkLst>
        </pc:spChg>
        <pc:picChg chg="mod">
          <ac:chgData name="Iryna Zhukevych" userId="32b9d8b4c7aa7458" providerId="LiveId" clId="{1CD74882-09E0-4ED5-99D5-8E83F2307361}" dt="2024-11-25T08:10:22.509" v="950" actId="14100"/>
          <ac:picMkLst>
            <pc:docMk/>
            <pc:sldMk cId="1118102431" sldId="329"/>
            <ac:picMk id="5" creationId="{6489C6F5-FD86-0D16-A4F8-352BDA109110}"/>
          </ac:picMkLst>
        </pc:picChg>
      </pc:sldChg>
    </pc:docChg>
  </pc:docChgLst>
  <pc:docChgLst>
    <pc:chgData name="Iryna Zhukevych" userId="32b9d8b4c7aa7458" providerId="LiveId" clId="{F8CA12D5-61CC-431A-91DC-F9AD8CDB71EE}"/>
    <pc:docChg chg="delSld">
      <pc:chgData name="Iryna Zhukevych" userId="32b9d8b4c7aa7458" providerId="LiveId" clId="{F8CA12D5-61CC-431A-91DC-F9AD8CDB71EE}" dt="2024-12-03T17:07:57.764" v="13" actId="2696"/>
      <pc:docMkLst>
        <pc:docMk/>
      </pc:docMkLst>
      <pc:sldChg chg="del">
        <pc:chgData name="Iryna Zhukevych" userId="32b9d8b4c7aa7458" providerId="LiveId" clId="{F8CA12D5-61CC-431A-91DC-F9AD8CDB71EE}" dt="2024-12-03T12:16:42.125" v="7" actId="2696"/>
        <pc:sldMkLst>
          <pc:docMk/>
          <pc:sldMk cId="369540090" sldId="259"/>
        </pc:sldMkLst>
      </pc:sldChg>
      <pc:sldChg chg="del">
        <pc:chgData name="Iryna Zhukevych" userId="32b9d8b4c7aa7458" providerId="LiveId" clId="{F8CA12D5-61CC-431A-91DC-F9AD8CDB71EE}" dt="2024-12-03T17:07:57.764" v="13" actId="2696"/>
        <pc:sldMkLst>
          <pc:docMk/>
          <pc:sldMk cId="3608259817" sldId="260"/>
        </pc:sldMkLst>
      </pc:sldChg>
      <pc:sldChg chg="del">
        <pc:chgData name="Iryna Zhukevych" userId="32b9d8b4c7aa7458" providerId="LiveId" clId="{F8CA12D5-61CC-431A-91DC-F9AD8CDB71EE}" dt="2024-12-03T12:16:54.852" v="8" actId="2696"/>
        <pc:sldMkLst>
          <pc:docMk/>
          <pc:sldMk cId="2630835646" sldId="262"/>
        </pc:sldMkLst>
      </pc:sldChg>
      <pc:sldChg chg="del">
        <pc:chgData name="Iryna Zhukevych" userId="32b9d8b4c7aa7458" providerId="LiveId" clId="{F8CA12D5-61CC-431A-91DC-F9AD8CDB71EE}" dt="2024-12-03T12:15:22.722" v="2" actId="2696"/>
        <pc:sldMkLst>
          <pc:docMk/>
          <pc:sldMk cId="1942092032" sldId="264"/>
        </pc:sldMkLst>
      </pc:sldChg>
      <pc:sldChg chg="del">
        <pc:chgData name="Iryna Zhukevych" userId="32b9d8b4c7aa7458" providerId="LiveId" clId="{F8CA12D5-61CC-431A-91DC-F9AD8CDB71EE}" dt="2024-12-03T17:07:36.588" v="11" actId="2696"/>
        <pc:sldMkLst>
          <pc:docMk/>
          <pc:sldMk cId="2012270982" sldId="265"/>
        </pc:sldMkLst>
      </pc:sldChg>
      <pc:sldChg chg="del">
        <pc:chgData name="Iryna Zhukevych" userId="32b9d8b4c7aa7458" providerId="LiveId" clId="{F8CA12D5-61CC-431A-91DC-F9AD8CDB71EE}" dt="2024-12-03T17:07:38.979" v="12" actId="2696"/>
        <pc:sldMkLst>
          <pc:docMk/>
          <pc:sldMk cId="1786904492" sldId="266"/>
        </pc:sldMkLst>
      </pc:sldChg>
      <pc:sldChg chg="del">
        <pc:chgData name="Iryna Zhukevych" userId="32b9d8b4c7aa7458" providerId="LiveId" clId="{F8CA12D5-61CC-431A-91DC-F9AD8CDB71EE}" dt="2024-12-03T17:07:33.653" v="10" actId="2696"/>
        <pc:sldMkLst>
          <pc:docMk/>
          <pc:sldMk cId="2892043977" sldId="267"/>
        </pc:sldMkLst>
      </pc:sldChg>
      <pc:sldChg chg="del">
        <pc:chgData name="Iryna Zhukevych" userId="32b9d8b4c7aa7458" providerId="LiveId" clId="{F8CA12D5-61CC-431A-91DC-F9AD8CDB71EE}" dt="2024-12-03T12:15:38.567" v="3" actId="2696"/>
        <pc:sldMkLst>
          <pc:docMk/>
          <pc:sldMk cId="2781797030" sldId="316"/>
        </pc:sldMkLst>
      </pc:sldChg>
      <pc:sldChg chg="del">
        <pc:chgData name="Iryna Zhukevych" userId="32b9d8b4c7aa7458" providerId="LiveId" clId="{F8CA12D5-61CC-431A-91DC-F9AD8CDB71EE}" dt="2024-12-03T12:15:16.553" v="1" actId="2696"/>
        <pc:sldMkLst>
          <pc:docMk/>
          <pc:sldMk cId="3038084408" sldId="318"/>
        </pc:sldMkLst>
      </pc:sldChg>
      <pc:sldChg chg="del">
        <pc:chgData name="Iryna Zhukevych" userId="32b9d8b4c7aa7458" providerId="LiveId" clId="{F8CA12D5-61CC-431A-91DC-F9AD8CDB71EE}" dt="2024-12-03T12:14:46.813" v="0" actId="2696"/>
        <pc:sldMkLst>
          <pc:docMk/>
          <pc:sldMk cId="3412719500" sldId="323"/>
        </pc:sldMkLst>
      </pc:sldChg>
      <pc:sldChg chg="del">
        <pc:chgData name="Iryna Zhukevych" userId="32b9d8b4c7aa7458" providerId="LiveId" clId="{F8CA12D5-61CC-431A-91DC-F9AD8CDB71EE}" dt="2024-12-03T17:07:06.719" v="9" actId="2696"/>
        <pc:sldMkLst>
          <pc:docMk/>
          <pc:sldMk cId="1094117382" sldId="324"/>
        </pc:sldMkLst>
      </pc:sldChg>
      <pc:sldChg chg="del">
        <pc:chgData name="Iryna Zhukevych" userId="32b9d8b4c7aa7458" providerId="LiveId" clId="{F8CA12D5-61CC-431A-91DC-F9AD8CDB71EE}" dt="2024-12-03T12:16:14.818" v="4" actId="2696"/>
        <pc:sldMkLst>
          <pc:docMk/>
          <pc:sldMk cId="493536753" sldId="325"/>
        </pc:sldMkLst>
      </pc:sldChg>
      <pc:sldChg chg="del">
        <pc:chgData name="Iryna Zhukevych" userId="32b9d8b4c7aa7458" providerId="LiveId" clId="{F8CA12D5-61CC-431A-91DC-F9AD8CDB71EE}" dt="2024-12-03T12:16:25.028" v="5" actId="2696"/>
        <pc:sldMkLst>
          <pc:docMk/>
          <pc:sldMk cId="2526792500" sldId="327"/>
        </pc:sldMkLst>
      </pc:sldChg>
      <pc:sldChg chg="del">
        <pc:chgData name="Iryna Zhukevych" userId="32b9d8b4c7aa7458" providerId="LiveId" clId="{F8CA12D5-61CC-431A-91DC-F9AD8CDB71EE}" dt="2024-12-03T12:16:29.154" v="6" actId="2696"/>
        <pc:sldMkLst>
          <pc:docMk/>
          <pc:sldMk cId="1118102431" sldId="329"/>
        </pc:sldMkLst>
      </pc:sldChg>
      <pc:sldMasterChg chg="delSldLayout">
        <pc:chgData name="Iryna Zhukevych" userId="32b9d8b4c7aa7458" providerId="LiveId" clId="{F8CA12D5-61CC-431A-91DC-F9AD8CDB71EE}" dt="2024-12-03T12:16:29.154" v="6" actId="2696"/>
        <pc:sldMasterMkLst>
          <pc:docMk/>
          <pc:sldMasterMk cId="3099582062" sldId="2147483660"/>
        </pc:sldMasterMkLst>
        <pc:sldLayoutChg chg="del">
          <pc:chgData name="Iryna Zhukevych" userId="32b9d8b4c7aa7458" providerId="LiveId" clId="{F8CA12D5-61CC-431A-91DC-F9AD8CDB71EE}" dt="2024-12-03T12:16:29.154" v="6" actId="2696"/>
          <pc:sldLayoutMkLst>
            <pc:docMk/>
            <pc:sldMasterMk cId="3099582062" sldId="2147483660"/>
            <pc:sldLayoutMk cId="4215020646" sldId="2147483671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987F08-1432-4DED-8F19-B3F2038B90FC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669A4E9-4C1C-4957-BF7D-E03E2F52E880}">
      <dgm:prSet/>
      <dgm:spPr/>
      <dgm:t>
        <a:bodyPr/>
        <a:lstStyle/>
        <a:p>
          <a:r>
            <a:rPr lang="en-US" b="1" dirty="0"/>
            <a:t>Governance</a:t>
          </a:r>
          <a:r>
            <a:rPr lang="en-US" dirty="0"/>
            <a:t> refers to the processes, systems, and practices through which organizations and societies are directed and controlled. </a:t>
          </a:r>
          <a:endParaRPr lang="uk-UA" dirty="0"/>
        </a:p>
        <a:p>
          <a:r>
            <a:rPr lang="en-US" dirty="0"/>
            <a:t>It is crucial in public administration as it ensures that institutions operate effectively, efficiently, and in alignment with the public's needs. </a:t>
          </a:r>
        </a:p>
      </dgm:t>
    </dgm:pt>
    <dgm:pt modelId="{9AE213E0-0184-49BB-89CB-56C3079CE7A5}" type="parTrans" cxnId="{6D99E3C8-95E4-48D2-8A6F-35177E81E399}">
      <dgm:prSet/>
      <dgm:spPr/>
      <dgm:t>
        <a:bodyPr/>
        <a:lstStyle/>
        <a:p>
          <a:endParaRPr lang="en-US"/>
        </a:p>
      </dgm:t>
    </dgm:pt>
    <dgm:pt modelId="{B524229A-6806-4DCA-989F-610CADC879D7}" type="sibTrans" cxnId="{6D99E3C8-95E4-48D2-8A6F-35177E81E399}">
      <dgm:prSet/>
      <dgm:spPr/>
      <dgm:t>
        <a:bodyPr/>
        <a:lstStyle/>
        <a:p>
          <a:endParaRPr lang="en-US"/>
        </a:p>
      </dgm:t>
    </dgm:pt>
    <dgm:pt modelId="{44C9690B-738A-4981-8234-3A78D147D309}">
      <dgm:prSet/>
      <dgm:spPr/>
      <dgm:t>
        <a:bodyPr/>
        <a:lstStyle/>
        <a:p>
          <a:r>
            <a:rPr lang="en-US" b="1" dirty="0"/>
            <a:t>Key components of governance </a:t>
          </a:r>
          <a:r>
            <a:rPr lang="en-US" dirty="0"/>
            <a:t>include </a:t>
          </a:r>
          <a:r>
            <a:rPr lang="en-US" i="1" dirty="0"/>
            <a:t>transparency, accountability, and participation</a:t>
          </a:r>
          <a:r>
            <a:rPr lang="en-US" dirty="0"/>
            <a:t>, which together foster trust and legitimacy in public institutions.</a:t>
          </a:r>
        </a:p>
      </dgm:t>
    </dgm:pt>
    <dgm:pt modelId="{35656A54-E059-46B2-B849-62725B790EF0}" type="parTrans" cxnId="{CA304A05-B1D1-4B9B-B918-DDD95D87D737}">
      <dgm:prSet/>
      <dgm:spPr/>
      <dgm:t>
        <a:bodyPr/>
        <a:lstStyle/>
        <a:p>
          <a:endParaRPr lang="en-US"/>
        </a:p>
      </dgm:t>
    </dgm:pt>
    <dgm:pt modelId="{CD6D4BD4-BD50-454D-B37E-2EC1E5034E99}" type="sibTrans" cxnId="{CA304A05-B1D1-4B9B-B918-DDD95D87D737}">
      <dgm:prSet/>
      <dgm:spPr/>
      <dgm:t>
        <a:bodyPr/>
        <a:lstStyle/>
        <a:p>
          <a:endParaRPr lang="en-US"/>
        </a:p>
      </dgm:t>
    </dgm:pt>
    <dgm:pt modelId="{86DE4032-915D-4FD8-BEC7-E30F93EE36D0}" type="pres">
      <dgm:prSet presAssocID="{3A987F08-1432-4DED-8F19-B3F2038B90F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629236A-8360-48F3-8788-8526CDD9AF54}" type="pres">
      <dgm:prSet presAssocID="{8669A4E9-4C1C-4957-BF7D-E03E2F52E880}" presName="hierRoot1" presStyleCnt="0"/>
      <dgm:spPr/>
    </dgm:pt>
    <dgm:pt modelId="{37B2016A-F9A6-4ED1-90BB-CE736669F73C}" type="pres">
      <dgm:prSet presAssocID="{8669A4E9-4C1C-4957-BF7D-E03E2F52E880}" presName="composite" presStyleCnt="0"/>
      <dgm:spPr/>
    </dgm:pt>
    <dgm:pt modelId="{34B5E63E-FC2D-471C-B4BA-1B41EC1329C7}" type="pres">
      <dgm:prSet presAssocID="{8669A4E9-4C1C-4957-BF7D-E03E2F52E880}" presName="background" presStyleLbl="node0" presStyleIdx="0" presStyleCnt="2"/>
      <dgm:spPr/>
    </dgm:pt>
    <dgm:pt modelId="{E4F35860-7760-497E-A72A-228F81EDB9AE}" type="pres">
      <dgm:prSet presAssocID="{8669A4E9-4C1C-4957-BF7D-E03E2F52E880}" presName="text" presStyleLbl="fgAcc0" presStyleIdx="0" presStyleCnt="2" custScaleX="113899" custLinFactNeighborX="-875" custLinFactNeighborY="-10027">
        <dgm:presLayoutVars>
          <dgm:chPref val="3"/>
        </dgm:presLayoutVars>
      </dgm:prSet>
      <dgm:spPr/>
    </dgm:pt>
    <dgm:pt modelId="{F5934066-7EDD-4D20-A609-96102020055D}" type="pres">
      <dgm:prSet presAssocID="{8669A4E9-4C1C-4957-BF7D-E03E2F52E880}" presName="hierChild2" presStyleCnt="0"/>
      <dgm:spPr/>
    </dgm:pt>
    <dgm:pt modelId="{1AA88373-B32A-4BEA-97A5-293E5A02F3DE}" type="pres">
      <dgm:prSet presAssocID="{44C9690B-738A-4981-8234-3A78D147D309}" presName="hierRoot1" presStyleCnt="0"/>
      <dgm:spPr/>
    </dgm:pt>
    <dgm:pt modelId="{97FDAC7A-0FD5-40AA-9320-44337E723533}" type="pres">
      <dgm:prSet presAssocID="{44C9690B-738A-4981-8234-3A78D147D309}" presName="composite" presStyleCnt="0"/>
      <dgm:spPr/>
    </dgm:pt>
    <dgm:pt modelId="{5D3D691A-CAA3-46A2-B080-69D5EEC6D0E4}" type="pres">
      <dgm:prSet presAssocID="{44C9690B-738A-4981-8234-3A78D147D309}" presName="background" presStyleLbl="node0" presStyleIdx="1" presStyleCnt="2"/>
      <dgm:spPr/>
    </dgm:pt>
    <dgm:pt modelId="{4995A924-27F7-4913-98D5-580025E75A5C}" type="pres">
      <dgm:prSet presAssocID="{44C9690B-738A-4981-8234-3A78D147D309}" presName="text" presStyleLbl="fgAcc0" presStyleIdx="1" presStyleCnt="2" custScaleX="121353" custLinFactNeighborX="-455" custLinFactNeighborY="-5823">
        <dgm:presLayoutVars>
          <dgm:chPref val="3"/>
        </dgm:presLayoutVars>
      </dgm:prSet>
      <dgm:spPr/>
    </dgm:pt>
    <dgm:pt modelId="{2248422E-09E4-4A9A-9D68-03500060CAA3}" type="pres">
      <dgm:prSet presAssocID="{44C9690B-738A-4981-8234-3A78D147D309}" presName="hierChild2" presStyleCnt="0"/>
      <dgm:spPr/>
    </dgm:pt>
  </dgm:ptLst>
  <dgm:cxnLst>
    <dgm:cxn modelId="{CA304A05-B1D1-4B9B-B918-DDD95D87D737}" srcId="{3A987F08-1432-4DED-8F19-B3F2038B90FC}" destId="{44C9690B-738A-4981-8234-3A78D147D309}" srcOrd="1" destOrd="0" parTransId="{35656A54-E059-46B2-B849-62725B790EF0}" sibTransId="{CD6D4BD4-BD50-454D-B37E-2EC1E5034E99}"/>
    <dgm:cxn modelId="{193D655B-E8FE-4227-BFEF-23F8A2BF5C9A}" type="presOf" srcId="{8669A4E9-4C1C-4957-BF7D-E03E2F52E880}" destId="{E4F35860-7760-497E-A72A-228F81EDB9AE}" srcOrd="0" destOrd="0" presId="urn:microsoft.com/office/officeart/2005/8/layout/hierarchy1"/>
    <dgm:cxn modelId="{A88E78A2-71DB-4FE8-8A16-CA762FA69062}" type="presOf" srcId="{3A987F08-1432-4DED-8F19-B3F2038B90FC}" destId="{86DE4032-915D-4FD8-BEC7-E30F93EE36D0}" srcOrd="0" destOrd="0" presId="urn:microsoft.com/office/officeart/2005/8/layout/hierarchy1"/>
    <dgm:cxn modelId="{6D99E3C8-95E4-48D2-8A6F-35177E81E399}" srcId="{3A987F08-1432-4DED-8F19-B3F2038B90FC}" destId="{8669A4E9-4C1C-4957-BF7D-E03E2F52E880}" srcOrd="0" destOrd="0" parTransId="{9AE213E0-0184-49BB-89CB-56C3079CE7A5}" sibTransId="{B524229A-6806-4DCA-989F-610CADC879D7}"/>
    <dgm:cxn modelId="{564855D2-545F-4AD2-BAEC-18C57BDE856D}" type="presOf" srcId="{44C9690B-738A-4981-8234-3A78D147D309}" destId="{4995A924-27F7-4913-98D5-580025E75A5C}" srcOrd="0" destOrd="0" presId="urn:microsoft.com/office/officeart/2005/8/layout/hierarchy1"/>
    <dgm:cxn modelId="{094E673F-5520-49A5-AE6A-479DC1D124D2}" type="presParOf" srcId="{86DE4032-915D-4FD8-BEC7-E30F93EE36D0}" destId="{1629236A-8360-48F3-8788-8526CDD9AF54}" srcOrd="0" destOrd="0" presId="urn:microsoft.com/office/officeart/2005/8/layout/hierarchy1"/>
    <dgm:cxn modelId="{4EEF6DF0-E5AC-4C72-B479-666079259D9B}" type="presParOf" srcId="{1629236A-8360-48F3-8788-8526CDD9AF54}" destId="{37B2016A-F9A6-4ED1-90BB-CE736669F73C}" srcOrd="0" destOrd="0" presId="urn:microsoft.com/office/officeart/2005/8/layout/hierarchy1"/>
    <dgm:cxn modelId="{C8785B74-1162-41D0-824A-A39F477E4D14}" type="presParOf" srcId="{37B2016A-F9A6-4ED1-90BB-CE736669F73C}" destId="{34B5E63E-FC2D-471C-B4BA-1B41EC1329C7}" srcOrd="0" destOrd="0" presId="urn:microsoft.com/office/officeart/2005/8/layout/hierarchy1"/>
    <dgm:cxn modelId="{428F366C-1B9E-4036-94D1-6E70513D2996}" type="presParOf" srcId="{37B2016A-F9A6-4ED1-90BB-CE736669F73C}" destId="{E4F35860-7760-497E-A72A-228F81EDB9AE}" srcOrd="1" destOrd="0" presId="urn:microsoft.com/office/officeart/2005/8/layout/hierarchy1"/>
    <dgm:cxn modelId="{14CB7FCA-DD1F-46B8-9BF7-24ABAF5EC157}" type="presParOf" srcId="{1629236A-8360-48F3-8788-8526CDD9AF54}" destId="{F5934066-7EDD-4D20-A609-96102020055D}" srcOrd="1" destOrd="0" presId="urn:microsoft.com/office/officeart/2005/8/layout/hierarchy1"/>
    <dgm:cxn modelId="{F474381B-5596-4C6C-9D58-E9B1790C506F}" type="presParOf" srcId="{86DE4032-915D-4FD8-BEC7-E30F93EE36D0}" destId="{1AA88373-B32A-4BEA-97A5-293E5A02F3DE}" srcOrd="1" destOrd="0" presId="urn:microsoft.com/office/officeart/2005/8/layout/hierarchy1"/>
    <dgm:cxn modelId="{39B82F77-3370-47AD-AAA0-CA935BBAFBEC}" type="presParOf" srcId="{1AA88373-B32A-4BEA-97A5-293E5A02F3DE}" destId="{97FDAC7A-0FD5-40AA-9320-44337E723533}" srcOrd="0" destOrd="0" presId="urn:microsoft.com/office/officeart/2005/8/layout/hierarchy1"/>
    <dgm:cxn modelId="{AE139E45-0ED4-4EB3-A0E0-89DFB5E62FDF}" type="presParOf" srcId="{97FDAC7A-0FD5-40AA-9320-44337E723533}" destId="{5D3D691A-CAA3-46A2-B080-69D5EEC6D0E4}" srcOrd="0" destOrd="0" presId="urn:microsoft.com/office/officeart/2005/8/layout/hierarchy1"/>
    <dgm:cxn modelId="{058A2FF0-F07C-495D-A73E-2EDEE126184F}" type="presParOf" srcId="{97FDAC7A-0FD5-40AA-9320-44337E723533}" destId="{4995A924-27F7-4913-98D5-580025E75A5C}" srcOrd="1" destOrd="0" presId="urn:microsoft.com/office/officeart/2005/8/layout/hierarchy1"/>
    <dgm:cxn modelId="{1B5C2024-B141-4C09-8073-EE19E59011EB}" type="presParOf" srcId="{1AA88373-B32A-4BEA-97A5-293E5A02F3DE}" destId="{2248422E-09E4-4A9A-9D68-03500060CAA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B1D5EB-EF72-4128-ACD5-E6DFC386C97B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2F621A9-7742-4324-9556-34CC7CC07C20}">
      <dgm:prSet/>
      <dgm:spPr/>
      <dgm:t>
        <a:bodyPr/>
        <a:lstStyle/>
        <a:p>
          <a:r>
            <a:rPr lang="en-US" b="1" dirty="0"/>
            <a:t>Rule of law</a:t>
          </a:r>
          <a:r>
            <a:rPr lang="en-US" dirty="0"/>
            <a:t>: Ensuring that laws are applied equally and fairly.</a:t>
          </a:r>
        </a:p>
      </dgm:t>
    </dgm:pt>
    <dgm:pt modelId="{F735B6D9-60BB-4CC0-887B-0C866D582D33}" type="parTrans" cxnId="{177222A5-06C9-403A-A9D3-4AF9F67E1320}">
      <dgm:prSet/>
      <dgm:spPr/>
      <dgm:t>
        <a:bodyPr/>
        <a:lstStyle/>
        <a:p>
          <a:endParaRPr lang="en-US"/>
        </a:p>
      </dgm:t>
    </dgm:pt>
    <dgm:pt modelId="{CE7D5AAC-63D2-4FF1-B937-91EE829B50CD}" type="sibTrans" cxnId="{177222A5-06C9-403A-A9D3-4AF9F67E1320}">
      <dgm:prSet/>
      <dgm:spPr/>
      <dgm:t>
        <a:bodyPr/>
        <a:lstStyle/>
        <a:p>
          <a:endParaRPr lang="en-US"/>
        </a:p>
      </dgm:t>
    </dgm:pt>
    <dgm:pt modelId="{5F557A4D-1F39-4493-846A-5AE05FADFE5A}">
      <dgm:prSet/>
      <dgm:spPr/>
      <dgm:t>
        <a:bodyPr/>
        <a:lstStyle/>
        <a:p>
          <a:r>
            <a:rPr lang="en-US" b="1" dirty="0"/>
            <a:t>Equity and inclusiveness</a:t>
          </a:r>
          <a:r>
            <a:rPr lang="en-US" dirty="0"/>
            <a:t>: Promoting fairness and equal access to opportunities.</a:t>
          </a:r>
        </a:p>
      </dgm:t>
    </dgm:pt>
    <dgm:pt modelId="{80A33C61-E73D-4A24-85D2-F217AD1F9510}" type="parTrans" cxnId="{8290077A-E9E7-4AC1-A441-CF16691F3C30}">
      <dgm:prSet/>
      <dgm:spPr/>
      <dgm:t>
        <a:bodyPr/>
        <a:lstStyle/>
        <a:p>
          <a:endParaRPr lang="en-US"/>
        </a:p>
      </dgm:t>
    </dgm:pt>
    <dgm:pt modelId="{E0F2CEC7-4FF5-44BB-85F9-C9B1D66F7760}" type="sibTrans" cxnId="{8290077A-E9E7-4AC1-A441-CF16691F3C30}">
      <dgm:prSet/>
      <dgm:spPr/>
      <dgm:t>
        <a:bodyPr/>
        <a:lstStyle/>
        <a:p>
          <a:endParaRPr lang="en-US"/>
        </a:p>
      </dgm:t>
    </dgm:pt>
    <dgm:pt modelId="{49C53489-BB88-4291-BBFC-1C3F561B3F81}">
      <dgm:prSet/>
      <dgm:spPr/>
      <dgm:t>
        <a:bodyPr/>
        <a:lstStyle/>
        <a:p>
          <a:r>
            <a:rPr lang="en-US" b="1" dirty="0"/>
            <a:t>Accountability and transparency</a:t>
          </a:r>
          <a:r>
            <a:rPr lang="en-US" dirty="0"/>
            <a:t>: Holding decision-makers responsible and ensuring openness.</a:t>
          </a:r>
        </a:p>
      </dgm:t>
    </dgm:pt>
    <dgm:pt modelId="{E12E8D61-E02D-42BD-B209-74B4197A431D}" type="parTrans" cxnId="{E5D83A1B-1149-4E21-B174-019C378E3814}">
      <dgm:prSet/>
      <dgm:spPr/>
      <dgm:t>
        <a:bodyPr/>
        <a:lstStyle/>
        <a:p>
          <a:endParaRPr lang="en-US"/>
        </a:p>
      </dgm:t>
    </dgm:pt>
    <dgm:pt modelId="{0A5EC316-D7FC-4BA7-BD41-6DB29A85551E}" type="sibTrans" cxnId="{E5D83A1B-1149-4E21-B174-019C378E3814}">
      <dgm:prSet/>
      <dgm:spPr/>
      <dgm:t>
        <a:bodyPr/>
        <a:lstStyle/>
        <a:p>
          <a:endParaRPr lang="en-US"/>
        </a:p>
      </dgm:t>
    </dgm:pt>
    <dgm:pt modelId="{87E0E3FF-1F54-4E35-BD10-678ACAB9866B}">
      <dgm:prSet/>
      <dgm:spPr/>
      <dgm:t>
        <a:bodyPr/>
        <a:lstStyle/>
        <a:p>
          <a:r>
            <a:rPr lang="en-US" b="1" dirty="0"/>
            <a:t>Responsiveness</a:t>
          </a:r>
          <a:r>
            <a:rPr lang="en-US" dirty="0"/>
            <a:t>: Addressing the needs and concerns of the public promptly.</a:t>
          </a:r>
        </a:p>
      </dgm:t>
    </dgm:pt>
    <dgm:pt modelId="{6B8176AC-E0F1-4FE8-8F2F-EA299A4BF2E7}" type="parTrans" cxnId="{0FFB45D2-2FDB-4CA2-94E5-F03629B58494}">
      <dgm:prSet/>
      <dgm:spPr/>
      <dgm:t>
        <a:bodyPr/>
        <a:lstStyle/>
        <a:p>
          <a:endParaRPr lang="en-US"/>
        </a:p>
      </dgm:t>
    </dgm:pt>
    <dgm:pt modelId="{C3BB589C-F1FC-49E9-BBFD-A4841D89073E}" type="sibTrans" cxnId="{0FFB45D2-2FDB-4CA2-94E5-F03629B58494}">
      <dgm:prSet/>
      <dgm:spPr/>
      <dgm:t>
        <a:bodyPr/>
        <a:lstStyle/>
        <a:p>
          <a:endParaRPr lang="en-US"/>
        </a:p>
      </dgm:t>
    </dgm:pt>
    <dgm:pt modelId="{1A086355-8AFF-4C1E-AC64-D105955760DB}" type="pres">
      <dgm:prSet presAssocID="{43B1D5EB-EF72-4128-ACD5-E6DFC386C97B}" presName="linear" presStyleCnt="0">
        <dgm:presLayoutVars>
          <dgm:animLvl val="lvl"/>
          <dgm:resizeHandles val="exact"/>
        </dgm:presLayoutVars>
      </dgm:prSet>
      <dgm:spPr/>
    </dgm:pt>
    <dgm:pt modelId="{428F41F7-AA02-4EF3-AA17-0B123DA6D4A1}" type="pres">
      <dgm:prSet presAssocID="{A2F621A9-7742-4324-9556-34CC7CC07C2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1974C39-35D0-452F-B2DF-22FCEDE9D15F}" type="pres">
      <dgm:prSet presAssocID="{CE7D5AAC-63D2-4FF1-B937-91EE829B50CD}" presName="spacer" presStyleCnt="0"/>
      <dgm:spPr/>
    </dgm:pt>
    <dgm:pt modelId="{A02C56D6-350D-4548-B411-E095076C4071}" type="pres">
      <dgm:prSet presAssocID="{5F557A4D-1F39-4493-846A-5AE05FADFE5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B4295F2-DEE2-43F9-B3CC-8AEA1E45D5DD}" type="pres">
      <dgm:prSet presAssocID="{E0F2CEC7-4FF5-44BB-85F9-C9B1D66F7760}" presName="spacer" presStyleCnt="0"/>
      <dgm:spPr/>
    </dgm:pt>
    <dgm:pt modelId="{BD94C5A4-FE28-48F2-95ED-0DC94828470C}" type="pres">
      <dgm:prSet presAssocID="{49C53489-BB88-4291-BBFC-1C3F561B3F8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B7247E7-366C-45C6-9225-04000982EB75}" type="pres">
      <dgm:prSet presAssocID="{0A5EC316-D7FC-4BA7-BD41-6DB29A85551E}" presName="spacer" presStyleCnt="0"/>
      <dgm:spPr/>
    </dgm:pt>
    <dgm:pt modelId="{D0E0FCF9-E6C5-46D2-9015-445243DAFACC}" type="pres">
      <dgm:prSet presAssocID="{87E0E3FF-1F54-4E35-BD10-678ACAB9866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1ED160B-6335-43A4-89BD-C390F1FB979B}" type="presOf" srcId="{A2F621A9-7742-4324-9556-34CC7CC07C20}" destId="{428F41F7-AA02-4EF3-AA17-0B123DA6D4A1}" srcOrd="0" destOrd="0" presId="urn:microsoft.com/office/officeart/2005/8/layout/vList2"/>
    <dgm:cxn modelId="{E5D83A1B-1149-4E21-B174-019C378E3814}" srcId="{43B1D5EB-EF72-4128-ACD5-E6DFC386C97B}" destId="{49C53489-BB88-4291-BBFC-1C3F561B3F81}" srcOrd="2" destOrd="0" parTransId="{E12E8D61-E02D-42BD-B209-74B4197A431D}" sibTransId="{0A5EC316-D7FC-4BA7-BD41-6DB29A85551E}"/>
    <dgm:cxn modelId="{2DC3E971-766A-4028-B1C9-2BB8C406D485}" type="presOf" srcId="{43B1D5EB-EF72-4128-ACD5-E6DFC386C97B}" destId="{1A086355-8AFF-4C1E-AC64-D105955760DB}" srcOrd="0" destOrd="0" presId="urn:microsoft.com/office/officeart/2005/8/layout/vList2"/>
    <dgm:cxn modelId="{8290077A-E9E7-4AC1-A441-CF16691F3C30}" srcId="{43B1D5EB-EF72-4128-ACD5-E6DFC386C97B}" destId="{5F557A4D-1F39-4493-846A-5AE05FADFE5A}" srcOrd="1" destOrd="0" parTransId="{80A33C61-E73D-4A24-85D2-F217AD1F9510}" sibTransId="{E0F2CEC7-4FF5-44BB-85F9-C9B1D66F7760}"/>
    <dgm:cxn modelId="{A21FE69B-6C48-4F19-899E-FDE6B843C137}" type="presOf" srcId="{5F557A4D-1F39-4493-846A-5AE05FADFE5A}" destId="{A02C56D6-350D-4548-B411-E095076C4071}" srcOrd="0" destOrd="0" presId="urn:microsoft.com/office/officeart/2005/8/layout/vList2"/>
    <dgm:cxn modelId="{177222A5-06C9-403A-A9D3-4AF9F67E1320}" srcId="{43B1D5EB-EF72-4128-ACD5-E6DFC386C97B}" destId="{A2F621A9-7742-4324-9556-34CC7CC07C20}" srcOrd="0" destOrd="0" parTransId="{F735B6D9-60BB-4CC0-887B-0C866D582D33}" sibTransId="{CE7D5AAC-63D2-4FF1-B937-91EE829B50CD}"/>
    <dgm:cxn modelId="{04F9B9B2-15CA-488D-8FB0-346F1C7628DE}" type="presOf" srcId="{87E0E3FF-1F54-4E35-BD10-678ACAB9866B}" destId="{D0E0FCF9-E6C5-46D2-9015-445243DAFACC}" srcOrd="0" destOrd="0" presId="urn:microsoft.com/office/officeart/2005/8/layout/vList2"/>
    <dgm:cxn modelId="{E23DA4CF-D164-488F-ADC1-C3032DC56A6F}" type="presOf" srcId="{49C53489-BB88-4291-BBFC-1C3F561B3F81}" destId="{BD94C5A4-FE28-48F2-95ED-0DC94828470C}" srcOrd="0" destOrd="0" presId="urn:microsoft.com/office/officeart/2005/8/layout/vList2"/>
    <dgm:cxn modelId="{0FFB45D2-2FDB-4CA2-94E5-F03629B58494}" srcId="{43B1D5EB-EF72-4128-ACD5-E6DFC386C97B}" destId="{87E0E3FF-1F54-4E35-BD10-678ACAB9866B}" srcOrd="3" destOrd="0" parTransId="{6B8176AC-E0F1-4FE8-8F2F-EA299A4BF2E7}" sibTransId="{C3BB589C-F1FC-49E9-BBFD-A4841D89073E}"/>
    <dgm:cxn modelId="{2D665CF4-BAFD-42C1-900C-2FCA71CD7B0B}" type="presParOf" srcId="{1A086355-8AFF-4C1E-AC64-D105955760DB}" destId="{428F41F7-AA02-4EF3-AA17-0B123DA6D4A1}" srcOrd="0" destOrd="0" presId="urn:microsoft.com/office/officeart/2005/8/layout/vList2"/>
    <dgm:cxn modelId="{EE4F7BA9-694B-4D81-B7AA-83CB79CEE5DB}" type="presParOf" srcId="{1A086355-8AFF-4C1E-AC64-D105955760DB}" destId="{81974C39-35D0-452F-B2DF-22FCEDE9D15F}" srcOrd="1" destOrd="0" presId="urn:microsoft.com/office/officeart/2005/8/layout/vList2"/>
    <dgm:cxn modelId="{4607B4D1-154B-4717-9E72-2E9E9CC04301}" type="presParOf" srcId="{1A086355-8AFF-4C1E-AC64-D105955760DB}" destId="{A02C56D6-350D-4548-B411-E095076C4071}" srcOrd="2" destOrd="0" presId="urn:microsoft.com/office/officeart/2005/8/layout/vList2"/>
    <dgm:cxn modelId="{3E9B2074-69D6-465A-8D94-5F2EBFBD849D}" type="presParOf" srcId="{1A086355-8AFF-4C1E-AC64-D105955760DB}" destId="{AB4295F2-DEE2-43F9-B3CC-8AEA1E45D5DD}" srcOrd="3" destOrd="0" presId="urn:microsoft.com/office/officeart/2005/8/layout/vList2"/>
    <dgm:cxn modelId="{19CD1DB3-E3D9-4A4D-893B-F8EC269BA3A3}" type="presParOf" srcId="{1A086355-8AFF-4C1E-AC64-D105955760DB}" destId="{BD94C5A4-FE28-48F2-95ED-0DC94828470C}" srcOrd="4" destOrd="0" presId="urn:microsoft.com/office/officeart/2005/8/layout/vList2"/>
    <dgm:cxn modelId="{39B98D8B-EE9A-40CE-A9A5-A59BAC021ECA}" type="presParOf" srcId="{1A086355-8AFF-4C1E-AC64-D105955760DB}" destId="{CB7247E7-366C-45C6-9225-04000982EB75}" srcOrd="5" destOrd="0" presId="urn:microsoft.com/office/officeart/2005/8/layout/vList2"/>
    <dgm:cxn modelId="{F3D34EF9-31A4-472A-BF19-4CF803A250A3}" type="presParOf" srcId="{1A086355-8AFF-4C1E-AC64-D105955760DB}" destId="{D0E0FCF9-E6C5-46D2-9015-445243DAFAC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5E63E-FC2D-471C-B4BA-1B41EC1329C7}">
      <dsp:nvSpPr>
        <dsp:cNvPr id="0" name=""/>
        <dsp:cNvSpPr/>
      </dsp:nvSpPr>
      <dsp:spPr>
        <a:xfrm>
          <a:off x="-36204" y="-271339"/>
          <a:ext cx="4924714" cy="2745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F35860-7760-497E-A72A-228F81EDB9AE}">
      <dsp:nvSpPr>
        <dsp:cNvPr id="0" name=""/>
        <dsp:cNvSpPr/>
      </dsp:nvSpPr>
      <dsp:spPr>
        <a:xfrm>
          <a:off x="444212" y="185057"/>
          <a:ext cx="4924714" cy="2745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Governance</a:t>
          </a:r>
          <a:r>
            <a:rPr lang="en-US" sz="2000" kern="1200" dirty="0"/>
            <a:t> refers to the processes, systems, and practices through which organizations and societies are directed and controlled. </a:t>
          </a:r>
          <a:endParaRPr lang="uk-UA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It is crucial in public administration as it ensures that institutions operate effectively, efficiently, and in alignment with the public's needs. </a:t>
          </a:r>
        </a:p>
      </dsp:txBody>
      <dsp:txXfrm>
        <a:off x="524627" y="265472"/>
        <a:ext cx="4763884" cy="2584754"/>
      </dsp:txXfrm>
    </dsp:sp>
    <dsp:sp modelId="{5D3D691A-CAA3-46A2-B080-69D5EEC6D0E4}">
      <dsp:nvSpPr>
        <dsp:cNvPr id="0" name=""/>
        <dsp:cNvSpPr/>
      </dsp:nvSpPr>
      <dsp:spPr>
        <a:xfrm>
          <a:off x="5867503" y="-155914"/>
          <a:ext cx="5247007" cy="2745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5A924-27F7-4913-98D5-580025E75A5C}">
      <dsp:nvSpPr>
        <dsp:cNvPr id="0" name=""/>
        <dsp:cNvSpPr/>
      </dsp:nvSpPr>
      <dsp:spPr>
        <a:xfrm>
          <a:off x="6347920" y="300481"/>
          <a:ext cx="5247007" cy="2745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Key components of governance </a:t>
          </a:r>
          <a:r>
            <a:rPr lang="en-US" sz="2000" kern="1200" dirty="0"/>
            <a:t>include </a:t>
          </a:r>
          <a:r>
            <a:rPr lang="en-US" sz="2000" i="1" kern="1200" dirty="0"/>
            <a:t>transparency, accountability, and participation</a:t>
          </a:r>
          <a:r>
            <a:rPr lang="en-US" sz="2000" kern="1200" dirty="0"/>
            <a:t>, which together foster trust and legitimacy in public institutions.</a:t>
          </a:r>
        </a:p>
      </dsp:txBody>
      <dsp:txXfrm>
        <a:off x="6428335" y="380896"/>
        <a:ext cx="5086177" cy="25847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8F41F7-AA02-4EF3-AA17-0B123DA6D4A1}">
      <dsp:nvSpPr>
        <dsp:cNvPr id="0" name=""/>
        <dsp:cNvSpPr/>
      </dsp:nvSpPr>
      <dsp:spPr>
        <a:xfrm>
          <a:off x="0" y="54331"/>
          <a:ext cx="6666833" cy="128663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Rule of law</a:t>
          </a:r>
          <a:r>
            <a:rPr lang="en-US" sz="2300" kern="1200" dirty="0"/>
            <a:t>: Ensuring that laws are applied equally and fairly.</a:t>
          </a:r>
        </a:p>
      </dsp:txBody>
      <dsp:txXfrm>
        <a:off x="62808" y="117139"/>
        <a:ext cx="6541217" cy="1161018"/>
      </dsp:txXfrm>
    </dsp:sp>
    <dsp:sp modelId="{A02C56D6-350D-4548-B411-E095076C4071}">
      <dsp:nvSpPr>
        <dsp:cNvPr id="0" name=""/>
        <dsp:cNvSpPr/>
      </dsp:nvSpPr>
      <dsp:spPr>
        <a:xfrm>
          <a:off x="0" y="1407205"/>
          <a:ext cx="6666833" cy="1286634"/>
        </a:xfrm>
        <a:prstGeom prst="roundRect">
          <a:avLst/>
        </a:prstGeom>
        <a:gradFill rotWithShape="0">
          <a:gsLst>
            <a:gs pos="0">
              <a:schemeClr val="accent5">
                <a:hueOff val="-4050717"/>
                <a:satOff val="-275"/>
                <a:lumOff val="65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050717"/>
                <a:satOff val="-275"/>
                <a:lumOff val="65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050717"/>
                <a:satOff val="-275"/>
                <a:lumOff val="65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Equity and inclusiveness</a:t>
          </a:r>
          <a:r>
            <a:rPr lang="en-US" sz="2300" kern="1200" dirty="0"/>
            <a:t>: Promoting fairness and equal access to opportunities.</a:t>
          </a:r>
        </a:p>
      </dsp:txBody>
      <dsp:txXfrm>
        <a:off x="62808" y="1470013"/>
        <a:ext cx="6541217" cy="1161018"/>
      </dsp:txXfrm>
    </dsp:sp>
    <dsp:sp modelId="{BD94C5A4-FE28-48F2-95ED-0DC94828470C}">
      <dsp:nvSpPr>
        <dsp:cNvPr id="0" name=""/>
        <dsp:cNvSpPr/>
      </dsp:nvSpPr>
      <dsp:spPr>
        <a:xfrm>
          <a:off x="0" y="2760080"/>
          <a:ext cx="6666833" cy="1286634"/>
        </a:xfrm>
        <a:prstGeom prst="roundRect">
          <a:avLst/>
        </a:prstGeom>
        <a:gradFill rotWithShape="0">
          <a:gsLst>
            <a:gs pos="0">
              <a:schemeClr val="accent5">
                <a:hueOff val="-8101434"/>
                <a:satOff val="-551"/>
                <a:lumOff val="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8101434"/>
                <a:satOff val="-551"/>
                <a:lumOff val="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8101434"/>
                <a:satOff val="-551"/>
                <a:lumOff val="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Accountability and transparency</a:t>
          </a:r>
          <a:r>
            <a:rPr lang="en-US" sz="2300" kern="1200" dirty="0"/>
            <a:t>: Holding decision-makers responsible and ensuring openness.</a:t>
          </a:r>
        </a:p>
      </dsp:txBody>
      <dsp:txXfrm>
        <a:off x="62808" y="2822888"/>
        <a:ext cx="6541217" cy="1161018"/>
      </dsp:txXfrm>
    </dsp:sp>
    <dsp:sp modelId="{D0E0FCF9-E6C5-46D2-9015-445243DAFACC}">
      <dsp:nvSpPr>
        <dsp:cNvPr id="0" name=""/>
        <dsp:cNvSpPr/>
      </dsp:nvSpPr>
      <dsp:spPr>
        <a:xfrm>
          <a:off x="0" y="4112954"/>
          <a:ext cx="6666833" cy="1286634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Responsiveness</a:t>
          </a:r>
          <a:r>
            <a:rPr lang="en-US" sz="2300" kern="1200" dirty="0"/>
            <a:t>: Addressing the needs and concerns of the public promptly.</a:t>
          </a:r>
        </a:p>
      </dsp:txBody>
      <dsp:txXfrm>
        <a:off x="62808" y="4175762"/>
        <a:ext cx="6541217" cy="1161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CE325-6859-43D2-BF22-C6F9F7D37490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9549F-E4F8-4BD0-AF3A-ED713165D09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66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08856C-C434-FA8F-59F4-F7CE50E0D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350A670-FC51-A212-7C2A-EA7836176B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36B25EC-EFE7-03AB-A61A-5BDF24C02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9F906C5-06E6-B791-69E2-2CC3EC6A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3722DAF-44A6-E846-183D-0CDC5CB3A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854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697332-AD45-9D40-2900-41FA89C9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680111B-ACE4-D548-DCFB-0FFD0FC62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54C2058-499B-374A-D2DA-878BF637F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E7F5C6E-18CF-645D-53CF-B103A8D59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E7A252F-B41D-4ECD-5978-21F0E563D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1901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5C177BB7-E1DD-07D2-CD2D-E5C47856D7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060B09DD-84E1-7EF9-6DBD-01910C655D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EC464A4-65A9-242F-2C29-3740C8569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633954C-DEB9-2A77-BF79-32B45629B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5A58129-A419-695D-F139-579AA9216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1477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E5FA-A73B-B042-4DB2-FDFE66B5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0" y="688288"/>
            <a:ext cx="4433455" cy="3966824"/>
          </a:xfrm>
        </p:spPr>
        <p:txBody>
          <a:bodyPr anchor="t">
            <a:noAutofit/>
          </a:bodyPr>
          <a:lstStyle>
            <a:lvl1pPr>
              <a:defRPr sz="7200" b="0">
                <a:latin typeface="+mn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4AF4F-C46E-4A7B-AF85-1B8E60C4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3946-9152-2148-B286-BEF1B04A8193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42E324-B3F9-BA8B-E636-0DB5DCF6B8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6096000" cy="6857996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34E5E201-FB99-8711-C52C-CBA123864F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511636" y="5936851"/>
            <a:ext cx="3283527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0898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">
          <p15:clr>
            <a:srgbClr val="FBAE40"/>
          </p15:clr>
        </p15:guide>
        <p15:guide id="2" pos="9848">
          <p15:clr>
            <a:srgbClr val="FBAE40"/>
          </p15:clr>
        </p15:guide>
        <p15:guide id="3" pos="5120">
          <p15:clr>
            <a:srgbClr val="FBAE40"/>
          </p15:clr>
        </p15:guide>
        <p15:guide id="4" orient="horz" pos="542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E5FA-A73B-B042-4DB2-FDFE66B5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685801"/>
            <a:ext cx="7661275" cy="2057400"/>
          </a:xfrm>
        </p:spPr>
        <p:txBody>
          <a:bodyPr wrap="square" anchor="t">
            <a:noAutofit/>
          </a:bodyPr>
          <a:lstStyle>
            <a:lvl1pPr>
              <a:defRPr sz="6000" b="0">
                <a:latin typeface="+mn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4AF4F-C46E-4A7B-AF85-1B8E60C4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3946-9152-2148-B286-BEF1B04A8193}" type="slidenum">
              <a:rPr lang="en-US" smtClean="0"/>
              <a:t>‹№›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235B5-1CFD-192F-6EB8-F70885CA89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2282" y="3429000"/>
            <a:ext cx="3283527" cy="238024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5E227211-DEE4-1F0C-C1BA-C744EE226C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2282" y="2826327"/>
            <a:ext cx="3283527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AB1C8803-0542-76BB-6DF0-FCC5FE74BC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54237" y="2819905"/>
            <a:ext cx="3283527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34E5E201-FB99-8711-C52C-CBA123864F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16191" y="2826327"/>
            <a:ext cx="3283527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94F64B39-6AAB-933F-C46A-07FA43BE056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54237" y="3429000"/>
            <a:ext cx="3283527" cy="238023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135C6E61-8847-4830-9FF4-365A758995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16191" y="3429001"/>
            <a:ext cx="3283527" cy="238023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9CC6E57F-E43B-2EE4-AB08-63909F883D55}"/>
              </a:ext>
            </a:extLst>
          </p:cNvPr>
          <p:cNvSpPr/>
          <p:nvPr userDrawn="1"/>
        </p:nvSpPr>
        <p:spPr>
          <a:xfrm>
            <a:off x="400709" y="5885947"/>
            <a:ext cx="11328458" cy="1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34289" rIns="34289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3453488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">
          <p15:clr>
            <a:srgbClr val="FBAE40"/>
          </p15:clr>
        </p15:guide>
        <p15:guide id="2" pos="9848">
          <p15:clr>
            <a:srgbClr val="FBAE40"/>
          </p15:clr>
        </p15:guide>
        <p15:guide id="3" pos="512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E5FA-A73B-B042-4DB2-FDFE66B5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6" y="685804"/>
            <a:ext cx="7661274" cy="2069086"/>
          </a:xfrm>
        </p:spPr>
        <p:txBody>
          <a:bodyPr anchor="t">
            <a:noAutofit/>
          </a:bodyPr>
          <a:lstStyle>
            <a:lvl1pPr>
              <a:defRPr sz="6000" b="0">
                <a:latin typeface="+mn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4AF4F-C46E-4A7B-AF85-1B8E60C4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3946-9152-2148-B286-BEF1B04A8193}" type="slidenum">
              <a:rPr lang="en-US" smtClean="0"/>
              <a:t>‹№›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235B5-1CFD-192F-6EB8-F70885CA89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2282" y="3429000"/>
            <a:ext cx="3283527" cy="238024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5E227211-DEE4-1F0C-C1BA-C744EE226C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2282" y="2826327"/>
            <a:ext cx="3283527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34E5E201-FB99-8711-C52C-CBA123864F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54237" y="2826327"/>
            <a:ext cx="3283527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94F64B39-6AAB-933F-C46A-07FA43BE056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54237" y="3429000"/>
            <a:ext cx="3283527" cy="238023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9CC6E57F-E43B-2EE4-AB08-63909F883D55}"/>
              </a:ext>
            </a:extLst>
          </p:cNvPr>
          <p:cNvSpPr/>
          <p:nvPr userDrawn="1"/>
        </p:nvSpPr>
        <p:spPr>
          <a:xfrm>
            <a:off x="400709" y="5885947"/>
            <a:ext cx="11328458" cy="1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42E324-B3F9-BA8B-E636-0DB5DCF6B8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853487" y="1153397"/>
            <a:ext cx="2871788" cy="449925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740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">
          <p15:clr>
            <a:srgbClr val="FBAE40"/>
          </p15:clr>
        </p15:guide>
        <p15:guide id="2" pos="9848">
          <p15:clr>
            <a:srgbClr val="FBAE40"/>
          </p15:clr>
        </p15:guide>
        <p15:guide id="3" pos="512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E5FA-A73B-B042-4DB2-FDFE66B5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688289"/>
            <a:ext cx="5629275" cy="2689838"/>
          </a:xfrm>
        </p:spPr>
        <p:txBody>
          <a:bodyPr anchor="t">
            <a:noAutofit/>
          </a:bodyPr>
          <a:lstStyle>
            <a:lvl1pPr>
              <a:defRPr sz="6000" b="0">
                <a:latin typeface="+mn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4AF4F-C46E-4A7B-AF85-1B8E60C4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3946-9152-2148-B286-BEF1B04A8193}" type="slidenum">
              <a:rPr lang="en-US" smtClean="0"/>
              <a:t>‹№›</a:t>
            </a:fld>
            <a:endParaRPr lang="en-US"/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34E5E201-FB99-8711-C52C-CBA123864F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61909" y="1030325"/>
            <a:ext cx="4763366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94F64B39-6AAB-933F-C46A-07FA43BE056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61909" y="1632997"/>
            <a:ext cx="4763366" cy="119333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9CC6E57F-E43B-2EE4-AB08-63909F883D55}"/>
              </a:ext>
            </a:extLst>
          </p:cNvPr>
          <p:cNvSpPr/>
          <p:nvPr userDrawn="1"/>
        </p:nvSpPr>
        <p:spPr>
          <a:xfrm>
            <a:off x="400709" y="5885947"/>
            <a:ext cx="11328458" cy="1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8F14F2A9-59FA-754E-5B1E-11A58CA07A3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61909" y="2836716"/>
            <a:ext cx="4763366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0B23DCBD-0AA5-7D57-EC78-48DF1E6328C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61909" y="3439389"/>
            <a:ext cx="4763366" cy="1411538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0965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">
          <p15:clr>
            <a:srgbClr val="FBAE40"/>
          </p15:clr>
        </p15:guide>
        <p15:guide id="2" pos="9848">
          <p15:clr>
            <a:srgbClr val="FBAE40"/>
          </p15:clr>
        </p15:guide>
        <p15:guide id="3" pos="51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E5FA-A73B-B042-4DB2-FDFE66B5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688289"/>
            <a:ext cx="5629275" cy="2138039"/>
          </a:xfrm>
        </p:spPr>
        <p:txBody>
          <a:bodyPr anchor="t">
            <a:noAutofit/>
          </a:bodyPr>
          <a:lstStyle>
            <a:lvl1pPr>
              <a:defRPr sz="6000" b="0">
                <a:latin typeface="+mn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4AF4F-C46E-4A7B-AF85-1B8E60C4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3946-9152-2148-B286-BEF1B04A8193}" type="slidenum">
              <a:rPr lang="en-US" smtClean="0"/>
              <a:t>‹№›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235B5-1CFD-192F-6EB8-F70885CA89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2281" y="3429000"/>
            <a:ext cx="5143501" cy="238024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5E227211-DEE4-1F0C-C1BA-C744EE226C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2282" y="2826327"/>
            <a:ext cx="5143500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9CC6E57F-E43B-2EE4-AB08-63909F883D55}"/>
              </a:ext>
            </a:extLst>
          </p:cNvPr>
          <p:cNvSpPr/>
          <p:nvPr userDrawn="1"/>
        </p:nvSpPr>
        <p:spPr>
          <a:xfrm>
            <a:off x="400709" y="5885947"/>
            <a:ext cx="11328458" cy="1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42E324-B3F9-BA8B-E636-0DB5DCF6B8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6000" y="1153397"/>
            <a:ext cx="5629275" cy="449925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47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">
          <p15:clr>
            <a:srgbClr val="FBAE40"/>
          </p15:clr>
        </p15:guide>
        <p15:guide id="2" pos="9848">
          <p15:clr>
            <a:srgbClr val="FBAE40"/>
          </p15:clr>
        </p15:guide>
        <p15:guide id="3" pos="512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E5FA-A73B-B042-4DB2-FDFE66B5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688289"/>
            <a:ext cx="5629275" cy="2689838"/>
          </a:xfrm>
        </p:spPr>
        <p:txBody>
          <a:bodyPr anchor="t">
            <a:noAutofit/>
          </a:bodyPr>
          <a:lstStyle>
            <a:lvl1pPr>
              <a:defRPr sz="6000" b="0">
                <a:latin typeface="+mn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4AF4F-C46E-4A7B-AF85-1B8E60C4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3946-9152-2148-B286-BEF1B04A8193}" type="slidenum">
              <a:rPr lang="en-US" smtClean="0"/>
              <a:t>‹№›</a:t>
            </a:fld>
            <a:endParaRPr lang="en-US"/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34E5E201-FB99-8711-C52C-CBA123864F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61909" y="1030325"/>
            <a:ext cx="4763366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94F64B39-6AAB-933F-C46A-07FA43BE056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61909" y="1632997"/>
            <a:ext cx="4763366" cy="119333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9CC6E57F-E43B-2EE4-AB08-63909F883D55}"/>
              </a:ext>
            </a:extLst>
          </p:cNvPr>
          <p:cNvSpPr/>
          <p:nvPr userDrawn="1"/>
        </p:nvSpPr>
        <p:spPr>
          <a:xfrm>
            <a:off x="400709" y="5885947"/>
            <a:ext cx="11328458" cy="1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8F14F2A9-59FA-754E-5B1E-11A58CA07A3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61909" y="2836716"/>
            <a:ext cx="4763366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0B23DCBD-0AA5-7D57-EC78-48DF1E6328C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61909" y="3439389"/>
            <a:ext cx="4763366" cy="1411538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D96AF8D7-D3E5-B5C6-030A-DFBC5AEC7D0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92282" y="3616037"/>
            <a:ext cx="5503718" cy="207190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13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">
          <p15:clr>
            <a:srgbClr val="FBAE40"/>
          </p15:clr>
        </p15:guide>
        <p15:guide id="2" pos="9848">
          <p15:clr>
            <a:srgbClr val="FBAE40"/>
          </p15:clr>
        </p15:guide>
        <p15:guide id="3" pos="512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CD049-71FF-411B-BCE5-A051E826B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C7692D-ABCF-997B-650B-266DF91A7F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748"/>
            <a:ext cx="2743200" cy="3643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E306B-148D-CE50-D43B-2DEE13785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748"/>
            <a:ext cx="4114800" cy="3643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411AD-3E1B-501F-B9F8-D0AAF3F5F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3946-9152-2148-B286-BEF1B04A819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09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E72686-CE9D-3B74-9DE2-86FB708C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748"/>
            <a:ext cx="2743200" cy="3643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D822D6-F437-1E07-DBC9-57FD73212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748"/>
            <a:ext cx="4114800" cy="3643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AF305-6821-F7EE-9D30-6FE81EC2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3946-9152-2148-B286-BEF1B04A819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4278B8-7E8A-DB03-DE0A-0F4FF8980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9275975-5C0B-5BFE-3F29-67FFC1066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55D6109-7BF8-F3C0-173F-7FE2D636A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99CAC72-C621-3F01-E77F-AE1667D1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1557876-9044-22BF-E3EE-2495A16A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61817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E5FA-A73B-B042-4DB2-FDFE66B5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0" y="688288"/>
            <a:ext cx="4433455" cy="3966824"/>
          </a:xfrm>
        </p:spPr>
        <p:txBody>
          <a:bodyPr anchor="t">
            <a:noAutofit/>
          </a:bodyPr>
          <a:lstStyle>
            <a:lvl1pPr>
              <a:defRPr sz="7500" b="0">
                <a:latin typeface="+mn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4AF4F-C46E-4A7B-AF85-1B8E60C4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3946-9152-2148-B286-BEF1B04A8193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42E324-B3F9-BA8B-E636-0DB5DCF6B8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6096000" cy="6857996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34E5E201-FB99-8711-C52C-CBA123864F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511636" y="5936851"/>
            <a:ext cx="3283527" cy="602673"/>
          </a:xfrm>
        </p:spPr>
        <p:txBody>
          <a:bodyPr anchor="b">
            <a:normAutofit/>
          </a:bodyPr>
          <a:lstStyle>
            <a:lvl1pPr marL="0" indent="0"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7531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">
          <p15:clr>
            <a:srgbClr val="FBAE40"/>
          </p15:clr>
        </p15:guide>
        <p15:guide id="2" pos="9848">
          <p15:clr>
            <a:srgbClr val="FBAE40"/>
          </p15:clr>
        </p15:guide>
        <p15:guide id="3" pos="5120">
          <p15:clr>
            <a:srgbClr val="FBAE40"/>
          </p15:clr>
        </p15:guide>
        <p15:guide id="4" orient="horz" pos="542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1066667" cy="400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/>
          </a:lstStyle>
          <a:p>
            <a:pPr algn="l"/>
            <a:fld id="{F7021451-1387-4CA6-816F-3879F97B5CBC}" type="slidenum">
              <a:rPr lang="en-US" b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3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92D745-5057-AE72-3707-A5A9D5D77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EF7B1A5-8442-B2F4-A012-98DD88E09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80FB768-AE14-722D-D89E-BF3AFC38B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E626B36-C949-C088-ACC9-5A7A71B29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169C3C6-F9A3-AD24-7F4D-A4F09557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074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196585-5783-617E-DC13-4C19D3A77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9ECEC6F-DDD6-2299-D981-C6C2BF58F6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41BCD3F-BA04-1027-6415-E746C77774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97E591C-9903-7211-7DBC-D61E5B8AB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AA87B06-E669-3D2B-E2A5-5F91ECD32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836D4633-E280-E0D4-A35B-88ACB67A6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6406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D6D57-103F-01C7-8F69-633164BC4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47F7578-5298-8A1B-89F5-B7DD08BA9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4D7F384-9D8B-C344-5677-BA0C6BC71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53B245A1-EC3D-853B-398E-8181F3E0C4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2E1CC351-02B9-F966-F8A1-E7142CDE24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F7C1556-5426-11C9-8931-80E71E515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BEF9B431-0632-12D6-A8C8-E0D9B895E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D1EB4A59-2EBF-F627-BAEB-DBFD721B1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6791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B97D92-C4CD-B3B3-8843-6C9416E60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A5A51CE1-792F-BFB2-9BF3-FAF666F2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A3CD4A8B-776E-058A-4F28-01FC7580A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E3AFF8B1-63B0-A205-0FE1-CAA4D99C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5576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293E2633-B168-7FA2-DEAD-8652AC3CD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3EEB979-4750-CD30-A546-1446A7DF5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7E70E7B3-A93F-6433-0928-A50345DF9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9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376B1-17FA-9B61-B2D0-2F6B24CC7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9DFD067-43E6-80F7-2433-C691063FB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CC4913A-550A-0135-4B41-5E1736F53F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EE5B92D-70BB-9C02-BC59-BEC061BC5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6F538E6-7D32-2003-2769-B1168CE8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08370EB-F6EA-F99D-4655-A51C36244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8223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F01B05-0B01-659A-1048-EF45F6124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DF40796B-D272-37C7-665D-B0FE0C47B7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E968B3E8-C52A-8946-3E63-1A21940BB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B6F18D1-5B73-012C-F30B-773031820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95803D8-4DDC-FA77-4A4D-B82615BE0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8EED7E7-6303-786F-3660-0D7EDFD4B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920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82D7529E-B920-FEF7-B956-948A29D2F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61914F7-C304-CDC1-D447-22742406E4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A58B6C0-2BD3-141C-2B90-BC2AD0944B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1E06D3-44E1-41AB-A92E-27F20437ED8F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378F338-5F71-E98C-A684-1B039A102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F44F7CD-8A02-F7B9-0E7C-7EB289AAD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6BE001-5597-45CF-B8F0-EC9A821E9B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666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BD9625-ED1C-9C68-D8B9-B6502FCCB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523"/>
            <a:ext cx="105156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293A9-2FAF-A155-DC7A-FE995344A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229"/>
            <a:ext cx="105156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1B5DE-B15D-9D1C-21D2-953FFCB00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323958"/>
            <a:ext cx="373155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E72D20E-321F-EE4C-A76D-7EFD4B1BDA03}" type="slidenum">
              <a:rPr lang="en-US" smtClean="0"/>
              <a:pPr/>
              <a:t>‹№›</a:t>
            </a:fld>
            <a:endParaRPr lang="en-US" dirty="0"/>
          </a:p>
        </p:txBody>
      </p:sp>
      <p:grpSp>
        <p:nvGrpSpPr>
          <p:cNvPr id="7" name="Group">
            <a:extLst>
              <a:ext uri="{FF2B5EF4-FFF2-40B4-BE49-F238E27FC236}">
                <a16:creationId xmlns:a16="http://schemas.microsoft.com/office/drawing/2014/main" id="{2CC72135-826E-3084-1ACC-9293218F24EE}"/>
              </a:ext>
            </a:extLst>
          </p:cNvPr>
          <p:cNvGrpSpPr/>
          <p:nvPr userDrawn="1"/>
        </p:nvGrpSpPr>
        <p:grpSpPr>
          <a:xfrm>
            <a:off x="11350549" y="6275881"/>
            <a:ext cx="378619" cy="267073"/>
            <a:chOff x="0" y="0"/>
            <a:chExt cx="504824" cy="356095"/>
          </a:xfrm>
        </p:grpSpPr>
        <p:sp>
          <p:nvSpPr>
            <p:cNvPr id="8" name="Line">
              <a:extLst>
                <a:ext uri="{FF2B5EF4-FFF2-40B4-BE49-F238E27FC236}">
                  <a16:creationId xmlns:a16="http://schemas.microsoft.com/office/drawing/2014/main" id="{024BCD63-D1A0-9E6D-3EA4-16D1E0509D18}"/>
                </a:ext>
              </a:extLst>
            </p:cNvPr>
            <p:cNvSpPr/>
            <p:nvPr/>
          </p:nvSpPr>
          <p:spPr>
            <a:xfrm>
              <a:off x="0" y="180134"/>
              <a:ext cx="5048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350"/>
            </a:p>
          </p:txBody>
        </p:sp>
        <p:sp>
          <p:nvSpPr>
            <p:cNvPr id="9" name="Line">
              <a:extLst>
                <a:ext uri="{FF2B5EF4-FFF2-40B4-BE49-F238E27FC236}">
                  <a16:creationId xmlns:a16="http://schemas.microsoft.com/office/drawing/2014/main" id="{3E483999-BF7F-A26B-845E-8C65CD948361}"/>
                </a:ext>
              </a:extLst>
            </p:cNvPr>
            <p:cNvSpPr/>
            <p:nvPr/>
          </p:nvSpPr>
          <p:spPr>
            <a:xfrm>
              <a:off x="324689" y="0"/>
              <a:ext cx="177185" cy="17718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350"/>
            </a:p>
          </p:txBody>
        </p:sp>
        <p:sp>
          <p:nvSpPr>
            <p:cNvPr id="10" name="Line">
              <a:extLst>
                <a:ext uri="{FF2B5EF4-FFF2-40B4-BE49-F238E27FC236}">
                  <a16:creationId xmlns:a16="http://schemas.microsoft.com/office/drawing/2014/main" id="{B9696663-8271-B1D6-1A2F-9E2DDAA3DD5E}"/>
                </a:ext>
              </a:extLst>
            </p:cNvPr>
            <p:cNvSpPr/>
            <p:nvPr/>
          </p:nvSpPr>
          <p:spPr>
            <a:xfrm flipV="1">
              <a:off x="324689" y="178911"/>
              <a:ext cx="177185" cy="1771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350"/>
            </a:p>
          </p:txBody>
        </p:sp>
      </p:grpSp>
      <p:sp>
        <p:nvSpPr>
          <p:cNvPr id="11" name="textruta 3">
            <a:extLst>
              <a:ext uri="{FF2B5EF4-FFF2-40B4-BE49-F238E27FC236}">
                <a16:creationId xmlns:a16="http://schemas.microsoft.com/office/drawing/2014/main" id="{2DC00BBB-96D5-E144-A351-6386B4BABF32}"/>
              </a:ext>
            </a:extLst>
          </p:cNvPr>
          <p:cNvSpPr txBox="1"/>
          <p:nvPr userDrawn="1"/>
        </p:nvSpPr>
        <p:spPr>
          <a:xfrm>
            <a:off x="10707476" y="6260827"/>
            <a:ext cx="759780" cy="3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rIns="34289">
            <a:spAutoFit/>
          </a:bodyPr>
          <a:lstStyle>
            <a:lvl1pPr>
              <a:lnSpc>
                <a:spcPct val="90000"/>
              </a:lnSpc>
              <a:spcBef>
                <a:spcPts val="600"/>
              </a:spcBef>
              <a:defRPr sz="2000">
                <a:solidFill>
                  <a:srgbClr val="000000"/>
                </a:solidFill>
              </a:defRPr>
            </a:lvl1pPr>
          </a:lstStyle>
          <a:p>
            <a:r>
              <a:rPr sz="15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3099582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0">
          <p15:clr>
            <a:srgbClr val="F26B43"/>
          </p15:clr>
        </p15:guide>
        <p15:guide id="2" pos="392">
          <p15:clr>
            <a:srgbClr val="F26B43"/>
          </p15:clr>
        </p15:guide>
        <p15:guide id="3" orient="horz" pos="57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ca360.com/data-governance-estrategia-corporativa-dato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sa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FFpv49gWx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pilanou.ca/programs--courses/search--select/explore-our-areas-of-study/global--community-studies/school-of-public-administratio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82407370/governance-speaking-activit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2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Зображення, що містить металовироби, шестірня&#10;&#10;Автоматично згенерований опис">
            <a:extLst>
              <a:ext uri="{FF2B5EF4-FFF2-40B4-BE49-F238E27FC236}">
                <a16:creationId xmlns:a16="http://schemas.microsoft.com/office/drawing/2014/main" id="{26B63BB3-0393-33D1-1625-F9370C7F1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884" r="-1" b="-1"/>
          <a:stretch/>
        </p:blipFill>
        <p:spPr>
          <a:xfrm>
            <a:off x="2522358" y="10"/>
            <a:ext cx="9669642" cy="6857990"/>
          </a:xfrm>
          <a:prstGeom prst="rect">
            <a:avLst/>
          </a:prstGeom>
        </p:spPr>
      </p:pic>
      <p:sp>
        <p:nvSpPr>
          <p:cNvPr id="21" name="Rectangle 14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65C1C2-403B-04AD-8BBF-F56C941F05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80" y="743447"/>
            <a:ext cx="5798410" cy="3036073"/>
          </a:xfr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Introduction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to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Governance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: </a:t>
            </a:r>
            <a:b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Principles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governance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and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public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administration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548DEE5-0E5A-AA9E-5D90-FA6150ABC7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05084" y="5633884"/>
            <a:ext cx="3352800" cy="1124088"/>
          </a:xfrm>
          <a:noFill/>
        </p:spPr>
        <p:txBody>
          <a:bodyPr>
            <a:normAutofit lnSpcReduction="10000"/>
          </a:bodyPr>
          <a:lstStyle/>
          <a:p>
            <a:pPr algn="l"/>
            <a:r>
              <a:rPr lang="en-US" sz="2000" i="1" dirty="0"/>
              <a:t>Created by Iryna Zhukevych</a:t>
            </a:r>
          </a:p>
          <a:p>
            <a:pPr algn="l"/>
            <a:r>
              <a:rPr lang="en-US" sz="2000" i="1" dirty="0"/>
              <a:t>PhD in Pedagogical Sciences</a:t>
            </a:r>
          </a:p>
          <a:p>
            <a:pPr algn="l"/>
            <a:r>
              <a:rPr lang="en-US" sz="2000" i="1" dirty="0"/>
              <a:t>Associate Professor</a:t>
            </a:r>
            <a:endParaRPr lang="uk-UA" sz="20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1234EC-3895-B2F6-3F95-67DFC827349E}"/>
              </a:ext>
            </a:extLst>
          </p:cNvPr>
          <p:cNvSpPr txBox="1"/>
          <p:nvPr/>
        </p:nvSpPr>
        <p:spPr>
          <a:xfrm>
            <a:off x="9881752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unica360.com/data-governance-estrategia-corporativa-dato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745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48F64AA-5BE2-4280-BEFA-DC288118FC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2212468-F826-36A6-6E65-727BB05C36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532" r="2" b="2"/>
          <a:stretch/>
        </p:blipFill>
        <p:spPr>
          <a:xfrm>
            <a:off x="20" y="2"/>
            <a:ext cx="7534620" cy="4197368"/>
          </a:xfrm>
          <a:custGeom>
            <a:avLst/>
            <a:gdLst/>
            <a:ahLst/>
            <a:cxnLst/>
            <a:rect l="l" t="t" r="r" b="b"/>
            <a:pathLst>
              <a:path w="7534640" h="4197368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509063" y="4095753"/>
                  <a:pt x="4453918" y="4128339"/>
                  <a:pt x="4430941" y="4172622"/>
                </a:cubicBezTo>
                <a:lnTo>
                  <a:pt x="4423415" y="4197368"/>
                </a:lnTo>
                <a:lnTo>
                  <a:pt x="0" y="4197368"/>
                </a:lnTo>
                <a:close/>
              </a:path>
            </a:pathLst>
          </a:cu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F01893D8-7B55-214C-16B6-221ADD4B94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8617" r="7055" b="2"/>
          <a:stretch/>
        </p:blipFill>
        <p:spPr>
          <a:xfrm>
            <a:off x="7653536" y="1"/>
            <a:ext cx="4538463" cy="3877247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37D74EC-8C34-85B5-E7B7-7CFE28177C3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466" b="32554"/>
          <a:stretch/>
        </p:blipFill>
        <p:spPr>
          <a:xfrm>
            <a:off x="1" y="4316255"/>
            <a:ext cx="6836850" cy="2541737"/>
          </a:xfrm>
          <a:custGeom>
            <a:avLst/>
            <a:gdLst/>
            <a:ahLst/>
            <a:cxnLst/>
            <a:rect l="l" t="t" r="r" b="b"/>
            <a:pathLst>
              <a:path w="6836850" h="2541737">
                <a:moveTo>
                  <a:pt x="0" y="0"/>
                </a:moveTo>
                <a:lnTo>
                  <a:pt x="4460098" y="0"/>
                </a:lnTo>
                <a:lnTo>
                  <a:pt x="4483996" y="31836"/>
                </a:lnTo>
                <a:cubicBezTo>
                  <a:pt x="4644419" y="28495"/>
                  <a:pt x="4627708" y="282495"/>
                  <a:pt x="4788129" y="245732"/>
                </a:cubicBezTo>
                <a:cubicBezTo>
                  <a:pt x="4754709" y="362707"/>
                  <a:pt x="4641076" y="302548"/>
                  <a:pt x="4600971" y="389443"/>
                </a:cubicBezTo>
                <a:cubicBezTo>
                  <a:pt x="4684524" y="462970"/>
                  <a:pt x="4844945" y="409497"/>
                  <a:pt x="4871683" y="563233"/>
                </a:cubicBezTo>
                <a:cubicBezTo>
                  <a:pt x="4838262" y="723655"/>
                  <a:pt x="4945210" y="703602"/>
                  <a:pt x="5032105" y="713629"/>
                </a:cubicBezTo>
                <a:cubicBezTo>
                  <a:pt x="5239317" y="733683"/>
                  <a:pt x="5439843" y="747050"/>
                  <a:pt x="5643713" y="780472"/>
                </a:cubicBezTo>
                <a:cubicBezTo>
                  <a:pt x="5693844" y="790498"/>
                  <a:pt x="5810819" y="767103"/>
                  <a:pt x="5800794" y="870709"/>
                </a:cubicBezTo>
                <a:cubicBezTo>
                  <a:pt x="5790767" y="954261"/>
                  <a:pt x="5700529" y="924184"/>
                  <a:pt x="5643713" y="927525"/>
                </a:cubicBezTo>
                <a:cubicBezTo>
                  <a:pt x="5329553" y="967632"/>
                  <a:pt x="5012052" y="904131"/>
                  <a:pt x="4701235" y="907472"/>
                </a:cubicBezTo>
                <a:cubicBezTo>
                  <a:pt x="4664472" y="907472"/>
                  <a:pt x="4657787" y="1017762"/>
                  <a:pt x="4577576" y="980999"/>
                </a:cubicBezTo>
                <a:cubicBezTo>
                  <a:pt x="4788129" y="1081263"/>
                  <a:pt x="5767372" y="1108001"/>
                  <a:pt x="6094900" y="1161474"/>
                </a:cubicBezTo>
                <a:cubicBezTo>
                  <a:pt x="5754004" y="1542477"/>
                  <a:pt x="5429817" y="1311870"/>
                  <a:pt x="5159105" y="1525765"/>
                </a:cubicBezTo>
                <a:cubicBezTo>
                  <a:pt x="5159105" y="1525765"/>
                  <a:pt x="5212580" y="1525765"/>
                  <a:pt x="5443187" y="1595950"/>
                </a:cubicBezTo>
                <a:cubicBezTo>
                  <a:pt x="5627002" y="1652765"/>
                  <a:pt x="5536765" y="1732976"/>
                  <a:pt x="6001321" y="1886715"/>
                </a:cubicBezTo>
                <a:cubicBezTo>
                  <a:pt x="5824188" y="1936846"/>
                  <a:pt x="5593581" y="1839925"/>
                  <a:pt x="5506685" y="2100610"/>
                </a:cubicBezTo>
                <a:cubicBezTo>
                  <a:pt x="5643713" y="2147401"/>
                  <a:pt x="5807477" y="2103953"/>
                  <a:pt x="5904398" y="2227611"/>
                </a:cubicBezTo>
                <a:cubicBezTo>
                  <a:pt x="5934478" y="2264375"/>
                  <a:pt x="5964557" y="2287770"/>
                  <a:pt x="6001321" y="2307821"/>
                </a:cubicBezTo>
                <a:cubicBezTo>
                  <a:pt x="5984612" y="2314507"/>
                  <a:pt x="5964557" y="2321190"/>
                  <a:pt x="5951188" y="2327874"/>
                </a:cubicBezTo>
                <a:cubicBezTo>
                  <a:pt x="5977925" y="2351271"/>
                  <a:pt x="6663060" y="2478270"/>
                  <a:pt x="6836850" y="2481613"/>
                </a:cubicBezTo>
                <a:cubicBezTo>
                  <a:pt x="6761652" y="2506679"/>
                  <a:pt x="6636845" y="2527828"/>
                  <a:pt x="6553814" y="2540165"/>
                </a:cubicBezTo>
                <a:lnTo>
                  <a:pt x="6542822" y="2541737"/>
                </a:lnTo>
                <a:lnTo>
                  <a:pt x="0" y="254173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9EE565-D631-53B3-A3CE-C7D852EE7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3650" y="3996130"/>
            <a:ext cx="5505814" cy="157691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</a:t>
            </a:r>
            <a:r>
              <a:rPr lang="en-US" sz="3400" b="1" i="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iscuss what do you believe constitutes good governance in each scenario.</a:t>
            </a:r>
            <a:endParaRPr lang="en-US" sz="34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41230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EB2AC2D-FFE8-3323-F721-E13882117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10"/>
            <a:ext cx="10143668" cy="217988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i="1" dirty="0">
                <a:effectLst/>
                <a:latin typeface="Plus Jakarta Sans"/>
              </a:rPr>
              <a:t>Governance</a:t>
            </a:r>
            <a:r>
              <a:rPr lang="en-US" sz="2400" b="0" i="0" dirty="0">
                <a:effectLst/>
                <a:latin typeface="Plus Jakarta Sans"/>
              </a:rPr>
              <a:t> encompasses the broader processes and relationships through which power and authority are exercised, while </a:t>
            </a:r>
            <a:r>
              <a:rPr lang="en-US" sz="2400" b="1" i="1" dirty="0">
                <a:effectLst/>
                <a:latin typeface="Plus Jakarta Sans"/>
              </a:rPr>
              <a:t>government </a:t>
            </a:r>
            <a:r>
              <a:rPr lang="en-US" sz="2400" b="0" i="0" dirty="0">
                <a:effectLst/>
                <a:latin typeface="Plus Jakarta Sans"/>
              </a:rPr>
              <a:t>refers specifically to the formal institutions and officials that make and enforce laws and policies.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74797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47775-AF5C-218D-510B-7134ABAF0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554480"/>
          </a:xfrm>
        </p:spPr>
        <p:txBody>
          <a:bodyPr anchor="ctr">
            <a:normAutofit/>
          </a:bodyPr>
          <a:lstStyle/>
          <a:p>
            <a:r>
              <a:rPr lang="en-US" sz="4800" b="1">
                <a:effectLst/>
              </a:rPr>
              <a:t>Introduction to Governance</a:t>
            </a:r>
            <a:endParaRPr lang="uk-UA" sz="480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18FD5D1C-11E9-49C4-AAC6-5B0E9D17B4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531734"/>
              </p:ext>
            </p:extLst>
          </p:nvPr>
        </p:nvGraphicFramePr>
        <p:xfrm>
          <a:off x="195859" y="3017519"/>
          <a:ext cx="11616229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506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F9731-CF62-E5AE-8C1C-D9D0E136C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  <a:effectLst/>
              </a:rPr>
              <a:t>Fundamental Principles of Governance</a:t>
            </a:r>
            <a:endParaRPr lang="uk-UA" sz="4000" dirty="0">
              <a:solidFill>
                <a:srgbClr val="FFFFFF"/>
              </a:solidFill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7A135DDA-CF1B-E444-4090-159028C604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8396013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4514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112616"/>
              </p:ext>
            </p:extLst>
          </p:nvPr>
        </p:nvGraphicFramePr>
        <p:xfrm>
          <a:off x="411316" y="2291717"/>
          <a:ext cx="11386983" cy="3606622"/>
        </p:xfrm>
        <a:graphic>
          <a:graphicData uri="http://schemas.openxmlformats.org/drawingml/2006/table">
            <a:tbl>
              <a:tblPr/>
              <a:tblGrid>
                <a:gridCol w="37956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95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56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300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Best Practice</a:t>
                      </a:r>
                      <a:endParaRPr lang="en-US" sz="20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Description</a:t>
                      </a:r>
                      <a:endParaRPr lang="en-US" sz="20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Outcome</a:t>
                      </a:r>
                      <a:endParaRPr lang="en-US" sz="20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11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Transparent Reporting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Regular updates on governance activities.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Builds trust and accountability.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11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Stakeholder Engagement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Involving citizens in decision-making.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Fosters inclusivity and responsiveness.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611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Capacity Building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Training public officials.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Enhances efficiency and service delivery.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611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Anti-corruption Measures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Policies to combat graft and wrongdoing.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Strengthens integrity in governance.</a:t>
                      </a:r>
                      <a:endParaRPr lang="en-US"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 0"/>
          <p:cNvSpPr/>
          <p:nvPr/>
        </p:nvSpPr>
        <p:spPr>
          <a:xfrm>
            <a:off x="3677264" y="505132"/>
            <a:ext cx="4394200" cy="663574"/>
          </a:xfrm>
          <a:prstGeom prst="rect">
            <a:avLst/>
          </a:prstGeom>
          <a:noFill/>
          <a:ln/>
        </p:spPr>
        <p:txBody>
          <a:bodyPr wrap="square" rtlCol="0" anchor="t" anchorCtr="0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Table of Best Practices</a:t>
            </a:r>
          </a:p>
        </p:txBody>
      </p:sp>
      <p:sp>
        <p:nvSpPr>
          <p:cNvPr id="4" name="Shape 1"/>
          <p:cNvSpPr/>
          <p:nvPr/>
        </p:nvSpPr>
        <p:spPr>
          <a:xfrm>
            <a:off x="393701" y="5879084"/>
            <a:ext cx="11328400" cy="12700"/>
          </a:xfrm>
          <a:prstGeom prst="line">
            <a:avLst/>
          </a:prstGeom>
          <a:noFill/>
          <a:ln>
            <a:solidFill>
              <a:srgbClr val="000000"/>
            </a:solidFill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 2"/>
          <p:cNvSpPr/>
          <p:nvPr/>
        </p:nvSpPr>
        <p:spPr>
          <a:xfrm>
            <a:off x="845575" y="1239674"/>
            <a:ext cx="10618838" cy="981074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This table summarizes key best practices that enhance governance and public administration. </a:t>
            </a:r>
          </a:p>
          <a:p>
            <a:pPr marL="0" marR="0" lvl="0" indent="0" algn="l" defTabSz="121917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Each practice helps improve outcomes through transparency and engagement.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573CC6-8045-59C6-F2F2-F884B3B74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7"/>
            <a:ext cx="9942716" cy="1835571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b="1" i="0" dirty="0">
                <a:effectLst/>
                <a:latin typeface="Roboto" panose="02000000000000000000" pitchFamily="2" charset="0"/>
              </a:rPr>
              <a:t>8 Principles of Governance in Public Administration</a:t>
            </a:r>
            <a:br>
              <a:rPr lang="en-US" sz="3400" b="1" i="0" dirty="0">
                <a:effectLst/>
                <a:latin typeface="Roboto" panose="02000000000000000000" pitchFamily="2" charset="0"/>
              </a:rPr>
            </a:br>
            <a:endParaRPr lang="uk-UA" sz="34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2AFED73-B015-6594-5808-2F7C5E199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838" y="2508070"/>
            <a:ext cx="10718510" cy="397723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https://www.youtube.com/watch?v=RFFpv49gWxU</a:t>
            </a:r>
            <a:endParaRPr lang="uk-UA" sz="1600" dirty="0"/>
          </a:p>
          <a:p>
            <a:pPr marL="0" indent="0">
              <a:buNone/>
            </a:pPr>
            <a:endParaRPr lang="uk-UA" sz="1600" dirty="0"/>
          </a:p>
          <a:p>
            <a:pPr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What are the eight characteristics of good governance mentioned in the video? 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How does the World Bank define good governance, and what is its significance in public administration?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Discuss the role of participation in good governance. Why is it considered a cornerstone?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Explain the importance of transparency in governance. How does it affect decision-making processes?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Describe how the concept of equity and inclusiveness is integrated into good governance practices.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What is meant by responsiveness in governance, and why is it crucial for public administration?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Analyze the relationship between accountability and transparency in the context of good governance.</a:t>
            </a:r>
          </a:p>
          <a:p>
            <a:pPr marL="0" indent="0">
              <a:buNone/>
            </a:pPr>
            <a:endParaRPr lang="uk-UA" sz="11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150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9095C1F4-AE7F-44E4-8693-40D3D68311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734DDD3-F723-4DD3-8ABE-EC0B2AC87D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522324" y="-15978"/>
            <a:ext cx="7147352" cy="5876916"/>
            <a:chOff x="329184" y="-99107"/>
            <a:chExt cx="524256" cy="58769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7C8EA93-3210-4C62-99E9-153C275E3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EB7D2A2-F448-44D4-938C-DC84CBCB3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-99107"/>
              <a:ext cx="524256" cy="563122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1055718"/>
            <a:ext cx="10999072" cy="3358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71D292-E616-D617-0492-FB2FDAFB0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84683"/>
            <a:ext cx="9144000" cy="25518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Give real-world examples where you have witnessed the governance characteristics in action. </a:t>
            </a:r>
          </a:p>
        </p:txBody>
      </p:sp>
    </p:spTree>
    <p:extLst>
      <p:ext uri="{BB962C8B-B14F-4D97-AF65-F5344CB8AC3E}">
        <p14:creationId xmlns:p14="http://schemas.microsoft.com/office/powerpoint/2010/main" val="1660459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94DE0B-2CC5-5948-D4AA-D93979989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66" y="1848465"/>
            <a:ext cx="4617969" cy="2305524"/>
          </a:xfrm>
        </p:spPr>
        <p:txBody>
          <a:bodyPr anchor="t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/>
              <a:t>Talk about the importance of public administration</a:t>
            </a:r>
            <a:endParaRPr lang="uk-UA" sz="32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385F60F-E460-A9FF-336D-ABC280C4A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218" y="2497394"/>
            <a:ext cx="5542387" cy="326609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200" dirty="0">
                <a:hlinkClick r:id="rId2"/>
              </a:rPr>
              <a:t>https://www.capilanou.ca/programs--courses/search--select/explore-our-areas-of-study/global--community-studies/school-of-public-administration/</a:t>
            </a:r>
            <a:endParaRPr lang="en-US" sz="2200" dirty="0"/>
          </a:p>
          <a:p>
            <a:pPr marL="0" indent="0">
              <a:buNone/>
            </a:pP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1885087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DBDF5-E0E3-EFFD-9EA8-75A3C97DE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Speaking</a:t>
            </a:r>
            <a:endParaRPr lang="uk-UA" sz="3200" b="1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6A0EA7F-BAC8-38C7-52B8-E9EC31E0F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1338729"/>
            <a:ext cx="7212571" cy="41805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hlinkClick r:id="rId2"/>
              </a:rPr>
              <a:t>https://wordwall.net/resource/82407370/governance-speaking-activity</a:t>
            </a: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3429871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idnigh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467</Words>
  <Application>Microsoft Office PowerPoint</Application>
  <PresentationFormat>Широкий екран</PresentationFormat>
  <Paragraphs>50</Paragraphs>
  <Slides>10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10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Calibri Light</vt:lpstr>
      <vt:lpstr>Calibri SemiBold</vt:lpstr>
      <vt:lpstr>Inter</vt:lpstr>
      <vt:lpstr>Plus Jakarta Sans</vt:lpstr>
      <vt:lpstr>Roboto</vt:lpstr>
      <vt:lpstr>Тема Office</vt:lpstr>
      <vt:lpstr>Midnight</vt:lpstr>
      <vt:lpstr>Introduction to Governance:  Principles of governance and public administration</vt:lpstr>
      <vt:lpstr>Презентація PowerPoint</vt:lpstr>
      <vt:lpstr>Introduction to Governance</vt:lpstr>
      <vt:lpstr>Fundamental Principles of Governance</vt:lpstr>
      <vt:lpstr>Презентація PowerPoint</vt:lpstr>
      <vt:lpstr>8 Principles of Governance in Public Administration </vt:lpstr>
      <vt:lpstr>Give real-world examples where you have witnessed the governance characteristics in action. </vt:lpstr>
      <vt:lpstr>Talk about the importance of public administration</vt:lpstr>
      <vt:lpstr>Speaking</vt:lpstr>
      <vt:lpstr>Discuss what do you believe constitutes good governance in each scenario.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2024-11-19T08:20:18Z</dcterms:created>
  <dcterms:modified xsi:type="dcterms:W3CDTF">2024-12-03T17:08:06Z</dcterms:modified>
</cp:coreProperties>
</file>