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76" r:id="rId4"/>
    <p:sldId id="287" r:id="rId5"/>
    <p:sldId id="288" r:id="rId6"/>
    <p:sldId id="289" r:id="rId7"/>
    <p:sldId id="283" r:id="rId8"/>
    <p:sldId id="284" r:id="rId9"/>
    <p:sldId id="286" r:id="rId10"/>
    <p:sldId id="291" r:id="rId11"/>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yna Zhukevych" userId="32b9d8b4c7aa7458" providerId="LiveId" clId="{DA272AF5-9AF7-4331-A99D-7A6F10B8BB81}"/>
    <pc:docChg chg="undo custSel addSld delSld modSld modMainMaster">
      <pc:chgData name="Iryna Zhukevych" userId="32b9d8b4c7aa7458" providerId="LiveId" clId="{DA272AF5-9AF7-4331-A99D-7A6F10B8BB81}" dt="2024-12-02T09:51:59.814" v="1063" actId="2696"/>
      <pc:docMkLst>
        <pc:docMk/>
      </pc:docMkLst>
      <pc:sldChg chg="addSp delSp modSp new mod modTransition setBg addAnim">
        <pc:chgData name="Iryna Zhukevych" userId="32b9d8b4c7aa7458" providerId="LiveId" clId="{DA272AF5-9AF7-4331-A99D-7A6F10B8BB81}" dt="2024-11-28T16:59:29.185" v="955"/>
        <pc:sldMkLst>
          <pc:docMk/>
          <pc:sldMk cId="1758741475" sldId="256"/>
        </pc:sldMkLst>
        <pc:spChg chg="mod">
          <ac:chgData name="Iryna Zhukevych" userId="32b9d8b4c7aa7458" providerId="LiveId" clId="{DA272AF5-9AF7-4331-A99D-7A6F10B8BB81}" dt="2024-11-28T16:05:09.336" v="702" actId="14100"/>
          <ac:spMkLst>
            <pc:docMk/>
            <pc:sldMk cId="1758741475" sldId="256"/>
            <ac:spMk id="2" creationId="{61940CB4-0799-8A68-6BE4-CD838187EC1B}"/>
          </ac:spMkLst>
        </pc:spChg>
        <pc:spChg chg="mod">
          <ac:chgData name="Iryna Zhukevych" userId="32b9d8b4c7aa7458" providerId="LiveId" clId="{DA272AF5-9AF7-4331-A99D-7A6F10B8BB81}" dt="2024-11-28T16:05:04.239" v="701" actId="1076"/>
          <ac:spMkLst>
            <pc:docMk/>
            <pc:sldMk cId="1758741475" sldId="256"/>
            <ac:spMk id="3" creationId="{5AB4D777-DFF7-82CC-4DE0-3DCC5D455915}"/>
          </ac:spMkLst>
        </pc:spChg>
        <pc:spChg chg="add mod">
          <ac:chgData name="Iryna Zhukevych" userId="32b9d8b4c7aa7458" providerId="LiveId" clId="{DA272AF5-9AF7-4331-A99D-7A6F10B8BB81}" dt="2024-11-28T16:04:17.950" v="690" actId="26606"/>
          <ac:spMkLst>
            <pc:docMk/>
            <pc:sldMk cId="1758741475" sldId="256"/>
            <ac:spMk id="6" creationId="{3EE7B8E0-A361-55A2-4783-5101D5907FB7}"/>
          </ac:spMkLst>
        </pc:spChg>
        <pc:spChg chg="add">
          <ac:chgData name="Iryna Zhukevych" userId="32b9d8b4c7aa7458" providerId="LiveId" clId="{DA272AF5-9AF7-4331-A99D-7A6F10B8BB81}" dt="2024-11-28T16:04:17.950" v="690" actId="26606"/>
          <ac:spMkLst>
            <pc:docMk/>
            <pc:sldMk cId="1758741475" sldId="256"/>
            <ac:spMk id="16" creationId="{E2CFBC99-FB8F-41F7-A81D-A5288D688D79}"/>
          </ac:spMkLst>
        </pc:spChg>
        <pc:spChg chg="add">
          <ac:chgData name="Iryna Zhukevych" userId="32b9d8b4c7aa7458" providerId="LiveId" clId="{DA272AF5-9AF7-4331-A99D-7A6F10B8BB81}" dt="2024-11-28T16:04:17.950" v="690" actId="26606"/>
          <ac:spMkLst>
            <pc:docMk/>
            <pc:sldMk cId="1758741475" sldId="256"/>
            <ac:spMk id="18" creationId="{A435A76B-D478-4F38-9D76-040E49ADC674}"/>
          </ac:spMkLst>
        </pc:spChg>
        <pc:picChg chg="add mod ord">
          <ac:chgData name="Iryna Zhukevych" userId="32b9d8b4c7aa7458" providerId="LiveId" clId="{DA272AF5-9AF7-4331-A99D-7A6F10B8BB81}" dt="2024-11-28T16:04:46.470" v="696" actId="1076"/>
          <ac:picMkLst>
            <pc:docMk/>
            <pc:sldMk cId="1758741475" sldId="256"/>
            <ac:picMk id="5" creationId="{112E4601-158D-F8D6-4CB1-325F640F945E}"/>
          </ac:picMkLst>
        </pc:picChg>
        <pc:cxnChg chg="add del">
          <ac:chgData name="Iryna Zhukevych" userId="32b9d8b4c7aa7458" providerId="LiveId" clId="{DA272AF5-9AF7-4331-A99D-7A6F10B8BB81}" dt="2024-11-28T16:04:17.950" v="690" actId="26606"/>
          <ac:cxnSpMkLst>
            <pc:docMk/>
            <pc:sldMk cId="1758741475" sldId="256"/>
            <ac:cxnSpMk id="11" creationId="{7667AA61-5C27-F30F-D229-06CBE5709F33}"/>
          </ac:cxnSpMkLst>
        </pc:cxnChg>
      </pc:sldChg>
      <pc:sldChg chg="addSp delSp modSp new mod modTransition setBg">
        <pc:chgData name="Iryna Zhukevych" userId="32b9d8b4c7aa7458" providerId="LiveId" clId="{DA272AF5-9AF7-4331-A99D-7A6F10B8BB81}" dt="2024-11-28T16:59:29.185" v="955"/>
        <pc:sldMkLst>
          <pc:docMk/>
          <pc:sldMk cId="3023645403" sldId="257"/>
        </pc:sldMkLst>
        <pc:spChg chg="del mod">
          <ac:chgData name="Iryna Zhukevych" userId="32b9d8b4c7aa7458" providerId="LiveId" clId="{DA272AF5-9AF7-4331-A99D-7A6F10B8BB81}" dt="2024-11-28T16:05:40.530" v="707" actId="478"/>
          <ac:spMkLst>
            <pc:docMk/>
            <pc:sldMk cId="3023645403" sldId="257"/>
            <ac:spMk id="2" creationId="{8EAA657B-E873-8F20-9F7F-43A07944019F}"/>
          </ac:spMkLst>
        </pc:spChg>
        <pc:spChg chg="del mod">
          <ac:chgData name="Iryna Zhukevych" userId="32b9d8b4c7aa7458" providerId="LiveId" clId="{DA272AF5-9AF7-4331-A99D-7A6F10B8BB81}" dt="2024-11-28T09:45:34.358" v="150" actId="22"/>
          <ac:spMkLst>
            <pc:docMk/>
            <pc:sldMk cId="3023645403" sldId="257"/>
            <ac:spMk id="3" creationId="{E2DC4ABD-E916-AE82-6CCB-728746E2B0F3}"/>
          </ac:spMkLst>
        </pc:spChg>
        <pc:spChg chg="add del mod ord">
          <ac:chgData name="Iryna Zhukevych" userId="32b9d8b4c7aa7458" providerId="LiveId" clId="{DA272AF5-9AF7-4331-A99D-7A6F10B8BB81}" dt="2024-11-28T16:07:30.079" v="731" actId="478"/>
          <ac:spMkLst>
            <pc:docMk/>
            <pc:sldMk cId="3023645403" sldId="257"/>
            <ac:spMk id="7" creationId="{0428663D-B7E2-7CA4-1D77-9D414B25EDF3}"/>
          </ac:spMkLst>
        </pc:spChg>
        <pc:spChg chg="add mod">
          <ac:chgData name="Iryna Zhukevych" userId="32b9d8b4c7aa7458" providerId="LiveId" clId="{DA272AF5-9AF7-4331-A99D-7A6F10B8BB81}" dt="2024-11-28T16:05:37.745" v="706" actId="26606"/>
          <ac:spMkLst>
            <pc:docMk/>
            <pc:sldMk cId="3023645403" sldId="257"/>
            <ac:spMk id="11" creationId="{0CA038F7-2F3D-03D0-5706-8CF085569F47}"/>
          </ac:spMkLst>
        </pc:spChg>
        <pc:spChg chg="add del">
          <ac:chgData name="Iryna Zhukevych" userId="32b9d8b4c7aa7458" providerId="LiveId" clId="{DA272AF5-9AF7-4331-A99D-7A6F10B8BB81}" dt="2024-11-28T16:08:20.767" v="735" actId="26606"/>
          <ac:spMkLst>
            <pc:docMk/>
            <pc:sldMk cId="3023645403" sldId="257"/>
            <ac:spMk id="16" creationId="{83062D90-2D65-4B9F-B28B-C68F817AC4A2}"/>
          </ac:spMkLst>
        </pc:spChg>
        <pc:spChg chg="add del">
          <ac:chgData name="Iryna Zhukevych" userId="32b9d8b4c7aa7458" providerId="LiveId" clId="{DA272AF5-9AF7-4331-A99D-7A6F10B8BB81}" dt="2024-11-28T16:08:22.993" v="736" actId="478"/>
          <ac:spMkLst>
            <pc:docMk/>
            <pc:sldMk cId="3023645403" sldId="257"/>
            <ac:spMk id="24" creationId="{19DB495B-3875-EC0F-361F-84AE1EF98B13}"/>
          </ac:spMkLst>
        </pc:spChg>
        <pc:spChg chg="add">
          <ac:chgData name="Iryna Zhukevych" userId="32b9d8b4c7aa7458" providerId="LiveId" clId="{DA272AF5-9AF7-4331-A99D-7A6F10B8BB81}" dt="2024-11-28T16:08:20.767" v="735" actId="26606"/>
          <ac:spMkLst>
            <pc:docMk/>
            <pc:sldMk cId="3023645403" sldId="257"/>
            <ac:spMk id="27" creationId="{83062D90-2D65-4B9F-B28B-C68F817AC4A2}"/>
          </ac:spMkLst>
        </pc:spChg>
        <pc:grpChg chg="add del">
          <ac:chgData name="Iryna Zhukevych" userId="32b9d8b4c7aa7458" providerId="LiveId" clId="{DA272AF5-9AF7-4331-A99D-7A6F10B8BB81}" dt="2024-11-28T16:08:20.767" v="735" actId="26606"/>
          <ac:grpSpMkLst>
            <pc:docMk/>
            <pc:sldMk cId="3023645403" sldId="257"/>
            <ac:grpSpMk id="18" creationId="{067F19C3-C09C-4B70-8306-E0ACF405B7CC}"/>
          </ac:grpSpMkLst>
        </pc:grpChg>
        <pc:grpChg chg="add">
          <ac:chgData name="Iryna Zhukevych" userId="32b9d8b4c7aa7458" providerId="LiveId" clId="{DA272AF5-9AF7-4331-A99D-7A6F10B8BB81}" dt="2024-11-28T16:08:20.767" v="735" actId="26606"/>
          <ac:grpSpMkLst>
            <pc:docMk/>
            <pc:sldMk cId="3023645403" sldId="257"/>
            <ac:grpSpMk id="29" creationId="{067F19C3-C09C-4B70-8306-E0ACF405B7CC}"/>
          </ac:grpSpMkLst>
        </pc:grpChg>
        <pc:picChg chg="add del mod ord">
          <ac:chgData name="Iryna Zhukevych" userId="32b9d8b4c7aa7458" providerId="LiveId" clId="{DA272AF5-9AF7-4331-A99D-7A6F10B8BB81}" dt="2024-11-28T09:46:19.932" v="153" actId="21"/>
          <ac:picMkLst>
            <pc:docMk/>
            <pc:sldMk cId="3023645403" sldId="257"/>
            <ac:picMk id="5" creationId="{B2FA4193-320E-3563-24FE-BC15DFB12267}"/>
          </ac:picMkLst>
        </pc:picChg>
        <pc:picChg chg="add mod ord">
          <ac:chgData name="Iryna Zhukevych" userId="32b9d8b4c7aa7458" providerId="LiveId" clId="{DA272AF5-9AF7-4331-A99D-7A6F10B8BB81}" dt="2024-11-28T16:08:50.187" v="740" actId="1076"/>
          <ac:picMkLst>
            <pc:docMk/>
            <pc:sldMk cId="3023645403" sldId="257"/>
            <ac:picMk id="8" creationId="{B2FA4193-320E-3563-24FE-BC15DFB12267}"/>
          </ac:picMkLst>
        </pc:picChg>
        <pc:picChg chg="add mod">
          <ac:chgData name="Iryna Zhukevych" userId="32b9d8b4c7aa7458" providerId="LiveId" clId="{DA272AF5-9AF7-4331-A99D-7A6F10B8BB81}" dt="2024-11-28T16:08:38.830" v="738" actId="14100"/>
          <ac:picMkLst>
            <pc:docMk/>
            <pc:sldMk cId="3023645403" sldId="257"/>
            <ac:picMk id="10" creationId="{734FE638-14F1-4C27-FF6E-00E34E665FA4}"/>
          </ac:picMkLst>
        </pc:picChg>
      </pc:sldChg>
      <pc:sldChg chg="addSp delSp modSp new mod modTransition setBg">
        <pc:chgData name="Iryna Zhukevych" userId="32b9d8b4c7aa7458" providerId="LiveId" clId="{DA272AF5-9AF7-4331-A99D-7A6F10B8BB81}" dt="2024-11-28T16:59:29.185" v="955"/>
        <pc:sldMkLst>
          <pc:docMk/>
          <pc:sldMk cId="2847180972" sldId="258"/>
        </pc:sldMkLst>
        <pc:spChg chg="mod">
          <ac:chgData name="Iryna Zhukevych" userId="32b9d8b4c7aa7458" providerId="LiveId" clId="{DA272AF5-9AF7-4331-A99D-7A6F10B8BB81}" dt="2024-11-28T16:09:02.965" v="744" actId="962"/>
          <ac:spMkLst>
            <pc:docMk/>
            <pc:sldMk cId="2847180972" sldId="258"/>
            <ac:spMk id="2" creationId="{E62F0A13-9ACC-4C4B-72CF-51E75D8C2182}"/>
          </ac:spMkLst>
        </pc:spChg>
        <pc:spChg chg="del mod">
          <ac:chgData name="Iryna Zhukevych" userId="32b9d8b4c7aa7458" providerId="LiveId" clId="{DA272AF5-9AF7-4331-A99D-7A6F10B8BB81}" dt="2024-11-28T16:08:59" v="741" actId="26606"/>
          <ac:spMkLst>
            <pc:docMk/>
            <pc:sldMk cId="2847180972" sldId="258"/>
            <ac:spMk id="3" creationId="{C6A6F038-C9C7-ABDE-1A14-24F7EC5C865F}"/>
          </ac:spMkLst>
        </pc:spChg>
        <pc:spChg chg="add">
          <ac:chgData name="Iryna Zhukevych" userId="32b9d8b4c7aa7458" providerId="LiveId" clId="{DA272AF5-9AF7-4331-A99D-7A6F10B8BB81}" dt="2024-11-28T16:08:59" v="741" actId="26606"/>
          <ac:spMkLst>
            <pc:docMk/>
            <pc:sldMk cId="2847180972" sldId="258"/>
            <ac:spMk id="10" creationId="{D93394DA-E684-47C2-9020-13225823F40A}"/>
          </ac:spMkLst>
        </pc:spChg>
        <pc:graphicFrameChg chg="add">
          <ac:chgData name="Iryna Zhukevych" userId="32b9d8b4c7aa7458" providerId="LiveId" clId="{DA272AF5-9AF7-4331-A99D-7A6F10B8BB81}" dt="2024-11-28T16:08:59" v="741" actId="26606"/>
          <ac:graphicFrameMkLst>
            <pc:docMk/>
            <pc:sldMk cId="2847180972" sldId="258"/>
            <ac:graphicFrameMk id="5" creationId="{DE777057-E587-56C2-9BCE-09541223F110}"/>
          </ac:graphicFrameMkLst>
        </pc:graphicFrameChg>
        <pc:picChg chg="add mod">
          <ac:chgData name="Iryna Zhukevych" userId="32b9d8b4c7aa7458" providerId="LiveId" clId="{DA272AF5-9AF7-4331-A99D-7A6F10B8BB81}" dt="2024-11-28T16:09:02.965" v="743" actId="27614"/>
          <ac:picMkLst>
            <pc:docMk/>
            <pc:sldMk cId="2847180972" sldId="258"/>
            <ac:picMk id="6" creationId="{61009B3E-25FC-1C91-1C42-3B47C168AD40}"/>
          </ac:picMkLst>
        </pc:picChg>
      </pc:sldChg>
      <pc:sldChg chg="addSp delSp modSp new mod modTransition setBg">
        <pc:chgData name="Iryna Zhukevych" userId="32b9d8b4c7aa7458" providerId="LiveId" clId="{DA272AF5-9AF7-4331-A99D-7A6F10B8BB81}" dt="2024-11-28T16:59:29.185" v="955"/>
        <pc:sldMkLst>
          <pc:docMk/>
          <pc:sldMk cId="2897187643" sldId="259"/>
        </pc:sldMkLst>
        <pc:spChg chg="del">
          <ac:chgData name="Iryna Zhukevych" userId="32b9d8b4c7aa7458" providerId="LiveId" clId="{DA272AF5-9AF7-4331-A99D-7A6F10B8BB81}" dt="2024-11-28T09:42:12.053" v="124" actId="478"/>
          <ac:spMkLst>
            <pc:docMk/>
            <pc:sldMk cId="2897187643" sldId="259"/>
            <ac:spMk id="2" creationId="{EA523215-50D2-E5C2-8D62-AF3DF508672E}"/>
          </ac:spMkLst>
        </pc:spChg>
        <pc:spChg chg="del mod">
          <ac:chgData name="Iryna Zhukevych" userId="32b9d8b4c7aa7458" providerId="LiveId" clId="{DA272AF5-9AF7-4331-A99D-7A6F10B8BB81}" dt="2024-11-28T09:42:09.679" v="123" actId="22"/>
          <ac:spMkLst>
            <pc:docMk/>
            <pc:sldMk cId="2897187643" sldId="259"/>
            <ac:spMk id="3" creationId="{87263A5F-F8D6-4AE8-BA05-8E8595873FCC}"/>
          </ac:spMkLst>
        </pc:spChg>
        <pc:spChg chg="add">
          <ac:chgData name="Iryna Zhukevych" userId="32b9d8b4c7aa7458" providerId="LiveId" clId="{DA272AF5-9AF7-4331-A99D-7A6F10B8BB81}" dt="2024-11-28T09:42:15.572" v="125" actId="26606"/>
          <ac:spMkLst>
            <pc:docMk/>
            <pc:sldMk cId="2897187643" sldId="259"/>
            <ac:spMk id="10" creationId="{F3060C83-F051-4F0E-ABAD-AA0DFC48B218}"/>
          </ac:spMkLst>
        </pc:spChg>
        <pc:spChg chg="add">
          <ac:chgData name="Iryna Zhukevych" userId="32b9d8b4c7aa7458" providerId="LiveId" clId="{DA272AF5-9AF7-4331-A99D-7A6F10B8BB81}" dt="2024-11-28T09:42:15.572" v="125" actId="26606"/>
          <ac:spMkLst>
            <pc:docMk/>
            <pc:sldMk cId="2897187643" sldId="259"/>
            <ac:spMk id="12" creationId="{83C98ABE-055B-441F-B07E-44F97F083C39}"/>
          </ac:spMkLst>
        </pc:spChg>
        <pc:spChg chg="add">
          <ac:chgData name="Iryna Zhukevych" userId="32b9d8b4c7aa7458" providerId="LiveId" clId="{DA272AF5-9AF7-4331-A99D-7A6F10B8BB81}" dt="2024-11-28T09:42:15.572" v="125" actId="26606"/>
          <ac:spMkLst>
            <pc:docMk/>
            <pc:sldMk cId="2897187643" sldId="259"/>
            <ac:spMk id="14" creationId="{29FDB030-9B49-4CED-8CCD-4D99382388AC}"/>
          </ac:spMkLst>
        </pc:spChg>
        <pc:spChg chg="add">
          <ac:chgData name="Iryna Zhukevych" userId="32b9d8b4c7aa7458" providerId="LiveId" clId="{DA272AF5-9AF7-4331-A99D-7A6F10B8BB81}" dt="2024-11-28T09:42:15.572" v="125" actId="26606"/>
          <ac:spMkLst>
            <pc:docMk/>
            <pc:sldMk cId="2897187643" sldId="259"/>
            <ac:spMk id="16" creationId="{3783CA14-24A1-485C-8B30-D6A5D87987AD}"/>
          </ac:spMkLst>
        </pc:spChg>
        <pc:spChg chg="add">
          <ac:chgData name="Iryna Zhukevych" userId="32b9d8b4c7aa7458" providerId="LiveId" clId="{DA272AF5-9AF7-4331-A99D-7A6F10B8BB81}" dt="2024-11-28T09:42:15.572" v="125" actId="26606"/>
          <ac:spMkLst>
            <pc:docMk/>
            <pc:sldMk cId="2897187643" sldId="259"/>
            <ac:spMk id="18" creationId="{9A97C86A-04D6-40F7-AE84-31AB43E6A846}"/>
          </ac:spMkLst>
        </pc:spChg>
        <pc:spChg chg="add">
          <ac:chgData name="Iryna Zhukevych" userId="32b9d8b4c7aa7458" providerId="LiveId" clId="{DA272AF5-9AF7-4331-A99D-7A6F10B8BB81}" dt="2024-11-28T09:42:15.572" v="125" actId="26606"/>
          <ac:spMkLst>
            <pc:docMk/>
            <pc:sldMk cId="2897187643" sldId="259"/>
            <ac:spMk id="20" creationId="{FF9F2414-84E8-453E-B1F3-389FDE8192D9}"/>
          </ac:spMkLst>
        </pc:spChg>
        <pc:spChg chg="add">
          <ac:chgData name="Iryna Zhukevych" userId="32b9d8b4c7aa7458" providerId="LiveId" clId="{DA272AF5-9AF7-4331-A99D-7A6F10B8BB81}" dt="2024-11-28T09:42:15.572" v="125" actId="26606"/>
          <ac:spMkLst>
            <pc:docMk/>
            <pc:sldMk cId="2897187643" sldId="259"/>
            <ac:spMk id="22" creationId="{3ECA69A1-7536-43AC-85EF-C7106179F5ED}"/>
          </ac:spMkLst>
        </pc:spChg>
        <pc:picChg chg="add mod ord">
          <ac:chgData name="Iryna Zhukevych" userId="32b9d8b4c7aa7458" providerId="LiveId" clId="{DA272AF5-9AF7-4331-A99D-7A6F10B8BB81}" dt="2024-11-28T09:42:25.508" v="128" actId="14100"/>
          <ac:picMkLst>
            <pc:docMk/>
            <pc:sldMk cId="2897187643" sldId="259"/>
            <ac:picMk id="5" creationId="{9D369012-A19E-37B4-E0B1-46AF46C64666}"/>
          </ac:picMkLst>
        </pc:picChg>
      </pc:sldChg>
      <pc:sldChg chg="modSp add mod modTransition">
        <pc:chgData name="Iryna Zhukevych" userId="32b9d8b4c7aa7458" providerId="LiveId" clId="{DA272AF5-9AF7-4331-A99D-7A6F10B8BB81}" dt="2024-11-28T16:59:29.185" v="955"/>
        <pc:sldMkLst>
          <pc:docMk/>
          <pc:sldMk cId="816555778" sldId="276"/>
        </pc:sldMkLst>
        <pc:spChg chg="mod">
          <ac:chgData name="Iryna Zhukevych" userId="32b9d8b4c7aa7458" providerId="LiveId" clId="{DA272AF5-9AF7-4331-A99D-7A6F10B8BB81}" dt="2024-11-28T09:41:04.815" v="121" actId="20577"/>
          <ac:spMkLst>
            <pc:docMk/>
            <pc:sldMk cId="816555778" sldId="276"/>
            <ac:spMk id="3" creationId="{81B6B752-31D1-5472-BBBE-AE699F595127}"/>
          </ac:spMkLst>
        </pc:spChg>
      </pc:sldChg>
      <pc:sldChg chg="addSp delSp modSp new mod modTransition setBg">
        <pc:chgData name="Iryna Zhukevych" userId="32b9d8b4c7aa7458" providerId="LiveId" clId="{DA272AF5-9AF7-4331-A99D-7A6F10B8BB81}" dt="2024-11-28T16:59:29.185" v="955"/>
        <pc:sldMkLst>
          <pc:docMk/>
          <pc:sldMk cId="4166391127" sldId="277"/>
        </pc:sldMkLst>
        <pc:spChg chg="del">
          <ac:chgData name="Iryna Zhukevych" userId="32b9d8b4c7aa7458" providerId="LiveId" clId="{DA272AF5-9AF7-4331-A99D-7A6F10B8BB81}" dt="2024-11-28T09:43:03.243" v="132" actId="478"/>
          <ac:spMkLst>
            <pc:docMk/>
            <pc:sldMk cId="4166391127" sldId="277"/>
            <ac:spMk id="2" creationId="{5EA3EF00-0FFD-E230-C4A6-C08EA67720D3}"/>
          </ac:spMkLst>
        </pc:spChg>
        <pc:spChg chg="del mod">
          <ac:chgData name="Iryna Zhukevych" userId="32b9d8b4c7aa7458" providerId="LiveId" clId="{DA272AF5-9AF7-4331-A99D-7A6F10B8BB81}" dt="2024-11-28T09:43:00.675" v="131" actId="22"/>
          <ac:spMkLst>
            <pc:docMk/>
            <pc:sldMk cId="4166391127" sldId="277"/>
            <ac:spMk id="3" creationId="{A1870C54-F939-70B8-6FB7-D48FD7134CF2}"/>
          </ac:spMkLst>
        </pc:spChg>
        <pc:spChg chg="add">
          <ac:chgData name="Iryna Zhukevych" userId="32b9d8b4c7aa7458" providerId="LiveId" clId="{DA272AF5-9AF7-4331-A99D-7A6F10B8BB81}" dt="2024-11-28T16:09:15.569" v="745" actId="26606"/>
          <ac:spMkLst>
            <pc:docMk/>
            <pc:sldMk cId="4166391127" sldId="277"/>
            <ac:spMk id="10" creationId="{32BC26D8-82FB-445E-AA49-62A77D7C1EE0}"/>
          </ac:spMkLst>
        </pc:spChg>
        <pc:spChg chg="add">
          <ac:chgData name="Iryna Zhukevych" userId="32b9d8b4c7aa7458" providerId="LiveId" clId="{DA272AF5-9AF7-4331-A99D-7A6F10B8BB81}" dt="2024-11-28T16:09:15.569" v="745" actId="26606"/>
          <ac:spMkLst>
            <pc:docMk/>
            <pc:sldMk cId="4166391127" sldId="277"/>
            <ac:spMk id="12" creationId="{CB44330D-EA18-4254-AA95-EB49948539B8}"/>
          </ac:spMkLst>
        </pc:spChg>
        <pc:picChg chg="add mod ord">
          <ac:chgData name="Iryna Zhukevych" userId="32b9d8b4c7aa7458" providerId="LiveId" clId="{DA272AF5-9AF7-4331-A99D-7A6F10B8BB81}" dt="2024-11-28T16:09:15.569" v="745" actId="26606"/>
          <ac:picMkLst>
            <pc:docMk/>
            <pc:sldMk cId="4166391127" sldId="277"/>
            <ac:picMk id="5" creationId="{CCEC9731-4222-66E5-A79B-BD3D76D0541A}"/>
          </ac:picMkLst>
        </pc:picChg>
      </pc:sldChg>
      <pc:sldChg chg="addSp delSp modSp new mod modTransition setBg">
        <pc:chgData name="Iryna Zhukevych" userId="32b9d8b4c7aa7458" providerId="LiveId" clId="{DA272AF5-9AF7-4331-A99D-7A6F10B8BB81}" dt="2024-11-28T16:59:29.185" v="955"/>
        <pc:sldMkLst>
          <pc:docMk/>
          <pc:sldMk cId="4187577114" sldId="278"/>
        </pc:sldMkLst>
        <pc:spChg chg="del">
          <ac:chgData name="Iryna Zhukevych" userId="32b9d8b4c7aa7458" providerId="LiveId" clId="{DA272AF5-9AF7-4331-A99D-7A6F10B8BB81}" dt="2024-11-28T09:44:25.586" v="140" actId="478"/>
          <ac:spMkLst>
            <pc:docMk/>
            <pc:sldMk cId="4187577114" sldId="278"/>
            <ac:spMk id="2" creationId="{FC683E98-4CB8-DA61-2A6F-ABDDC789503F}"/>
          </ac:spMkLst>
        </pc:spChg>
        <pc:spChg chg="del mod">
          <ac:chgData name="Iryna Zhukevych" userId="32b9d8b4c7aa7458" providerId="LiveId" clId="{DA272AF5-9AF7-4331-A99D-7A6F10B8BB81}" dt="2024-11-28T09:44:22.529" v="139" actId="22"/>
          <ac:spMkLst>
            <pc:docMk/>
            <pc:sldMk cId="4187577114" sldId="278"/>
            <ac:spMk id="3" creationId="{89D93DBC-8E7A-6902-FED4-9014AC3D9DA3}"/>
          </ac:spMkLst>
        </pc:spChg>
        <pc:spChg chg="add">
          <ac:chgData name="Iryna Zhukevych" userId="32b9d8b4c7aa7458" providerId="LiveId" clId="{DA272AF5-9AF7-4331-A99D-7A6F10B8BB81}" dt="2024-11-28T16:09:23.477" v="746" actId="26606"/>
          <ac:spMkLst>
            <pc:docMk/>
            <pc:sldMk cId="4187577114" sldId="278"/>
            <ac:spMk id="10" creationId="{32BC26D8-82FB-445E-AA49-62A77D7C1EE0}"/>
          </ac:spMkLst>
        </pc:spChg>
        <pc:spChg chg="add">
          <ac:chgData name="Iryna Zhukevych" userId="32b9d8b4c7aa7458" providerId="LiveId" clId="{DA272AF5-9AF7-4331-A99D-7A6F10B8BB81}" dt="2024-11-28T16:09:23.477" v="746" actId="26606"/>
          <ac:spMkLst>
            <pc:docMk/>
            <pc:sldMk cId="4187577114" sldId="278"/>
            <ac:spMk id="12" creationId="{CB44330D-EA18-4254-AA95-EB49948539B8}"/>
          </ac:spMkLst>
        </pc:spChg>
        <pc:picChg chg="add mod ord">
          <ac:chgData name="Iryna Zhukevych" userId="32b9d8b4c7aa7458" providerId="LiveId" clId="{DA272AF5-9AF7-4331-A99D-7A6F10B8BB81}" dt="2024-11-28T16:09:41.129" v="751" actId="14100"/>
          <ac:picMkLst>
            <pc:docMk/>
            <pc:sldMk cId="4187577114" sldId="278"/>
            <ac:picMk id="5" creationId="{D28B6455-960E-2E09-5EFF-BC28C8EAEDC6}"/>
          </ac:picMkLst>
        </pc:picChg>
      </pc:sldChg>
      <pc:sldChg chg="addSp delSp modSp new mod modTransition setBg">
        <pc:chgData name="Iryna Zhukevych" userId="32b9d8b4c7aa7458" providerId="LiveId" clId="{DA272AF5-9AF7-4331-A99D-7A6F10B8BB81}" dt="2024-11-28T16:59:29.185" v="955"/>
        <pc:sldMkLst>
          <pc:docMk/>
          <pc:sldMk cId="327235021" sldId="279"/>
        </pc:sldMkLst>
        <pc:spChg chg="del">
          <ac:chgData name="Iryna Zhukevych" userId="32b9d8b4c7aa7458" providerId="LiveId" clId="{DA272AF5-9AF7-4331-A99D-7A6F10B8BB81}" dt="2024-11-28T15:44:18.084" v="590" actId="478"/>
          <ac:spMkLst>
            <pc:docMk/>
            <pc:sldMk cId="327235021" sldId="279"/>
            <ac:spMk id="2" creationId="{50031426-BB65-8206-A374-D98C2B0F6D60}"/>
          </ac:spMkLst>
        </pc:spChg>
        <pc:spChg chg="del mod">
          <ac:chgData name="Iryna Zhukevych" userId="32b9d8b4c7aa7458" providerId="LiveId" clId="{DA272AF5-9AF7-4331-A99D-7A6F10B8BB81}" dt="2024-11-28T13:50:14.905" v="583" actId="22"/>
          <ac:spMkLst>
            <pc:docMk/>
            <pc:sldMk cId="327235021" sldId="279"/>
            <ac:spMk id="3" creationId="{F415B80C-954C-3731-A14E-FB2A48C8AAF6}"/>
          </ac:spMkLst>
        </pc:spChg>
        <pc:picChg chg="add mod ord">
          <ac:chgData name="Iryna Zhukevych" userId="32b9d8b4c7aa7458" providerId="LiveId" clId="{DA272AF5-9AF7-4331-A99D-7A6F10B8BB81}" dt="2024-11-28T15:45:07.250" v="606" actId="14100"/>
          <ac:picMkLst>
            <pc:docMk/>
            <pc:sldMk cId="327235021" sldId="279"/>
            <ac:picMk id="5" creationId="{16EC9D1E-3221-6AA5-027D-DBC074466770}"/>
          </ac:picMkLst>
        </pc:picChg>
      </pc:sldChg>
      <pc:sldChg chg="addSp delSp modSp new mod modTransition setBg">
        <pc:chgData name="Iryna Zhukevych" userId="32b9d8b4c7aa7458" providerId="LiveId" clId="{DA272AF5-9AF7-4331-A99D-7A6F10B8BB81}" dt="2024-11-28T16:59:29.185" v="955"/>
        <pc:sldMkLst>
          <pc:docMk/>
          <pc:sldMk cId="2864663577" sldId="280"/>
        </pc:sldMkLst>
        <pc:spChg chg="del">
          <ac:chgData name="Iryna Zhukevych" userId="32b9d8b4c7aa7458" providerId="LiveId" clId="{DA272AF5-9AF7-4331-A99D-7A6F10B8BB81}" dt="2024-11-28T15:44:32.068" v="592" actId="478"/>
          <ac:spMkLst>
            <pc:docMk/>
            <pc:sldMk cId="2864663577" sldId="280"/>
            <ac:spMk id="2" creationId="{04E1F1F0-A0CD-E313-97EB-909343187B31}"/>
          </ac:spMkLst>
        </pc:spChg>
        <pc:spChg chg="del mod">
          <ac:chgData name="Iryna Zhukevych" userId="32b9d8b4c7aa7458" providerId="LiveId" clId="{DA272AF5-9AF7-4331-A99D-7A6F10B8BB81}" dt="2024-11-28T13:50:37.758" v="586" actId="22"/>
          <ac:spMkLst>
            <pc:docMk/>
            <pc:sldMk cId="2864663577" sldId="280"/>
            <ac:spMk id="3" creationId="{2718000D-631F-8109-F7D0-1BF2AFD84E76}"/>
          </ac:spMkLst>
        </pc:spChg>
        <pc:spChg chg="add del">
          <ac:chgData name="Iryna Zhukevych" userId="32b9d8b4c7aa7458" providerId="LiveId" clId="{DA272AF5-9AF7-4331-A99D-7A6F10B8BB81}" dt="2024-11-28T15:44:40.926" v="596" actId="26606"/>
          <ac:spMkLst>
            <pc:docMk/>
            <pc:sldMk cId="2864663577" sldId="280"/>
            <ac:spMk id="10" creationId="{A93898FF-D987-4B0E-BFB4-85F5EB356D4D}"/>
          </ac:spMkLst>
        </pc:spChg>
        <pc:spChg chg="add del">
          <ac:chgData name="Iryna Zhukevych" userId="32b9d8b4c7aa7458" providerId="LiveId" clId="{DA272AF5-9AF7-4331-A99D-7A6F10B8BB81}" dt="2024-11-28T15:44:40.926" v="596" actId="26606"/>
          <ac:spMkLst>
            <pc:docMk/>
            <pc:sldMk cId="2864663577" sldId="280"/>
            <ac:spMk id="12" creationId="{8654E6D0-A14C-40BE-8E45-0815172668EC}"/>
          </ac:spMkLst>
        </pc:spChg>
        <pc:spChg chg="add del">
          <ac:chgData name="Iryna Zhukevych" userId="32b9d8b4c7aa7458" providerId="LiveId" clId="{DA272AF5-9AF7-4331-A99D-7A6F10B8BB81}" dt="2024-11-28T15:44:40.926" v="596" actId="26606"/>
          <ac:spMkLst>
            <pc:docMk/>
            <pc:sldMk cId="2864663577" sldId="280"/>
            <ac:spMk id="16" creationId="{A737E5B8-8F31-4942-B159-B213C4D6D830}"/>
          </ac:spMkLst>
        </pc:spChg>
        <pc:spChg chg="add del">
          <ac:chgData name="Iryna Zhukevych" userId="32b9d8b4c7aa7458" providerId="LiveId" clId="{DA272AF5-9AF7-4331-A99D-7A6F10B8BB81}" dt="2024-11-28T15:44:40.926" v="596" actId="26606"/>
          <ac:spMkLst>
            <pc:docMk/>
            <pc:sldMk cId="2864663577" sldId="280"/>
            <ac:spMk id="18" creationId="{42A4FC2C-047E-45A5-965D-8E1E3BF09BC6}"/>
          </ac:spMkLst>
        </pc:spChg>
        <pc:spChg chg="add del">
          <ac:chgData name="Iryna Zhukevych" userId="32b9d8b4c7aa7458" providerId="LiveId" clId="{DA272AF5-9AF7-4331-A99D-7A6F10B8BB81}" dt="2024-11-28T15:44:40.926" v="596" actId="26606"/>
          <ac:spMkLst>
            <pc:docMk/>
            <pc:sldMk cId="2864663577" sldId="280"/>
            <ac:spMk id="20" creationId="{78F530DA-C7D1-4968-8F8A-8700C2BB2A49}"/>
          </ac:spMkLst>
        </pc:spChg>
        <pc:picChg chg="add mod ord">
          <ac:chgData name="Iryna Zhukevych" userId="32b9d8b4c7aa7458" providerId="LiveId" clId="{DA272AF5-9AF7-4331-A99D-7A6F10B8BB81}" dt="2024-11-28T15:44:53.931" v="601" actId="14100"/>
          <ac:picMkLst>
            <pc:docMk/>
            <pc:sldMk cId="2864663577" sldId="280"/>
            <ac:picMk id="5" creationId="{82E7E1E5-1276-D89C-A859-4BB0E2FF530D}"/>
          </ac:picMkLst>
        </pc:picChg>
        <pc:picChg chg="add del">
          <ac:chgData name="Iryna Zhukevych" userId="32b9d8b4c7aa7458" providerId="LiveId" clId="{DA272AF5-9AF7-4331-A99D-7A6F10B8BB81}" dt="2024-11-28T15:44:40.926" v="596" actId="26606"/>
          <ac:picMkLst>
            <pc:docMk/>
            <pc:sldMk cId="2864663577" sldId="280"/>
            <ac:picMk id="14" creationId="{5516C1EB-8D62-4BF0-92B5-02E6AE43B1F3}"/>
          </ac:picMkLst>
        </pc:picChg>
      </pc:sldChg>
      <pc:sldChg chg="addSp delSp modSp new mod modTransition setBg">
        <pc:chgData name="Iryna Zhukevych" userId="32b9d8b4c7aa7458" providerId="LiveId" clId="{DA272AF5-9AF7-4331-A99D-7A6F10B8BB81}" dt="2024-11-28T16:59:29.185" v="955"/>
        <pc:sldMkLst>
          <pc:docMk/>
          <pc:sldMk cId="1857817028" sldId="281"/>
        </pc:sldMkLst>
        <pc:spChg chg="del">
          <ac:chgData name="Iryna Zhukevych" userId="32b9d8b4c7aa7458" providerId="LiveId" clId="{DA272AF5-9AF7-4331-A99D-7A6F10B8BB81}" dt="2024-11-28T15:45:13.035" v="607" actId="478"/>
          <ac:spMkLst>
            <pc:docMk/>
            <pc:sldMk cId="1857817028" sldId="281"/>
            <ac:spMk id="2" creationId="{9799B4AD-30D2-13DB-8286-8269EC68AFEB}"/>
          </ac:spMkLst>
        </pc:spChg>
        <pc:spChg chg="del mod">
          <ac:chgData name="Iryna Zhukevych" userId="32b9d8b4c7aa7458" providerId="LiveId" clId="{DA272AF5-9AF7-4331-A99D-7A6F10B8BB81}" dt="2024-11-28T13:50:59.604" v="589" actId="22"/>
          <ac:spMkLst>
            <pc:docMk/>
            <pc:sldMk cId="1857817028" sldId="281"/>
            <ac:spMk id="3" creationId="{45D514BE-AE57-7B30-F575-31AF19E59874}"/>
          </ac:spMkLst>
        </pc:spChg>
        <pc:picChg chg="add mod ord">
          <ac:chgData name="Iryna Zhukevych" userId="32b9d8b4c7aa7458" providerId="LiveId" clId="{DA272AF5-9AF7-4331-A99D-7A6F10B8BB81}" dt="2024-11-28T15:45:25.538" v="612" actId="14100"/>
          <ac:picMkLst>
            <pc:docMk/>
            <pc:sldMk cId="1857817028" sldId="281"/>
            <ac:picMk id="5" creationId="{BF242610-3C95-455E-E915-3BAFAF128802}"/>
          </ac:picMkLst>
        </pc:picChg>
      </pc:sldChg>
      <pc:sldChg chg="addSp delSp modSp new mod modTransition setBg">
        <pc:chgData name="Iryna Zhukevych" userId="32b9d8b4c7aa7458" providerId="LiveId" clId="{DA272AF5-9AF7-4331-A99D-7A6F10B8BB81}" dt="2024-11-28T16:59:29.185" v="955"/>
        <pc:sldMkLst>
          <pc:docMk/>
          <pc:sldMk cId="2759231647" sldId="282"/>
        </pc:sldMkLst>
        <pc:spChg chg="mod">
          <ac:chgData name="Iryna Zhukevych" userId="32b9d8b4c7aa7458" providerId="LiveId" clId="{DA272AF5-9AF7-4331-A99D-7A6F10B8BB81}" dt="2024-11-28T15:52:06.879" v="648" actId="26606"/>
          <ac:spMkLst>
            <pc:docMk/>
            <pc:sldMk cId="2759231647" sldId="282"/>
            <ac:spMk id="2" creationId="{6F3D768E-E176-E2EC-CF7D-53ECC6B1DE49}"/>
          </ac:spMkLst>
        </pc:spChg>
        <pc:spChg chg="del mod">
          <ac:chgData name="Iryna Zhukevych" userId="32b9d8b4c7aa7458" providerId="LiveId" clId="{DA272AF5-9AF7-4331-A99D-7A6F10B8BB81}" dt="2024-11-28T15:51:59.301" v="647" actId="478"/>
          <ac:spMkLst>
            <pc:docMk/>
            <pc:sldMk cId="2759231647" sldId="282"/>
            <ac:spMk id="3" creationId="{6E85F719-7D93-F1D4-2F47-FD6315486D1D}"/>
          </ac:spMkLst>
        </pc:spChg>
        <pc:spChg chg="add">
          <ac:chgData name="Iryna Zhukevych" userId="32b9d8b4c7aa7458" providerId="LiveId" clId="{DA272AF5-9AF7-4331-A99D-7A6F10B8BB81}" dt="2024-11-28T15:52:06.879" v="648" actId="26606"/>
          <ac:spMkLst>
            <pc:docMk/>
            <pc:sldMk cId="2759231647" sldId="282"/>
            <ac:spMk id="7" creationId="{4522B21E-B2B9-4C72-9A71-C87EFD137480}"/>
          </ac:spMkLst>
        </pc:spChg>
        <pc:spChg chg="add">
          <ac:chgData name="Iryna Zhukevych" userId="32b9d8b4c7aa7458" providerId="LiveId" clId="{DA272AF5-9AF7-4331-A99D-7A6F10B8BB81}" dt="2024-11-28T15:52:06.879" v="648" actId="26606"/>
          <ac:spMkLst>
            <pc:docMk/>
            <pc:sldMk cId="2759231647" sldId="282"/>
            <ac:spMk id="9" creationId="{5EB7D2A2-F448-44D4-938C-DC84CBCB3B1E}"/>
          </ac:spMkLst>
        </pc:spChg>
        <pc:spChg chg="add">
          <ac:chgData name="Iryna Zhukevych" userId="32b9d8b4c7aa7458" providerId="LiveId" clId="{DA272AF5-9AF7-4331-A99D-7A6F10B8BB81}" dt="2024-11-28T15:52:06.879" v="648" actId="26606"/>
          <ac:spMkLst>
            <pc:docMk/>
            <pc:sldMk cId="2759231647" sldId="282"/>
            <ac:spMk id="11" creationId="{871AEA07-1E14-44B4-8E55-64EF049CD66F}"/>
          </ac:spMkLst>
        </pc:spChg>
        <pc:cxnChg chg="add">
          <ac:chgData name="Iryna Zhukevych" userId="32b9d8b4c7aa7458" providerId="LiveId" clId="{DA272AF5-9AF7-4331-A99D-7A6F10B8BB81}" dt="2024-11-28T15:52:06.879" v="648" actId="26606"/>
          <ac:cxnSpMkLst>
            <pc:docMk/>
            <pc:sldMk cId="2759231647" sldId="282"/>
            <ac:cxnSpMk id="13" creationId="{F7C8EA93-3210-4C62-99E9-153C275E3A87}"/>
          </ac:cxnSpMkLst>
        </pc:cxnChg>
      </pc:sldChg>
      <pc:sldChg chg="addSp delSp modSp new mod modTransition setBg">
        <pc:chgData name="Iryna Zhukevych" userId="32b9d8b4c7aa7458" providerId="LiveId" clId="{DA272AF5-9AF7-4331-A99D-7A6F10B8BB81}" dt="2024-11-28T16:59:29.185" v="955"/>
        <pc:sldMkLst>
          <pc:docMk/>
          <pc:sldMk cId="2912522566" sldId="283"/>
        </pc:sldMkLst>
        <pc:spChg chg="del">
          <ac:chgData name="Iryna Zhukevych" userId="32b9d8b4c7aa7458" providerId="LiveId" clId="{DA272AF5-9AF7-4331-A99D-7A6F10B8BB81}" dt="2024-11-28T15:52:15.825" v="652" actId="478"/>
          <ac:spMkLst>
            <pc:docMk/>
            <pc:sldMk cId="2912522566" sldId="283"/>
            <ac:spMk id="2" creationId="{BBD6C71E-35E7-640E-2228-730A68D79937}"/>
          </ac:spMkLst>
        </pc:spChg>
        <pc:spChg chg="mod ord">
          <ac:chgData name="Iryna Zhukevych" userId="32b9d8b4c7aa7458" providerId="LiveId" clId="{DA272AF5-9AF7-4331-A99D-7A6F10B8BB81}" dt="2024-11-28T16:24:36.498" v="842" actId="14100"/>
          <ac:spMkLst>
            <pc:docMk/>
            <pc:sldMk cId="2912522566" sldId="283"/>
            <ac:spMk id="3" creationId="{EFF6DBAD-4D8F-D797-2D3F-8AD551760A3E}"/>
          </ac:spMkLst>
        </pc:spChg>
        <pc:spChg chg="add mod ord">
          <ac:chgData name="Iryna Zhukevych" userId="32b9d8b4c7aa7458" providerId="LiveId" clId="{DA272AF5-9AF7-4331-A99D-7A6F10B8BB81}" dt="2024-11-28T16:24:17.202" v="833" actId="122"/>
          <ac:spMkLst>
            <pc:docMk/>
            <pc:sldMk cId="2912522566" sldId="283"/>
            <ac:spMk id="5" creationId="{3F3E17DC-89EC-D89C-3099-2C9AB228938D}"/>
          </ac:spMkLst>
        </pc:spChg>
        <pc:spChg chg="add">
          <ac:chgData name="Iryna Zhukevych" userId="32b9d8b4c7aa7458" providerId="LiveId" clId="{DA272AF5-9AF7-4331-A99D-7A6F10B8BB81}" dt="2024-11-28T16:24:13.945" v="832" actId="26606"/>
          <ac:spMkLst>
            <pc:docMk/>
            <pc:sldMk cId="2912522566" sldId="283"/>
            <ac:spMk id="12" creationId="{04812C46-200A-4DEB-A05E-3ED6C68C2387}"/>
          </ac:spMkLst>
        </pc:spChg>
        <pc:spChg chg="add">
          <ac:chgData name="Iryna Zhukevych" userId="32b9d8b4c7aa7458" providerId="LiveId" clId="{DA272AF5-9AF7-4331-A99D-7A6F10B8BB81}" dt="2024-11-28T16:24:13.945" v="832" actId="26606"/>
          <ac:spMkLst>
            <pc:docMk/>
            <pc:sldMk cId="2912522566" sldId="283"/>
            <ac:spMk id="14" creationId="{D1EA859B-E555-4109-94F3-6700E046E008}"/>
          </ac:spMkLst>
        </pc:spChg>
        <pc:picChg chg="add mod">
          <ac:chgData name="Iryna Zhukevych" userId="32b9d8b4c7aa7458" providerId="LiveId" clId="{DA272AF5-9AF7-4331-A99D-7A6F10B8BB81}" dt="2024-11-28T16:24:13.945" v="832" actId="26606"/>
          <ac:picMkLst>
            <pc:docMk/>
            <pc:sldMk cId="2912522566" sldId="283"/>
            <ac:picMk id="7" creationId="{7B5A27B2-E6F7-6CA8-D5CC-F6CB7CE21138}"/>
          </ac:picMkLst>
        </pc:picChg>
      </pc:sldChg>
      <pc:sldChg chg="addSp delSp modSp new mod modTransition">
        <pc:chgData name="Iryna Zhukevych" userId="32b9d8b4c7aa7458" providerId="LiveId" clId="{DA272AF5-9AF7-4331-A99D-7A6F10B8BB81}" dt="2024-11-28T16:59:29.185" v="955"/>
        <pc:sldMkLst>
          <pc:docMk/>
          <pc:sldMk cId="612147486" sldId="284"/>
        </pc:sldMkLst>
        <pc:spChg chg="del">
          <ac:chgData name="Iryna Zhukevych" userId="32b9d8b4c7aa7458" providerId="LiveId" clId="{DA272AF5-9AF7-4331-A99D-7A6F10B8BB81}" dt="2024-11-28T15:52:50.005" v="660" actId="478"/>
          <ac:spMkLst>
            <pc:docMk/>
            <pc:sldMk cId="612147486" sldId="284"/>
            <ac:spMk id="2" creationId="{FDBBB897-0AD4-6567-CE3F-CF3D34880287}"/>
          </ac:spMkLst>
        </pc:spChg>
        <pc:spChg chg="mod">
          <ac:chgData name="Iryna Zhukevych" userId="32b9d8b4c7aa7458" providerId="LiveId" clId="{DA272AF5-9AF7-4331-A99D-7A6F10B8BB81}" dt="2024-11-28T16:26:10.168" v="862" actId="14100"/>
          <ac:spMkLst>
            <pc:docMk/>
            <pc:sldMk cId="612147486" sldId="284"/>
            <ac:spMk id="3" creationId="{63AB2B34-76F6-FA1E-5DD0-F2E9AF5F26FF}"/>
          </ac:spMkLst>
        </pc:spChg>
        <pc:spChg chg="add mod">
          <ac:chgData name="Iryna Zhukevych" userId="32b9d8b4c7aa7458" providerId="LiveId" clId="{DA272AF5-9AF7-4331-A99D-7A6F10B8BB81}" dt="2024-11-28T16:25:52.766" v="857" actId="113"/>
          <ac:spMkLst>
            <pc:docMk/>
            <pc:sldMk cId="612147486" sldId="284"/>
            <ac:spMk id="5" creationId="{35BAA48C-2434-4077-DDCC-EECC093D7952}"/>
          </ac:spMkLst>
        </pc:spChg>
        <pc:spChg chg="add mod">
          <ac:chgData name="Iryna Zhukevych" userId="32b9d8b4c7aa7458" providerId="LiveId" clId="{DA272AF5-9AF7-4331-A99D-7A6F10B8BB81}" dt="2024-11-28T16:25:36.075" v="851" actId="14100"/>
          <ac:spMkLst>
            <pc:docMk/>
            <pc:sldMk cId="612147486" sldId="284"/>
            <ac:spMk id="8" creationId="{4C9B172D-02BD-2E7A-22C7-78650CB3B905}"/>
          </ac:spMkLst>
        </pc:spChg>
        <pc:picChg chg="add mod">
          <ac:chgData name="Iryna Zhukevych" userId="32b9d8b4c7aa7458" providerId="LiveId" clId="{DA272AF5-9AF7-4331-A99D-7A6F10B8BB81}" dt="2024-11-28T16:25:27.607" v="849" actId="14100"/>
          <ac:picMkLst>
            <pc:docMk/>
            <pc:sldMk cId="612147486" sldId="284"/>
            <ac:picMk id="7" creationId="{3ADE5607-30A3-E13D-FD49-419E83048955}"/>
          </ac:picMkLst>
        </pc:picChg>
      </pc:sldChg>
      <pc:sldChg chg="addSp delSp modSp new mod modTransition setBg">
        <pc:chgData name="Iryna Zhukevych" userId="32b9d8b4c7aa7458" providerId="LiveId" clId="{DA272AF5-9AF7-4331-A99D-7A6F10B8BB81}" dt="2024-11-28T16:59:29.185" v="955"/>
        <pc:sldMkLst>
          <pc:docMk/>
          <pc:sldMk cId="3344236371" sldId="285"/>
        </pc:sldMkLst>
        <pc:spChg chg="del mod">
          <ac:chgData name="Iryna Zhukevych" userId="32b9d8b4c7aa7458" providerId="LiveId" clId="{DA272AF5-9AF7-4331-A99D-7A6F10B8BB81}" dt="2024-11-28T15:53:33.314" v="665" actId="478"/>
          <ac:spMkLst>
            <pc:docMk/>
            <pc:sldMk cId="3344236371" sldId="285"/>
            <ac:spMk id="2" creationId="{647EB57E-3734-E33D-148F-167FC2936404}"/>
          </ac:spMkLst>
        </pc:spChg>
        <pc:spChg chg="mod ord">
          <ac:chgData name="Iryna Zhukevych" userId="32b9d8b4c7aa7458" providerId="LiveId" clId="{DA272AF5-9AF7-4331-A99D-7A6F10B8BB81}" dt="2024-11-28T16:33:40.933" v="872" actId="27636"/>
          <ac:spMkLst>
            <pc:docMk/>
            <pc:sldMk cId="3344236371" sldId="285"/>
            <ac:spMk id="3" creationId="{C5AAFEA3-75D7-786B-9588-6DBD0C0E04D3}"/>
          </ac:spMkLst>
        </pc:spChg>
        <pc:spChg chg="add mod">
          <ac:chgData name="Iryna Zhukevych" userId="32b9d8b4c7aa7458" providerId="LiveId" clId="{DA272AF5-9AF7-4331-A99D-7A6F10B8BB81}" dt="2024-11-28T16:33:47.206" v="874" actId="113"/>
          <ac:spMkLst>
            <pc:docMk/>
            <pc:sldMk cId="3344236371" sldId="285"/>
            <ac:spMk id="5" creationId="{CBB0F2EC-966F-8FF9-274F-BD070FC78651}"/>
          </ac:spMkLst>
        </pc:spChg>
        <pc:spChg chg="add">
          <ac:chgData name="Iryna Zhukevych" userId="32b9d8b4c7aa7458" providerId="LiveId" clId="{DA272AF5-9AF7-4331-A99D-7A6F10B8BB81}" dt="2024-11-28T16:33:24.069" v="866" actId="26606"/>
          <ac:spMkLst>
            <pc:docMk/>
            <pc:sldMk cId="3344236371" sldId="285"/>
            <ac:spMk id="12" creationId="{C0763A76-9F1C-4FC5-82B7-DD475DA461B2}"/>
          </ac:spMkLst>
        </pc:spChg>
        <pc:spChg chg="add">
          <ac:chgData name="Iryna Zhukevych" userId="32b9d8b4c7aa7458" providerId="LiveId" clId="{DA272AF5-9AF7-4331-A99D-7A6F10B8BB81}" dt="2024-11-28T16:33:24.069" v="866" actId="26606"/>
          <ac:spMkLst>
            <pc:docMk/>
            <pc:sldMk cId="3344236371" sldId="285"/>
            <ac:spMk id="14" creationId="{E81BF4F6-F2CF-4984-9D14-D6966D92F99F}"/>
          </ac:spMkLst>
        </pc:spChg>
        <pc:picChg chg="add mod">
          <ac:chgData name="Iryna Zhukevych" userId="32b9d8b4c7aa7458" providerId="LiveId" clId="{DA272AF5-9AF7-4331-A99D-7A6F10B8BB81}" dt="2024-11-28T16:33:24.069" v="866" actId="26606"/>
          <ac:picMkLst>
            <pc:docMk/>
            <pc:sldMk cId="3344236371" sldId="285"/>
            <ac:picMk id="7" creationId="{3FB8E4E1-3E50-D7D5-6EA0-8879C05B93D0}"/>
          </ac:picMkLst>
        </pc:picChg>
      </pc:sldChg>
      <pc:sldChg chg="addSp delSp modSp new mod modTransition setBg">
        <pc:chgData name="Iryna Zhukevych" userId="32b9d8b4c7aa7458" providerId="LiveId" clId="{DA272AF5-9AF7-4331-A99D-7A6F10B8BB81}" dt="2024-11-28T16:59:29.185" v="955"/>
        <pc:sldMkLst>
          <pc:docMk/>
          <pc:sldMk cId="1925638671" sldId="286"/>
        </pc:sldMkLst>
        <pc:spChg chg="del">
          <ac:chgData name="Iryna Zhukevych" userId="32b9d8b4c7aa7458" providerId="LiveId" clId="{DA272AF5-9AF7-4331-A99D-7A6F10B8BB81}" dt="2024-11-28T15:53:52.963" v="670" actId="478"/>
          <ac:spMkLst>
            <pc:docMk/>
            <pc:sldMk cId="1925638671" sldId="286"/>
            <ac:spMk id="2" creationId="{04A6862F-EC24-DF6B-677A-193BEFFDBAAF}"/>
          </ac:spMkLst>
        </pc:spChg>
        <pc:spChg chg="mod ord">
          <ac:chgData name="Iryna Zhukevych" userId="32b9d8b4c7aa7458" providerId="LiveId" clId="{DA272AF5-9AF7-4331-A99D-7A6F10B8BB81}" dt="2024-11-28T16:35:30.820" v="886" actId="27636"/>
          <ac:spMkLst>
            <pc:docMk/>
            <pc:sldMk cId="1925638671" sldId="286"/>
            <ac:spMk id="3" creationId="{CDF7E3B3-1513-B8A8-F3DD-B974EC2AF783}"/>
          </ac:spMkLst>
        </pc:spChg>
        <pc:spChg chg="add mod">
          <ac:chgData name="Iryna Zhukevych" userId="32b9d8b4c7aa7458" providerId="LiveId" clId="{DA272AF5-9AF7-4331-A99D-7A6F10B8BB81}" dt="2024-11-28T16:35:50.700" v="890" actId="113"/>
          <ac:spMkLst>
            <pc:docMk/>
            <pc:sldMk cId="1925638671" sldId="286"/>
            <ac:spMk id="5" creationId="{02CDFAD1-3678-95F4-2ABB-A8AADB331609}"/>
          </ac:spMkLst>
        </pc:spChg>
        <pc:spChg chg="add mod">
          <ac:chgData name="Iryna Zhukevych" userId="32b9d8b4c7aa7458" providerId="LiveId" clId="{DA272AF5-9AF7-4331-A99D-7A6F10B8BB81}" dt="2024-11-28T16:35:14.637" v="878" actId="26606"/>
          <ac:spMkLst>
            <pc:docMk/>
            <pc:sldMk cId="1925638671" sldId="286"/>
            <ac:spMk id="8" creationId="{0CE473AB-EC1A-CB1C-BE06-C0FF07BC520F}"/>
          </ac:spMkLst>
        </pc:spChg>
        <pc:spChg chg="add">
          <ac:chgData name="Iryna Zhukevych" userId="32b9d8b4c7aa7458" providerId="LiveId" clId="{DA272AF5-9AF7-4331-A99D-7A6F10B8BB81}" dt="2024-11-28T16:35:14.637" v="878" actId="26606"/>
          <ac:spMkLst>
            <pc:docMk/>
            <pc:sldMk cId="1925638671" sldId="286"/>
            <ac:spMk id="13" creationId="{649C91A9-84E7-4BF0-9026-62F01380D853}"/>
          </ac:spMkLst>
        </pc:spChg>
        <pc:spChg chg="add">
          <ac:chgData name="Iryna Zhukevych" userId="32b9d8b4c7aa7458" providerId="LiveId" clId="{DA272AF5-9AF7-4331-A99D-7A6F10B8BB81}" dt="2024-11-28T16:35:14.637" v="878" actId="26606"/>
          <ac:spMkLst>
            <pc:docMk/>
            <pc:sldMk cId="1925638671" sldId="286"/>
            <ac:spMk id="15" creationId="{9B47378D-AD27-45D0-8C1C-5B1098DCC068}"/>
          </ac:spMkLst>
        </pc:spChg>
        <pc:picChg chg="add mod">
          <ac:chgData name="Iryna Zhukevych" userId="32b9d8b4c7aa7458" providerId="LiveId" clId="{DA272AF5-9AF7-4331-A99D-7A6F10B8BB81}" dt="2024-11-28T16:35:14.637" v="878" actId="26606"/>
          <ac:picMkLst>
            <pc:docMk/>
            <pc:sldMk cId="1925638671" sldId="286"/>
            <ac:picMk id="7" creationId="{4FE552AA-9068-C825-1224-9A0BCD43BBCC}"/>
          </ac:picMkLst>
        </pc:picChg>
      </pc:sldChg>
      <pc:sldChg chg="addSp modSp new mod modTransition setBg">
        <pc:chgData name="Iryna Zhukevych" userId="32b9d8b4c7aa7458" providerId="LiveId" clId="{DA272AF5-9AF7-4331-A99D-7A6F10B8BB81}" dt="2024-11-28T16:59:29.185" v="955"/>
        <pc:sldMkLst>
          <pc:docMk/>
          <pc:sldMk cId="3718724400" sldId="287"/>
        </pc:sldMkLst>
        <pc:spChg chg="mod">
          <ac:chgData name="Iryna Zhukevych" userId="32b9d8b4c7aa7458" providerId="LiveId" clId="{DA272AF5-9AF7-4331-A99D-7A6F10B8BB81}" dt="2024-11-28T16:18:22.737" v="797" actId="122"/>
          <ac:spMkLst>
            <pc:docMk/>
            <pc:sldMk cId="3718724400" sldId="287"/>
            <ac:spMk id="2" creationId="{D28973EB-A5B3-D614-FD6C-95E84563B477}"/>
          </ac:spMkLst>
        </pc:spChg>
        <pc:spChg chg="mod">
          <ac:chgData name="Iryna Zhukevych" userId="32b9d8b4c7aa7458" providerId="LiveId" clId="{DA272AF5-9AF7-4331-A99D-7A6F10B8BB81}" dt="2024-11-28T16:18:50.242" v="804" actId="14100"/>
          <ac:spMkLst>
            <pc:docMk/>
            <pc:sldMk cId="3718724400" sldId="287"/>
            <ac:spMk id="3" creationId="{36184977-4527-8A70-05B0-1AA4A1847385}"/>
          </ac:spMkLst>
        </pc:spChg>
        <pc:spChg chg="add">
          <ac:chgData name="Iryna Zhukevych" userId="32b9d8b4c7aa7458" providerId="LiveId" clId="{DA272AF5-9AF7-4331-A99D-7A6F10B8BB81}" dt="2024-11-28T16:18:04.773" v="792" actId="26606"/>
          <ac:spMkLst>
            <pc:docMk/>
            <pc:sldMk cId="3718724400" sldId="287"/>
            <ac:spMk id="16" creationId="{ECC07320-C2CA-4E29-8481-9D9E143C7788}"/>
          </ac:spMkLst>
        </pc:spChg>
        <pc:spChg chg="add">
          <ac:chgData name="Iryna Zhukevych" userId="32b9d8b4c7aa7458" providerId="LiveId" clId="{DA272AF5-9AF7-4331-A99D-7A6F10B8BB81}" dt="2024-11-28T16:18:04.773" v="792" actId="26606"/>
          <ac:spMkLst>
            <pc:docMk/>
            <pc:sldMk cId="3718724400" sldId="287"/>
            <ac:spMk id="18" creationId="{178FB36B-5BFE-42CA-BC60-1115E0D95EEC}"/>
          </ac:spMkLst>
        </pc:spChg>
        <pc:picChg chg="add mod">
          <ac:chgData name="Iryna Zhukevych" userId="32b9d8b4c7aa7458" providerId="LiveId" clId="{DA272AF5-9AF7-4331-A99D-7A6F10B8BB81}" dt="2024-11-28T16:15:50.623" v="788" actId="931"/>
          <ac:picMkLst>
            <pc:docMk/>
            <pc:sldMk cId="3718724400" sldId="287"/>
            <ac:picMk id="5" creationId="{D34222D7-9273-B162-642C-2A57D00C495C}"/>
          </ac:picMkLst>
        </pc:picChg>
        <pc:picChg chg="add mod">
          <ac:chgData name="Iryna Zhukevych" userId="32b9d8b4c7aa7458" providerId="LiveId" clId="{DA272AF5-9AF7-4331-A99D-7A6F10B8BB81}" dt="2024-11-28T16:16:20.998" v="789" actId="931"/>
          <ac:picMkLst>
            <pc:docMk/>
            <pc:sldMk cId="3718724400" sldId="287"/>
            <ac:picMk id="7" creationId="{339A22BE-4E3B-4040-F46E-C7E810991AC7}"/>
          </ac:picMkLst>
        </pc:picChg>
        <pc:picChg chg="add mod">
          <ac:chgData name="Iryna Zhukevych" userId="32b9d8b4c7aa7458" providerId="LiveId" clId="{DA272AF5-9AF7-4331-A99D-7A6F10B8BB81}" dt="2024-11-28T16:16:52.399" v="790" actId="931"/>
          <ac:picMkLst>
            <pc:docMk/>
            <pc:sldMk cId="3718724400" sldId="287"/>
            <ac:picMk id="9" creationId="{0536CBAD-7A0C-7828-8790-A8CCA569F3B6}"/>
          </ac:picMkLst>
        </pc:picChg>
        <pc:picChg chg="add mod ord">
          <ac:chgData name="Iryna Zhukevych" userId="32b9d8b4c7aa7458" providerId="LiveId" clId="{DA272AF5-9AF7-4331-A99D-7A6F10B8BB81}" dt="2024-11-28T16:18:04.773" v="792" actId="26606"/>
          <ac:picMkLst>
            <pc:docMk/>
            <pc:sldMk cId="3718724400" sldId="287"/>
            <ac:picMk id="11" creationId="{E3036950-ABF1-1ED9-4B37-185876EAE22A}"/>
          </ac:picMkLst>
        </pc:picChg>
      </pc:sldChg>
      <pc:sldChg chg="addSp modSp new mod modTransition setBg">
        <pc:chgData name="Iryna Zhukevych" userId="32b9d8b4c7aa7458" providerId="LiveId" clId="{DA272AF5-9AF7-4331-A99D-7A6F10B8BB81}" dt="2024-11-28T16:59:29.185" v="955"/>
        <pc:sldMkLst>
          <pc:docMk/>
          <pc:sldMk cId="3163178584" sldId="288"/>
        </pc:sldMkLst>
        <pc:spChg chg="mod">
          <ac:chgData name="Iryna Zhukevych" userId="32b9d8b4c7aa7458" providerId="LiveId" clId="{DA272AF5-9AF7-4331-A99D-7A6F10B8BB81}" dt="2024-11-28T16:20:52.694" v="814" actId="122"/>
          <ac:spMkLst>
            <pc:docMk/>
            <pc:sldMk cId="3163178584" sldId="288"/>
            <ac:spMk id="2" creationId="{1D1DB440-0FAC-05E4-349D-61638FA35447}"/>
          </ac:spMkLst>
        </pc:spChg>
        <pc:spChg chg="mod">
          <ac:chgData name="Iryna Zhukevych" userId="32b9d8b4c7aa7458" providerId="LiveId" clId="{DA272AF5-9AF7-4331-A99D-7A6F10B8BB81}" dt="2024-11-28T16:20:48.733" v="812" actId="2710"/>
          <ac:spMkLst>
            <pc:docMk/>
            <pc:sldMk cId="3163178584" sldId="288"/>
            <ac:spMk id="3" creationId="{EC567D4A-6350-D771-5F99-7C0D55AF3FE0}"/>
          </ac:spMkLst>
        </pc:spChg>
        <pc:spChg chg="add">
          <ac:chgData name="Iryna Zhukevych" userId="32b9d8b4c7aa7458" providerId="LiveId" clId="{DA272AF5-9AF7-4331-A99D-7A6F10B8BB81}" dt="2024-11-28T16:20:30.205" v="808" actId="26606"/>
          <ac:spMkLst>
            <pc:docMk/>
            <pc:sldMk cId="3163178584" sldId="288"/>
            <ac:spMk id="10" creationId="{04812C46-200A-4DEB-A05E-3ED6C68C2387}"/>
          </ac:spMkLst>
        </pc:spChg>
        <pc:spChg chg="add">
          <ac:chgData name="Iryna Zhukevych" userId="32b9d8b4c7aa7458" providerId="LiveId" clId="{DA272AF5-9AF7-4331-A99D-7A6F10B8BB81}" dt="2024-11-28T16:20:30.205" v="808" actId="26606"/>
          <ac:spMkLst>
            <pc:docMk/>
            <pc:sldMk cId="3163178584" sldId="288"/>
            <ac:spMk id="12" creationId="{D1EA859B-E555-4109-94F3-6700E046E008}"/>
          </ac:spMkLst>
        </pc:spChg>
        <pc:picChg chg="add mod ord">
          <ac:chgData name="Iryna Zhukevych" userId="32b9d8b4c7aa7458" providerId="LiveId" clId="{DA272AF5-9AF7-4331-A99D-7A6F10B8BB81}" dt="2024-11-28T16:20:30.205" v="808" actId="26606"/>
          <ac:picMkLst>
            <pc:docMk/>
            <pc:sldMk cId="3163178584" sldId="288"/>
            <ac:picMk id="5" creationId="{9A3CFCA7-0DC9-52A1-623D-4D06121AE07C}"/>
          </ac:picMkLst>
        </pc:picChg>
      </pc:sldChg>
      <pc:sldChg chg="addSp modSp new mod modTransition setBg">
        <pc:chgData name="Iryna Zhukevych" userId="32b9d8b4c7aa7458" providerId="LiveId" clId="{DA272AF5-9AF7-4331-A99D-7A6F10B8BB81}" dt="2024-11-28T16:59:29.185" v="955"/>
        <pc:sldMkLst>
          <pc:docMk/>
          <pc:sldMk cId="1215468164" sldId="289"/>
        </pc:sldMkLst>
        <pc:spChg chg="mod">
          <ac:chgData name="Iryna Zhukevych" userId="32b9d8b4c7aa7458" providerId="LiveId" clId="{DA272AF5-9AF7-4331-A99D-7A6F10B8BB81}" dt="2024-11-28T16:23:05.393" v="820" actId="122"/>
          <ac:spMkLst>
            <pc:docMk/>
            <pc:sldMk cId="1215468164" sldId="289"/>
            <ac:spMk id="2" creationId="{D6023CE1-4701-9C88-FA40-56340B006320}"/>
          </ac:spMkLst>
        </pc:spChg>
        <pc:spChg chg="mod">
          <ac:chgData name="Iryna Zhukevych" userId="32b9d8b4c7aa7458" providerId="LiveId" clId="{DA272AF5-9AF7-4331-A99D-7A6F10B8BB81}" dt="2024-11-28T16:23:25.261" v="826" actId="14100"/>
          <ac:spMkLst>
            <pc:docMk/>
            <pc:sldMk cId="1215468164" sldId="289"/>
            <ac:spMk id="3" creationId="{5A995916-916D-D204-08DF-C06D10524A78}"/>
          </ac:spMkLst>
        </pc:spChg>
        <pc:spChg chg="add">
          <ac:chgData name="Iryna Zhukevych" userId="32b9d8b4c7aa7458" providerId="LiveId" clId="{DA272AF5-9AF7-4331-A99D-7A6F10B8BB81}" dt="2024-11-28T16:22:59.378" v="818" actId="26606"/>
          <ac:spMkLst>
            <pc:docMk/>
            <pc:sldMk cId="1215468164" sldId="289"/>
            <ac:spMk id="10" creationId="{04812C46-200A-4DEB-A05E-3ED6C68C2387}"/>
          </ac:spMkLst>
        </pc:spChg>
        <pc:spChg chg="add">
          <ac:chgData name="Iryna Zhukevych" userId="32b9d8b4c7aa7458" providerId="LiveId" clId="{DA272AF5-9AF7-4331-A99D-7A6F10B8BB81}" dt="2024-11-28T16:22:59.378" v="818" actId="26606"/>
          <ac:spMkLst>
            <pc:docMk/>
            <pc:sldMk cId="1215468164" sldId="289"/>
            <ac:spMk id="12" creationId="{D1EA859B-E555-4109-94F3-6700E046E008}"/>
          </ac:spMkLst>
        </pc:spChg>
        <pc:picChg chg="add mod ord">
          <ac:chgData name="Iryna Zhukevych" userId="32b9d8b4c7aa7458" providerId="LiveId" clId="{DA272AF5-9AF7-4331-A99D-7A6F10B8BB81}" dt="2024-11-28T16:22:59.378" v="818" actId="26606"/>
          <ac:picMkLst>
            <pc:docMk/>
            <pc:sldMk cId="1215468164" sldId="289"/>
            <ac:picMk id="5" creationId="{A194CCAF-F5BB-EB3C-15AC-0FB279F90370}"/>
          </ac:picMkLst>
        </pc:picChg>
      </pc:sldChg>
      <pc:sldChg chg="addSp delSp modSp new mod modTransition setBg">
        <pc:chgData name="Iryna Zhukevych" userId="32b9d8b4c7aa7458" providerId="LiveId" clId="{DA272AF5-9AF7-4331-A99D-7A6F10B8BB81}" dt="2024-11-29T12:51:10.142" v="1061" actId="1076"/>
        <pc:sldMkLst>
          <pc:docMk/>
          <pc:sldMk cId="3891949060" sldId="290"/>
        </pc:sldMkLst>
        <pc:spChg chg="del">
          <ac:chgData name="Iryna Zhukevych" userId="32b9d8b4c7aa7458" providerId="LiveId" clId="{DA272AF5-9AF7-4331-A99D-7A6F10B8BB81}" dt="2024-11-28T16:36:15.864" v="945" actId="478"/>
          <ac:spMkLst>
            <pc:docMk/>
            <pc:sldMk cId="3891949060" sldId="290"/>
            <ac:spMk id="2" creationId="{1313DE72-477F-037A-7859-E39E801A71E2}"/>
          </ac:spMkLst>
        </pc:spChg>
        <pc:spChg chg="mod">
          <ac:chgData name="Iryna Zhukevych" userId="32b9d8b4c7aa7458" providerId="LiveId" clId="{DA272AF5-9AF7-4331-A99D-7A6F10B8BB81}" dt="2024-11-29T12:51:10.142" v="1061" actId="1076"/>
          <ac:spMkLst>
            <pc:docMk/>
            <pc:sldMk cId="3891949060" sldId="290"/>
            <ac:spMk id="3" creationId="{9939921E-8D92-2F96-6E85-13538571E886}"/>
          </ac:spMkLst>
        </pc:spChg>
        <pc:spChg chg="add del">
          <ac:chgData name="Iryna Zhukevych" userId="32b9d8b4c7aa7458" providerId="LiveId" clId="{DA272AF5-9AF7-4331-A99D-7A6F10B8BB81}" dt="2024-11-28T16:36:37.882" v="948" actId="26606"/>
          <ac:spMkLst>
            <pc:docMk/>
            <pc:sldMk cId="3891949060" sldId="290"/>
            <ac:spMk id="9" creationId="{3ECBE1F1-D69B-4AFA-ABD5-8E41720EF6DE}"/>
          </ac:spMkLst>
        </pc:spChg>
        <pc:spChg chg="add del">
          <ac:chgData name="Iryna Zhukevych" userId="32b9d8b4c7aa7458" providerId="LiveId" clId="{DA272AF5-9AF7-4331-A99D-7A6F10B8BB81}" dt="2024-11-28T16:36:37.882" v="948" actId="26606"/>
          <ac:spMkLst>
            <pc:docMk/>
            <pc:sldMk cId="3891949060" sldId="290"/>
            <ac:spMk id="11" creationId="{603A6265-E10C-4B85-9C20-E75FCAF9CC63}"/>
          </ac:spMkLst>
        </pc:spChg>
        <pc:spChg chg="add">
          <ac:chgData name="Iryna Zhukevych" userId="32b9d8b4c7aa7458" providerId="LiveId" clId="{DA272AF5-9AF7-4331-A99D-7A6F10B8BB81}" dt="2024-11-28T16:36:37.882" v="948" actId="26606"/>
          <ac:spMkLst>
            <pc:docMk/>
            <pc:sldMk cId="3891949060" sldId="290"/>
            <ac:spMk id="16" creationId="{3ECBE1F1-D69B-4AFA-ABD5-8E41720EF6DE}"/>
          </ac:spMkLst>
        </pc:spChg>
        <pc:spChg chg="add">
          <ac:chgData name="Iryna Zhukevych" userId="32b9d8b4c7aa7458" providerId="LiveId" clId="{DA272AF5-9AF7-4331-A99D-7A6F10B8BB81}" dt="2024-11-28T16:36:37.882" v="948" actId="26606"/>
          <ac:spMkLst>
            <pc:docMk/>
            <pc:sldMk cId="3891949060" sldId="290"/>
            <ac:spMk id="18" creationId="{603A6265-E10C-4B85-9C20-E75FCAF9CC63}"/>
          </ac:spMkLst>
        </pc:spChg>
        <pc:picChg chg="add mod">
          <ac:chgData name="Iryna Zhukevych" userId="32b9d8b4c7aa7458" providerId="LiveId" clId="{DA272AF5-9AF7-4331-A99D-7A6F10B8BB81}" dt="2024-11-28T16:36:37.882" v="948" actId="26606"/>
          <ac:picMkLst>
            <pc:docMk/>
            <pc:sldMk cId="3891949060" sldId="290"/>
            <ac:picMk id="5" creationId="{AB7235A7-BFA9-A1F1-4576-F2375F8E6CF1}"/>
          </ac:picMkLst>
        </pc:picChg>
      </pc:sldChg>
      <pc:sldChg chg="addSp modSp new mod setBg">
        <pc:chgData name="Iryna Zhukevych" userId="32b9d8b4c7aa7458" providerId="LiveId" clId="{DA272AF5-9AF7-4331-A99D-7A6F10B8BB81}" dt="2024-11-29T10:26:14.927" v="1010" actId="255"/>
        <pc:sldMkLst>
          <pc:docMk/>
          <pc:sldMk cId="1061091959" sldId="291"/>
        </pc:sldMkLst>
        <pc:spChg chg="mod">
          <ac:chgData name="Iryna Zhukevych" userId="32b9d8b4c7aa7458" providerId="LiveId" clId="{DA272AF5-9AF7-4331-A99D-7A6F10B8BB81}" dt="2024-11-29T10:25:58.770" v="1006" actId="255"/>
          <ac:spMkLst>
            <pc:docMk/>
            <pc:sldMk cId="1061091959" sldId="291"/>
            <ac:spMk id="2" creationId="{D5C841FC-C64B-3C4D-6FF0-B7DF2129E28C}"/>
          </ac:spMkLst>
        </pc:spChg>
        <pc:spChg chg="mod">
          <ac:chgData name="Iryna Zhukevych" userId="32b9d8b4c7aa7458" providerId="LiveId" clId="{DA272AF5-9AF7-4331-A99D-7A6F10B8BB81}" dt="2024-11-29T10:26:14.927" v="1010" actId="255"/>
          <ac:spMkLst>
            <pc:docMk/>
            <pc:sldMk cId="1061091959" sldId="291"/>
            <ac:spMk id="3" creationId="{6C34A64F-4A18-49A2-FD66-5400C3B0CFF4}"/>
          </ac:spMkLst>
        </pc:spChg>
        <pc:spChg chg="add mod">
          <ac:chgData name="Iryna Zhukevych" userId="32b9d8b4c7aa7458" providerId="LiveId" clId="{DA272AF5-9AF7-4331-A99D-7A6F10B8BB81}" dt="2024-11-29T10:25:03.995" v="994" actId="26606"/>
          <ac:spMkLst>
            <pc:docMk/>
            <pc:sldMk cId="1061091959" sldId="291"/>
            <ac:spMk id="6" creationId="{222523FE-92DB-22AA-FFA5-44A31BB66362}"/>
          </ac:spMkLst>
        </pc:spChg>
        <pc:spChg chg="add">
          <ac:chgData name="Iryna Zhukevych" userId="32b9d8b4c7aa7458" providerId="LiveId" clId="{DA272AF5-9AF7-4331-A99D-7A6F10B8BB81}" dt="2024-11-29T10:25:03.995" v="994" actId="26606"/>
          <ac:spMkLst>
            <pc:docMk/>
            <pc:sldMk cId="1061091959" sldId="291"/>
            <ac:spMk id="11" creationId="{F13C74B1-5B17-4795-BED0-7140497B445A}"/>
          </ac:spMkLst>
        </pc:spChg>
        <pc:spChg chg="add">
          <ac:chgData name="Iryna Zhukevych" userId="32b9d8b4c7aa7458" providerId="LiveId" clId="{DA272AF5-9AF7-4331-A99D-7A6F10B8BB81}" dt="2024-11-29T10:25:03.995" v="994" actId="26606"/>
          <ac:spMkLst>
            <pc:docMk/>
            <pc:sldMk cId="1061091959" sldId="291"/>
            <ac:spMk id="13" creationId="{D4974D33-8DC5-464E-8C6D-BE58F0669C17}"/>
          </ac:spMkLst>
        </pc:spChg>
        <pc:picChg chg="add mod">
          <ac:chgData name="Iryna Zhukevych" userId="32b9d8b4c7aa7458" providerId="LiveId" clId="{DA272AF5-9AF7-4331-A99D-7A6F10B8BB81}" dt="2024-11-29T10:26:07.602" v="1008" actId="14100"/>
          <ac:picMkLst>
            <pc:docMk/>
            <pc:sldMk cId="1061091959" sldId="291"/>
            <ac:picMk id="5" creationId="{CD5D143E-6F67-0DFE-EA1F-72862CD6FCE0}"/>
          </ac:picMkLst>
        </pc:picChg>
      </pc:sldChg>
      <pc:sldChg chg="addSp modSp new mod setBg">
        <pc:chgData name="Iryna Zhukevych" userId="32b9d8b4c7aa7458" providerId="LiveId" clId="{DA272AF5-9AF7-4331-A99D-7A6F10B8BB81}" dt="2024-11-29T12:51:04.859" v="1060" actId="1076"/>
        <pc:sldMkLst>
          <pc:docMk/>
          <pc:sldMk cId="806767624" sldId="292"/>
        </pc:sldMkLst>
        <pc:spChg chg="mod">
          <ac:chgData name="Iryna Zhukevych" userId="32b9d8b4c7aa7458" providerId="LiveId" clId="{DA272AF5-9AF7-4331-A99D-7A6F10B8BB81}" dt="2024-11-29T12:51:04.859" v="1060" actId="1076"/>
          <ac:spMkLst>
            <pc:docMk/>
            <pc:sldMk cId="806767624" sldId="292"/>
            <ac:spMk id="2" creationId="{CAE74245-12CD-4CC6-EA00-290FD67A6116}"/>
          </ac:spMkLst>
        </pc:spChg>
        <pc:spChg chg="mod">
          <ac:chgData name="Iryna Zhukevych" userId="32b9d8b4c7aa7458" providerId="LiveId" clId="{DA272AF5-9AF7-4331-A99D-7A6F10B8BB81}" dt="2024-11-29T12:51:00.742" v="1059" actId="14100"/>
          <ac:spMkLst>
            <pc:docMk/>
            <pc:sldMk cId="806767624" sldId="292"/>
            <ac:spMk id="3" creationId="{F5EBB0F2-EB64-F03E-3819-66BEBF65ACF4}"/>
          </ac:spMkLst>
        </pc:spChg>
        <pc:spChg chg="add">
          <ac:chgData name="Iryna Zhukevych" userId="32b9d8b4c7aa7458" providerId="LiveId" clId="{DA272AF5-9AF7-4331-A99D-7A6F10B8BB81}" dt="2024-11-29T12:50:50.612" v="1055" actId="26606"/>
          <ac:spMkLst>
            <pc:docMk/>
            <pc:sldMk cId="806767624" sldId="292"/>
            <ac:spMk id="9" creationId="{04812C46-200A-4DEB-A05E-3ED6C68C2387}"/>
          </ac:spMkLst>
        </pc:spChg>
        <pc:spChg chg="add">
          <ac:chgData name="Iryna Zhukevych" userId="32b9d8b4c7aa7458" providerId="LiveId" clId="{DA272AF5-9AF7-4331-A99D-7A6F10B8BB81}" dt="2024-11-29T12:50:50.612" v="1055" actId="26606"/>
          <ac:spMkLst>
            <pc:docMk/>
            <pc:sldMk cId="806767624" sldId="292"/>
            <ac:spMk id="11" creationId="{D1EA859B-E555-4109-94F3-6700E046E008}"/>
          </ac:spMkLst>
        </pc:spChg>
        <pc:picChg chg="add mod">
          <ac:chgData name="Iryna Zhukevych" userId="32b9d8b4c7aa7458" providerId="LiveId" clId="{DA272AF5-9AF7-4331-A99D-7A6F10B8BB81}" dt="2024-11-29T12:50:55.070" v="1057" actId="27614"/>
          <ac:picMkLst>
            <pc:docMk/>
            <pc:sldMk cId="806767624" sldId="292"/>
            <ac:picMk id="5" creationId="{012240C4-5BFB-DB02-5E7C-DB839DF232ED}"/>
          </ac:picMkLst>
        </pc:picChg>
      </pc:sldChg>
      <pc:sldChg chg="new del">
        <pc:chgData name="Iryna Zhukevych" userId="32b9d8b4c7aa7458" providerId="LiveId" clId="{DA272AF5-9AF7-4331-A99D-7A6F10B8BB81}" dt="2024-12-02T09:51:59.814" v="1063" actId="2696"/>
        <pc:sldMkLst>
          <pc:docMk/>
          <pc:sldMk cId="326233683" sldId="293"/>
        </pc:sldMkLst>
      </pc:sldChg>
      <pc:sldMasterChg chg="modTransition modSldLayout">
        <pc:chgData name="Iryna Zhukevych" userId="32b9d8b4c7aa7458" providerId="LiveId" clId="{DA272AF5-9AF7-4331-A99D-7A6F10B8BB81}" dt="2024-11-28T16:59:29.185" v="955"/>
        <pc:sldMasterMkLst>
          <pc:docMk/>
          <pc:sldMasterMk cId="1396631138" sldId="2147483648"/>
        </pc:sldMasterMkLst>
        <pc:sldLayoutChg chg="modTransition">
          <pc:chgData name="Iryna Zhukevych" userId="32b9d8b4c7aa7458" providerId="LiveId" clId="{DA272AF5-9AF7-4331-A99D-7A6F10B8BB81}" dt="2024-11-28T16:59:29.185" v="955"/>
          <pc:sldLayoutMkLst>
            <pc:docMk/>
            <pc:sldMasterMk cId="1396631138" sldId="2147483648"/>
            <pc:sldLayoutMk cId="3371819003" sldId="2147483649"/>
          </pc:sldLayoutMkLst>
        </pc:sldLayoutChg>
        <pc:sldLayoutChg chg="modTransition">
          <pc:chgData name="Iryna Zhukevych" userId="32b9d8b4c7aa7458" providerId="LiveId" clId="{DA272AF5-9AF7-4331-A99D-7A6F10B8BB81}" dt="2024-11-28T16:59:29.185" v="955"/>
          <pc:sldLayoutMkLst>
            <pc:docMk/>
            <pc:sldMasterMk cId="1396631138" sldId="2147483648"/>
            <pc:sldLayoutMk cId="2099319749" sldId="2147483650"/>
          </pc:sldLayoutMkLst>
        </pc:sldLayoutChg>
        <pc:sldLayoutChg chg="modTransition">
          <pc:chgData name="Iryna Zhukevych" userId="32b9d8b4c7aa7458" providerId="LiveId" clId="{DA272AF5-9AF7-4331-A99D-7A6F10B8BB81}" dt="2024-11-28T16:59:29.185" v="955"/>
          <pc:sldLayoutMkLst>
            <pc:docMk/>
            <pc:sldMasterMk cId="1396631138" sldId="2147483648"/>
            <pc:sldLayoutMk cId="1379431781" sldId="2147483651"/>
          </pc:sldLayoutMkLst>
        </pc:sldLayoutChg>
        <pc:sldLayoutChg chg="modTransition">
          <pc:chgData name="Iryna Zhukevych" userId="32b9d8b4c7aa7458" providerId="LiveId" clId="{DA272AF5-9AF7-4331-A99D-7A6F10B8BB81}" dt="2024-11-28T16:59:29.185" v="955"/>
          <pc:sldLayoutMkLst>
            <pc:docMk/>
            <pc:sldMasterMk cId="1396631138" sldId="2147483648"/>
            <pc:sldLayoutMk cId="4106031439" sldId="2147483652"/>
          </pc:sldLayoutMkLst>
        </pc:sldLayoutChg>
        <pc:sldLayoutChg chg="modTransition">
          <pc:chgData name="Iryna Zhukevych" userId="32b9d8b4c7aa7458" providerId="LiveId" clId="{DA272AF5-9AF7-4331-A99D-7A6F10B8BB81}" dt="2024-11-28T16:59:29.185" v="955"/>
          <pc:sldLayoutMkLst>
            <pc:docMk/>
            <pc:sldMasterMk cId="1396631138" sldId="2147483648"/>
            <pc:sldLayoutMk cId="3037181173" sldId="2147483653"/>
          </pc:sldLayoutMkLst>
        </pc:sldLayoutChg>
        <pc:sldLayoutChg chg="modTransition">
          <pc:chgData name="Iryna Zhukevych" userId="32b9d8b4c7aa7458" providerId="LiveId" clId="{DA272AF5-9AF7-4331-A99D-7A6F10B8BB81}" dt="2024-11-28T16:59:29.185" v="955"/>
          <pc:sldLayoutMkLst>
            <pc:docMk/>
            <pc:sldMasterMk cId="1396631138" sldId="2147483648"/>
            <pc:sldLayoutMk cId="4004584594" sldId="2147483654"/>
          </pc:sldLayoutMkLst>
        </pc:sldLayoutChg>
        <pc:sldLayoutChg chg="modTransition">
          <pc:chgData name="Iryna Zhukevych" userId="32b9d8b4c7aa7458" providerId="LiveId" clId="{DA272AF5-9AF7-4331-A99D-7A6F10B8BB81}" dt="2024-11-28T16:59:29.185" v="955"/>
          <pc:sldLayoutMkLst>
            <pc:docMk/>
            <pc:sldMasterMk cId="1396631138" sldId="2147483648"/>
            <pc:sldLayoutMk cId="11971761" sldId="2147483655"/>
          </pc:sldLayoutMkLst>
        </pc:sldLayoutChg>
        <pc:sldLayoutChg chg="modTransition">
          <pc:chgData name="Iryna Zhukevych" userId="32b9d8b4c7aa7458" providerId="LiveId" clId="{DA272AF5-9AF7-4331-A99D-7A6F10B8BB81}" dt="2024-11-28T16:59:29.185" v="955"/>
          <pc:sldLayoutMkLst>
            <pc:docMk/>
            <pc:sldMasterMk cId="1396631138" sldId="2147483648"/>
            <pc:sldLayoutMk cId="3758312310" sldId="2147483656"/>
          </pc:sldLayoutMkLst>
        </pc:sldLayoutChg>
        <pc:sldLayoutChg chg="modTransition">
          <pc:chgData name="Iryna Zhukevych" userId="32b9d8b4c7aa7458" providerId="LiveId" clId="{DA272AF5-9AF7-4331-A99D-7A6F10B8BB81}" dt="2024-11-28T16:59:29.185" v="955"/>
          <pc:sldLayoutMkLst>
            <pc:docMk/>
            <pc:sldMasterMk cId="1396631138" sldId="2147483648"/>
            <pc:sldLayoutMk cId="1120204495" sldId="2147483657"/>
          </pc:sldLayoutMkLst>
        </pc:sldLayoutChg>
        <pc:sldLayoutChg chg="modTransition">
          <pc:chgData name="Iryna Zhukevych" userId="32b9d8b4c7aa7458" providerId="LiveId" clId="{DA272AF5-9AF7-4331-A99D-7A6F10B8BB81}" dt="2024-11-28T16:59:29.185" v="955"/>
          <pc:sldLayoutMkLst>
            <pc:docMk/>
            <pc:sldMasterMk cId="1396631138" sldId="2147483648"/>
            <pc:sldLayoutMk cId="2582716259" sldId="2147483658"/>
          </pc:sldLayoutMkLst>
        </pc:sldLayoutChg>
        <pc:sldLayoutChg chg="modTransition">
          <pc:chgData name="Iryna Zhukevych" userId="32b9d8b4c7aa7458" providerId="LiveId" clId="{DA272AF5-9AF7-4331-A99D-7A6F10B8BB81}" dt="2024-11-28T16:59:29.185" v="955"/>
          <pc:sldLayoutMkLst>
            <pc:docMk/>
            <pc:sldMasterMk cId="1396631138" sldId="2147483648"/>
            <pc:sldLayoutMk cId="3018346873" sldId="2147483659"/>
          </pc:sldLayoutMkLst>
        </pc:sldLayoutChg>
      </pc:sldMasterChg>
    </pc:docChg>
  </pc:docChgLst>
  <pc:docChgLst>
    <pc:chgData name="Iryna Zhukevych" userId="32b9d8b4c7aa7458" providerId="LiveId" clId="{EA3AC47E-A208-476F-9D20-773B918B11AA}"/>
    <pc:docChg chg="delSld">
      <pc:chgData name="Iryna Zhukevych" userId="32b9d8b4c7aa7458" providerId="LiveId" clId="{EA3AC47E-A208-476F-9D20-773B918B11AA}" dt="2024-12-04T11:55:19.441" v="10" actId="2696"/>
      <pc:docMkLst>
        <pc:docMk/>
      </pc:docMkLst>
      <pc:sldChg chg="del">
        <pc:chgData name="Iryna Zhukevych" userId="32b9d8b4c7aa7458" providerId="LiveId" clId="{EA3AC47E-A208-476F-9D20-773B918B11AA}" dt="2024-12-04T11:54:34.533" v="2" actId="2696"/>
        <pc:sldMkLst>
          <pc:docMk/>
          <pc:sldMk cId="3023645403" sldId="257"/>
        </pc:sldMkLst>
      </pc:sldChg>
      <pc:sldChg chg="del">
        <pc:chgData name="Iryna Zhukevych" userId="32b9d8b4c7aa7458" providerId="LiveId" clId="{EA3AC47E-A208-476F-9D20-773B918B11AA}" dt="2024-12-04T11:54:39.878" v="3" actId="2696"/>
        <pc:sldMkLst>
          <pc:docMk/>
          <pc:sldMk cId="2897187643" sldId="259"/>
        </pc:sldMkLst>
      </pc:sldChg>
      <pc:sldChg chg="del">
        <pc:chgData name="Iryna Zhukevych" userId="32b9d8b4c7aa7458" providerId="LiveId" clId="{EA3AC47E-A208-476F-9D20-773B918B11AA}" dt="2024-12-04T11:54:41.759" v="4" actId="2696"/>
        <pc:sldMkLst>
          <pc:docMk/>
          <pc:sldMk cId="4166391127" sldId="277"/>
        </pc:sldMkLst>
      </pc:sldChg>
      <pc:sldChg chg="del">
        <pc:chgData name="Iryna Zhukevych" userId="32b9d8b4c7aa7458" providerId="LiveId" clId="{EA3AC47E-A208-476F-9D20-773B918B11AA}" dt="2024-12-04T11:54:43.692" v="5" actId="2696"/>
        <pc:sldMkLst>
          <pc:docMk/>
          <pc:sldMk cId="4187577114" sldId="278"/>
        </pc:sldMkLst>
      </pc:sldChg>
      <pc:sldChg chg="del">
        <pc:chgData name="Iryna Zhukevych" userId="32b9d8b4c7aa7458" providerId="LiveId" clId="{EA3AC47E-A208-476F-9D20-773B918B11AA}" dt="2024-12-04T11:54:46.058" v="6" actId="2696"/>
        <pc:sldMkLst>
          <pc:docMk/>
          <pc:sldMk cId="327235021" sldId="279"/>
        </pc:sldMkLst>
      </pc:sldChg>
      <pc:sldChg chg="del">
        <pc:chgData name="Iryna Zhukevych" userId="32b9d8b4c7aa7458" providerId="LiveId" clId="{EA3AC47E-A208-476F-9D20-773B918B11AA}" dt="2024-12-04T11:54:48.001" v="7" actId="2696"/>
        <pc:sldMkLst>
          <pc:docMk/>
          <pc:sldMk cId="2864663577" sldId="280"/>
        </pc:sldMkLst>
      </pc:sldChg>
      <pc:sldChg chg="del">
        <pc:chgData name="Iryna Zhukevych" userId="32b9d8b4c7aa7458" providerId="LiveId" clId="{EA3AC47E-A208-476F-9D20-773B918B11AA}" dt="2024-12-04T11:54:49.737" v="8" actId="2696"/>
        <pc:sldMkLst>
          <pc:docMk/>
          <pc:sldMk cId="1857817028" sldId="281"/>
        </pc:sldMkLst>
      </pc:sldChg>
      <pc:sldChg chg="del">
        <pc:chgData name="Iryna Zhukevych" userId="32b9d8b4c7aa7458" providerId="LiveId" clId="{EA3AC47E-A208-476F-9D20-773B918B11AA}" dt="2024-12-04T11:54:53.142" v="9" actId="2696"/>
        <pc:sldMkLst>
          <pc:docMk/>
          <pc:sldMk cId="2759231647" sldId="282"/>
        </pc:sldMkLst>
      </pc:sldChg>
      <pc:sldChg chg="del">
        <pc:chgData name="Iryna Zhukevych" userId="32b9d8b4c7aa7458" providerId="LiveId" clId="{EA3AC47E-A208-476F-9D20-773B918B11AA}" dt="2024-12-04T11:55:19.441" v="10" actId="2696"/>
        <pc:sldMkLst>
          <pc:docMk/>
          <pc:sldMk cId="3344236371" sldId="285"/>
        </pc:sldMkLst>
      </pc:sldChg>
      <pc:sldChg chg="del">
        <pc:chgData name="Iryna Zhukevych" userId="32b9d8b4c7aa7458" providerId="LiveId" clId="{EA3AC47E-A208-476F-9D20-773B918B11AA}" dt="2024-12-04T11:54:20.672" v="0" actId="2696"/>
        <pc:sldMkLst>
          <pc:docMk/>
          <pc:sldMk cId="3891949060" sldId="290"/>
        </pc:sldMkLst>
      </pc:sldChg>
      <pc:sldChg chg="del">
        <pc:chgData name="Iryna Zhukevych" userId="32b9d8b4c7aa7458" providerId="LiveId" clId="{EA3AC47E-A208-476F-9D20-773B918B11AA}" dt="2024-12-04T11:54:24.480" v="1" actId="2696"/>
        <pc:sldMkLst>
          <pc:docMk/>
          <pc:sldMk cId="806767624" sldId="292"/>
        </pc:sldMkLst>
      </pc:sldChg>
    </pc:docChg>
  </pc:docChgLst>
</pc:chgInfo>
</file>

<file path=ppt/diagrams/_rels/data1.xml.rels><?xml version="1.0" encoding="UTF-8" standalone="yes"?>
<Relationships xmlns="http://schemas.openxmlformats.org/package/2006/relationships"><Relationship Id="rId1" Type="http://schemas.openxmlformats.org/officeDocument/2006/relationships/hyperlink" Target="https://www.youtube.com/watch?v=_sF1CEA-UUs"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s://www.youtube.com/watch?v=_sF1CEA-UUs"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B8B083-F71F-4B3B-8EE1-59907B8BE5DE}" type="doc">
      <dgm:prSet loTypeId="urn:microsoft.com/office/officeart/2008/layout/LinedList" loCatId="list" qsTypeId="urn:microsoft.com/office/officeart/2005/8/quickstyle/simple2" qsCatId="simple" csTypeId="urn:microsoft.com/office/officeart/2005/8/colors/accent1_2" csCatId="accent1"/>
      <dgm:spPr/>
      <dgm:t>
        <a:bodyPr/>
        <a:lstStyle/>
        <a:p>
          <a:endParaRPr lang="en-US"/>
        </a:p>
      </dgm:t>
    </dgm:pt>
    <dgm:pt modelId="{40C509C7-31D5-41C6-82BA-711084EB7F66}">
      <dgm:prSet/>
      <dgm:spPr/>
      <dgm:t>
        <a:bodyPr/>
        <a:lstStyle/>
        <a:p>
          <a:r>
            <a:rPr lang="en-US" dirty="0">
              <a:hlinkClick xmlns:r="http://schemas.openxmlformats.org/officeDocument/2006/relationships" r:id="rId1"/>
            </a:rPr>
            <a:t>https://www.youtube.com/watch?v=_sF1CEA-UUs</a:t>
          </a:r>
          <a:endParaRPr lang="en-US" dirty="0"/>
        </a:p>
      </dgm:t>
    </dgm:pt>
    <dgm:pt modelId="{07B7AED8-88DD-4FAE-AEF0-8D3F88D3EA40}" type="parTrans" cxnId="{F55D5C7A-ADF1-482C-9640-B9110DEE9835}">
      <dgm:prSet/>
      <dgm:spPr/>
      <dgm:t>
        <a:bodyPr/>
        <a:lstStyle/>
        <a:p>
          <a:endParaRPr lang="en-US"/>
        </a:p>
      </dgm:t>
    </dgm:pt>
    <dgm:pt modelId="{FB6C1F84-3DA2-43F4-9A7E-446E02F53D18}" type="sibTrans" cxnId="{F55D5C7A-ADF1-482C-9640-B9110DEE9835}">
      <dgm:prSet/>
      <dgm:spPr/>
      <dgm:t>
        <a:bodyPr/>
        <a:lstStyle/>
        <a:p>
          <a:endParaRPr lang="en-US"/>
        </a:p>
      </dgm:t>
    </dgm:pt>
    <dgm:pt modelId="{EAD0026F-F57C-4E0A-8842-29F2C595BE32}">
      <dgm:prSet/>
      <dgm:spPr/>
      <dgm:t>
        <a:bodyPr/>
        <a:lstStyle/>
        <a:p>
          <a:r>
            <a:rPr lang="en-US" b="1" i="0"/>
            <a:t>1. What are the fundamental differences between personal ethics and business ethics as discussed in the video?</a:t>
          </a:r>
          <a:endParaRPr lang="en-US"/>
        </a:p>
      </dgm:t>
    </dgm:pt>
    <dgm:pt modelId="{B5654C27-6251-488F-AE0C-44E84161C4D0}" type="parTrans" cxnId="{EBDD591B-83A4-457E-A373-3D24B8F21BB5}">
      <dgm:prSet/>
      <dgm:spPr/>
      <dgm:t>
        <a:bodyPr/>
        <a:lstStyle/>
        <a:p>
          <a:endParaRPr lang="en-US"/>
        </a:p>
      </dgm:t>
    </dgm:pt>
    <dgm:pt modelId="{8EE3EF24-6EB1-456C-B2AF-B5E5A6E7E35B}" type="sibTrans" cxnId="{EBDD591B-83A4-457E-A373-3D24B8F21BB5}">
      <dgm:prSet/>
      <dgm:spPr/>
      <dgm:t>
        <a:bodyPr/>
        <a:lstStyle/>
        <a:p>
          <a:endParaRPr lang="en-US"/>
        </a:p>
      </dgm:t>
    </dgm:pt>
    <dgm:pt modelId="{49CFAB07-4454-498E-A9BC-80AE84B30E46}">
      <dgm:prSet/>
      <dgm:spPr/>
      <dgm:t>
        <a:bodyPr/>
        <a:lstStyle/>
        <a:p>
          <a:r>
            <a:rPr lang="en-US" b="1" i="0"/>
            <a:t>2. How does the speaker suggest that personal experiences influence an individual's ethical standards?</a:t>
          </a:r>
          <a:endParaRPr lang="en-US"/>
        </a:p>
      </dgm:t>
    </dgm:pt>
    <dgm:pt modelId="{4869A325-A1AC-427A-B977-7FD59E04C07E}" type="parTrans" cxnId="{7134854A-C10D-447D-8FEA-2FBDF51A3538}">
      <dgm:prSet/>
      <dgm:spPr/>
      <dgm:t>
        <a:bodyPr/>
        <a:lstStyle/>
        <a:p>
          <a:endParaRPr lang="en-US"/>
        </a:p>
      </dgm:t>
    </dgm:pt>
    <dgm:pt modelId="{5433D3B9-E782-4DAF-B3E7-A8BC1DA079DC}" type="sibTrans" cxnId="{7134854A-C10D-447D-8FEA-2FBDF51A3538}">
      <dgm:prSet/>
      <dgm:spPr/>
      <dgm:t>
        <a:bodyPr/>
        <a:lstStyle/>
        <a:p>
          <a:endParaRPr lang="en-US"/>
        </a:p>
      </dgm:t>
    </dgm:pt>
    <dgm:pt modelId="{F2B0BC42-488C-4C9F-A907-7C64B8EBAA18}">
      <dgm:prSet/>
      <dgm:spPr/>
      <dgm:t>
        <a:bodyPr/>
        <a:lstStyle/>
        <a:p>
          <a:r>
            <a:rPr lang="en-US" b="1" i="0"/>
            <a:t>3. In what ways does the video indicate that ethical expectations in the workplace may differ from those in personal life? Provide specific examples mentioned.</a:t>
          </a:r>
          <a:endParaRPr lang="en-US"/>
        </a:p>
      </dgm:t>
    </dgm:pt>
    <dgm:pt modelId="{2E9797FD-7434-454F-8049-010F473B4CA1}" type="parTrans" cxnId="{9048054B-77E2-4221-BCCE-E00AEC0C325A}">
      <dgm:prSet/>
      <dgm:spPr/>
      <dgm:t>
        <a:bodyPr/>
        <a:lstStyle/>
        <a:p>
          <a:endParaRPr lang="en-US"/>
        </a:p>
      </dgm:t>
    </dgm:pt>
    <dgm:pt modelId="{8A07901F-5786-4B3A-8465-870FE9BB2192}" type="sibTrans" cxnId="{9048054B-77E2-4221-BCCE-E00AEC0C325A}">
      <dgm:prSet/>
      <dgm:spPr/>
      <dgm:t>
        <a:bodyPr/>
        <a:lstStyle/>
        <a:p>
          <a:endParaRPr lang="en-US"/>
        </a:p>
      </dgm:t>
    </dgm:pt>
    <dgm:pt modelId="{11351E65-6B1C-43BC-AAE5-9CD5B108C982}">
      <dgm:prSet/>
      <dgm:spPr/>
      <dgm:t>
        <a:bodyPr/>
        <a:lstStyle/>
        <a:p>
          <a:r>
            <a:rPr lang="en-US" b="1" i="0"/>
            <a:t>4. Reflecting on your own experiences, how do you define what it means to be ethical in a professional setting?</a:t>
          </a:r>
          <a:endParaRPr lang="en-US"/>
        </a:p>
      </dgm:t>
    </dgm:pt>
    <dgm:pt modelId="{BFB35750-C4D4-4632-9A8B-B93B92457A36}" type="parTrans" cxnId="{3C5313FF-5470-4A77-AA64-7A960B2AEB6C}">
      <dgm:prSet/>
      <dgm:spPr/>
      <dgm:t>
        <a:bodyPr/>
        <a:lstStyle/>
        <a:p>
          <a:endParaRPr lang="en-US"/>
        </a:p>
      </dgm:t>
    </dgm:pt>
    <dgm:pt modelId="{E401FEB2-24B1-4F0E-8A5E-8FB96C84E155}" type="sibTrans" cxnId="{3C5313FF-5470-4A77-AA64-7A960B2AEB6C}">
      <dgm:prSet/>
      <dgm:spPr/>
      <dgm:t>
        <a:bodyPr/>
        <a:lstStyle/>
        <a:p>
          <a:endParaRPr lang="en-US"/>
        </a:p>
      </dgm:t>
    </dgm:pt>
    <dgm:pt modelId="{9678078F-A74E-4B01-BE1B-FF76C795D3F6}">
      <dgm:prSet/>
      <dgm:spPr/>
      <dgm:t>
        <a:bodyPr/>
        <a:lstStyle/>
        <a:p>
          <a:r>
            <a:rPr lang="en-US" b="1" i="0"/>
            <a:t>5. Describe the importance of seeking assistance when faced with ethical dilemmas in the workplace according to the video.</a:t>
          </a:r>
          <a:endParaRPr lang="en-US"/>
        </a:p>
      </dgm:t>
    </dgm:pt>
    <dgm:pt modelId="{D447ADCD-B04F-412E-8602-F0D6A802EAFE}" type="parTrans" cxnId="{91B4A647-BE06-4656-8C65-628355C52593}">
      <dgm:prSet/>
      <dgm:spPr/>
      <dgm:t>
        <a:bodyPr/>
        <a:lstStyle/>
        <a:p>
          <a:endParaRPr lang="en-US"/>
        </a:p>
      </dgm:t>
    </dgm:pt>
    <dgm:pt modelId="{E8B85E91-BD66-4FEA-A0A9-D30163752FCA}" type="sibTrans" cxnId="{91B4A647-BE06-4656-8C65-628355C52593}">
      <dgm:prSet/>
      <dgm:spPr/>
      <dgm:t>
        <a:bodyPr/>
        <a:lstStyle/>
        <a:p>
          <a:endParaRPr lang="en-US"/>
        </a:p>
      </dgm:t>
    </dgm:pt>
    <dgm:pt modelId="{77635680-ED19-4CA9-88E3-D0026771C125}" type="pres">
      <dgm:prSet presAssocID="{2FB8B083-F71F-4B3B-8EE1-59907B8BE5DE}" presName="vert0" presStyleCnt="0">
        <dgm:presLayoutVars>
          <dgm:dir/>
          <dgm:animOne val="branch"/>
          <dgm:animLvl val="lvl"/>
        </dgm:presLayoutVars>
      </dgm:prSet>
      <dgm:spPr/>
    </dgm:pt>
    <dgm:pt modelId="{6C397717-079F-42CF-814B-65ECE602EB29}" type="pres">
      <dgm:prSet presAssocID="{40C509C7-31D5-41C6-82BA-711084EB7F66}" presName="thickLine" presStyleLbl="alignNode1" presStyleIdx="0" presStyleCnt="6"/>
      <dgm:spPr/>
    </dgm:pt>
    <dgm:pt modelId="{B71BB8E8-01C3-41F7-9505-EC40C01730B7}" type="pres">
      <dgm:prSet presAssocID="{40C509C7-31D5-41C6-82BA-711084EB7F66}" presName="horz1" presStyleCnt="0"/>
      <dgm:spPr/>
    </dgm:pt>
    <dgm:pt modelId="{9B352D84-B20E-4964-A2CA-847C5FFE8737}" type="pres">
      <dgm:prSet presAssocID="{40C509C7-31D5-41C6-82BA-711084EB7F66}" presName="tx1" presStyleLbl="revTx" presStyleIdx="0" presStyleCnt="6"/>
      <dgm:spPr/>
    </dgm:pt>
    <dgm:pt modelId="{5BFFE81F-AC3B-499B-B3F5-546549040F9A}" type="pres">
      <dgm:prSet presAssocID="{40C509C7-31D5-41C6-82BA-711084EB7F66}" presName="vert1" presStyleCnt="0"/>
      <dgm:spPr/>
    </dgm:pt>
    <dgm:pt modelId="{7FEA6C93-70E1-4968-9A17-A2841146603F}" type="pres">
      <dgm:prSet presAssocID="{EAD0026F-F57C-4E0A-8842-29F2C595BE32}" presName="thickLine" presStyleLbl="alignNode1" presStyleIdx="1" presStyleCnt="6"/>
      <dgm:spPr/>
    </dgm:pt>
    <dgm:pt modelId="{E57BC82C-4D89-4598-8391-645FEAB2A13D}" type="pres">
      <dgm:prSet presAssocID="{EAD0026F-F57C-4E0A-8842-29F2C595BE32}" presName="horz1" presStyleCnt="0"/>
      <dgm:spPr/>
    </dgm:pt>
    <dgm:pt modelId="{61F388C7-7201-431E-8D14-3E90F5F6F31E}" type="pres">
      <dgm:prSet presAssocID="{EAD0026F-F57C-4E0A-8842-29F2C595BE32}" presName="tx1" presStyleLbl="revTx" presStyleIdx="1" presStyleCnt="6"/>
      <dgm:spPr/>
    </dgm:pt>
    <dgm:pt modelId="{45CE59A1-0656-4774-957A-D97ED32BE698}" type="pres">
      <dgm:prSet presAssocID="{EAD0026F-F57C-4E0A-8842-29F2C595BE32}" presName="vert1" presStyleCnt="0"/>
      <dgm:spPr/>
    </dgm:pt>
    <dgm:pt modelId="{B087ACB2-1EC3-4407-B0C0-28825D19D7A8}" type="pres">
      <dgm:prSet presAssocID="{49CFAB07-4454-498E-A9BC-80AE84B30E46}" presName="thickLine" presStyleLbl="alignNode1" presStyleIdx="2" presStyleCnt="6"/>
      <dgm:spPr/>
    </dgm:pt>
    <dgm:pt modelId="{296590D3-C689-4B07-A349-6BB9DFA6FEA4}" type="pres">
      <dgm:prSet presAssocID="{49CFAB07-4454-498E-A9BC-80AE84B30E46}" presName="horz1" presStyleCnt="0"/>
      <dgm:spPr/>
    </dgm:pt>
    <dgm:pt modelId="{C43181AD-BD95-4BC7-94E2-3759FAA5E403}" type="pres">
      <dgm:prSet presAssocID="{49CFAB07-4454-498E-A9BC-80AE84B30E46}" presName="tx1" presStyleLbl="revTx" presStyleIdx="2" presStyleCnt="6"/>
      <dgm:spPr/>
    </dgm:pt>
    <dgm:pt modelId="{1B4D56B8-0C1E-408E-996F-D16E35D60604}" type="pres">
      <dgm:prSet presAssocID="{49CFAB07-4454-498E-A9BC-80AE84B30E46}" presName="vert1" presStyleCnt="0"/>
      <dgm:spPr/>
    </dgm:pt>
    <dgm:pt modelId="{7AAAA0BA-4720-4884-8704-00773C675816}" type="pres">
      <dgm:prSet presAssocID="{F2B0BC42-488C-4C9F-A907-7C64B8EBAA18}" presName="thickLine" presStyleLbl="alignNode1" presStyleIdx="3" presStyleCnt="6"/>
      <dgm:spPr/>
    </dgm:pt>
    <dgm:pt modelId="{7400C1AF-9FC3-4446-A484-82E7A90D3538}" type="pres">
      <dgm:prSet presAssocID="{F2B0BC42-488C-4C9F-A907-7C64B8EBAA18}" presName="horz1" presStyleCnt="0"/>
      <dgm:spPr/>
    </dgm:pt>
    <dgm:pt modelId="{1C2070FC-FDBB-4EA9-A1B1-EBB0DED4D54F}" type="pres">
      <dgm:prSet presAssocID="{F2B0BC42-488C-4C9F-A907-7C64B8EBAA18}" presName="tx1" presStyleLbl="revTx" presStyleIdx="3" presStyleCnt="6"/>
      <dgm:spPr/>
    </dgm:pt>
    <dgm:pt modelId="{F8A6DB1E-43B9-4AEE-8BCB-F8AF57346C4C}" type="pres">
      <dgm:prSet presAssocID="{F2B0BC42-488C-4C9F-A907-7C64B8EBAA18}" presName="vert1" presStyleCnt="0"/>
      <dgm:spPr/>
    </dgm:pt>
    <dgm:pt modelId="{4ED33DED-7E8F-40F6-BE52-15FF486ABD64}" type="pres">
      <dgm:prSet presAssocID="{11351E65-6B1C-43BC-AAE5-9CD5B108C982}" presName="thickLine" presStyleLbl="alignNode1" presStyleIdx="4" presStyleCnt="6"/>
      <dgm:spPr/>
    </dgm:pt>
    <dgm:pt modelId="{A77CC641-E51A-4458-8B1A-D8524729A142}" type="pres">
      <dgm:prSet presAssocID="{11351E65-6B1C-43BC-AAE5-9CD5B108C982}" presName="horz1" presStyleCnt="0"/>
      <dgm:spPr/>
    </dgm:pt>
    <dgm:pt modelId="{02E945F2-2400-4B8A-8000-649BFA90E1B5}" type="pres">
      <dgm:prSet presAssocID="{11351E65-6B1C-43BC-AAE5-9CD5B108C982}" presName="tx1" presStyleLbl="revTx" presStyleIdx="4" presStyleCnt="6"/>
      <dgm:spPr/>
    </dgm:pt>
    <dgm:pt modelId="{D698C76D-710D-41AB-81E5-E93ADD477DEB}" type="pres">
      <dgm:prSet presAssocID="{11351E65-6B1C-43BC-AAE5-9CD5B108C982}" presName="vert1" presStyleCnt="0"/>
      <dgm:spPr/>
    </dgm:pt>
    <dgm:pt modelId="{0E7CC0FF-7AC0-4630-956B-AD582F436512}" type="pres">
      <dgm:prSet presAssocID="{9678078F-A74E-4B01-BE1B-FF76C795D3F6}" presName="thickLine" presStyleLbl="alignNode1" presStyleIdx="5" presStyleCnt="6"/>
      <dgm:spPr/>
    </dgm:pt>
    <dgm:pt modelId="{FAF60319-D6CB-462E-A8BF-938451BB56BF}" type="pres">
      <dgm:prSet presAssocID="{9678078F-A74E-4B01-BE1B-FF76C795D3F6}" presName="horz1" presStyleCnt="0"/>
      <dgm:spPr/>
    </dgm:pt>
    <dgm:pt modelId="{FBBF046A-ECFB-40A8-8824-B93CC2CDF026}" type="pres">
      <dgm:prSet presAssocID="{9678078F-A74E-4B01-BE1B-FF76C795D3F6}" presName="tx1" presStyleLbl="revTx" presStyleIdx="5" presStyleCnt="6"/>
      <dgm:spPr/>
    </dgm:pt>
    <dgm:pt modelId="{31CB1480-8AE7-4317-BBBB-33F1471ACB9C}" type="pres">
      <dgm:prSet presAssocID="{9678078F-A74E-4B01-BE1B-FF76C795D3F6}" presName="vert1" presStyleCnt="0"/>
      <dgm:spPr/>
    </dgm:pt>
  </dgm:ptLst>
  <dgm:cxnLst>
    <dgm:cxn modelId="{EBDD591B-83A4-457E-A373-3D24B8F21BB5}" srcId="{2FB8B083-F71F-4B3B-8EE1-59907B8BE5DE}" destId="{EAD0026F-F57C-4E0A-8842-29F2C595BE32}" srcOrd="1" destOrd="0" parTransId="{B5654C27-6251-488F-AE0C-44E84161C4D0}" sibTransId="{8EE3EF24-6EB1-456C-B2AF-B5E5A6E7E35B}"/>
    <dgm:cxn modelId="{265EEC63-10F6-428A-8BB6-86B9B50682CD}" type="presOf" srcId="{F2B0BC42-488C-4C9F-A907-7C64B8EBAA18}" destId="{1C2070FC-FDBB-4EA9-A1B1-EBB0DED4D54F}" srcOrd="0" destOrd="0" presId="urn:microsoft.com/office/officeart/2008/layout/LinedList"/>
    <dgm:cxn modelId="{E6D0FD65-D4F8-481C-9D75-D93F75A126C6}" type="presOf" srcId="{11351E65-6B1C-43BC-AAE5-9CD5B108C982}" destId="{02E945F2-2400-4B8A-8000-649BFA90E1B5}" srcOrd="0" destOrd="0" presId="urn:microsoft.com/office/officeart/2008/layout/LinedList"/>
    <dgm:cxn modelId="{91B4A647-BE06-4656-8C65-628355C52593}" srcId="{2FB8B083-F71F-4B3B-8EE1-59907B8BE5DE}" destId="{9678078F-A74E-4B01-BE1B-FF76C795D3F6}" srcOrd="5" destOrd="0" parTransId="{D447ADCD-B04F-412E-8602-F0D6A802EAFE}" sibTransId="{E8B85E91-BD66-4FEA-A0A9-D30163752FCA}"/>
    <dgm:cxn modelId="{04020868-4F20-47D0-9F5C-EC01B2DE25EF}" type="presOf" srcId="{2FB8B083-F71F-4B3B-8EE1-59907B8BE5DE}" destId="{77635680-ED19-4CA9-88E3-D0026771C125}" srcOrd="0" destOrd="0" presId="urn:microsoft.com/office/officeart/2008/layout/LinedList"/>
    <dgm:cxn modelId="{7134854A-C10D-447D-8FEA-2FBDF51A3538}" srcId="{2FB8B083-F71F-4B3B-8EE1-59907B8BE5DE}" destId="{49CFAB07-4454-498E-A9BC-80AE84B30E46}" srcOrd="2" destOrd="0" parTransId="{4869A325-A1AC-427A-B977-7FD59E04C07E}" sibTransId="{5433D3B9-E782-4DAF-B3E7-A8BC1DA079DC}"/>
    <dgm:cxn modelId="{9048054B-77E2-4221-BCCE-E00AEC0C325A}" srcId="{2FB8B083-F71F-4B3B-8EE1-59907B8BE5DE}" destId="{F2B0BC42-488C-4C9F-A907-7C64B8EBAA18}" srcOrd="3" destOrd="0" parTransId="{2E9797FD-7434-454F-8049-010F473B4CA1}" sibTransId="{8A07901F-5786-4B3A-8465-870FE9BB2192}"/>
    <dgm:cxn modelId="{F55D5C7A-ADF1-482C-9640-B9110DEE9835}" srcId="{2FB8B083-F71F-4B3B-8EE1-59907B8BE5DE}" destId="{40C509C7-31D5-41C6-82BA-711084EB7F66}" srcOrd="0" destOrd="0" parTransId="{07B7AED8-88DD-4FAE-AEF0-8D3F88D3EA40}" sibTransId="{FB6C1F84-3DA2-43F4-9A7E-446E02F53D18}"/>
    <dgm:cxn modelId="{44F17DAE-E976-4678-836D-43DCD0C3129D}" type="presOf" srcId="{49CFAB07-4454-498E-A9BC-80AE84B30E46}" destId="{C43181AD-BD95-4BC7-94E2-3759FAA5E403}" srcOrd="0" destOrd="0" presId="urn:microsoft.com/office/officeart/2008/layout/LinedList"/>
    <dgm:cxn modelId="{C9929DAE-BA22-4953-BF96-6368F4FA72DA}" type="presOf" srcId="{40C509C7-31D5-41C6-82BA-711084EB7F66}" destId="{9B352D84-B20E-4964-A2CA-847C5FFE8737}" srcOrd="0" destOrd="0" presId="urn:microsoft.com/office/officeart/2008/layout/LinedList"/>
    <dgm:cxn modelId="{FB8995BA-666A-4ECD-B9A4-3A4ACA2B766C}" type="presOf" srcId="{EAD0026F-F57C-4E0A-8842-29F2C595BE32}" destId="{61F388C7-7201-431E-8D14-3E90F5F6F31E}" srcOrd="0" destOrd="0" presId="urn:microsoft.com/office/officeart/2008/layout/LinedList"/>
    <dgm:cxn modelId="{8737AABE-6731-44EF-8CE9-11A2C35178BE}" type="presOf" srcId="{9678078F-A74E-4B01-BE1B-FF76C795D3F6}" destId="{FBBF046A-ECFB-40A8-8824-B93CC2CDF026}" srcOrd="0" destOrd="0" presId="urn:microsoft.com/office/officeart/2008/layout/LinedList"/>
    <dgm:cxn modelId="{3C5313FF-5470-4A77-AA64-7A960B2AEB6C}" srcId="{2FB8B083-F71F-4B3B-8EE1-59907B8BE5DE}" destId="{11351E65-6B1C-43BC-AAE5-9CD5B108C982}" srcOrd="4" destOrd="0" parTransId="{BFB35750-C4D4-4632-9A8B-B93B92457A36}" sibTransId="{E401FEB2-24B1-4F0E-8A5E-8FB96C84E155}"/>
    <dgm:cxn modelId="{01FF0C7A-8BD7-41EF-A64C-44D25E0ACC16}" type="presParOf" srcId="{77635680-ED19-4CA9-88E3-D0026771C125}" destId="{6C397717-079F-42CF-814B-65ECE602EB29}" srcOrd="0" destOrd="0" presId="urn:microsoft.com/office/officeart/2008/layout/LinedList"/>
    <dgm:cxn modelId="{C0203212-5B49-4AE1-B3EC-B477D98D3356}" type="presParOf" srcId="{77635680-ED19-4CA9-88E3-D0026771C125}" destId="{B71BB8E8-01C3-41F7-9505-EC40C01730B7}" srcOrd="1" destOrd="0" presId="urn:microsoft.com/office/officeart/2008/layout/LinedList"/>
    <dgm:cxn modelId="{9C735945-D98A-4406-8530-13A01249B09E}" type="presParOf" srcId="{B71BB8E8-01C3-41F7-9505-EC40C01730B7}" destId="{9B352D84-B20E-4964-A2CA-847C5FFE8737}" srcOrd="0" destOrd="0" presId="urn:microsoft.com/office/officeart/2008/layout/LinedList"/>
    <dgm:cxn modelId="{700F425A-74F2-4632-8C93-7627CCC5C3A6}" type="presParOf" srcId="{B71BB8E8-01C3-41F7-9505-EC40C01730B7}" destId="{5BFFE81F-AC3B-499B-B3F5-546549040F9A}" srcOrd="1" destOrd="0" presId="urn:microsoft.com/office/officeart/2008/layout/LinedList"/>
    <dgm:cxn modelId="{19636E1E-5548-4363-B461-87C44E3AB552}" type="presParOf" srcId="{77635680-ED19-4CA9-88E3-D0026771C125}" destId="{7FEA6C93-70E1-4968-9A17-A2841146603F}" srcOrd="2" destOrd="0" presId="urn:microsoft.com/office/officeart/2008/layout/LinedList"/>
    <dgm:cxn modelId="{E9EC13A7-2223-4637-B32C-DADB4DB4337F}" type="presParOf" srcId="{77635680-ED19-4CA9-88E3-D0026771C125}" destId="{E57BC82C-4D89-4598-8391-645FEAB2A13D}" srcOrd="3" destOrd="0" presId="urn:microsoft.com/office/officeart/2008/layout/LinedList"/>
    <dgm:cxn modelId="{F3A21EDE-B3FF-4D09-921B-068000E108BE}" type="presParOf" srcId="{E57BC82C-4D89-4598-8391-645FEAB2A13D}" destId="{61F388C7-7201-431E-8D14-3E90F5F6F31E}" srcOrd="0" destOrd="0" presId="urn:microsoft.com/office/officeart/2008/layout/LinedList"/>
    <dgm:cxn modelId="{52B8ED8E-DD58-4242-B092-CFCB5839C07F}" type="presParOf" srcId="{E57BC82C-4D89-4598-8391-645FEAB2A13D}" destId="{45CE59A1-0656-4774-957A-D97ED32BE698}" srcOrd="1" destOrd="0" presId="urn:microsoft.com/office/officeart/2008/layout/LinedList"/>
    <dgm:cxn modelId="{476E28DE-B44B-4270-8702-E986229A9B2F}" type="presParOf" srcId="{77635680-ED19-4CA9-88E3-D0026771C125}" destId="{B087ACB2-1EC3-4407-B0C0-28825D19D7A8}" srcOrd="4" destOrd="0" presId="urn:microsoft.com/office/officeart/2008/layout/LinedList"/>
    <dgm:cxn modelId="{9E322142-4012-4FF8-AAA1-A3DD0D79041A}" type="presParOf" srcId="{77635680-ED19-4CA9-88E3-D0026771C125}" destId="{296590D3-C689-4B07-A349-6BB9DFA6FEA4}" srcOrd="5" destOrd="0" presId="urn:microsoft.com/office/officeart/2008/layout/LinedList"/>
    <dgm:cxn modelId="{B323F4E7-D7DB-4DF5-98D6-3147A5F7171E}" type="presParOf" srcId="{296590D3-C689-4B07-A349-6BB9DFA6FEA4}" destId="{C43181AD-BD95-4BC7-94E2-3759FAA5E403}" srcOrd="0" destOrd="0" presId="urn:microsoft.com/office/officeart/2008/layout/LinedList"/>
    <dgm:cxn modelId="{9DBFF0DD-E02D-4783-BA9D-2C3EF2BB33A5}" type="presParOf" srcId="{296590D3-C689-4B07-A349-6BB9DFA6FEA4}" destId="{1B4D56B8-0C1E-408E-996F-D16E35D60604}" srcOrd="1" destOrd="0" presId="urn:microsoft.com/office/officeart/2008/layout/LinedList"/>
    <dgm:cxn modelId="{FC526515-EA9B-43A3-9979-5BD669207F8C}" type="presParOf" srcId="{77635680-ED19-4CA9-88E3-D0026771C125}" destId="{7AAAA0BA-4720-4884-8704-00773C675816}" srcOrd="6" destOrd="0" presId="urn:microsoft.com/office/officeart/2008/layout/LinedList"/>
    <dgm:cxn modelId="{729A89C5-9B71-43C8-AA91-28BC626C9998}" type="presParOf" srcId="{77635680-ED19-4CA9-88E3-D0026771C125}" destId="{7400C1AF-9FC3-4446-A484-82E7A90D3538}" srcOrd="7" destOrd="0" presId="urn:microsoft.com/office/officeart/2008/layout/LinedList"/>
    <dgm:cxn modelId="{E85F9D74-61C3-460A-B44E-33AFFA6E70D8}" type="presParOf" srcId="{7400C1AF-9FC3-4446-A484-82E7A90D3538}" destId="{1C2070FC-FDBB-4EA9-A1B1-EBB0DED4D54F}" srcOrd="0" destOrd="0" presId="urn:microsoft.com/office/officeart/2008/layout/LinedList"/>
    <dgm:cxn modelId="{CDEB53F4-8222-41C3-A150-EB47864D3E1C}" type="presParOf" srcId="{7400C1AF-9FC3-4446-A484-82E7A90D3538}" destId="{F8A6DB1E-43B9-4AEE-8BCB-F8AF57346C4C}" srcOrd="1" destOrd="0" presId="urn:microsoft.com/office/officeart/2008/layout/LinedList"/>
    <dgm:cxn modelId="{03354990-D09D-444F-A073-BF0F3BD0E687}" type="presParOf" srcId="{77635680-ED19-4CA9-88E3-D0026771C125}" destId="{4ED33DED-7E8F-40F6-BE52-15FF486ABD64}" srcOrd="8" destOrd="0" presId="urn:microsoft.com/office/officeart/2008/layout/LinedList"/>
    <dgm:cxn modelId="{1BF98CEC-B740-42D2-AC41-C4DE0B21818A}" type="presParOf" srcId="{77635680-ED19-4CA9-88E3-D0026771C125}" destId="{A77CC641-E51A-4458-8B1A-D8524729A142}" srcOrd="9" destOrd="0" presId="urn:microsoft.com/office/officeart/2008/layout/LinedList"/>
    <dgm:cxn modelId="{20A5A1EC-E6F6-4396-87BA-77DA02632D56}" type="presParOf" srcId="{A77CC641-E51A-4458-8B1A-D8524729A142}" destId="{02E945F2-2400-4B8A-8000-649BFA90E1B5}" srcOrd="0" destOrd="0" presId="urn:microsoft.com/office/officeart/2008/layout/LinedList"/>
    <dgm:cxn modelId="{1E332D54-A037-4D65-96A4-E1F6AE351FB0}" type="presParOf" srcId="{A77CC641-E51A-4458-8B1A-D8524729A142}" destId="{D698C76D-710D-41AB-81E5-E93ADD477DEB}" srcOrd="1" destOrd="0" presId="urn:microsoft.com/office/officeart/2008/layout/LinedList"/>
    <dgm:cxn modelId="{CB332655-DDB1-40C2-BDE0-58EF80101D07}" type="presParOf" srcId="{77635680-ED19-4CA9-88E3-D0026771C125}" destId="{0E7CC0FF-7AC0-4630-956B-AD582F436512}" srcOrd="10" destOrd="0" presId="urn:microsoft.com/office/officeart/2008/layout/LinedList"/>
    <dgm:cxn modelId="{4261F5C5-2B24-43D1-AE02-ECFDE5C74AB3}" type="presParOf" srcId="{77635680-ED19-4CA9-88E3-D0026771C125}" destId="{FAF60319-D6CB-462E-A8BF-938451BB56BF}" srcOrd="11" destOrd="0" presId="urn:microsoft.com/office/officeart/2008/layout/LinedList"/>
    <dgm:cxn modelId="{03FD0500-1192-4BE7-8CB8-0B8BB1394FEB}" type="presParOf" srcId="{FAF60319-D6CB-462E-A8BF-938451BB56BF}" destId="{FBBF046A-ECFB-40A8-8824-B93CC2CDF026}" srcOrd="0" destOrd="0" presId="urn:microsoft.com/office/officeart/2008/layout/LinedList"/>
    <dgm:cxn modelId="{D90EC7C9-0311-4A82-9BF7-A6255828E3AB}" type="presParOf" srcId="{FAF60319-D6CB-462E-A8BF-938451BB56BF}" destId="{31CB1480-8AE7-4317-BBBB-33F1471ACB9C}"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397717-079F-42CF-814B-65ECE602EB29}">
      <dsp:nvSpPr>
        <dsp:cNvPr id="0" name=""/>
        <dsp:cNvSpPr/>
      </dsp:nvSpPr>
      <dsp:spPr>
        <a:xfrm>
          <a:off x="0" y="2101"/>
          <a:ext cx="6714744"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9B352D84-B20E-4964-A2CA-847C5FFE8737}">
      <dsp:nvSpPr>
        <dsp:cNvPr id="0" name=""/>
        <dsp:cNvSpPr/>
      </dsp:nvSpPr>
      <dsp:spPr>
        <a:xfrm>
          <a:off x="0" y="2101"/>
          <a:ext cx="6714744" cy="716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hlinkClick xmlns:r="http://schemas.openxmlformats.org/officeDocument/2006/relationships" r:id="rId1"/>
            </a:rPr>
            <a:t>https://www.youtube.com/watch?v=_sF1CEA-UUs</a:t>
          </a:r>
          <a:endParaRPr lang="en-US" sz="1400" kern="1200" dirty="0"/>
        </a:p>
      </dsp:txBody>
      <dsp:txXfrm>
        <a:off x="0" y="2101"/>
        <a:ext cx="6714744" cy="716543"/>
      </dsp:txXfrm>
    </dsp:sp>
    <dsp:sp modelId="{7FEA6C93-70E1-4968-9A17-A2841146603F}">
      <dsp:nvSpPr>
        <dsp:cNvPr id="0" name=""/>
        <dsp:cNvSpPr/>
      </dsp:nvSpPr>
      <dsp:spPr>
        <a:xfrm>
          <a:off x="0" y="718645"/>
          <a:ext cx="6714744"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61F388C7-7201-431E-8D14-3E90F5F6F31E}">
      <dsp:nvSpPr>
        <dsp:cNvPr id="0" name=""/>
        <dsp:cNvSpPr/>
      </dsp:nvSpPr>
      <dsp:spPr>
        <a:xfrm>
          <a:off x="0" y="718645"/>
          <a:ext cx="6714744" cy="716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b="1" i="0" kern="1200"/>
            <a:t>1. What are the fundamental differences between personal ethics and business ethics as discussed in the video?</a:t>
          </a:r>
          <a:endParaRPr lang="en-US" sz="1400" kern="1200"/>
        </a:p>
      </dsp:txBody>
      <dsp:txXfrm>
        <a:off x="0" y="718645"/>
        <a:ext cx="6714744" cy="716543"/>
      </dsp:txXfrm>
    </dsp:sp>
    <dsp:sp modelId="{B087ACB2-1EC3-4407-B0C0-28825D19D7A8}">
      <dsp:nvSpPr>
        <dsp:cNvPr id="0" name=""/>
        <dsp:cNvSpPr/>
      </dsp:nvSpPr>
      <dsp:spPr>
        <a:xfrm>
          <a:off x="0" y="1435188"/>
          <a:ext cx="6714744"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C43181AD-BD95-4BC7-94E2-3759FAA5E403}">
      <dsp:nvSpPr>
        <dsp:cNvPr id="0" name=""/>
        <dsp:cNvSpPr/>
      </dsp:nvSpPr>
      <dsp:spPr>
        <a:xfrm>
          <a:off x="0" y="1435188"/>
          <a:ext cx="6714744" cy="716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b="1" i="0" kern="1200"/>
            <a:t>2. How does the speaker suggest that personal experiences influence an individual's ethical standards?</a:t>
          </a:r>
          <a:endParaRPr lang="en-US" sz="1400" kern="1200"/>
        </a:p>
      </dsp:txBody>
      <dsp:txXfrm>
        <a:off x="0" y="1435188"/>
        <a:ext cx="6714744" cy="716543"/>
      </dsp:txXfrm>
    </dsp:sp>
    <dsp:sp modelId="{7AAAA0BA-4720-4884-8704-00773C675816}">
      <dsp:nvSpPr>
        <dsp:cNvPr id="0" name=""/>
        <dsp:cNvSpPr/>
      </dsp:nvSpPr>
      <dsp:spPr>
        <a:xfrm>
          <a:off x="0" y="2151732"/>
          <a:ext cx="6714744"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1C2070FC-FDBB-4EA9-A1B1-EBB0DED4D54F}">
      <dsp:nvSpPr>
        <dsp:cNvPr id="0" name=""/>
        <dsp:cNvSpPr/>
      </dsp:nvSpPr>
      <dsp:spPr>
        <a:xfrm>
          <a:off x="0" y="2151732"/>
          <a:ext cx="6714744" cy="716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b="1" i="0" kern="1200"/>
            <a:t>3. In what ways does the video indicate that ethical expectations in the workplace may differ from those in personal life? Provide specific examples mentioned.</a:t>
          </a:r>
          <a:endParaRPr lang="en-US" sz="1400" kern="1200"/>
        </a:p>
      </dsp:txBody>
      <dsp:txXfrm>
        <a:off x="0" y="2151732"/>
        <a:ext cx="6714744" cy="716543"/>
      </dsp:txXfrm>
    </dsp:sp>
    <dsp:sp modelId="{4ED33DED-7E8F-40F6-BE52-15FF486ABD64}">
      <dsp:nvSpPr>
        <dsp:cNvPr id="0" name=""/>
        <dsp:cNvSpPr/>
      </dsp:nvSpPr>
      <dsp:spPr>
        <a:xfrm>
          <a:off x="0" y="2868276"/>
          <a:ext cx="6714744"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02E945F2-2400-4B8A-8000-649BFA90E1B5}">
      <dsp:nvSpPr>
        <dsp:cNvPr id="0" name=""/>
        <dsp:cNvSpPr/>
      </dsp:nvSpPr>
      <dsp:spPr>
        <a:xfrm>
          <a:off x="0" y="2868276"/>
          <a:ext cx="6714744" cy="716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b="1" i="0" kern="1200"/>
            <a:t>4. Reflecting on your own experiences, how do you define what it means to be ethical in a professional setting?</a:t>
          </a:r>
          <a:endParaRPr lang="en-US" sz="1400" kern="1200"/>
        </a:p>
      </dsp:txBody>
      <dsp:txXfrm>
        <a:off x="0" y="2868276"/>
        <a:ext cx="6714744" cy="716543"/>
      </dsp:txXfrm>
    </dsp:sp>
    <dsp:sp modelId="{0E7CC0FF-7AC0-4630-956B-AD582F436512}">
      <dsp:nvSpPr>
        <dsp:cNvPr id="0" name=""/>
        <dsp:cNvSpPr/>
      </dsp:nvSpPr>
      <dsp:spPr>
        <a:xfrm>
          <a:off x="0" y="3584819"/>
          <a:ext cx="6714744"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FBBF046A-ECFB-40A8-8824-B93CC2CDF026}">
      <dsp:nvSpPr>
        <dsp:cNvPr id="0" name=""/>
        <dsp:cNvSpPr/>
      </dsp:nvSpPr>
      <dsp:spPr>
        <a:xfrm>
          <a:off x="0" y="3584819"/>
          <a:ext cx="6714744" cy="716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b="1" i="0" kern="1200"/>
            <a:t>5. Describe the importance of seeking assistance when faced with ethical dilemmas in the workplace according to the video.</a:t>
          </a:r>
          <a:endParaRPr lang="en-US" sz="1400" kern="1200"/>
        </a:p>
      </dsp:txBody>
      <dsp:txXfrm>
        <a:off x="0" y="3584819"/>
        <a:ext cx="6714744" cy="71654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ADA033A-347F-F82C-4034-1932CE95586F}"/>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p>
        </p:txBody>
      </p:sp>
      <p:sp>
        <p:nvSpPr>
          <p:cNvPr id="3" name="Підзаголовок 2">
            <a:extLst>
              <a:ext uri="{FF2B5EF4-FFF2-40B4-BE49-F238E27FC236}">
                <a16:creationId xmlns:a16="http://schemas.microsoft.com/office/drawing/2014/main" id="{82C23C67-0DE2-6224-5677-CB16E17AD7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p>
        </p:txBody>
      </p:sp>
      <p:sp>
        <p:nvSpPr>
          <p:cNvPr id="4" name="Місце для дати 3">
            <a:extLst>
              <a:ext uri="{FF2B5EF4-FFF2-40B4-BE49-F238E27FC236}">
                <a16:creationId xmlns:a16="http://schemas.microsoft.com/office/drawing/2014/main" id="{F837162F-576A-AC49-BE70-ED5D44FE426D}"/>
              </a:ext>
            </a:extLst>
          </p:cNvPr>
          <p:cNvSpPr>
            <a:spLocks noGrp="1"/>
          </p:cNvSpPr>
          <p:nvPr>
            <p:ph type="dt" sz="half" idx="10"/>
          </p:nvPr>
        </p:nvSpPr>
        <p:spPr/>
        <p:txBody>
          <a:bodyPr/>
          <a:lstStyle/>
          <a:p>
            <a:fld id="{B4669CE3-76EB-4B4C-8C9B-62AFF6094A15}"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A7B79735-534C-BA39-E6BF-3B618ED4959C}"/>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7DACA7DA-F766-CDCF-8764-9270FFCA2005}"/>
              </a:ext>
            </a:extLst>
          </p:cNvPr>
          <p:cNvSpPr>
            <a:spLocks noGrp="1"/>
          </p:cNvSpPr>
          <p:nvPr>
            <p:ph type="sldNum" sz="quarter" idx="12"/>
          </p:nvPr>
        </p:nvSpPr>
        <p:spPr/>
        <p:txBody>
          <a:bodyPr/>
          <a:lstStyle/>
          <a:p>
            <a:fld id="{303DDCD3-CB57-48E8-8F30-5040B0003E25}" type="slidenum">
              <a:rPr lang="uk-UA" smtClean="0"/>
              <a:t>‹№›</a:t>
            </a:fld>
            <a:endParaRPr lang="uk-UA"/>
          </a:p>
        </p:txBody>
      </p:sp>
    </p:spTree>
    <p:extLst>
      <p:ext uri="{BB962C8B-B14F-4D97-AF65-F5344CB8AC3E}">
        <p14:creationId xmlns:p14="http://schemas.microsoft.com/office/powerpoint/2010/main" val="33718190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D319E5B-6C73-D024-96AA-8C08A8F005CF}"/>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2121E668-DEA6-D959-3790-CAACD41D7237}"/>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68A69E9A-0B3E-5952-938E-D71F87CEE921}"/>
              </a:ext>
            </a:extLst>
          </p:cNvPr>
          <p:cNvSpPr>
            <a:spLocks noGrp="1"/>
          </p:cNvSpPr>
          <p:nvPr>
            <p:ph type="dt" sz="half" idx="10"/>
          </p:nvPr>
        </p:nvSpPr>
        <p:spPr/>
        <p:txBody>
          <a:bodyPr/>
          <a:lstStyle/>
          <a:p>
            <a:fld id="{B4669CE3-76EB-4B4C-8C9B-62AFF6094A15}"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1BB79B73-156F-C539-6FC2-4B8AF66D3F3A}"/>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36EEEF02-1742-129B-F920-6AA9F1B42550}"/>
              </a:ext>
            </a:extLst>
          </p:cNvPr>
          <p:cNvSpPr>
            <a:spLocks noGrp="1"/>
          </p:cNvSpPr>
          <p:nvPr>
            <p:ph type="sldNum" sz="quarter" idx="12"/>
          </p:nvPr>
        </p:nvSpPr>
        <p:spPr/>
        <p:txBody>
          <a:bodyPr/>
          <a:lstStyle/>
          <a:p>
            <a:fld id="{303DDCD3-CB57-48E8-8F30-5040B0003E25}" type="slidenum">
              <a:rPr lang="uk-UA" smtClean="0"/>
              <a:t>‹№›</a:t>
            </a:fld>
            <a:endParaRPr lang="uk-UA"/>
          </a:p>
        </p:txBody>
      </p:sp>
    </p:spTree>
    <p:extLst>
      <p:ext uri="{BB962C8B-B14F-4D97-AF65-F5344CB8AC3E}">
        <p14:creationId xmlns:p14="http://schemas.microsoft.com/office/powerpoint/2010/main" val="25827162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4B6A2E6B-8E40-4885-1F6E-6B3997028AC9}"/>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E5EC348F-A32E-821B-C9C9-89396F8DB602}"/>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2453CCE8-038C-3954-4402-685BFEFBD2EA}"/>
              </a:ext>
            </a:extLst>
          </p:cNvPr>
          <p:cNvSpPr>
            <a:spLocks noGrp="1"/>
          </p:cNvSpPr>
          <p:nvPr>
            <p:ph type="dt" sz="half" idx="10"/>
          </p:nvPr>
        </p:nvSpPr>
        <p:spPr/>
        <p:txBody>
          <a:bodyPr/>
          <a:lstStyle/>
          <a:p>
            <a:fld id="{B4669CE3-76EB-4B4C-8C9B-62AFF6094A15}"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59E77899-A726-0FAE-FB14-590B3FF61E4A}"/>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FBB88B92-382E-B542-98E4-A45011C3AE78}"/>
              </a:ext>
            </a:extLst>
          </p:cNvPr>
          <p:cNvSpPr>
            <a:spLocks noGrp="1"/>
          </p:cNvSpPr>
          <p:nvPr>
            <p:ph type="sldNum" sz="quarter" idx="12"/>
          </p:nvPr>
        </p:nvSpPr>
        <p:spPr/>
        <p:txBody>
          <a:bodyPr/>
          <a:lstStyle/>
          <a:p>
            <a:fld id="{303DDCD3-CB57-48E8-8F30-5040B0003E25}" type="slidenum">
              <a:rPr lang="uk-UA" smtClean="0"/>
              <a:t>‹№›</a:t>
            </a:fld>
            <a:endParaRPr lang="uk-UA"/>
          </a:p>
        </p:txBody>
      </p:sp>
    </p:spTree>
    <p:extLst>
      <p:ext uri="{BB962C8B-B14F-4D97-AF65-F5344CB8AC3E}">
        <p14:creationId xmlns:p14="http://schemas.microsoft.com/office/powerpoint/2010/main" val="30183468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01FD73-264E-9B7C-9A0E-0A19CA6F7783}"/>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C3EF0A61-33E0-4B20-B210-844D9BB21DD8}"/>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F1C8358B-720C-EF6B-9CFB-B9C2554EB504}"/>
              </a:ext>
            </a:extLst>
          </p:cNvPr>
          <p:cNvSpPr>
            <a:spLocks noGrp="1"/>
          </p:cNvSpPr>
          <p:nvPr>
            <p:ph type="dt" sz="half" idx="10"/>
          </p:nvPr>
        </p:nvSpPr>
        <p:spPr/>
        <p:txBody>
          <a:bodyPr/>
          <a:lstStyle/>
          <a:p>
            <a:fld id="{B4669CE3-76EB-4B4C-8C9B-62AFF6094A15}"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B7E4787C-AF13-807A-4C7D-28C4A2D5E5DF}"/>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D19DC44B-B37C-C4EF-7F5D-1116A0A09A4C}"/>
              </a:ext>
            </a:extLst>
          </p:cNvPr>
          <p:cNvSpPr>
            <a:spLocks noGrp="1"/>
          </p:cNvSpPr>
          <p:nvPr>
            <p:ph type="sldNum" sz="quarter" idx="12"/>
          </p:nvPr>
        </p:nvSpPr>
        <p:spPr/>
        <p:txBody>
          <a:bodyPr/>
          <a:lstStyle/>
          <a:p>
            <a:fld id="{303DDCD3-CB57-48E8-8F30-5040B0003E25}" type="slidenum">
              <a:rPr lang="uk-UA" smtClean="0"/>
              <a:t>‹№›</a:t>
            </a:fld>
            <a:endParaRPr lang="uk-UA"/>
          </a:p>
        </p:txBody>
      </p:sp>
    </p:spTree>
    <p:extLst>
      <p:ext uri="{BB962C8B-B14F-4D97-AF65-F5344CB8AC3E}">
        <p14:creationId xmlns:p14="http://schemas.microsoft.com/office/powerpoint/2010/main" val="20993197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6209ABD-3DB5-9211-77D5-01EA662A7D44}"/>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1E851E34-78E5-FFBC-F659-D8EB64D7990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16986725-34DF-83DA-70E9-7E20E01B4CB3}"/>
              </a:ext>
            </a:extLst>
          </p:cNvPr>
          <p:cNvSpPr>
            <a:spLocks noGrp="1"/>
          </p:cNvSpPr>
          <p:nvPr>
            <p:ph type="dt" sz="half" idx="10"/>
          </p:nvPr>
        </p:nvSpPr>
        <p:spPr/>
        <p:txBody>
          <a:bodyPr/>
          <a:lstStyle/>
          <a:p>
            <a:fld id="{B4669CE3-76EB-4B4C-8C9B-62AFF6094A15}"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ED7F6B0B-4B32-1617-1E28-624DA707AC2E}"/>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C0614FB3-624B-35C7-9831-9EF945A0D853}"/>
              </a:ext>
            </a:extLst>
          </p:cNvPr>
          <p:cNvSpPr>
            <a:spLocks noGrp="1"/>
          </p:cNvSpPr>
          <p:nvPr>
            <p:ph type="sldNum" sz="quarter" idx="12"/>
          </p:nvPr>
        </p:nvSpPr>
        <p:spPr/>
        <p:txBody>
          <a:bodyPr/>
          <a:lstStyle/>
          <a:p>
            <a:fld id="{303DDCD3-CB57-48E8-8F30-5040B0003E25}" type="slidenum">
              <a:rPr lang="uk-UA" smtClean="0"/>
              <a:t>‹№›</a:t>
            </a:fld>
            <a:endParaRPr lang="uk-UA"/>
          </a:p>
        </p:txBody>
      </p:sp>
    </p:spTree>
    <p:extLst>
      <p:ext uri="{BB962C8B-B14F-4D97-AF65-F5344CB8AC3E}">
        <p14:creationId xmlns:p14="http://schemas.microsoft.com/office/powerpoint/2010/main" val="13794317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99A94A0-A83D-144F-4E4D-0844CE7C32E0}"/>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B6A1FF33-9AF3-479B-913E-AD138ED9311C}"/>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a:extLst>
              <a:ext uri="{FF2B5EF4-FFF2-40B4-BE49-F238E27FC236}">
                <a16:creationId xmlns:a16="http://schemas.microsoft.com/office/drawing/2014/main" id="{53DC2528-4091-1D82-D026-F23E7775CEEB}"/>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a:extLst>
              <a:ext uri="{FF2B5EF4-FFF2-40B4-BE49-F238E27FC236}">
                <a16:creationId xmlns:a16="http://schemas.microsoft.com/office/drawing/2014/main" id="{9F95944D-9D76-F5E4-9833-A2B2518C0F58}"/>
              </a:ext>
            </a:extLst>
          </p:cNvPr>
          <p:cNvSpPr>
            <a:spLocks noGrp="1"/>
          </p:cNvSpPr>
          <p:nvPr>
            <p:ph type="dt" sz="half" idx="10"/>
          </p:nvPr>
        </p:nvSpPr>
        <p:spPr/>
        <p:txBody>
          <a:bodyPr/>
          <a:lstStyle/>
          <a:p>
            <a:fld id="{B4669CE3-76EB-4B4C-8C9B-62AFF6094A15}" type="datetimeFigureOut">
              <a:rPr lang="uk-UA" smtClean="0"/>
              <a:t>04.12.2024</a:t>
            </a:fld>
            <a:endParaRPr lang="uk-UA"/>
          </a:p>
        </p:txBody>
      </p:sp>
      <p:sp>
        <p:nvSpPr>
          <p:cNvPr id="6" name="Місце для нижнього колонтитула 5">
            <a:extLst>
              <a:ext uri="{FF2B5EF4-FFF2-40B4-BE49-F238E27FC236}">
                <a16:creationId xmlns:a16="http://schemas.microsoft.com/office/drawing/2014/main" id="{70C993DD-79A5-0CEF-6B28-79E214274A83}"/>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0B55D945-7CD0-70BC-A267-F0E854469526}"/>
              </a:ext>
            </a:extLst>
          </p:cNvPr>
          <p:cNvSpPr>
            <a:spLocks noGrp="1"/>
          </p:cNvSpPr>
          <p:nvPr>
            <p:ph type="sldNum" sz="quarter" idx="12"/>
          </p:nvPr>
        </p:nvSpPr>
        <p:spPr/>
        <p:txBody>
          <a:bodyPr/>
          <a:lstStyle/>
          <a:p>
            <a:fld id="{303DDCD3-CB57-48E8-8F30-5040B0003E25}" type="slidenum">
              <a:rPr lang="uk-UA" smtClean="0"/>
              <a:t>‹№›</a:t>
            </a:fld>
            <a:endParaRPr lang="uk-UA"/>
          </a:p>
        </p:txBody>
      </p:sp>
    </p:spTree>
    <p:extLst>
      <p:ext uri="{BB962C8B-B14F-4D97-AF65-F5344CB8AC3E}">
        <p14:creationId xmlns:p14="http://schemas.microsoft.com/office/powerpoint/2010/main" val="41060314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DE8F07A-F9A2-2FF4-B2A3-F6D23869284F}"/>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7A724B9D-8C3F-2A81-535E-3B640766E3D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0E762F35-C4E9-9717-008F-CBAC8F5FF987}"/>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a:extLst>
              <a:ext uri="{FF2B5EF4-FFF2-40B4-BE49-F238E27FC236}">
                <a16:creationId xmlns:a16="http://schemas.microsoft.com/office/drawing/2014/main" id="{0CAE6DB4-1A6E-C3F4-317B-87D44C4ADB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ECA636DD-F354-F424-7891-7AAD58C860FA}"/>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a:extLst>
              <a:ext uri="{FF2B5EF4-FFF2-40B4-BE49-F238E27FC236}">
                <a16:creationId xmlns:a16="http://schemas.microsoft.com/office/drawing/2014/main" id="{FC2E75CB-749E-CD1C-D0C8-3041FF649B04}"/>
              </a:ext>
            </a:extLst>
          </p:cNvPr>
          <p:cNvSpPr>
            <a:spLocks noGrp="1"/>
          </p:cNvSpPr>
          <p:nvPr>
            <p:ph type="dt" sz="half" idx="10"/>
          </p:nvPr>
        </p:nvSpPr>
        <p:spPr/>
        <p:txBody>
          <a:bodyPr/>
          <a:lstStyle/>
          <a:p>
            <a:fld id="{B4669CE3-76EB-4B4C-8C9B-62AFF6094A15}" type="datetimeFigureOut">
              <a:rPr lang="uk-UA" smtClean="0"/>
              <a:t>04.12.2024</a:t>
            </a:fld>
            <a:endParaRPr lang="uk-UA"/>
          </a:p>
        </p:txBody>
      </p:sp>
      <p:sp>
        <p:nvSpPr>
          <p:cNvPr id="8" name="Місце для нижнього колонтитула 7">
            <a:extLst>
              <a:ext uri="{FF2B5EF4-FFF2-40B4-BE49-F238E27FC236}">
                <a16:creationId xmlns:a16="http://schemas.microsoft.com/office/drawing/2014/main" id="{2EA0E5A9-9A1B-5ED3-DF40-BBD894736694}"/>
              </a:ext>
            </a:extLst>
          </p:cNvPr>
          <p:cNvSpPr>
            <a:spLocks noGrp="1"/>
          </p:cNvSpPr>
          <p:nvPr>
            <p:ph type="ftr" sz="quarter" idx="11"/>
          </p:nvPr>
        </p:nvSpPr>
        <p:spPr/>
        <p:txBody>
          <a:bodyPr/>
          <a:lstStyle/>
          <a:p>
            <a:endParaRPr lang="uk-UA"/>
          </a:p>
        </p:txBody>
      </p:sp>
      <p:sp>
        <p:nvSpPr>
          <p:cNvPr id="9" name="Місце для номера слайда 8">
            <a:extLst>
              <a:ext uri="{FF2B5EF4-FFF2-40B4-BE49-F238E27FC236}">
                <a16:creationId xmlns:a16="http://schemas.microsoft.com/office/drawing/2014/main" id="{D0677C6E-DA3D-1E7B-DFFC-24283DC4EE9D}"/>
              </a:ext>
            </a:extLst>
          </p:cNvPr>
          <p:cNvSpPr>
            <a:spLocks noGrp="1"/>
          </p:cNvSpPr>
          <p:nvPr>
            <p:ph type="sldNum" sz="quarter" idx="12"/>
          </p:nvPr>
        </p:nvSpPr>
        <p:spPr/>
        <p:txBody>
          <a:bodyPr/>
          <a:lstStyle/>
          <a:p>
            <a:fld id="{303DDCD3-CB57-48E8-8F30-5040B0003E25}" type="slidenum">
              <a:rPr lang="uk-UA" smtClean="0"/>
              <a:t>‹№›</a:t>
            </a:fld>
            <a:endParaRPr lang="uk-UA"/>
          </a:p>
        </p:txBody>
      </p:sp>
    </p:spTree>
    <p:extLst>
      <p:ext uri="{BB962C8B-B14F-4D97-AF65-F5344CB8AC3E}">
        <p14:creationId xmlns:p14="http://schemas.microsoft.com/office/powerpoint/2010/main" val="30371811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4F1B7AF-A8C5-2E9D-B117-A09016E93446}"/>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дати 2">
            <a:extLst>
              <a:ext uri="{FF2B5EF4-FFF2-40B4-BE49-F238E27FC236}">
                <a16:creationId xmlns:a16="http://schemas.microsoft.com/office/drawing/2014/main" id="{EE4DD51F-DE3D-F0C5-8F9E-0C7339473749}"/>
              </a:ext>
            </a:extLst>
          </p:cNvPr>
          <p:cNvSpPr>
            <a:spLocks noGrp="1"/>
          </p:cNvSpPr>
          <p:nvPr>
            <p:ph type="dt" sz="half" idx="10"/>
          </p:nvPr>
        </p:nvSpPr>
        <p:spPr/>
        <p:txBody>
          <a:bodyPr/>
          <a:lstStyle/>
          <a:p>
            <a:fld id="{B4669CE3-76EB-4B4C-8C9B-62AFF6094A15}" type="datetimeFigureOut">
              <a:rPr lang="uk-UA" smtClean="0"/>
              <a:t>04.12.2024</a:t>
            </a:fld>
            <a:endParaRPr lang="uk-UA"/>
          </a:p>
        </p:txBody>
      </p:sp>
      <p:sp>
        <p:nvSpPr>
          <p:cNvPr id="4" name="Місце для нижнього колонтитула 3">
            <a:extLst>
              <a:ext uri="{FF2B5EF4-FFF2-40B4-BE49-F238E27FC236}">
                <a16:creationId xmlns:a16="http://schemas.microsoft.com/office/drawing/2014/main" id="{E7227270-BD34-BD63-2D52-8FC553DF15C0}"/>
              </a:ext>
            </a:extLst>
          </p:cNvPr>
          <p:cNvSpPr>
            <a:spLocks noGrp="1"/>
          </p:cNvSpPr>
          <p:nvPr>
            <p:ph type="ftr" sz="quarter" idx="11"/>
          </p:nvPr>
        </p:nvSpPr>
        <p:spPr/>
        <p:txBody>
          <a:bodyPr/>
          <a:lstStyle/>
          <a:p>
            <a:endParaRPr lang="uk-UA"/>
          </a:p>
        </p:txBody>
      </p:sp>
      <p:sp>
        <p:nvSpPr>
          <p:cNvPr id="5" name="Місце для номера слайда 4">
            <a:extLst>
              <a:ext uri="{FF2B5EF4-FFF2-40B4-BE49-F238E27FC236}">
                <a16:creationId xmlns:a16="http://schemas.microsoft.com/office/drawing/2014/main" id="{A59A96A7-8999-2374-C475-1BAF6C17C94F}"/>
              </a:ext>
            </a:extLst>
          </p:cNvPr>
          <p:cNvSpPr>
            <a:spLocks noGrp="1"/>
          </p:cNvSpPr>
          <p:nvPr>
            <p:ph type="sldNum" sz="quarter" idx="12"/>
          </p:nvPr>
        </p:nvSpPr>
        <p:spPr/>
        <p:txBody>
          <a:bodyPr/>
          <a:lstStyle/>
          <a:p>
            <a:fld id="{303DDCD3-CB57-48E8-8F30-5040B0003E25}" type="slidenum">
              <a:rPr lang="uk-UA" smtClean="0"/>
              <a:t>‹№›</a:t>
            </a:fld>
            <a:endParaRPr lang="uk-UA"/>
          </a:p>
        </p:txBody>
      </p:sp>
    </p:spTree>
    <p:extLst>
      <p:ext uri="{BB962C8B-B14F-4D97-AF65-F5344CB8AC3E}">
        <p14:creationId xmlns:p14="http://schemas.microsoft.com/office/powerpoint/2010/main" val="40045845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D6796A2B-FD5D-75C0-BEE4-9390A50EAF94}"/>
              </a:ext>
            </a:extLst>
          </p:cNvPr>
          <p:cNvSpPr>
            <a:spLocks noGrp="1"/>
          </p:cNvSpPr>
          <p:nvPr>
            <p:ph type="dt" sz="half" idx="10"/>
          </p:nvPr>
        </p:nvSpPr>
        <p:spPr/>
        <p:txBody>
          <a:bodyPr/>
          <a:lstStyle/>
          <a:p>
            <a:fld id="{B4669CE3-76EB-4B4C-8C9B-62AFF6094A15}" type="datetimeFigureOut">
              <a:rPr lang="uk-UA" smtClean="0"/>
              <a:t>04.12.2024</a:t>
            </a:fld>
            <a:endParaRPr lang="uk-UA"/>
          </a:p>
        </p:txBody>
      </p:sp>
      <p:sp>
        <p:nvSpPr>
          <p:cNvPr id="3" name="Місце для нижнього колонтитула 2">
            <a:extLst>
              <a:ext uri="{FF2B5EF4-FFF2-40B4-BE49-F238E27FC236}">
                <a16:creationId xmlns:a16="http://schemas.microsoft.com/office/drawing/2014/main" id="{7216D764-A4EF-9BED-0323-9F1E1C80EC4E}"/>
              </a:ext>
            </a:extLst>
          </p:cNvPr>
          <p:cNvSpPr>
            <a:spLocks noGrp="1"/>
          </p:cNvSpPr>
          <p:nvPr>
            <p:ph type="ftr" sz="quarter" idx="11"/>
          </p:nvPr>
        </p:nvSpPr>
        <p:spPr/>
        <p:txBody>
          <a:bodyPr/>
          <a:lstStyle/>
          <a:p>
            <a:endParaRPr lang="uk-UA"/>
          </a:p>
        </p:txBody>
      </p:sp>
      <p:sp>
        <p:nvSpPr>
          <p:cNvPr id="4" name="Місце для номера слайда 3">
            <a:extLst>
              <a:ext uri="{FF2B5EF4-FFF2-40B4-BE49-F238E27FC236}">
                <a16:creationId xmlns:a16="http://schemas.microsoft.com/office/drawing/2014/main" id="{64D6C052-AAF8-644D-93FF-6864ABAC4A9E}"/>
              </a:ext>
            </a:extLst>
          </p:cNvPr>
          <p:cNvSpPr>
            <a:spLocks noGrp="1"/>
          </p:cNvSpPr>
          <p:nvPr>
            <p:ph type="sldNum" sz="quarter" idx="12"/>
          </p:nvPr>
        </p:nvSpPr>
        <p:spPr/>
        <p:txBody>
          <a:bodyPr/>
          <a:lstStyle/>
          <a:p>
            <a:fld id="{303DDCD3-CB57-48E8-8F30-5040B0003E25}" type="slidenum">
              <a:rPr lang="uk-UA" smtClean="0"/>
              <a:t>‹№›</a:t>
            </a:fld>
            <a:endParaRPr lang="uk-UA"/>
          </a:p>
        </p:txBody>
      </p:sp>
    </p:spTree>
    <p:extLst>
      <p:ext uri="{BB962C8B-B14F-4D97-AF65-F5344CB8AC3E}">
        <p14:creationId xmlns:p14="http://schemas.microsoft.com/office/powerpoint/2010/main" val="119717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EFCC9A-582C-1DAE-12BF-B424294E1091}"/>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B6703EBE-22D0-647F-EAFF-820D08416F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a:extLst>
              <a:ext uri="{FF2B5EF4-FFF2-40B4-BE49-F238E27FC236}">
                <a16:creationId xmlns:a16="http://schemas.microsoft.com/office/drawing/2014/main" id="{CFDBD8C6-477C-0C7C-8AD5-891E90B5C6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676E7522-F573-4949-E769-57D5A5E5D363}"/>
              </a:ext>
            </a:extLst>
          </p:cNvPr>
          <p:cNvSpPr>
            <a:spLocks noGrp="1"/>
          </p:cNvSpPr>
          <p:nvPr>
            <p:ph type="dt" sz="half" idx="10"/>
          </p:nvPr>
        </p:nvSpPr>
        <p:spPr/>
        <p:txBody>
          <a:bodyPr/>
          <a:lstStyle/>
          <a:p>
            <a:fld id="{B4669CE3-76EB-4B4C-8C9B-62AFF6094A15}" type="datetimeFigureOut">
              <a:rPr lang="uk-UA" smtClean="0"/>
              <a:t>04.12.2024</a:t>
            </a:fld>
            <a:endParaRPr lang="uk-UA"/>
          </a:p>
        </p:txBody>
      </p:sp>
      <p:sp>
        <p:nvSpPr>
          <p:cNvPr id="6" name="Місце для нижнього колонтитула 5">
            <a:extLst>
              <a:ext uri="{FF2B5EF4-FFF2-40B4-BE49-F238E27FC236}">
                <a16:creationId xmlns:a16="http://schemas.microsoft.com/office/drawing/2014/main" id="{0D9335AD-9377-8503-1018-833BF6C1791B}"/>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59634C6F-DFF6-579C-DF5E-940E0D9D9429}"/>
              </a:ext>
            </a:extLst>
          </p:cNvPr>
          <p:cNvSpPr>
            <a:spLocks noGrp="1"/>
          </p:cNvSpPr>
          <p:nvPr>
            <p:ph type="sldNum" sz="quarter" idx="12"/>
          </p:nvPr>
        </p:nvSpPr>
        <p:spPr/>
        <p:txBody>
          <a:bodyPr/>
          <a:lstStyle/>
          <a:p>
            <a:fld id="{303DDCD3-CB57-48E8-8F30-5040B0003E25}" type="slidenum">
              <a:rPr lang="uk-UA" smtClean="0"/>
              <a:t>‹№›</a:t>
            </a:fld>
            <a:endParaRPr lang="uk-UA"/>
          </a:p>
        </p:txBody>
      </p:sp>
    </p:spTree>
    <p:extLst>
      <p:ext uri="{BB962C8B-B14F-4D97-AF65-F5344CB8AC3E}">
        <p14:creationId xmlns:p14="http://schemas.microsoft.com/office/powerpoint/2010/main" val="37583123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0FB17D-8823-03EB-D778-A88F7751569F}"/>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зображення 2">
            <a:extLst>
              <a:ext uri="{FF2B5EF4-FFF2-40B4-BE49-F238E27FC236}">
                <a16:creationId xmlns:a16="http://schemas.microsoft.com/office/drawing/2014/main" id="{9837FCE0-EAD3-4906-D830-111E3AFDDA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a:extLst>
              <a:ext uri="{FF2B5EF4-FFF2-40B4-BE49-F238E27FC236}">
                <a16:creationId xmlns:a16="http://schemas.microsoft.com/office/drawing/2014/main" id="{4E6B4205-610A-AAC2-F3AA-7B79AF65F2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D42D64EA-4DA2-DC52-175A-F2528B219D37}"/>
              </a:ext>
            </a:extLst>
          </p:cNvPr>
          <p:cNvSpPr>
            <a:spLocks noGrp="1"/>
          </p:cNvSpPr>
          <p:nvPr>
            <p:ph type="dt" sz="half" idx="10"/>
          </p:nvPr>
        </p:nvSpPr>
        <p:spPr/>
        <p:txBody>
          <a:bodyPr/>
          <a:lstStyle/>
          <a:p>
            <a:fld id="{B4669CE3-76EB-4B4C-8C9B-62AFF6094A15}" type="datetimeFigureOut">
              <a:rPr lang="uk-UA" smtClean="0"/>
              <a:t>04.12.2024</a:t>
            </a:fld>
            <a:endParaRPr lang="uk-UA"/>
          </a:p>
        </p:txBody>
      </p:sp>
      <p:sp>
        <p:nvSpPr>
          <p:cNvPr id="6" name="Місце для нижнього колонтитула 5">
            <a:extLst>
              <a:ext uri="{FF2B5EF4-FFF2-40B4-BE49-F238E27FC236}">
                <a16:creationId xmlns:a16="http://schemas.microsoft.com/office/drawing/2014/main" id="{FD58D16D-E604-E1EF-8F27-391461BAADF7}"/>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664A25CA-D416-AB12-68A7-E3D60A5A1D01}"/>
              </a:ext>
            </a:extLst>
          </p:cNvPr>
          <p:cNvSpPr>
            <a:spLocks noGrp="1"/>
          </p:cNvSpPr>
          <p:nvPr>
            <p:ph type="sldNum" sz="quarter" idx="12"/>
          </p:nvPr>
        </p:nvSpPr>
        <p:spPr/>
        <p:txBody>
          <a:bodyPr/>
          <a:lstStyle/>
          <a:p>
            <a:fld id="{303DDCD3-CB57-48E8-8F30-5040B0003E25}" type="slidenum">
              <a:rPr lang="uk-UA" smtClean="0"/>
              <a:t>‹№›</a:t>
            </a:fld>
            <a:endParaRPr lang="uk-UA"/>
          </a:p>
        </p:txBody>
      </p:sp>
    </p:spTree>
    <p:extLst>
      <p:ext uri="{BB962C8B-B14F-4D97-AF65-F5344CB8AC3E}">
        <p14:creationId xmlns:p14="http://schemas.microsoft.com/office/powerpoint/2010/main" val="11202044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791602C1-E6BA-7EC5-131E-E8F7386758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FA67F07F-C11B-6824-0801-4E1D8D6E4A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9D4457DA-1AB7-58CD-FB55-E6ED190CBA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4669CE3-76EB-4B4C-8C9B-62AFF6094A15}"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F2B07E5F-ED3D-DC35-5FBB-1A563AACD3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uk-UA"/>
          </a:p>
        </p:txBody>
      </p:sp>
      <p:sp>
        <p:nvSpPr>
          <p:cNvPr id="6" name="Місце для номера слайда 5">
            <a:extLst>
              <a:ext uri="{FF2B5EF4-FFF2-40B4-BE49-F238E27FC236}">
                <a16:creationId xmlns:a16="http://schemas.microsoft.com/office/drawing/2014/main" id="{F20F1BF8-CD29-7345-993E-BE91536104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03DDCD3-CB57-48E8-8F30-5040B0003E25}" type="slidenum">
              <a:rPr lang="uk-UA" smtClean="0"/>
              <a:t>‹№›</a:t>
            </a:fld>
            <a:endParaRPr lang="uk-UA"/>
          </a:p>
        </p:txBody>
      </p:sp>
    </p:spTree>
    <p:extLst>
      <p:ext uri="{BB962C8B-B14F-4D97-AF65-F5344CB8AC3E}">
        <p14:creationId xmlns:p14="http://schemas.microsoft.com/office/powerpoint/2010/main" val="13966311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lamorworld.com/the-three-moral-codes-of-behaviour/" TargetMode="External"/><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hyperlink" Target="https://creativecommons.org/licenses/by/3.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s://www.youtube.com/watch?v=A9i8dwKC7TE&amp;t=62s" TargetMode="External"/><Relationship Id="rId1" Type="http://schemas.openxmlformats.org/officeDocument/2006/relationships/slideLayout" Target="../slideLayouts/slideLayout2.xml"/><Relationship Id="rId5" Type="http://schemas.openxmlformats.org/officeDocument/2006/relationships/hyperlink" Target="https://creativecommons.org/licenses/by-sa/3.0/" TargetMode="External"/><Relationship Id="rId4" Type="http://schemas.openxmlformats.org/officeDocument/2006/relationships/hyperlink" Target="https://www.thebluediamondgallery.com/tablet/b/business-ethics.html" TargetMode="Externa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pexels.com/photo/people-sitting-beside-brown-wooden-desk-near-flat-screen-tv-1181355/"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pexels.com/photo/focused-multiracial-coworkers-of-different-age-discussing-business-issues-3865843/"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pexels.com/video/man-using-credit-card-to-purchase-6994840/"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tugasdantanggungjawabkerja.blogspot.com/2016/03/tugas-dan-tanggung-jawab-purchasing-job.html" TargetMode="External"/><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hyperlink" Target="https://creativecommons.org/licenses/by/3.0/"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picpedia.org/handwriting/c/candidate.html" TargetMode="External"/><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E2CFBC99-FB8F-41F7-A81D-A5288D688D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Зображення, що містить текст, Шрифт, дизайн, графічний дизайн&#10;&#10;Автоматично згенерований опис">
            <a:extLst>
              <a:ext uri="{FF2B5EF4-FFF2-40B4-BE49-F238E27FC236}">
                <a16:creationId xmlns:a16="http://schemas.microsoft.com/office/drawing/2014/main" id="{112E4601-158D-F8D6-4CB1-325F640F945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6227" r="-1" b="-1"/>
          <a:stretch/>
        </p:blipFill>
        <p:spPr>
          <a:xfrm>
            <a:off x="0" y="10"/>
            <a:ext cx="12188932" cy="6857990"/>
          </a:xfrm>
          <a:prstGeom prst="rect">
            <a:avLst/>
          </a:prstGeom>
        </p:spPr>
      </p:pic>
      <p:sp>
        <p:nvSpPr>
          <p:cNvPr id="18" name="Freeform: Shape 17">
            <a:extLst>
              <a:ext uri="{FF2B5EF4-FFF2-40B4-BE49-F238E27FC236}">
                <a16:creationId xmlns:a16="http://schemas.microsoft.com/office/drawing/2014/main" id="{A435A76B-D478-4F38-9D76-040E49ADC6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40138" y="2758601"/>
            <a:ext cx="7832767" cy="4099399"/>
          </a:xfrm>
          <a:custGeom>
            <a:avLst/>
            <a:gdLst>
              <a:gd name="connsiteX0" fmla="*/ 4436398 w 7832767"/>
              <a:gd name="connsiteY0" fmla="*/ 580 h 4099399"/>
              <a:gd name="connsiteX1" fmla="*/ 5062070 w 7832767"/>
              <a:gd name="connsiteY1" fmla="*/ 20166 h 4099399"/>
              <a:gd name="connsiteX2" fmla="*/ 6429770 w 7832767"/>
              <a:gd name="connsiteY2" fmla="*/ 44716 h 4099399"/>
              <a:gd name="connsiteX3" fmla="*/ 7261927 w 7832767"/>
              <a:gd name="connsiteY3" fmla="*/ 147922 h 4099399"/>
              <a:gd name="connsiteX4" fmla="*/ 7370574 w 7832767"/>
              <a:gd name="connsiteY4" fmla="*/ 185497 h 4099399"/>
              <a:gd name="connsiteX5" fmla="*/ 7342690 w 7832767"/>
              <a:gd name="connsiteY5" fmla="*/ 262652 h 4099399"/>
              <a:gd name="connsiteX6" fmla="*/ 7154722 w 7832767"/>
              <a:gd name="connsiteY6" fmla="*/ 283192 h 4099399"/>
              <a:gd name="connsiteX7" fmla="*/ 7257600 w 7832767"/>
              <a:gd name="connsiteY7" fmla="*/ 340809 h 4099399"/>
              <a:gd name="connsiteX8" fmla="*/ 7031654 w 7832767"/>
              <a:gd name="connsiteY8" fmla="*/ 384897 h 4099399"/>
              <a:gd name="connsiteX9" fmla="*/ 7061460 w 7832767"/>
              <a:gd name="connsiteY9" fmla="*/ 415459 h 4099399"/>
              <a:gd name="connsiteX10" fmla="*/ 7091746 w 7832767"/>
              <a:gd name="connsiteY10" fmla="*/ 444516 h 4099399"/>
              <a:gd name="connsiteX11" fmla="*/ 6661966 w 7832767"/>
              <a:gd name="connsiteY11" fmla="*/ 519166 h 4099399"/>
              <a:gd name="connsiteX12" fmla="*/ 7169625 w 7832767"/>
              <a:gd name="connsiteY12" fmla="*/ 655940 h 4099399"/>
              <a:gd name="connsiteX13" fmla="*/ 7077324 w 7832767"/>
              <a:gd name="connsiteY13" fmla="*/ 729587 h 4099399"/>
              <a:gd name="connsiteX14" fmla="*/ 7370574 w 7832767"/>
              <a:gd name="connsiteY14" fmla="*/ 845819 h 4099399"/>
              <a:gd name="connsiteX15" fmla="*/ 7608539 w 7832767"/>
              <a:gd name="connsiteY15" fmla="*/ 990610 h 4099399"/>
              <a:gd name="connsiteX16" fmla="*/ 7742185 w 7832767"/>
              <a:gd name="connsiteY16" fmla="*/ 1180991 h 4099399"/>
              <a:gd name="connsiteX17" fmla="*/ 7789296 w 7832767"/>
              <a:gd name="connsiteY17" fmla="*/ 1266161 h 4099399"/>
              <a:gd name="connsiteX18" fmla="*/ 7831602 w 7832767"/>
              <a:gd name="connsiteY18" fmla="*/ 1355841 h 4099399"/>
              <a:gd name="connsiteX19" fmla="*/ 7758529 w 7832767"/>
              <a:gd name="connsiteY19" fmla="*/ 1445019 h 4099399"/>
              <a:gd name="connsiteX20" fmla="*/ 7710936 w 7832767"/>
              <a:gd name="connsiteY20" fmla="*/ 1553237 h 4099399"/>
              <a:gd name="connsiteX21" fmla="*/ 7754684 w 7832767"/>
              <a:gd name="connsiteY21" fmla="*/ 1616863 h 4099399"/>
              <a:gd name="connsiteX22" fmla="*/ 7755645 w 7832767"/>
              <a:gd name="connsiteY22" fmla="*/ 1759148 h 4099399"/>
              <a:gd name="connsiteX23" fmla="*/ 7725360 w 7832767"/>
              <a:gd name="connsiteY23" fmla="*/ 1826283 h 4099399"/>
              <a:gd name="connsiteX24" fmla="*/ 7633056 w 7832767"/>
              <a:gd name="connsiteY24" fmla="*/ 1972074 h 4099399"/>
              <a:gd name="connsiteX25" fmla="*/ 7554696 w 7832767"/>
              <a:gd name="connsiteY25" fmla="*/ 2004640 h 4099399"/>
              <a:gd name="connsiteX26" fmla="*/ 7562870 w 7832767"/>
              <a:gd name="connsiteY26" fmla="*/ 2592817 h 4099399"/>
              <a:gd name="connsiteX27" fmla="*/ 7620078 w 7832767"/>
              <a:gd name="connsiteY27" fmla="*/ 2877387 h 4099399"/>
              <a:gd name="connsiteX28" fmla="*/ 7579695 w 7832767"/>
              <a:gd name="connsiteY28" fmla="*/ 3198029 h 4099399"/>
              <a:gd name="connsiteX29" fmla="*/ 7713340 w 7832767"/>
              <a:gd name="connsiteY29" fmla="*/ 3435003 h 4099399"/>
              <a:gd name="connsiteX30" fmla="*/ 7658054 w 7832767"/>
              <a:gd name="connsiteY30" fmla="*/ 3526187 h 4099399"/>
              <a:gd name="connsiteX31" fmla="*/ 7813815 w 7832767"/>
              <a:gd name="connsiteY31" fmla="*/ 3628391 h 4099399"/>
              <a:gd name="connsiteX32" fmla="*/ 7669112 w 7832767"/>
              <a:gd name="connsiteY32" fmla="*/ 3773681 h 4099399"/>
              <a:gd name="connsiteX33" fmla="*/ 7429704 w 7832767"/>
              <a:gd name="connsiteY33" fmla="*/ 4001137 h 4099399"/>
              <a:gd name="connsiteX34" fmla="*/ 7417475 w 7832767"/>
              <a:gd name="connsiteY34" fmla="*/ 4099399 h 4099399"/>
              <a:gd name="connsiteX35" fmla="*/ 180606 w 7832767"/>
              <a:gd name="connsiteY35" fmla="*/ 4099399 h 4099399"/>
              <a:gd name="connsiteX36" fmla="*/ 164649 w 7832767"/>
              <a:gd name="connsiteY36" fmla="*/ 4093760 h 4099399"/>
              <a:gd name="connsiteX37" fmla="*/ 160465 w 7832767"/>
              <a:gd name="connsiteY37" fmla="*/ 4076287 h 4099399"/>
              <a:gd name="connsiteX38" fmla="*/ 549383 w 7832767"/>
              <a:gd name="connsiteY38" fmla="*/ 3827790 h 4099399"/>
              <a:gd name="connsiteX39" fmla="*/ 756100 w 7832767"/>
              <a:gd name="connsiteY39" fmla="*/ 3722078 h 4099399"/>
              <a:gd name="connsiteX40" fmla="*/ 415738 w 7832767"/>
              <a:gd name="connsiteY40" fmla="*/ 3746126 h 4099399"/>
              <a:gd name="connsiteX41" fmla="*/ 671971 w 7832767"/>
              <a:gd name="connsiteY41" fmla="*/ 3563762 h 4099399"/>
              <a:gd name="connsiteX42" fmla="*/ 619570 w 7832767"/>
              <a:gd name="connsiteY42" fmla="*/ 3530194 h 4099399"/>
              <a:gd name="connsiteX43" fmla="*/ 523422 w 7832767"/>
              <a:gd name="connsiteY43" fmla="*/ 3507649 h 4099399"/>
              <a:gd name="connsiteX44" fmla="*/ 957048 w 7832767"/>
              <a:gd name="connsiteY44" fmla="*/ 3392918 h 4099399"/>
              <a:gd name="connsiteX45" fmla="*/ 835904 w 7832767"/>
              <a:gd name="connsiteY45" fmla="*/ 3231596 h 4099399"/>
              <a:gd name="connsiteX46" fmla="*/ 930608 w 7832767"/>
              <a:gd name="connsiteY46" fmla="*/ 3195022 h 4099399"/>
              <a:gd name="connsiteX47" fmla="*/ 817153 w 7832767"/>
              <a:gd name="connsiteY47" fmla="*/ 3190514 h 4099399"/>
              <a:gd name="connsiteX48" fmla="*/ 727736 w 7832767"/>
              <a:gd name="connsiteY48" fmla="*/ 3191015 h 4099399"/>
              <a:gd name="connsiteX49" fmla="*/ 567170 w 7832767"/>
              <a:gd name="connsiteY49" fmla="*/ 3150434 h 4099399"/>
              <a:gd name="connsiteX50" fmla="*/ 2784 w 7832767"/>
              <a:gd name="connsiteY50" fmla="*/ 3218569 h 4099399"/>
              <a:gd name="connsiteX51" fmla="*/ 122006 w 7832767"/>
              <a:gd name="connsiteY51" fmla="*/ 3122877 h 4099399"/>
              <a:gd name="connsiteX52" fmla="*/ 264786 w 7832767"/>
              <a:gd name="connsiteY52" fmla="*/ 3068269 h 4099399"/>
              <a:gd name="connsiteX53" fmla="*/ 72009 w 7832767"/>
              <a:gd name="connsiteY53" fmla="*/ 3039210 h 4099399"/>
              <a:gd name="connsiteX54" fmla="*/ 459485 w 7832767"/>
              <a:gd name="connsiteY54" fmla="*/ 2948028 h 4099399"/>
              <a:gd name="connsiteX55" fmla="*/ 365260 w 7832767"/>
              <a:gd name="connsiteY55" fmla="*/ 2866364 h 4099399"/>
              <a:gd name="connsiteX56" fmla="*/ 607071 w 7832767"/>
              <a:gd name="connsiteY56" fmla="*/ 2498127 h 4099399"/>
              <a:gd name="connsiteX57" fmla="*/ 1090213 w 7832767"/>
              <a:gd name="connsiteY57" fmla="*/ 2289209 h 4099399"/>
              <a:gd name="connsiteX58" fmla="*/ 1337313 w 7832767"/>
              <a:gd name="connsiteY58" fmla="*/ 2272676 h 4099399"/>
              <a:gd name="connsiteX59" fmla="*/ 1268086 w 7832767"/>
              <a:gd name="connsiteY59" fmla="*/ 2205541 h 4099399"/>
              <a:gd name="connsiteX60" fmla="*/ 1449324 w 7832767"/>
              <a:gd name="connsiteY60" fmla="*/ 1827285 h 4099399"/>
              <a:gd name="connsiteX61" fmla="*/ 1255107 w 7832767"/>
              <a:gd name="connsiteY61" fmla="*/ 1849829 h 4099399"/>
              <a:gd name="connsiteX62" fmla="*/ 259497 w 7832767"/>
              <a:gd name="connsiteY62" fmla="*/ 1865862 h 4099399"/>
              <a:gd name="connsiteX63" fmla="*/ 160947 w 7832767"/>
              <a:gd name="connsiteY63" fmla="*/ 1851332 h 4099399"/>
              <a:gd name="connsiteX64" fmla="*/ 845998 w 7832767"/>
              <a:gd name="connsiteY64" fmla="*/ 1661453 h 4099399"/>
              <a:gd name="connsiteX65" fmla="*/ 575343 w 7832767"/>
              <a:gd name="connsiteY65" fmla="*/ 1610350 h 4099399"/>
              <a:gd name="connsiteX66" fmla="*/ 512846 w 7832767"/>
              <a:gd name="connsiteY66" fmla="*/ 1589809 h 4099399"/>
              <a:gd name="connsiteX67" fmla="*/ 570054 w 7832767"/>
              <a:gd name="connsiteY67" fmla="*/ 1536702 h 4099399"/>
              <a:gd name="connsiteX68" fmla="*/ 714276 w 7832767"/>
              <a:gd name="connsiteY68" fmla="*/ 1483095 h 4099399"/>
              <a:gd name="connsiteX69" fmla="*/ 321033 w 7832767"/>
              <a:gd name="connsiteY69" fmla="*/ 1560250 h 4099399"/>
              <a:gd name="connsiteX70" fmla="*/ 348915 w 7832767"/>
              <a:gd name="connsiteY70" fmla="*/ 1478587 h 4099399"/>
              <a:gd name="connsiteX71" fmla="*/ 309975 w 7832767"/>
              <a:gd name="connsiteY71" fmla="*/ 1404938 h 4099399"/>
              <a:gd name="connsiteX72" fmla="*/ 531595 w 7832767"/>
              <a:gd name="connsiteY72" fmla="*/ 1310249 h 4099399"/>
              <a:gd name="connsiteX73" fmla="*/ 840230 w 7832767"/>
              <a:gd name="connsiteY73" fmla="*/ 1125380 h 4099399"/>
              <a:gd name="connsiteX74" fmla="*/ 1149825 w 7832767"/>
              <a:gd name="connsiteY74" fmla="*/ 1007142 h 4099399"/>
              <a:gd name="connsiteX75" fmla="*/ 1405096 w 7832767"/>
              <a:gd name="connsiteY75" fmla="*/ 901932 h 4099399"/>
              <a:gd name="connsiteX76" fmla="*/ 1167613 w 7832767"/>
              <a:gd name="connsiteY76" fmla="*/ 918465 h 4099399"/>
              <a:gd name="connsiteX77" fmla="*/ 1563740 w 7832767"/>
              <a:gd name="connsiteY77" fmla="*/ 752632 h 4099399"/>
              <a:gd name="connsiteX78" fmla="*/ 1623833 w 7832767"/>
              <a:gd name="connsiteY78" fmla="*/ 742112 h 4099399"/>
              <a:gd name="connsiteX79" fmla="*/ 2259848 w 7832767"/>
              <a:gd name="connsiteY79" fmla="*/ 624877 h 4099399"/>
              <a:gd name="connsiteX80" fmla="*/ 2382917 w 7832767"/>
              <a:gd name="connsiteY80" fmla="*/ 566761 h 4099399"/>
              <a:gd name="connsiteX81" fmla="*/ 2241099 w 7832767"/>
              <a:gd name="connsiteY81" fmla="*/ 554235 h 4099399"/>
              <a:gd name="connsiteX82" fmla="*/ 1768535 w 7832767"/>
              <a:gd name="connsiteY82" fmla="*/ 588806 h 4099399"/>
              <a:gd name="connsiteX83" fmla="*/ 2089668 w 7832767"/>
              <a:gd name="connsiteY83" fmla="*/ 516159 h 4099399"/>
              <a:gd name="connsiteX84" fmla="*/ 1739690 w 7832767"/>
              <a:gd name="connsiteY84" fmla="*/ 493614 h 4099399"/>
              <a:gd name="connsiteX85" fmla="*/ 1657003 w 7832767"/>
              <a:gd name="connsiteY85" fmla="*/ 436500 h 4099399"/>
              <a:gd name="connsiteX86" fmla="*/ 1716134 w 7832767"/>
              <a:gd name="connsiteY86" fmla="*/ 380889 h 4099399"/>
              <a:gd name="connsiteX87" fmla="*/ 1931986 w 7832767"/>
              <a:gd name="connsiteY87" fmla="*/ 319766 h 4099399"/>
              <a:gd name="connsiteX88" fmla="*/ 2152163 w 7832767"/>
              <a:gd name="connsiteY88" fmla="*/ 230087 h 4099399"/>
              <a:gd name="connsiteX89" fmla="*/ 2858367 w 7832767"/>
              <a:gd name="connsiteY89" fmla="*/ 102831 h 4099399"/>
              <a:gd name="connsiteX90" fmla="*/ 3327568 w 7832767"/>
              <a:gd name="connsiteY90" fmla="*/ 61248 h 4099399"/>
              <a:gd name="connsiteX91" fmla="*/ 4227028 w 7832767"/>
              <a:gd name="connsiteY91" fmla="*/ 1129 h 4099399"/>
              <a:gd name="connsiteX92" fmla="*/ 4436398 w 7832767"/>
              <a:gd name="connsiteY92" fmla="*/ 580 h 4099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7832767" h="4099399">
                <a:moveTo>
                  <a:pt x="4436398" y="580"/>
                </a:moveTo>
                <a:cubicBezTo>
                  <a:pt x="4645360" y="3164"/>
                  <a:pt x="4853309" y="13778"/>
                  <a:pt x="5062070" y="20166"/>
                </a:cubicBezTo>
                <a:cubicBezTo>
                  <a:pt x="5516848" y="34696"/>
                  <a:pt x="5974030" y="34194"/>
                  <a:pt x="6429770" y="44716"/>
                </a:cubicBezTo>
                <a:cubicBezTo>
                  <a:pt x="6713886" y="51228"/>
                  <a:pt x="6994637" y="74776"/>
                  <a:pt x="7261927" y="147922"/>
                </a:cubicBezTo>
                <a:cubicBezTo>
                  <a:pt x="7299424" y="158443"/>
                  <a:pt x="7341729" y="160448"/>
                  <a:pt x="7370574" y="185497"/>
                </a:cubicBezTo>
                <a:cubicBezTo>
                  <a:pt x="7402784" y="213553"/>
                  <a:pt x="7389804" y="254635"/>
                  <a:pt x="7342690" y="262652"/>
                </a:cubicBezTo>
                <a:cubicBezTo>
                  <a:pt x="7282599" y="273173"/>
                  <a:pt x="7221066" y="276179"/>
                  <a:pt x="7154722" y="283192"/>
                </a:cubicBezTo>
                <a:cubicBezTo>
                  <a:pt x="7180202" y="321770"/>
                  <a:pt x="7241736" y="292713"/>
                  <a:pt x="7257600" y="340809"/>
                </a:cubicBezTo>
                <a:cubicBezTo>
                  <a:pt x="7186452" y="373874"/>
                  <a:pt x="7100400" y="352331"/>
                  <a:pt x="7031654" y="384897"/>
                </a:cubicBezTo>
                <a:cubicBezTo>
                  <a:pt x="7033577" y="407441"/>
                  <a:pt x="7048960" y="409446"/>
                  <a:pt x="7061460" y="415459"/>
                </a:cubicBezTo>
                <a:cubicBezTo>
                  <a:pt x="7073960" y="420968"/>
                  <a:pt x="7105206" y="412953"/>
                  <a:pt x="7091746" y="444516"/>
                </a:cubicBezTo>
                <a:cubicBezTo>
                  <a:pt x="6948967" y="463553"/>
                  <a:pt x="6812438" y="528183"/>
                  <a:pt x="6661966" y="519166"/>
                </a:cubicBezTo>
                <a:cubicBezTo>
                  <a:pt x="6848013" y="536700"/>
                  <a:pt x="7005214" y="608344"/>
                  <a:pt x="7169625" y="655940"/>
                </a:cubicBezTo>
                <a:cubicBezTo>
                  <a:pt x="7162896" y="712052"/>
                  <a:pt x="7096554" y="689507"/>
                  <a:pt x="7077324" y="729587"/>
                </a:cubicBezTo>
                <a:cubicBezTo>
                  <a:pt x="7182606" y="757642"/>
                  <a:pt x="7283560" y="790709"/>
                  <a:pt x="7370574" y="845819"/>
                </a:cubicBezTo>
                <a:cubicBezTo>
                  <a:pt x="7448935" y="895418"/>
                  <a:pt x="7523448" y="950028"/>
                  <a:pt x="7608539" y="990610"/>
                </a:cubicBezTo>
                <a:cubicBezTo>
                  <a:pt x="7697957" y="1033195"/>
                  <a:pt x="7752280" y="1087804"/>
                  <a:pt x="7742185" y="1180991"/>
                </a:cubicBezTo>
                <a:cubicBezTo>
                  <a:pt x="7737858" y="1219067"/>
                  <a:pt x="7749396" y="1251131"/>
                  <a:pt x="7789296" y="1266161"/>
                </a:cubicBezTo>
                <a:cubicBezTo>
                  <a:pt x="7838813" y="1284698"/>
                  <a:pt x="7833526" y="1312754"/>
                  <a:pt x="7831602" y="1355841"/>
                </a:cubicBezTo>
                <a:cubicBezTo>
                  <a:pt x="7828717" y="1407443"/>
                  <a:pt x="7803238" y="1427485"/>
                  <a:pt x="7758529" y="1445019"/>
                </a:cubicBezTo>
                <a:cubicBezTo>
                  <a:pt x="7694591" y="1469568"/>
                  <a:pt x="7694110" y="1507644"/>
                  <a:pt x="7710936" y="1553237"/>
                </a:cubicBezTo>
                <a:cubicBezTo>
                  <a:pt x="7720072" y="1578286"/>
                  <a:pt x="7734012" y="1598327"/>
                  <a:pt x="7754684" y="1616863"/>
                </a:cubicBezTo>
                <a:cubicBezTo>
                  <a:pt x="7826314" y="1681493"/>
                  <a:pt x="7825833" y="1682494"/>
                  <a:pt x="7755645" y="1759148"/>
                </a:cubicBezTo>
                <a:cubicBezTo>
                  <a:pt x="7736896" y="1779688"/>
                  <a:pt x="7716704" y="1793216"/>
                  <a:pt x="7725360" y="1826283"/>
                </a:cubicBezTo>
                <a:cubicBezTo>
                  <a:pt x="7754684" y="1936002"/>
                  <a:pt x="7750838" y="1936002"/>
                  <a:pt x="7633056" y="1972074"/>
                </a:cubicBezTo>
                <a:cubicBezTo>
                  <a:pt x="7606135" y="1980591"/>
                  <a:pt x="7570080" y="1973076"/>
                  <a:pt x="7554696" y="2004640"/>
                </a:cubicBezTo>
                <a:cubicBezTo>
                  <a:pt x="7564311" y="2027686"/>
                  <a:pt x="7541716" y="2583799"/>
                  <a:pt x="7562870" y="2592817"/>
                </a:cubicBezTo>
                <a:cubicBezTo>
                  <a:pt x="7728244" y="2663458"/>
                  <a:pt x="7748914" y="2746625"/>
                  <a:pt x="7620078" y="2877387"/>
                </a:cubicBezTo>
                <a:cubicBezTo>
                  <a:pt x="7533544" y="2965063"/>
                  <a:pt x="7543639" y="3108349"/>
                  <a:pt x="7579695" y="3198029"/>
                </a:cubicBezTo>
                <a:cubicBezTo>
                  <a:pt x="7715743" y="3237608"/>
                  <a:pt x="7685939" y="3342818"/>
                  <a:pt x="7713340" y="3435003"/>
                </a:cubicBezTo>
                <a:cubicBezTo>
                  <a:pt x="7733531" y="3504142"/>
                  <a:pt x="7654210" y="3494623"/>
                  <a:pt x="7658054" y="3526187"/>
                </a:cubicBezTo>
                <a:cubicBezTo>
                  <a:pt x="7708052" y="3564262"/>
                  <a:pt x="7774874" y="3576287"/>
                  <a:pt x="7813815" y="3628391"/>
                </a:cubicBezTo>
                <a:cubicBezTo>
                  <a:pt x="7743627" y="3666467"/>
                  <a:pt x="7708052" y="3720074"/>
                  <a:pt x="7669112" y="3773681"/>
                </a:cubicBezTo>
                <a:cubicBezTo>
                  <a:pt x="7606135" y="3860855"/>
                  <a:pt x="7520564" y="3934503"/>
                  <a:pt x="7429704" y="4001137"/>
                </a:cubicBezTo>
                <a:lnTo>
                  <a:pt x="7417475" y="4099399"/>
                </a:lnTo>
                <a:lnTo>
                  <a:pt x="180606" y="4099399"/>
                </a:lnTo>
                <a:lnTo>
                  <a:pt x="164649" y="4093760"/>
                </a:lnTo>
                <a:cubicBezTo>
                  <a:pt x="148507" y="4086464"/>
                  <a:pt x="145082" y="4080295"/>
                  <a:pt x="160465" y="4076287"/>
                </a:cubicBezTo>
                <a:cubicBezTo>
                  <a:pt x="230173" y="4057751"/>
                  <a:pt x="478714" y="3837810"/>
                  <a:pt x="549383" y="3827790"/>
                </a:cubicBezTo>
                <a:cubicBezTo>
                  <a:pt x="631589" y="3816267"/>
                  <a:pt x="647934" y="3800736"/>
                  <a:pt x="756100" y="3722078"/>
                </a:cubicBezTo>
                <a:cubicBezTo>
                  <a:pt x="827251" y="3670474"/>
                  <a:pt x="531115" y="3782698"/>
                  <a:pt x="415738" y="3746126"/>
                </a:cubicBezTo>
                <a:cubicBezTo>
                  <a:pt x="373433" y="3732598"/>
                  <a:pt x="671971" y="3589813"/>
                  <a:pt x="671971" y="3563762"/>
                </a:cubicBezTo>
                <a:cubicBezTo>
                  <a:pt x="671971" y="3536206"/>
                  <a:pt x="645049" y="3530194"/>
                  <a:pt x="619570" y="3530194"/>
                </a:cubicBezTo>
                <a:cubicBezTo>
                  <a:pt x="562844" y="3530194"/>
                  <a:pt x="580151" y="3506145"/>
                  <a:pt x="523422" y="3507649"/>
                </a:cubicBezTo>
                <a:cubicBezTo>
                  <a:pt x="689758" y="3438010"/>
                  <a:pt x="792637" y="3456547"/>
                  <a:pt x="957048" y="3392918"/>
                </a:cubicBezTo>
                <a:cubicBezTo>
                  <a:pt x="1037333" y="3361856"/>
                  <a:pt x="753217" y="3258649"/>
                  <a:pt x="835904" y="3231596"/>
                </a:cubicBezTo>
                <a:cubicBezTo>
                  <a:pt x="867151" y="3221074"/>
                  <a:pt x="908974" y="3232097"/>
                  <a:pt x="930608" y="3195022"/>
                </a:cubicBezTo>
                <a:cubicBezTo>
                  <a:pt x="896476" y="3165464"/>
                  <a:pt x="851286" y="3178490"/>
                  <a:pt x="817153" y="3190514"/>
                </a:cubicBezTo>
                <a:cubicBezTo>
                  <a:pt x="730141" y="3221576"/>
                  <a:pt x="736391" y="3214062"/>
                  <a:pt x="727736" y="3191015"/>
                </a:cubicBezTo>
                <a:cubicBezTo>
                  <a:pt x="699374" y="3112357"/>
                  <a:pt x="629186" y="3137408"/>
                  <a:pt x="567170" y="3150434"/>
                </a:cubicBezTo>
                <a:cubicBezTo>
                  <a:pt x="379682" y="3189512"/>
                  <a:pt x="189791" y="3178490"/>
                  <a:pt x="2784" y="3218569"/>
                </a:cubicBezTo>
                <a:cubicBezTo>
                  <a:pt x="-17406" y="3223079"/>
                  <a:pt x="77299" y="3133400"/>
                  <a:pt x="122006" y="3122877"/>
                </a:cubicBezTo>
                <a:cubicBezTo>
                  <a:pt x="170561" y="3111856"/>
                  <a:pt x="230173" y="3119872"/>
                  <a:pt x="264786" y="3068269"/>
                </a:cubicBezTo>
                <a:cubicBezTo>
                  <a:pt x="203252" y="3055243"/>
                  <a:pt x="133065" y="3080292"/>
                  <a:pt x="72009" y="3039210"/>
                </a:cubicBezTo>
                <a:cubicBezTo>
                  <a:pt x="207578" y="2982597"/>
                  <a:pt x="342665" y="2984601"/>
                  <a:pt x="459485" y="2948028"/>
                </a:cubicBezTo>
                <a:cubicBezTo>
                  <a:pt x="470061" y="2880393"/>
                  <a:pt x="393143" y="2904941"/>
                  <a:pt x="365260" y="2866364"/>
                </a:cubicBezTo>
                <a:cubicBezTo>
                  <a:pt x="1245010" y="2800232"/>
                  <a:pt x="753697" y="2604840"/>
                  <a:pt x="607071" y="2498127"/>
                </a:cubicBezTo>
                <a:cubicBezTo>
                  <a:pt x="558036" y="2462556"/>
                  <a:pt x="1073387" y="2293717"/>
                  <a:pt x="1090213" y="2289209"/>
                </a:cubicBezTo>
                <a:cubicBezTo>
                  <a:pt x="1132999" y="2278688"/>
                  <a:pt x="1302700" y="2286203"/>
                  <a:pt x="1337313" y="2272676"/>
                </a:cubicBezTo>
                <a:cubicBezTo>
                  <a:pt x="1381541" y="2255643"/>
                  <a:pt x="1235395" y="2226083"/>
                  <a:pt x="1268086" y="2205541"/>
                </a:cubicBezTo>
                <a:cubicBezTo>
                  <a:pt x="1497398" y="2060752"/>
                  <a:pt x="1513743" y="1842815"/>
                  <a:pt x="1449324" y="1827285"/>
                </a:cubicBezTo>
                <a:cubicBezTo>
                  <a:pt x="1382502" y="1811252"/>
                  <a:pt x="1317121" y="1823778"/>
                  <a:pt x="1255107" y="1849829"/>
                </a:cubicBezTo>
                <a:cubicBezTo>
                  <a:pt x="1154152" y="1892415"/>
                  <a:pt x="455158" y="1831793"/>
                  <a:pt x="259497" y="1865862"/>
                </a:cubicBezTo>
                <a:cubicBezTo>
                  <a:pt x="229691" y="1870872"/>
                  <a:pt x="189311" y="1893417"/>
                  <a:pt x="160947" y="1851332"/>
                </a:cubicBezTo>
                <a:cubicBezTo>
                  <a:pt x="362377" y="1715060"/>
                  <a:pt x="621013" y="1754138"/>
                  <a:pt x="845998" y="1661453"/>
                </a:cubicBezTo>
                <a:cubicBezTo>
                  <a:pt x="757542" y="1597824"/>
                  <a:pt x="667645" y="1600832"/>
                  <a:pt x="575343" y="1610350"/>
                </a:cubicBezTo>
                <a:cubicBezTo>
                  <a:pt x="551306" y="1612855"/>
                  <a:pt x="518615" y="1616362"/>
                  <a:pt x="512846" y="1589809"/>
                </a:cubicBezTo>
                <a:cubicBezTo>
                  <a:pt x="505636" y="1556242"/>
                  <a:pt x="544576" y="1550229"/>
                  <a:pt x="570054" y="1536702"/>
                </a:cubicBezTo>
                <a:cubicBezTo>
                  <a:pt x="608994" y="1515660"/>
                  <a:pt x="666682" y="1540710"/>
                  <a:pt x="714276" y="1483095"/>
                </a:cubicBezTo>
                <a:cubicBezTo>
                  <a:pt x="570054" y="1496622"/>
                  <a:pt x="448428" y="1520170"/>
                  <a:pt x="321033" y="1560250"/>
                </a:cubicBezTo>
                <a:cubicBezTo>
                  <a:pt x="332089" y="1524679"/>
                  <a:pt x="370548" y="1508145"/>
                  <a:pt x="348915" y="1478587"/>
                </a:cubicBezTo>
                <a:cubicBezTo>
                  <a:pt x="332571" y="1456542"/>
                  <a:pt x="285939" y="1446021"/>
                  <a:pt x="309975" y="1404938"/>
                </a:cubicBezTo>
                <a:cubicBezTo>
                  <a:pt x="377759" y="1361351"/>
                  <a:pt x="473907" y="1372876"/>
                  <a:pt x="531595" y="1310249"/>
                </a:cubicBezTo>
                <a:cubicBezTo>
                  <a:pt x="613321" y="1221071"/>
                  <a:pt x="740236" y="1190509"/>
                  <a:pt x="840230" y="1125380"/>
                </a:cubicBezTo>
                <a:cubicBezTo>
                  <a:pt x="873400" y="1104337"/>
                  <a:pt x="1091175" y="1030690"/>
                  <a:pt x="1149825" y="1007142"/>
                </a:cubicBezTo>
                <a:cubicBezTo>
                  <a:pt x="1231551" y="974076"/>
                  <a:pt x="1324813" y="962553"/>
                  <a:pt x="1405096" y="901932"/>
                </a:cubicBezTo>
                <a:cubicBezTo>
                  <a:pt x="1326255" y="889406"/>
                  <a:pt x="1262318" y="946021"/>
                  <a:pt x="1167613" y="918465"/>
                </a:cubicBezTo>
                <a:cubicBezTo>
                  <a:pt x="1317602" y="859848"/>
                  <a:pt x="1455092" y="833294"/>
                  <a:pt x="1563740" y="752632"/>
                </a:cubicBezTo>
                <a:cubicBezTo>
                  <a:pt x="1577201" y="742613"/>
                  <a:pt x="1603642" y="745619"/>
                  <a:pt x="1623833" y="742112"/>
                </a:cubicBezTo>
                <a:cubicBezTo>
                  <a:pt x="1836317" y="706540"/>
                  <a:pt x="2049765" y="676480"/>
                  <a:pt x="2259848" y="624877"/>
                </a:cubicBezTo>
                <a:cubicBezTo>
                  <a:pt x="2307442" y="612853"/>
                  <a:pt x="2391570" y="609847"/>
                  <a:pt x="2382917" y="566761"/>
                </a:cubicBezTo>
                <a:cubicBezTo>
                  <a:pt x="2369937" y="502131"/>
                  <a:pt x="2291577" y="548223"/>
                  <a:pt x="2241099" y="554235"/>
                </a:cubicBezTo>
                <a:cubicBezTo>
                  <a:pt x="2084379" y="573775"/>
                  <a:pt x="1927659" y="607843"/>
                  <a:pt x="1768535" y="588806"/>
                </a:cubicBezTo>
                <a:cubicBezTo>
                  <a:pt x="1875738" y="564757"/>
                  <a:pt x="1982463" y="540207"/>
                  <a:pt x="2089668" y="516159"/>
                </a:cubicBezTo>
                <a:cubicBezTo>
                  <a:pt x="1966597" y="524676"/>
                  <a:pt x="1859394" y="468563"/>
                  <a:pt x="1739690" y="493614"/>
                </a:cubicBezTo>
                <a:cubicBezTo>
                  <a:pt x="1701230" y="501630"/>
                  <a:pt x="1660850" y="476079"/>
                  <a:pt x="1657003" y="436500"/>
                </a:cubicBezTo>
                <a:cubicBezTo>
                  <a:pt x="1652677" y="404937"/>
                  <a:pt x="1688732" y="390909"/>
                  <a:pt x="1716134" y="380889"/>
                </a:cubicBezTo>
                <a:cubicBezTo>
                  <a:pt x="1786322" y="355337"/>
                  <a:pt x="1842086" y="279687"/>
                  <a:pt x="1931986" y="319766"/>
                </a:cubicBezTo>
                <a:cubicBezTo>
                  <a:pt x="1988712" y="256640"/>
                  <a:pt x="2079091" y="246619"/>
                  <a:pt x="2152163" y="230087"/>
                </a:cubicBezTo>
                <a:cubicBezTo>
                  <a:pt x="2385321" y="177982"/>
                  <a:pt x="2621844" y="137401"/>
                  <a:pt x="2858367" y="102831"/>
                </a:cubicBezTo>
                <a:cubicBezTo>
                  <a:pt x="3013645" y="80286"/>
                  <a:pt x="3173731" y="89806"/>
                  <a:pt x="3327568" y="61248"/>
                </a:cubicBezTo>
                <a:cubicBezTo>
                  <a:pt x="3628510" y="5637"/>
                  <a:pt x="3927528" y="7141"/>
                  <a:pt x="4227028" y="1129"/>
                </a:cubicBezTo>
                <a:cubicBezTo>
                  <a:pt x="4296975" y="-249"/>
                  <a:pt x="4366742" y="-281"/>
                  <a:pt x="4436398" y="58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61940CB4-0799-8A68-6BE4-CD838187EC1B}"/>
              </a:ext>
            </a:extLst>
          </p:cNvPr>
          <p:cNvSpPr>
            <a:spLocks noGrp="1"/>
          </p:cNvSpPr>
          <p:nvPr>
            <p:ph type="ctrTitle"/>
          </p:nvPr>
        </p:nvSpPr>
        <p:spPr>
          <a:xfrm>
            <a:off x="6715116" y="2746656"/>
            <a:ext cx="5257799" cy="1876143"/>
          </a:xfrm>
        </p:spPr>
        <p:txBody>
          <a:bodyPr anchor="b">
            <a:normAutofit/>
          </a:bodyPr>
          <a:lstStyle/>
          <a:p>
            <a:pPr algn="l"/>
            <a:r>
              <a:rPr lang="en-US" sz="4400" b="1" dirty="0">
                <a:effectLst/>
                <a:latin typeface="Times New Roman" panose="02020603050405020304" pitchFamily="18" charset="0"/>
                <a:ea typeface="Times New Roman" panose="02020603050405020304" pitchFamily="18" charset="0"/>
              </a:rPr>
              <a:t>Business Ethics</a:t>
            </a:r>
            <a:endParaRPr lang="uk-UA" sz="4400" dirty="0"/>
          </a:p>
        </p:txBody>
      </p:sp>
      <p:sp>
        <p:nvSpPr>
          <p:cNvPr id="3" name="Підзаголовок 2">
            <a:extLst>
              <a:ext uri="{FF2B5EF4-FFF2-40B4-BE49-F238E27FC236}">
                <a16:creationId xmlns:a16="http://schemas.microsoft.com/office/drawing/2014/main" id="{5AB4D777-DFF7-82CC-4DE0-3DCC5D455915}"/>
              </a:ext>
            </a:extLst>
          </p:cNvPr>
          <p:cNvSpPr>
            <a:spLocks noGrp="1"/>
          </p:cNvSpPr>
          <p:nvPr>
            <p:ph type="subTitle" idx="1"/>
          </p:nvPr>
        </p:nvSpPr>
        <p:spPr>
          <a:xfrm>
            <a:off x="8411716" y="5440099"/>
            <a:ext cx="3048763" cy="899741"/>
          </a:xfrm>
        </p:spPr>
        <p:txBody>
          <a:bodyPr>
            <a:noAutofit/>
          </a:bodyPr>
          <a:lstStyle/>
          <a:p>
            <a:pPr algn="l"/>
            <a:r>
              <a:rPr lang="en-US" sz="1400" dirty="0"/>
              <a:t>Created by Iryna Zhukevych</a:t>
            </a:r>
          </a:p>
          <a:p>
            <a:pPr algn="l"/>
            <a:r>
              <a:rPr lang="en-US" sz="1400" dirty="0"/>
              <a:t>PhD in Pedagogical Sciences</a:t>
            </a:r>
          </a:p>
          <a:p>
            <a:pPr algn="l"/>
            <a:r>
              <a:rPr lang="en-US" sz="1400" dirty="0"/>
              <a:t>Associate Professor</a:t>
            </a:r>
            <a:endParaRPr lang="uk-UA" sz="1400" dirty="0"/>
          </a:p>
        </p:txBody>
      </p:sp>
      <p:sp>
        <p:nvSpPr>
          <p:cNvPr id="6" name="TextBox 5">
            <a:extLst>
              <a:ext uri="{FF2B5EF4-FFF2-40B4-BE49-F238E27FC236}">
                <a16:creationId xmlns:a16="http://schemas.microsoft.com/office/drawing/2014/main" id="{3EE7B8E0-A361-55A2-4783-5101D5907FB7}"/>
              </a:ext>
            </a:extLst>
          </p:cNvPr>
          <p:cNvSpPr txBox="1"/>
          <p:nvPr/>
        </p:nvSpPr>
        <p:spPr>
          <a:xfrm>
            <a:off x="10013356" y="6657945"/>
            <a:ext cx="2175596"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3" tooltip="https://clamorworld.com/the-three-moral-codes-of-behaviour/">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4" tooltip="https://creativecommons.org/licenses/by/3.0/">
                  <a:extLst>
                    <a:ext uri="{A12FA001-AC4F-418D-AE19-62706E023703}">
                      <ahyp:hlinkClr xmlns:ahyp="http://schemas.microsoft.com/office/drawing/2018/hyperlinkcolor" val="tx"/>
                    </a:ext>
                  </a:extLst>
                </a:hlinkClick>
              </a:rPr>
              <a:t>CC BY</a:t>
            </a:r>
            <a:endParaRPr lang="uk-UA" sz="700">
              <a:solidFill>
                <a:srgbClr val="FFFFFF"/>
              </a:solidFill>
            </a:endParaRPr>
          </a:p>
        </p:txBody>
      </p:sp>
    </p:spTree>
    <p:extLst>
      <p:ext uri="{BB962C8B-B14F-4D97-AF65-F5344CB8AC3E}">
        <p14:creationId xmlns:p14="http://schemas.microsoft.com/office/powerpoint/2010/main" val="17587414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7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1500"/>
                                  </p:stCondLst>
                                  <p:iterate>
                                    <p:tmPct val="10000"/>
                                  </p:iterate>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7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D5C841FC-C64B-3C4D-6FF0-B7DF2129E28C}"/>
              </a:ext>
            </a:extLst>
          </p:cNvPr>
          <p:cNvSpPr>
            <a:spLocks noGrp="1"/>
          </p:cNvSpPr>
          <p:nvPr>
            <p:ph type="title"/>
          </p:nvPr>
        </p:nvSpPr>
        <p:spPr>
          <a:xfrm>
            <a:off x="640080" y="325369"/>
            <a:ext cx="4368602" cy="1956841"/>
          </a:xfrm>
        </p:spPr>
        <p:txBody>
          <a:bodyPr anchor="b">
            <a:normAutofit/>
          </a:bodyPr>
          <a:lstStyle/>
          <a:p>
            <a:pPr algn="ctr"/>
            <a:r>
              <a:rPr lang="en-US" sz="2400" b="1" i="0" dirty="0">
                <a:effectLst/>
                <a:latin typeface="Roboto" panose="02000000000000000000" pitchFamily="2" charset="0"/>
              </a:rPr>
              <a:t>Business Ethics </a:t>
            </a:r>
            <a:br>
              <a:rPr lang="en-US" sz="2400" b="1" dirty="0">
                <a:latin typeface="Roboto" panose="02000000000000000000" pitchFamily="2" charset="0"/>
              </a:rPr>
            </a:br>
            <a:r>
              <a:rPr lang="en-US" sz="2400" b="1" i="0" dirty="0">
                <a:effectLst/>
                <a:latin typeface="Roboto" panose="02000000000000000000" pitchFamily="2" charset="0"/>
              </a:rPr>
              <a:t> </a:t>
            </a:r>
            <a:br>
              <a:rPr lang="en-US" sz="2400" b="1" i="0" dirty="0">
                <a:effectLst/>
                <a:latin typeface="Roboto" panose="02000000000000000000" pitchFamily="2" charset="0"/>
              </a:rPr>
            </a:br>
            <a:r>
              <a:rPr lang="en-US" sz="2400" b="1" i="0" dirty="0">
                <a:effectLst/>
                <a:latin typeface="Roboto" panose="02000000000000000000" pitchFamily="2" charset="0"/>
              </a:rPr>
              <a:t>The Impact of Ethics on Business</a:t>
            </a:r>
            <a:endParaRPr lang="uk-UA" sz="2400" dirty="0"/>
          </a:p>
        </p:txBody>
      </p:sp>
      <p:sp>
        <p:nvSpPr>
          <p:cNvPr id="1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6C34A64F-4A18-49A2-FD66-5400C3B0CFF4}"/>
              </a:ext>
            </a:extLst>
          </p:cNvPr>
          <p:cNvSpPr>
            <a:spLocks noGrp="1"/>
          </p:cNvSpPr>
          <p:nvPr>
            <p:ph idx="1"/>
          </p:nvPr>
        </p:nvSpPr>
        <p:spPr>
          <a:xfrm>
            <a:off x="157316" y="2872899"/>
            <a:ext cx="6567949" cy="3748470"/>
          </a:xfrm>
        </p:spPr>
        <p:txBody>
          <a:bodyPr>
            <a:normAutofit/>
          </a:bodyPr>
          <a:lstStyle/>
          <a:p>
            <a:pPr marL="0" indent="0">
              <a:buNone/>
            </a:pPr>
            <a:r>
              <a:rPr lang="en-US" sz="1400" dirty="0">
                <a:latin typeface="Times New Roman" panose="02020603050405020304" pitchFamily="18" charset="0"/>
                <a:cs typeface="Times New Roman" panose="02020603050405020304" pitchFamily="18" charset="0"/>
                <a:hlinkClick r:id="rId2"/>
              </a:rPr>
              <a:t>https://www.youtube.com/watch?v=A9i8dwKC7TE&amp;t=62s</a:t>
            </a:r>
            <a:endParaRPr lang="en-US" sz="1400" dirty="0">
              <a:latin typeface="Times New Roman" panose="02020603050405020304" pitchFamily="18" charset="0"/>
              <a:cs typeface="Times New Roman" panose="02020603050405020304" pitchFamily="18" charset="0"/>
            </a:endParaRPr>
          </a:p>
          <a:p>
            <a:pPr marL="0" indent="0">
              <a:spcBef>
                <a:spcPts val="1500"/>
              </a:spcBef>
              <a:buNone/>
            </a:pPr>
            <a:r>
              <a:rPr lang="en-US" sz="1600" i="0" dirty="0">
                <a:effectLst/>
                <a:latin typeface="Times New Roman" panose="02020603050405020304" pitchFamily="18" charset="0"/>
                <a:cs typeface="Times New Roman" panose="02020603050405020304" pitchFamily="18" charset="0"/>
              </a:rPr>
              <a:t>1. What are the key differences between legal obligations and ethical responsibilities for businesses, as discussed in the video?</a:t>
            </a:r>
          </a:p>
          <a:p>
            <a:pPr marL="0" indent="0">
              <a:spcBef>
                <a:spcPts val="1500"/>
              </a:spcBef>
              <a:buNone/>
            </a:pPr>
            <a:r>
              <a:rPr lang="en-US" sz="1600" i="0" dirty="0">
                <a:effectLst/>
                <a:latin typeface="Times New Roman" panose="02020603050405020304" pitchFamily="18" charset="0"/>
                <a:cs typeface="Times New Roman" panose="02020603050405020304" pitchFamily="18" charset="0"/>
              </a:rPr>
              <a:t>2. How does treating employees well contribute to a company's ethical standing? Provide specific examples mentioned in the video.</a:t>
            </a:r>
          </a:p>
          <a:p>
            <a:pPr marL="0" indent="0">
              <a:spcBef>
                <a:spcPts val="1500"/>
              </a:spcBef>
              <a:buNone/>
            </a:pPr>
            <a:r>
              <a:rPr lang="en-US" sz="1600" i="0" dirty="0">
                <a:effectLst/>
                <a:latin typeface="Times New Roman" panose="02020603050405020304" pitchFamily="18" charset="0"/>
                <a:cs typeface="Times New Roman" panose="02020603050405020304" pitchFamily="18" charset="0"/>
              </a:rPr>
              <a:t>3. Explain the significance of fair-trade practices in business ethics. What are the implications of a product carrying a fair-trade logo?</a:t>
            </a:r>
          </a:p>
          <a:p>
            <a:pPr marL="0" indent="0">
              <a:spcBef>
                <a:spcPts val="1500"/>
              </a:spcBef>
              <a:buNone/>
            </a:pPr>
            <a:r>
              <a:rPr lang="en-US" sz="1600" i="0" dirty="0">
                <a:effectLst/>
                <a:latin typeface="Times New Roman" panose="02020603050405020304" pitchFamily="18" charset="0"/>
                <a:cs typeface="Times New Roman" panose="02020603050405020304" pitchFamily="18" charset="0"/>
              </a:rPr>
              <a:t>4. Discuss the relationship between paying taxes and a company's ethical reputation. How can tax avoidance impact public perception?</a:t>
            </a:r>
          </a:p>
          <a:p>
            <a:pPr marL="0" indent="0">
              <a:spcBef>
                <a:spcPts val="1500"/>
              </a:spcBef>
              <a:buNone/>
            </a:pPr>
            <a:r>
              <a:rPr lang="en-US" sz="1600" i="0" dirty="0">
                <a:effectLst/>
                <a:latin typeface="Times New Roman" panose="02020603050405020304" pitchFamily="18" charset="0"/>
                <a:cs typeface="Times New Roman" panose="02020603050405020304" pitchFamily="18" charset="0"/>
              </a:rPr>
              <a:t>5. In what ways can ethical business practices lead to increased profits, despite potential short-term costs? Refer to points made in the video to support your answer.</a:t>
            </a:r>
          </a:p>
        </p:txBody>
      </p:sp>
      <p:pic>
        <p:nvPicPr>
          <p:cNvPr id="5" name="Рисунок 4" descr="Зображення, що містить Закуска, текст, Їжа для вживання руками, їжа&#10;&#10;Автоматично згенерований опис">
            <a:extLst>
              <a:ext uri="{FF2B5EF4-FFF2-40B4-BE49-F238E27FC236}">
                <a16:creationId xmlns:a16="http://schemas.microsoft.com/office/drawing/2014/main" id="{CD5D143E-6F67-0DFE-EA1F-72862CD6FCE0}"/>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33048" r="-1" b="-1"/>
          <a:stretch/>
        </p:blipFill>
        <p:spPr>
          <a:xfrm>
            <a:off x="6881825" y="-18278"/>
            <a:ext cx="5343984"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6" name="TextBox 5">
            <a:extLst>
              <a:ext uri="{FF2B5EF4-FFF2-40B4-BE49-F238E27FC236}">
                <a16:creationId xmlns:a16="http://schemas.microsoft.com/office/drawing/2014/main" id="{222523FE-92DB-22AA-FFA5-44A31BB66362}"/>
              </a:ext>
            </a:extLst>
          </p:cNvPr>
          <p:cNvSpPr txBox="1"/>
          <p:nvPr/>
        </p:nvSpPr>
        <p:spPr>
          <a:xfrm>
            <a:off x="9881752" y="6657945"/>
            <a:ext cx="2310248"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4" tooltip="https://www.thebluediamondgallery.com/tablet/b/business-ethics.html">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5" tooltip="https://creativecommons.org/licenses/by-sa/3.0/">
                  <a:extLst>
                    <a:ext uri="{A12FA001-AC4F-418D-AE19-62706E023703}">
                      <ahyp:hlinkClr xmlns:ahyp="http://schemas.microsoft.com/office/drawing/2018/hyperlinkcolor" val="tx"/>
                    </a:ext>
                  </a:extLst>
                </a:hlinkClick>
              </a:rPr>
              <a:t>CC BY-SA</a:t>
            </a:r>
            <a:endParaRPr lang="uk-UA" sz="700">
              <a:solidFill>
                <a:srgbClr val="FFFFFF"/>
              </a:solidFill>
            </a:endParaRPr>
          </a:p>
        </p:txBody>
      </p:sp>
    </p:spTree>
    <p:extLst>
      <p:ext uri="{BB962C8B-B14F-4D97-AF65-F5344CB8AC3E}">
        <p14:creationId xmlns:p14="http://schemas.microsoft.com/office/powerpoint/2010/main" val="10610919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93394DA-E684-47C2-9020-13225823F4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62F0A13-9ACC-4C4B-72CF-51E75D8C2182}"/>
              </a:ext>
            </a:extLst>
          </p:cNvPr>
          <p:cNvSpPr>
            <a:spLocks noGrp="1"/>
          </p:cNvSpPr>
          <p:nvPr>
            <p:ph type="title"/>
          </p:nvPr>
        </p:nvSpPr>
        <p:spPr>
          <a:xfrm>
            <a:off x="838200" y="365125"/>
            <a:ext cx="10515600" cy="1306443"/>
          </a:xfrm>
        </p:spPr>
        <p:txBody>
          <a:bodyPr>
            <a:normAutofit/>
          </a:bodyPr>
          <a:lstStyle/>
          <a:p>
            <a:pPr algn="ctr"/>
            <a:r>
              <a:rPr lang="en-US" sz="4000" b="1" i="0" dirty="0">
                <a:effectLst/>
                <a:latin typeface="Roboto" panose="02000000000000000000" pitchFamily="2" charset="0"/>
              </a:rPr>
              <a:t>What is Business Ethics?</a:t>
            </a:r>
            <a:endParaRPr lang="uk-UA" sz="4000" dirty="0"/>
          </a:p>
        </p:txBody>
      </p:sp>
      <p:pic>
        <p:nvPicPr>
          <p:cNvPr id="6" name="Picture 5" descr="Зображення, що містить візерунок, згин, мистецтво, дизайн&#10;&#10;Автоматично згенерований опис">
            <a:extLst>
              <a:ext uri="{FF2B5EF4-FFF2-40B4-BE49-F238E27FC236}">
                <a16:creationId xmlns:a16="http://schemas.microsoft.com/office/drawing/2014/main" id="{61009B3E-25FC-1C91-1C42-3B47C168AD40}"/>
              </a:ext>
            </a:extLst>
          </p:cNvPr>
          <p:cNvPicPr>
            <a:picLocks noChangeAspect="1"/>
          </p:cNvPicPr>
          <p:nvPr/>
        </p:nvPicPr>
        <p:blipFill>
          <a:blip r:embed="rId2"/>
          <a:srcRect l="42599" r="8786" b="-2"/>
          <a:stretch/>
        </p:blipFill>
        <p:spPr>
          <a:xfrm>
            <a:off x="7989293" y="1904282"/>
            <a:ext cx="3423093" cy="4224808"/>
          </a:xfrm>
          <a:prstGeom prst="rect">
            <a:avLst/>
          </a:prstGeom>
        </p:spPr>
      </p:pic>
      <p:graphicFrame>
        <p:nvGraphicFramePr>
          <p:cNvPr id="5" name="Місце для вмісту 2">
            <a:extLst>
              <a:ext uri="{FF2B5EF4-FFF2-40B4-BE49-F238E27FC236}">
                <a16:creationId xmlns:a16="http://schemas.microsoft.com/office/drawing/2014/main" id="{DE777057-E587-56C2-9BCE-09541223F110}"/>
              </a:ext>
            </a:extLst>
          </p:cNvPr>
          <p:cNvGraphicFramePr>
            <a:graphicFrameLocks noGrp="1"/>
          </p:cNvGraphicFramePr>
          <p:nvPr>
            <p:ph idx="1"/>
            <p:extLst>
              <p:ext uri="{D42A27DB-BD31-4B8C-83A1-F6EECF244321}">
                <p14:modId xmlns:p14="http://schemas.microsoft.com/office/powerpoint/2010/main" val="2561937087"/>
              </p:ext>
            </p:extLst>
          </p:nvPr>
        </p:nvGraphicFramePr>
        <p:xfrm>
          <a:off x="838200" y="1825625"/>
          <a:ext cx="6714744" cy="43034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471809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8E33F2B-2536-0D36-6BFF-A59942CB7933}"/>
              </a:ext>
            </a:extLst>
          </p:cNvPr>
          <p:cNvSpPr>
            <a:spLocks noGrp="1"/>
          </p:cNvSpPr>
          <p:nvPr>
            <p:ph type="title"/>
          </p:nvPr>
        </p:nvSpPr>
        <p:spPr>
          <a:xfrm>
            <a:off x="142240" y="643467"/>
            <a:ext cx="4584487" cy="1800526"/>
          </a:xfrm>
        </p:spPr>
        <p:txBody>
          <a:bodyPr>
            <a:normAutofit/>
          </a:bodyPr>
          <a:lstStyle/>
          <a:p>
            <a:pPr algn="ctr"/>
            <a:r>
              <a:rPr lang="en-US" dirty="0"/>
              <a:t>Market Leader. Advanced</a:t>
            </a:r>
            <a:endParaRPr lang="uk-UA" dirty="0"/>
          </a:p>
        </p:txBody>
      </p:sp>
      <p:sp>
        <p:nvSpPr>
          <p:cNvPr id="3" name="Місце для вмісту 2">
            <a:extLst>
              <a:ext uri="{FF2B5EF4-FFF2-40B4-BE49-F238E27FC236}">
                <a16:creationId xmlns:a16="http://schemas.microsoft.com/office/drawing/2014/main" id="{81B6B752-31D1-5472-BBBE-AE699F595127}"/>
              </a:ext>
            </a:extLst>
          </p:cNvPr>
          <p:cNvSpPr>
            <a:spLocks noGrp="1"/>
          </p:cNvSpPr>
          <p:nvPr>
            <p:ph idx="1"/>
          </p:nvPr>
        </p:nvSpPr>
        <p:spPr>
          <a:xfrm>
            <a:off x="838201" y="3254477"/>
            <a:ext cx="3888528" cy="2922485"/>
          </a:xfrm>
        </p:spPr>
        <p:txBody>
          <a:bodyPr>
            <a:normAutofit/>
          </a:bodyPr>
          <a:lstStyle/>
          <a:p>
            <a:pPr marL="0" indent="0" algn="ctr">
              <a:buNone/>
            </a:pPr>
            <a:r>
              <a:rPr lang="en-US" sz="2000" dirty="0"/>
              <a:t>Course Book </a:t>
            </a:r>
          </a:p>
          <a:p>
            <a:pPr marL="0" indent="0" algn="ctr">
              <a:buNone/>
            </a:pPr>
            <a:r>
              <a:rPr lang="en-US" sz="2000" dirty="0"/>
              <a:t>Unit 6. p. 52-53, ex. A-H.</a:t>
            </a:r>
          </a:p>
          <a:p>
            <a:pPr marL="0" indent="0" algn="ctr">
              <a:buNone/>
            </a:pPr>
            <a:r>
              <a:rPr lang="en-US" sz="2000" dirty="0"/>
              <a:t>Audio tracks 2.20-2.22</a:t>
            </a:r>
            <a:endParaRPr lang="uk-UA" sz="2000" dirty="0"/>
          </a:p>
        </p:txBody>
      </p:sp>
      <p:pic>
        <p:nvPicPr>
          <p:cNvPr id="5" name="Рисунок 4">
            <a:extLst>
              <a:ext uri="{FF2B5EF4-FFF2-40B4-BE49-F238E27FC236}">
                <a16:creationId xmlns:a16="http://schemas.microsoft.com/office/drawing/2014/main" id="{3E3294B7-75B5-1DB1-A169-3990B7E33973}"/>
              </a:ext>
            </a:extLst>
          </p:cNvPr>
          <p:cNvPicPr>
            <a:picLocks noChangeAspect="1"/>
          </p:cNvPicPr>
          <p:nvPr/>
        </p:nvPicPr>
        <p:blipFill>
          <a:blip r:embed="rId2"/>
          <a:stretch>
            <a:fillRect/>
          </a:stretch>
        </p:blipFill>
        <p:spPr>
          <a:xfrm>
            <a:off x="6829812" y="643234"/>
            <a:ext cx="4689895" cy="5599876"/>
          </a:xfrm>
          <a:prstGeom prst="rect">
            <a:avLst/>
          </a:prstGeom>
        </p:spPr>
      </p:pic>
    </p:spTree>
    <p:extLst>
      <p:ext uri="{BB962C8B-B14F-4D97-AF65-F5344CB8AC3E}">
        <p14:creationId xmlns:p14="http://schemas.microsoft.com/office/powerpoint/2010/main" val="8165557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Рисунок 10" descr="Woman using a laptop">
            <a:extLst>
              <a:ext uri="{FF2B5EF4-FFF2-40B4-BE49-F238E27FC236}">
                <a16:creationId xmlns:a16="http://schemas.microsoft.com/office/drawing/2014/main" id="{E3036950-ABF1-1ED9-4B37-185876EAE22A}"/>
              </a:ext>
            </a:extLst>
          </p:cNvPr>
          <p:cNvPicPr>
            <a:picLocks noChangeAspect="1"/>
          </p:cNvPicPr>
          <p:nvPr/>
        </p:nvPicPr>
        <p:blipFill>
          <a:blip r:embed="rId2">
            <a:extLst>
              <a:ext uri="{28A0092B-C50C-407E-A947-70E740481C1C}">
                <a14:useLocalDpi xmlns:a14="http://schemas.microsoft.com/office/drawing/2010/main" val="0"/>
              </a:ext>
            </a:extLst>
          </a:blip>
          <a:srcRect l="5884" r="-1" b="-1"/>
          <a:stretch/>
        </p:blipFill>
        <p:spPr>
          <a:xfrm>
            <a:off x="1" y="10"/>
            <a:ext cx="9669642" cy="6857990"/>
          </a:xfrm>
          <a:prstGeom prst="rect">
            <a:avLst/>
          </a:prstGeom>
        </p:spPr>
      </p:pic>
      <p:sp>
        <p:nvSpPr>
          <p:cNvPr id="18" name="Rectangle 17">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D28973EB-A5B3-D614-FD6C-95E84563B477}"/>
              </a:ext>
            </a:extLst>
          </p:cNvPr>
          <p:cNvSpPr>
            <a:spLocks noGrp="1"/>
          </p:cNvSpPr>
          <p:nvPr>
            <p:ph type="title"/>
          </p:nvPr>
        </p:nvSpPr>
        <p:spPr>
          <a:xfrm>
            <a:off x="7935402" y="743447"/>
            <a:ext cx="3445765" cy="1075193"/>
          </a:xfrm>
          <a:noFill/>
        </p:spPr>
        <p:txBody>
          <a:bodyPr vert="horz" lIns="91440" tIns="45720" rIns="91440" bIns="45720" rtlCol="0" anchor="b">
            <a:normAutofit/>
          </a:bodyPr>
          <a:lstStyle/>
          <a:p>
            <a:pPr algn="ctr"/>
            <a:r>
              <a:rPr lang="en-US" sz="3600" b="1" dirty="0"/>
              <a:t>Scenario 1</a:t>
            </a:r>
          </a:p>
        </p:txBody>
      </p:sp>
      <p:sp>
        <p:nvSpPr>
          <p:cNvPr id="3" name="Місце для вмісту 2">
            <a:extLst>
              <a:ext uri="{FF2B5EF4-FFF2-40B4-BE49-F238E27FC236}">
                <a16:creationId xmlns:a16="http://schemas.microsoft.com/office/drawing/2014/main" id="{36184977-4527-8A70-05B0-1AA4A1847385}"/>
              </a:ext>
            </a:extLst>
          </p:cNvPr>
          <p:cNvSpPr>
            <a:spLocks noGrp="1"/>
          </p:cNvSpPr>
          <p:nvPr>
            <p:ph idx="1"/>
          </p:nvPr>
        </p:nvSpPr>
        <p:spPr>
          <a:xfrm>
            <a:off x="6646607" y="2920180"/>
            <a:ext cx="5220928" cy="2556387"/>
          </a:xfrm>
          <a:noFill/>
        </p:spPr>
        <p:txBody>
          <a:bodyPr vert="horz" lIns="91440" tIns="45720" rIns="91440" bIns="45720" rtlCol="0">
            <a:noAutofit/>
          </a:bodyPr>
          <a:lstStyle/>
          <a:p>
            <a:pPr marL="0" indent="0">
              <a:lnSpc>
                <a:spcPct val="150000"/>
              </a:lnSpc>
              <a:buNone/>
            </a:pPr>
            <a:r>
              <a:rPr lang="en-US" sz="2400" dirty="0"/>
              <a:t>You notice a colleague in the office spending a couple of hours online shopping during the workday.</a:t>
            </a:r>
          </a:p>
        </p:txBody>
      </p:sp>
    </p:spTree>
    <p:extLst>
      <p:ext uri="{BB962C8B-B14F-4D97-AF65-F5344CB8AC3E}">
        <p14:creationId xmlns:p14="http://schemas.microsoft.com/office/powerpoint/2010/main" val="37187244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Зображення, що містить одежа, у приміщенні, особа, стіна&#10;&#10;Автоматично згенерований опис">
            <a:extLst>
              <a:ext uri="{FF2B5EF4-FFF2-40B4-BE49-F238E27FC236}">
                <a16:creationId xmlns:a16="http://schemas.microsoft.com/office/drawing/2014/main" id="{9A3CFCA7-0DC9-52A1-623D-4D06121AE07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2737" r="3591" b="-1"/>
          <a:stretch/>
        </p:blipFill>
        <p:spPr>
          <a:xfrm>
            <a:off x="2522356"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1D1DB440-0FAC-05E4-349D-61638FA35447}"/>
              </a:ext>
            </a:extLst>
          </p:cNvPr>
          <p:cNvSpPr>
            <a:spLocks noGrp="1"/>
          </p:cNvSpPr>
          <p:nvPr>
            <p:ph type="title"/>
          </p:nvPr>
        </p:nvSpPr>
        <p:spPr>
          <a:xfrm>
            <a:off x="838200" y="365125"/>
            <a:ext cx="3822189" cy="1899912"/>
          </a:xfrm>
        </p:spPr>
        <p:txBody>
          <a:bodyPr>
            <a:normAutofit/>
          </a:bodyPr>
          <a:lstStyle/>
          <a:p>
            <a:pPr algn="ctr"/>
            <a:r>
              <a:rPr lang="en-US" sz="4000" b="1" dirty="0"/>
              <a:t>Scenario 2</a:t>
            </a:r>
            <a:endParaRPr lang="uk-UA" sz="4000" b="1" dirty="0"/>
          </a:p>
        </p:txBody>
      </p:sp>
      <p:sp>
        <p:nvSpPr>
          <p:cNvPr id="3" name="Місце для вмісту 2">
            <a:extLst>
              <a:ext uri="{FF2B5EF4-FFF2-40B4-BE49-F238E27FC236}">
                <a16:creationId xmlns:a16="http://schemas.microsoft.com/office/drawing/2014/main" id="{EC567D4A-6350-D771-5F99-7C0D55AF3FE0}"/>
              </a:ext>
            </a:extLst>
          </p:cNvPr>
          <p:cNvSpPr>
            <a:spLocks noGrp="1"/>
          </p:cNvSpPr>
          <p:nvPr>
            <p:ph idx="1"/>
          </p:nvPr>
        </p:nvSpPr>
        <p:spPr>
          <a:xfrm>
            <a:off x="314960" y="2434201"/>
            <a:ext cx="5232400" cy="3742762"/>
          </a:xfrm>
        </p:spPr>
        <p:txBody>
          <a:bodyPr>
            <a:normAutofit/>
          </a:bodyPr>
          <a:lstStyle/>
          <a:p>
            <a:pPr marL="0" indent="0">
              <a:lnSpc>
                <a:spcPct val="150000"/>
              </a:lnSpc>
              <a:buNone/>
            </a:pPr>
            <a:r>
              <a:rPr lang="en-US" sz="2400" dirty="0"/>
              <a:t>You know that one of the people on the sales team has charged a customer more for the product they bought than it cost.</a:t>
            </a:r>
          </a:p>
        </p:txBody>
      </p:sp>
    </p:spTree>
    <p:extLst>
      <p:ext uri="{BB962C8B-B14F-4D97-AF65-F5344CB8AC3E}">
        <p14:creationId xmlns:p14="http://schemas.microsoft.com/office/powerpoint/2010/main" val="31631785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Зображення, що містить особа, одежа, ноутбук, вікно&#10;&#10;Автоматично згенерований опис">
            <a:extLst>
              <a:ext uri="{FF2B5EF4-FFF2-40B4-BE49-F238E27FC236}">
                <a16:creationId xmlns:a16="http://schemas.microsoft.com/office/drawing/2014/main" id="{A194CCAF-F5BB-EB3C-15AC-0FB279F9037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8416" r="17912" b="-1"/>
          <a:stretch/>
        </p:blipFill>
        <p:spPr>
          <a:xfrm>
            <a:off x="2522356"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D6023CE1-4701-9C88-FA40-56340B006320}"/>
              </a:ext>
            </a:extLst>
          </p:cNvPr>
          <p:cNvSpPr>
            <a:spLocks noGrp="1"/>
          </p:cNvSpPr>
          <p:nvPr>
            <p:ph type="title"/>
          </p:nvPr>
        </p:nvSpPr>
        <p:spPr>
          <a:xfrm>
            <a:off x="838200" y="365125"/>
            <a:ext cx="3822189" cy="1899912"/>
          </a:xfrm>
        </p:spPr>
        <p:txBody>
          <a:bodyPr>
            <a:normAutofit/>
          </a:bodyPr>
          <a:lstStyle/>
          <a:p>
            <a:pPr algn="ctr"/>
            <a:r>
              <a:rPr lang="en-US" sz="4000" b="1" dirty="0"/>
              <a:t>Scenario 3</a:t>
            </a:r>
            <a:endParaRPr lang="uk-UA" sz="4000" b="1" dirty="0"/>
          </a:p>
        </p:txBody>
      </p:sp>
      <p:sp>
        <p:nvSpPr>
          <p:cNvPr id="3" name="Місце для вмісту 2">
            <a:extLst>
              <a:ext uri="{FF2B5EF4-FFF2-40B4-BE49-F238E27FC236}">
                <a16:creationId xmlns:a16="http://schemas.microsoft.com/office/drawing/2014/main" id="{5A995916-916D-D204-08DF-C06D10524A78}"/>
              </a:ext>
            </a:extLst>
          </p:cNvPr>
          <p:cNvSpPr>
            <a:spLocks noGrp="1"/>
          </p:cNvSpPr>
          <p:nvPr>
            <p:ph idx="1"/>
          </p:nvPr>
        </p:nvSpPr>
        <p:spPr>
          <a:xfrm>
            <a:off x="206477" y="2389239"/>
            <a:ext cx="4709651" cy="3787724"/>
          </a:xfrm>
        </p:spPr>
        <p:txBody>
          <a:bodyPr>
            <a:normAutofit/>
          </a:bodyPr>
          <a:lstStyle/>
          <a:p>
            <a:pPr marL="0" indent="0">
              <a:lnSpc>
                <a:spcPct val="150000"/>
              </a:lnSpc>
              <a:buNone/>
            </a:pPr>
            <a:r>
              <a:rPr lang="en-US" sz="2400" dirty="0"/>
              <a:t>Your male manager always invites a female colleague out for lunch, but not anyone else in the team. You think he is paying for the lunches with company money.</a:t>
            </a:r>
            <a:endParaRPr lang="uk-UA" sz="2400" dirty="0"/>
          </a:p>
        </p:txBody>
      </p:sp>
    </p:spTree>
    <p:extLst>
      <p:ext uri="{BB962C8B-B14F-4D97-AF65-F5344CB8AC3E}">
        <p14:creationId xmlns:p14="http://schemas.microsoft.com/office/powerpoint/2010/main" val="12154681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Рисунок 6" descr="Зображення, що містить особа, у приміщенні, комп’ютер, ноутбук&#10;&#10;Автоматично згенерований опис">
            <a:extLst>
              <a:ext uri="{FF2B5EF4-FFF2-40B4-BE49-F238E27FC236}">
                <a16:creationId xmlns:a16="http://schemas.microsoft.com/office/drawing/2014/main" id="{7B5A27B2-E6F7-6CA8-D5CC-F6CB7CE2113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1813" r="8876"/>
          <a:stretch/>
        </p:blipFill>
        <p:spPr>
          <a:xfrm>
            <a:off x="1" y="10"/>
            <a:ext cx="9669642" cy="6857990"/>
          </a:xfrm>
          <a:prstGeom prst="rect">
            <a:avLst/>
          </a:prstGeom>
        </p:spPr>
      </p:pic>
      <p:sp>
        <p:nvSpPr>
          <p:cNvPr id="14"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3F3E17DC-89EC-D89C-3099-2C9AB228938D}"/>
              </a:ext>
            </a:extLst>
          </p:cNvPr>
          <p:cNvSpPr txBox="1"/>
          <p:nvPr/>
        </p:nvSpPr>
        <p:spPr>
          <a:xfrm>
            <a:off x="7531610" y="365125"/>
            <a:ext cx="3822189" cy="1899912"/>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4000" b="1" dirty="0">
                <a:latin typeface="+mj-lt"/>
                <a:ea typeface="+mj-ea"/>
                <a:cs typeface="+mj-cs"/>
              </a:rPr>
              <a:t>Scenario 4</a:t>
            </a:r>
          </a:p>
        </p:txBody>
      </p:sp>
      <p:sp>
        <p:nvSpPr>
          <p:cNvPr id="3" name="Місце для вмісту 2">
            <a:extLst>
              <a:ext uri="{FF2B5EF4-FFF2-40B4-BE49-F238E27FC236}">
                <a16:creationId xmlns:a16="http://schemas.microsoft.com/office/drawing/2014/main" id="{EFF6DBAD-4D8F-D797-2D3F-8AD551760A3E}"/>
              </a:ext>
            </a:extLst>
          </p:cNvPr>
          <p:cNvSpPr>
            <a:spLocks noGrp="1"/>
          </p:cNvSpPr>
          <p:nvPr>
            <p:ph idx="1"/>
          </p:nvPr>
        </p:nvSpPr>
        <p:spPr>
          <a:xfrm>
            <a:off x="6676103" y="2434201"/>
            <a:ext cx="5378245" cy="3742762"/>
          </a:xfrm>
        </p:spPr>
        <p:txBody>
          <a:bodyPr vert="horz" lIns="91440" tIns="45720" rIns="91440" bIns="45720" rtlCol="0">
            <a:normAutofit/>
          </a:bodyPr>
          <a:lstStyle/>
          <a:p>
            <a:pPr marL="0" indent="0">
              <a:lnSpc>
                <a:spcPct val="150000"/>
              </a:lnSpc>
              <a:buNone/>
            </a:pPr>
            <a:r>
              <a:rPr lang="en-US" sz="2400" dirty="0"/>
              <a:t>You are an engineering office manager, and one upper-level manager has repeatedly used the company credit card for personal expenses. How do you handle the situation? </a:t>
            </a:r>
          </a:p>
        </p:txBody>
      </p:sp>
    </p:spTree>
    <p:extLst>
      <p:ext uri="{BB962C8B-B14F-4D97-AF65-F5344CB8AC3E}">
        <p14:creationId xmlns:p14="http://schemas.microsoft.com/office/powerpoint/2010/main" val="29125225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a:extLst>
              <a:ext uri="{FF2B5EF4-FFF2-40B4-BE49-F238E27FC236}">
                <a16:creationId xmlns:a16="http://schemas.microsoft.com/office/drawing/2014/main" id="{63AB2B34-76F6-FA1E-5DD0-F2E9AF5F26FF}"/>
              </a:ext>
            </a:extLst>
          </p:cNvPr>
          <p:cNvSpPr>
            <a:spLocks noGrp="1"/>
          </p:cNvSpPr>
          <p:nvPr>
            <p:ph idx="1"/>
          </p:nvPr>
        </p:nvSpPr>
        <p:spPr>
          <a:xfrm>
            <a:off x="196645" y="2241755"/>
            <a:ext cx="5191431" cy="3935208"/>
          </a:xfrm>
        </p:spPr>
        <p:txBody>
          <a:bodyPr>
            <a:normAutofit/>
          </a:bodyPr>
          <a:lstStyle/>
          <a:p>
            <a:pPr marL="0" indent="0">
              <a:lnSpc>
                <a:spcPct val="150000"/>
              </a:lnSpc>
              <a:buNone/>
            </a:pPr>
            <a:r>
              <a:rPr lang="en-US" sz="2400" dirty="0"/>
              <a:t>You're a candidate for hire at a great company as a Purchasing Manager, but you plan to move across the country in a year. Do you reveal that during the interview?</a:t>
            </a:r>
            <a:endParaRPr lang="uk-UA" sz="2400" dirty="0"/>
          </a:p>
        </p:txBody>
      </p:sp>
      <p:sp>
        <p:nvSpPr>
          <p:cNvPr id="5" name="TextBox 4">
            <a:extLst>
              <a:ext uri="{FF2B5EF4-FFF2-40B4-BE49-F238E27FC236}">
                <a16:creationId xmlns:a16="http://schemas.microsoft.com/office/drawing/2014/main" id="{35BAA48C-2434-4077-DDCC-EECC093D7952}"/>
              </a:ext>
            </a:extLst>
          </p:cNvPr>
          <p:cNvSpPr txBox="1"/>
          <p:nvPr/>
        </p:nvSpPr>
        <p:spPr>
          <a:xfrm>
            <a:off x="717755" y="877218"/>
            <a:ext cx="3569109" cy="646331"/>
          </a:xfrm>
          <a:prstGeom prst="rect">
            <a:avLst/>
          </a:prstGeom>
          <a:noFill/>
        </p:spPr>
        <p:txBody>
          <a:bodyPr wrap="square">
            <a:spAutoFit/>
          </a:bodyPr>
          <a:lstStyle/>
          <a:p>
            <a:r>
              <a:rPr lang="en-US" sz="3600" b="1" dirty="0"/>
              <a:t>Scenario 5</a:t>
            </a:r>
            <a:endParaRPr lang="uk-UA" sz="3600" b="1" dirty="0"/>
          </a:p>
        </p:txBody>
      </p:sp>
      <p:pic>
        <p:nvPicPr>
          <p:cNvPr id="7" name="Рисунок 6" descr="Зображення, що містить у приміщенні, Персональний комп’ютер, канцелярські товари й офісне обладнання, Офісне обладнання&#10;&#10;Автоматично згенерований опис">
            <a:extLst>
              <a:ext uri="{FF2B5EF4-FFF2-40B4-BE49-F238E27FC236}">
                <a16:creationId xmlns:a16="http://schemas.microsoft.com/office/drawing/2014/main" id="{3ADE5607-30A3-E13D-FD49-419E8304895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496232" y="447675"/>
            <a:ext cx="6375298" cy="5264867"/>
          </a:xfrm>
          <a:prstGeom prst="rect">
            <a:avLst/>
          </a:prstGeom>
        </p:spPr>
      </p:pic>
      <p:sp>
        <p:nvSpPr>
          <p:cNvPr id="8" name="TextBox 7">
            <a:extLst>
              <a:ext uri="{FF2B5EF4-FFF2-40B4-BE49-F238E27FC236}">
                <a16:creationId xmlns:a16="http://schemas.microsoft.com/office/drawing/2014/main" id="{4C9B172D-02BD-2E7A-22C7-78650CB3B905}"/>
              </a:ext>
            </a:extLst>
          </p:cNvPr>
          <p:cNvSpPr txBox="1"/>
          <p:nvPr/>
        </p:nvSpPr>
        <p:spPr>
          <a:xfrm>
            <a:off x="7311206" y="5481710"/>
            <a:ext cx="4330188" cy="230832"/>
          </a:xfrm>
          <a:prstGeom prst="rect">
            <a:avLst/>
          </a:prstGeom>
          <a:noFill/>
        </p:spPr>
        <p:txBody>
          <a:bodyPr wrap="square" rtlCol="0">
            <a:spAutoFit/>
          </a:bodyPr>
          <a:lstStyle/>
          <a:p>
            <a:r>
              <a:rPr lang="uk-UA" sz="900" dirty="0">
                <a:hlinkClick r:id="rId3" tooltip="https://tugasdantanggungjawabkerja.blogspot.com/2016/03/tugas-dan-tanggung-jawab-purchasing-job.html"/>
              </a:rPr>
              <a:t>Це фото</a:t>
            </a:r>
            <a:r>
              <a:rPr lang="uk-UA" sz="900" dirty="0"/>
              <a:t>; автор: Невідомий автор; ліцензія: </a:t>
            </a:r>
            <a:r>
              <a:rPr lang="uk-UA" sz="900" dirty="0">
                <a:hlinkClick r:id="rId4" tooltip="https://creativecommons.org/licenses/by/3.0/"/>
              </a:rPr>
              <a:t>CC BY</a:t>
            </a:r>
            <a:endParaRPr lang="uk-UA" sz="900" dirty="0"/>
          </a:p>
        </p:txBody>
      </p:sp>
    </p:spTree>
    <p:extLst>
      <p:ext uri="{BB962C8B-B14F-4D97-AF65-F5344CB8AC3E}">
        <p14:creationId xmlns:p14="http://schemas.microsoft.com/office/powerpoint/2010/main" val="6121474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Slide Background">
            <a:extLst>
              <a:ext uri="{FF2B5EF4-FFF2-40B4-BE49-F238E27FC236}">
                <a16:creationId xmlns:a16="http://schemas.microsoft.com/office/drawing/2014/main" id="{649C91A9-84E7-4BF0-9026-62F01380D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TextBox 4">
            <a:extLst>
              <a:ext uri="{FF2B5EF4-FFF2-40B4-BE49-F238E27FC236}">
                <a16:creationId xmlns:a16="http://schemas.microsoft.com/office/drawing/2014/main" id="{02CDFAD1-3678-95F4-2ABB-A8AADB331609}"/>
              </a:ext>
            </a:extLst>
          </p:cNvPr>
          <p:cNvSpPr txBox="1"/>
          <p:nvPr/>
        </p:nvSpPr>
        <p:spPr>
          <a:xfrm>
            <a:off x="761802" y="427703"/>
            <a:ext cx="4080362" cy="1221009"/>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4000" b="1" kern="1200" dirty="0">
                <a:solidFill>
                  <a:schemeClr val="tx1"/>
                </a:solidFill>
                <a:latin typeface="+mj-lt"/>
                <a:ea typeface="+mj-ea"/>
                <a:cs typeface="+mj-cs"/>
              </a:rPr>
              <a:t>Scenario 7</a:t>
            </a:r>
          </a:p>
        </p:txBody>
      </p:sp>
      <p:sp>
        <p:nvSpPr>
          <p:cNvPr id="3" name="Місце для вмісту 2">
            <a:extLst>
              <a:ext uri="{FF2B5EF4-FFF2-40B4-BE49-F238E27FC236}">
                <a16:creationId xmlns:a16="http://schemas.microsoft.com/office/drawing/2014/main" id="{CDF7E3B3-1513-B8A8-F3DD-B974EC2AF783}"/>
              </a:ext>
            </a:extLst>
          </p:cNvPr>
          <p:cNvSpPr>
            <a:spLocks noGrp="1"/>
          </p:cNvSpPr>
          <p:nvPr>
            <p:ph idx="1"/>
          </p:nvPr>
        </p:nvSpPr>
        <p:spPr>
          <a:xfrm>
            <a:off x="193766" y="2284163"/>
            <a:ext cx="4977674" cy="4146134"/>
          </a:xfrm>
        </p:spPr>
        <p:txBody>
          <a:bodyPr vert="horz" lIns="91440" tIns="45720" rIns="91440" bIns="45720" rtlCol="0" anchor="ctr">
            <a:normAutofit lnSpcReduction="10000"/>
          </a:bodyPr>
          <a:lstStyle/>
          <a:p>
            <a:pPr marL="0" indent="0">
              <a:lnSpc>
                <a:spcPct val="150000"/>
              </a:lnSpc>
              <a:buNone/>
            </a:pPr>
            <a:r>
              <a:rPr lang="en-US" sz="2400" dirty="0"/>
              <a:t>Working in HR, you have a position available in the marketing department. The position does not ideally suit the needs of the candidate. Do you disclose all the information, or just disclose the information which would attract the candidate?</a:t>
            </a:r>
          </a:p>
        </p:txBody>
      </p:sp>
      <p:sp>
        <p:nvSpPr>
          <p:cNvPr id="15" name="Rectangle 14">
            <a:extLst>
              <a:ext uri="{FF2B5EF4-FFF2-40B4-BE49-F238E27FC236}">
                <a16:creationId xmlns:a16="http://schemas.microsoft.com/office/drawing/2014/main" id="{9B47378D-AD27-45D0-8C1C-5B1098DCC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200" y="0"/>
            <a:ext cx="6781799" cy="6858000"/>
          </a:xfrm>
          <a:prstGeom prst="rect">
            <a:avLst/>
          </a:prstGeom>
          <a:solidFill>
            <a:srgbClr val="FFFFFF"/>
          </a:solidFill>
          <a:ln>
            <a:noFill/>
          </a:ln>
          <a:effectLst>
            <a:outerShdw blurRad="177800" dist="215900" dir="8520000" sx="94000" sy="94000" algn="t" rotWithShape="0">
              <a:srgbClr val="000000">
                <a:alpha val="1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Рисунок 6" descr="Зображення, що містить текст, палець, ніготь, великий палець&#10;&#10;Автоматично згенерований опис">
            <a:extLst>
              <a:ext uri="{FF2B5EF4-FFF2-40B4-BE49-F238E27FC236}">
                <a16:creationId xmlns:a16="http://schemas.microsoft.com/office/drawing/2014/main" id="{4FE552AA-9068-C825-1224-9A0BCD43BBC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096000" y="1648712"/>
            <a:ext cx="5334197" cy="3560576"/>
          </a:xfrm>
          <a:prstGeom prst="rect">
            <a:avLst/>
          </a:prstGeom>
        </p:spPr>
      </p:pic>
      <p:sp>
        <p:nvSpPr>
          <p:cNvPr id="8" name="TextBox 7">
            <a:extLst>
              <a:ext uri="{FF2B5EF4-FFF2-40B4-BE49-F238E27FC236}">
                <a16:creationId xmlns:a16="http://schemas.microsoft.com/office/drawing/2014/main" id="{0CE473AB-EC1A-CB1C-BE06-C0FF07BC520F}"/>
              </a:ext>
            </a:extLst>
          </p:cNvPr>
          <p:cNvSpPr txBox="1"/>
          <p:nvPr/>
        </p:nvSpPr>
        <p:spPr>
          <a:xfrm>
            <a:off x="9119949" y="5009233"/>
            <a:ext cx="2310248"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3" tooltip="https://picpedia.org/handwriting/c/candidate.html">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uk-UA" sz="700">
              <a:solidFill>
                <a:srgbClr val="FFFFFF"/>
              </a:solidFill>
            </a:endParaRPr>
          </a:p>
        </p:txBody>
      </p:sp>
    </p:spTree>
    <p:extLst>
      <p:ext uri="{BB962C8B-B14F-4D97-AF65-F5344CB8AC3E}">
        <p14:creationId xmlns:p14="http://schemas.microsoft.com/office/powerpoint/2010/main" val="19256386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Офіс">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1653</TotalTime>
  <Words>548</Words>
  <Application>Microsoft Office PowerPoint</Application>
  <PresentationFormat>Широкий екран</PresentationFormat>
  <Paragraphs>38</Paragraphs>
  <Slides>10</Slides>
  <Notes>0</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10</vt:i4>
      </vt:variant>
    </vt:vector>
  </HeadingPairs>
  <TitlesOfParts>
    <vt:vector size="16" baseType="lpstr">
      <vt:lpstr>Aptos</vt:lpstr>
      <vt:lpstr>Aptos Display</vt:lpstr>
      <vt:lpstr>Arial</vt:lpstr>
      <vt:lpstr>Roboto</vt:lpstr>
      <vt:lpstr>Times New Roman</vt:lpstr>
      <vt:lpstr>Тема Office</vt:lpstr>
      <vt:lpstr>Business Ethics</vt:lpstr>
      <vt:lpstr>What is Business Ethics?</vt:lpstr>
      <vt:lpstr>Market Leader. Advanced</vt:lpstr>
      <vt:lpstr>Scenario 1</vt:lpstr>
      <vt:lpstr>Scenario 2</vt:lpstr>
      <vt:lpstr>Scenario 3</vt:lpstr>
      <vt:lpstr>Презентація PowerPoint</vt:lpstr>
      <vt:lpstr>Презентація PowerPoint</vt:lpstr>
      <vt:lpstr>Презентація PowerPoint</vt:lpstr>
      <vt:lpstr>Business Ethics    The Impact of Ethics on Business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Iryna Zhukevych</dc:creator>
  <cp:lastModifiedBy>Iryna Zhukevych</cp:lastModifiedBy>
  <cp:revision>1</cp:revision>
  <dcterms:created xsi:type="dcterms:W3CDTF">2024-11-28T09:19:50Z</dcterms:created>
  <dcterms:modified xsi:type="dcterms:W3CDTF">2024-12-04T11:55:29Z</dcterms:modified>
</cp:coreProperties>
</file>