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72" r:id="rId3"/>
    <p:sldId id="257" r:id="rId4"/>
    <p:sldId id="263" r:id="rId5"/>
    <p:sldId id="264" r:id="rId6"/>
    <p:sldId id="268" r:id="rId7"/>
    <p:sldId id="271" r:id="rId8"/>
    <p:sldId id="270" r:id="rId9"/>
    <p:sldId id="258" r:id="rId10"/>
    <p:sldId id="259" r:id="rId11"/>
    <p:sldId id="260" r:id="rId12"/>
    <p:sldId id="261" r:id="rId13"/>
    <p:sldId id="265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2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FB43DE-C87A-469D-8811-3231F1FB8A30}" type="doc">
      <dgm:prSet loTypeId="urn:microsoft.com/office/officeart/2005/8/layout/radial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4718F6B-F140-4E69-A593-6105227AD7BE}">
      <dgm:prSet phldrT="[Текст]" custT="1"/>
      <dgm:spPr/>
      <dgm:t>
        <a:bodyPr/>
        <a:lstStyle/>
        <a:p>
          <a:r>
            <a:rPr lang="uk-UA" sz="1200" dirty="0" err="1" smtClean="0">
              <a:latin typeface="Book Antiqua" pitchFamily="18" charset="0"/>
            </a:rPr>
            <a:t>Мистецько-розважа-льний</a:t>
          </a:r>
          <a:r>
            <a:rPr lang="uk-UA" sz="1200" dirty="0" smtClean="0">
              <a:latin typeface="Book Antiqua" pitchFamily="18" charset="0"/>
            </a:rPr>
            <a:t> сектор</a:t>
          </a:r>
          <a:endParaRPr lang="ru-RU" sz="1200" dirty="0">
            <a:latin typeface="Book Antiqua" pitchFamily="18" charset="0"/>
          </a:endParaRPr>
        </a:p>
      </dgm:t>
    </dgm:pt>
    <dgm:pt modelId="{92E64108-2D5D-4B97-8452-88449417C445}" type="parTrans" cxnId="{E7AA7888-8FF6-43AC-992E-A7F2C7281476}">
      <dgm:prSet/>
      <dgm:spPr/>
      <dgm:t>
        <a:bodyPr/>
        <a:lstStyle/>
        <a:p>
          <a:endParaRPr lang="ru-RU"/>
        </a:p>
      </dgm:t>
    </dgm:pt>
    <dgm:pt modelId="{E6725BD2-32F7-4FFE-9567-46EEAB401D29}" type="sibTrans" cxnId="{E7AA7888-8FF6-43AC-992E-A7F2C7281476}">
      <dgm:prSet/>
      <dgm:spPr/>
      <dgm:t>
        <a:bodyPr/>
        <a:lstStyle/>
        <a:p>
          <a:endParaRPr lang="ru-RU"/>
        </a:p>
      </dgm:t>
    </dgm:pt>
    <dgm:pt modelId="{EE0C6DB7-A1F6-4FAF-92A0-8132D323065C}">
      <dgm:prSet phldrT="[Текст]" custT="1"/>
      <dgm:spPr/>
      <dgm:t>
        <a:bodyPr/>
        <a:lstStyle/>
        <a:p>
          <a:r>
            <a:rPr lang="uk-UA" sz="1200" dirty="0" err="1" smtClean="0">
              <a:latin typeface="Book Antiqua" pitchFamily="18" charset="0"/>
            </a:rPr>
            <a:t>Соціаль-ний</a:t>
          </a:r>
          <a:r>
            <a:rPr lang="uk-UA" sz="1200" dirty="0" smtClean="0">
              <a:latin typeface="Book Antiqua" pitchFamily="18" charset="0"/>
            </a:rPr>
            <a:t> сектор</a:t>
          </a:r>
          <a:endParaRPr lang="ru-RU" sz="1200" dirty="0">
            <a:latin typeface="Book Antiqua" pitchFamily="18" charset="0"/>
          </a:endParaRPr>
        </a:p>
      </dgm:t>
    </dgm:pt>
    <dgm:pt modelId="{F89B3FEE-3D36-4A76-816F-A88171A98F93}" type="parTrans" cxnId="{7A4D555E-EC2B-45AF-BC6E-D6105F4FF915}">
      <dgm:prSet/>
      <dgm:spPr/>
      <dgm:t>
        <a:bodyPr/>
        <a:lstStyle/>
        <a:p>
          <a:endParaRPr lang="ru-RU"/>
        </a:p>
      </dgm:t>
    </dgm:pt>
    <dgm:pt modelId="{E8DCA5E6-1925-466B-92E6-DF7106E67414}" type="sibTrans" cxnId="{7A4D555E-EC2B-45AF-BC6E-D6105F4FF915}">
      <dgm:prSet/>
      <dgm:spPr/>
      <dgm:t>
        <a:bodyPr/>
        <a:lstStyle/>
        <a:p>
          <a:endParaRPr lang="ru-RU"/>
        </a:p>
      </dgm:t>
    </dgm:pt>
    <dgm:pt modelId="{CA4F51BF-DF56-47FA-92CA-9A896521C254}">
      <dgm:prSet phldrT="[Текст]" custT="1"/>
      <dgm:spPr/>
      <dgm:t>
        <a:bodyPr/>
        <a:lstStyle/>
        <a:p>
          <a:r>
            <a:rPr lang="uk-UA" sz="1200" dirty="0" err="1" smtClean="0">
              <a:latin typeface="Book Antiqua" pitchFamily="18" charset="0"/>
            </a:rPr>
            <a:t>Громад-ський</a:t>
          </a:r>
          <a:r>
            <a:rPr lang="uk-UA" sz="1200" dirty="0" smtClean="0">
              <a:latin typeface="Book Antiqua" pitchFamily="18" charset="0"/>
            </a:rPr>
            <a:t> сектор</a:t>
          </a:r>
          <a:endParaRPr lang="ru-RU" sz="1200" dirty="0">
            <a:latin typeface="Book Antiqua" pitchFamily="18" charset="0"/>
          </a:endParaRPr>
        </a:p>
      </dgm:t>
    </dgm:pt>
    <dgm:pt modelId="{BBD358E7-FD5C-4CB2-A245-3F8293A37D70}" type="parTrans" cxnId="{91D3D218-1B4A-4217-A259-627666845F91}">
      <dgm:prSet/>
      <dgm:spPr/>
      <dgm:t>
        <a:bodyPr/>
        <a:lstStyle/>
        <a:p>
          <a:endParaRPr lang="ru-RU"/>
        </a:p>
      </dgm:t>
    </dgm:pt>
    <dgm:pt modelId="{9057E280-744F-44AF-A03B-DD7C2F4493C7}" type="sibTrans" cxnId="{91D3D218-1B4A-4217-A259-627666845F91}">
      <dgm:prSet/>
      <dgm:spPr/>
      <dgm:t>
        <a:bodyPr/>
        <a:lstStyle/>
        <a:p>
          <a:endParaRPr lang="ru-RU"/>
        </a:p>
      </dgm:t>
    </dgm:pt>
    <dgm:pt modelId="{C3BE799D-BB53-47C2-90F7-B026D78D8018}">
      <dgm:prSet phldrT="[Текст]" custT="1"/>
      <dgm:spPr/>
      <dgm:t>
        <a:bodyPr/>
        <a:lstStyle/>
        <a:p>
          <a:r>
            <a:rPr lang="uk-UA" sz="1400" dirty="0" smtClean="0">
              <a:latin typeface="Book Antiqua" pitchFamily="18" charset="0"/>
            </a:rPr>
            <a:t>Освітній сектор</a:t>
          </a:r>
          <a:endParaRPr lang="ru-RU" sz="1400" dirty="0">
            <a:latin typeface="Book Antiqua" pitchFamily="18" charset="0"/>
          </a:endParaRPr>
        </a:p>
      </dgm:t>
    </dgm:pt>
    <dgm:pt modelId="{167A2418-C4AB-4FC9-ADAB-F109A6E47930}" type="parTrans" cxnId="{2FF96B33-0B41-4EAF-A363-3BC3062D9D08}">
      <dgm:prSet/>
      <dgm:spPr/>
      <dgm:t>
        <a:bodyPr/>
        <a:lstStyle/>
        <a:p>
          <a:endParaRPr lang="ru-RU"/>
        </a:p>
      </dgm:t>
    </dgm:pt>
    <dgm:pt modelId="{22DE5114-2385-46AF-ABA7-E0CF9D0E729F}" type="sibTrans" cxnId="{2FF96B33-0B41-4EAF-A363-3BC3062D9D08}">
      <dgm:prSet/>
      <dgm:spPr/>
      <dgm:t>
        <a:bodyPr/>
        <a:lstStyle/>
        <a:p>
          <a:endParaRPr lang="ru-RU"/>
        </a:p>
      </dgm:t>
    </dgm:pt>
    <dgm:pt modelId="{633564EB-2690-47A4-8032-D72881784E7B}">
      <dgm:prSet phldrT="[Текст]" custT="1"/>
      <dgm:spPr/>
      <dgm:t>
        <a:bodyPr/>
        <a:lstStyle/>
        <a:p>
          <a:r>
            <a:rPr lang="uk-UA" sz="1200" dirty="0" err="1" smtClean="0">
              <a:latin typeface="Book Antiqua" pitchFamily="18" charset="0"/>
            </a:rPr>
            <a:t>Спортив-ний</a:t>
          </a:r>
          <a:r>
            <a:rPr lang="uk-UA" sz="1200" dirty="0" smtClean="0">
              <a:latin typeface="Book Antiqua" pitchFamily="18" charset="0"/>
            </a:rPr>
            <a:t> сектор</a:t>
          </a:r>
          <a:endParaRPr lang="ru-RU" sz="1200" dirty="0">
            <a:latin typeface="Book Antiqua" pitchFamily="18" charset="0"/>
          </a:endParaRPr>
        </a:p>
      </dgm:t>
    </dgm:pt>
    <dgm:pt modelId="{227BDB54-1111-42C7-A43B-4E9DC5E2ABEE}" type="parTrans" cxnId="{1622E9F1-89BF-4CE3-96DB-EF67FA5DF695}">
      <dgm:prSet/>
      <dgm:spPr/>
      <dgm:t>
        <a:bodyPr/>
        <a:lstStyle/>
        <a:p>
          <a:endParaRPr lang="ru-RU"/>
        </a:p>
      </dgm:t>
    </dgm:pt>
    <dgm:pt modelId="{D6463B31-30A4-41C8-9D88-6D52D933A65C}" type="sibTrans" cxnId="{1622E9F1-89BF-4CE3-96DB-EF67FA5DF695}">
      <dgm:prSet/>
      <dgm:spPr/>
      <dgm:t>
        <a:bodyPr/>
        <a:lstStyle/>
        <a:p>
          <a:endParaRPr lang="ru-RU"/>
        </a:p>
      </dgm:t>
    </dgm:pt>
    <dgm:pt modelId="{08B266CF-065C-403B-8B1E-061E65942711}">
      <dgm:prSet phldrT="[Текст]" custT="1"/>
      <dgm:spPr/>
      <dgm:t>
        <a:bodyPr/>
        <a:lstStyle/>
        <a:p>
          <a:r>
            <a:rPr lang="uk-UA" sz="1200" dirty="0" smtClean="0">
              <a:latin typeface="Book Antiqua" pitchFamily="18" charset="0"/>
            </a:rPr>
            <a:t>Рекреаційно-туристичний сектор</a:t>
          </a:r>
          <a:endParaRPr lang="ru-RU" sz="1200" dirty="0">
            <a:latin typeface="Book Antiqua" pitchFamily="18" charset="0"/>
          </a:endParaRPr>
        </a:p>
      </dgm:t>
    </dgm:pt>
    <dgm:pt modelId="{D587EFBF-47B3-4669-8A99-C3E5BCF3DF28}" type="parTrans" cxnId="{7666FB70-2A18-4223-9AFA-CC8CF4CF3671}">
      <dgm:prSet/>
      <dgm:spPr/>
      <dgm:t>
        <a:bodyPr/>
        <a:lstStyle/>
        <a:p>
          <a:endParaRPr lang="ru-RU"/>
        </a:p>
      </dgm:t>
    </dgm:pt>
    <dgm:pt modelId="{BA26E7F6-5F47-4E39-8552-838F78804B68}" type="sibTrans" cxnId="{7666FB70-2A18-4223-9AFA-CC8CF4CF3671}">
      <dgm:prSet/>
      <dgm:spPr/>
      <dgm:t>
        <a:bodyPr/>
        <a:lstStyle/>
        <a:p>
          <a:endParaRPr lang="ru-RU"/>
        </a:p>
      </dgm:t>
    </dgm:pt>
    <dgm:pt modelId="{7984D13C-D5A8-4BF7-AB1E-AFE4291406B2}">
      <dgm:prSet phldrT="[Текст]" custT="1"/>
      <dgm:spPr/>
      <dgm:t>
        <a:bodyPr/>
        <a:lstStyle/>
        <a:p>
          <a:r>
            <a:rPr lang="uk-UA" sz="1400" b="1" dirty="0" err="1" smtClean="0">
              <a:latin typeface="Book Antiqua" pitchFamily="18" charset="0"/>
            </a:rPr>
            <a:t>Бібіліотека</a:t>
          </a:r>
          <a:endParaRPr lang="ru-RU" sz="1400" b="1" dirty="0">
            <a:latin typeface="Book Antiqua" pitchFamily="18" charset="0"/>
          </a:endParaRPr>
        </a:p>
      </dgm:t>
    </dgm:pt>
    <dgm:pt modelId="{6E5065E8-DE97-44CE-9C0E-E5DD881D3355}" type="sibTrans" cxnId="{51945697-E142-40BA-8ED3-D59395C755BB}">
      <dgm:prSet/>
      <dgm:spPr/>
      <dgm:t>
        <a:bodyPr/>
        <a:lstStyle/>
        <a:p>
          <a:endParaRPr lang="ru-RU"/>
        </a:p>
      </dgm:t>
    </dgm:pt>
    <dgm:pt modelId="{28D4FC24-66DC-454A-97B1-FBE6A5AE2E83}" type="parTrans" cxnId="{51945697-E142-40BA-8ED3-D59395C755BB}">
      <dgm:prSet/>
      <dgm:spPr/>
      <dgm:t>
        <a:bodyPr/>
        <a:lstStyle/>
        <a:p>
          <a:endParaRPr lang="ru-RU"/>
        </a:p>
      </dgm:t>
    </dgm:pt>
    <dgm:pt modelId="{49956E69-945B-4DC9-B853-3CF0FB9387E5}" type="pres">
      <dgm:prSet presAssocID="{30FB43DE-C87A-469D-8811-3231F1FB8A3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E15C4F-88F0-40F9-B72B-D089B94C9581}" type="pres">
      <dgm:prSet presAssocID="{7984D13C-D5A8-4BF7-AB1E-AFE4291406B2}" presName="centerShape" presStyleLbl="node0" presStyleIdx="0" presStyleCnt="1" custScaleX="108852" custScaleY="90275"/>
      <dgm:spPr/>
      <dgm:t>
        <a:bodyPr/>
        <a:lstStyle/>
        <a:p>
          <a:endParaRPr lang="ru-RU"/>
        </a:p>
      </dgm:t>
    </dgm:pt>
    <dgm:pt modelId="{1266B360-738F-435A-AE48-95A1A4D91994}" type="pres">
      <dgm:prSet presAssocID="{B4718F6B-F140-4E69-A593-6105227AD7BE}" presName="node" presStyleLbl="node1" presStyleIdx="0" presStyleCnt="6" custScaleX="105845" custScaleY="90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4B7D3-0AD2-4110-A40E-DD3AAD03FFD9}" type="pres">
      <dgm:prSet presAssocID="{B4718F6B-F140-4E69-A593-6105227AD7BE}" presName="dummy" presStyleCnt="0"/>
      <dgm:spPr/>
    </dgm:pt>
    <dgm:pt modelId="{3B3F5606-D403-4110-A4AE-286476BBC16B}" type="pres">
      <dgm:prSet presAssocID="{E6725BD2-32F7-4FFE-9567-46EEAB401D29}" presName="sibTrans" presStyleLbl="sibTrans2D1" presStyleIdx="0" presStyleCnt="6"/>
      <dgm:spPr/>
      <dgm:t>
        <a:bodyPr/>
        <a:lstStyle/>
        <a:p>
          <a:endParaRPr lang="ru-RU"/>
        </a:p>
      </dgm:t>
    </dgm:pt>
    <dgm:pt modelId="{7D55BAF5-423C-4023-AF0D-8C41BCEB3805}" type="pres">
      <dgm:prSet presAssocID="{EE0C6DB7-A1F6-4FAF-92A0-8132D323065C}" presName="node" presStyleLbl="node1" presStyleIdx="1" presStyleCnt="6" custScaleX="110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FA8BA-A8E8-460E-9B79-3EA91E2BFE5B}" type="pres">
      <dgm:prSet presAssocID="{EE0C6DB7-A1F6-4FAF-92A0-8132D323065C}" presName="dummy" presStyleCnt="0"/>
      <dgm:spPr/>
    </dgm:pt>
    <dgm:pt modelId="{BF6FCBE9-74A1-4039-8E70-45B24714E084}" type="pres">
      <dgm:prSet presAssocID="{E8DCA5E6-1925-466B-92E6-DF7106E67414}" presName="sibTrans" presStyleLbl="sibTrans2D1" presStyleIdx="1" presStyleCnt="6"/>
      <dgm:spPr/>
      <dgm:t>
        <a:bodyPr/>
        <a:lstStyle/>
        <a:p>
          <a:endParaRPr lang="ru-RU"/>
        </a:p>
      </dgm:t>
    </dgm:pt>
    <dgm:pt modelId="{3748ED59-2D63-4229-91E7-907F7D62882F}" type="pres">
      <dgm:prSet presAssocID="{CA4F51BF-DF56-47FA-92CA-9A896521C25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09BBE-CAD1-44EB-8662-3717D88D7659}" type="pres">
      <dgm:prSet presAssocID="{CA4F51BF-DF56-47FA-92CA-9A896521C254}" presName="dummy" presStyleCnt="0"/>
      <dgm:spPr/>
    </dgm:pt>
    <dgm:pt modelId="{BEFF2BBE-B4A5-45CB-A563-2E0EA7610BB1}" type="pres">
      <dgm:prSet presAssocID="{9057E280-744F-44AF-A03B-DD7C2F4493C7}" presName="sibTrans" presStyleLbl="sibTrans2D1" presStyleIdx="2" presStyleCnt="6"/>
      <dgm:spPr/>
      <dgm:t>
        <a:bodyPr/>
        <a:lstStyle/>
        <a:p>
          <a:endParaRPr lang="ru-RU"/>
        </a:p>
      </dgm:t>
    </dgm:pt>
    <dgm:pt modelId="{27751FAC-A673-43F0-8287-41CDD367DF2D}" type="pres">
      <dgm:prSet presAssocID="{C3BE799D-BB53-47C2-90F7-B026D78D801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2BA99-5793-40E8-B2D1-75F0AF723778}" type="pres">
      <dgm:prSet presAssocID="{C3BE799D-BB53-47C2-90F7-B026D78D8018}" presName="dummy" presStyleCnt="0"/>
      <dgm:spPr/>
    </dgm:pt>
    <dgm:pt modelId="{2A220C95-BA3E-4FBE-B406-A645C99BAA73}" type="pres">
      <dgm:prSet presAssocID="{22DE5114-2385-46AF-ABA7-E0CF9D0E729F}" presName="sibTrans" presStyleLbl="sibTrans2D1" presStyleIdx="3" presStyleCnt="6"/>
      <dgm:spPr/>
      <dgm:t>
        <a:bodyPr/>
        <a:lstStyle/>
        <a:p>
          <a:endParaRPr lang="ru-RU"/>
        </a:p>
      </dgm:t>
    </dgm:pt>
    <dgm:pt modelId="{FBBD5F47-6B1F-4CF1-8AD3-4D6F27D23551}" type="pres">
      <dgm:prSet presAssocID="{633564EB-2690-47A4-8032-D72881784E7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35D2E-46DE-4F9B-AC33-AEB9169B823E}" type="pres">
      <dgm:prSet presAssocID="{633564EB-2690-47A4-8032-D72881784E7B}" presName="dummy" presStyleCnt="0"/>
      <dgm:spPr/>
    </dgm:pt>
    <dgm:pt modelId="{0B1CBE9D-3A90-4085-B525-49DF6F70A0F5}" type="pres">
      <dgm:prSet presAssocID="{D6463B31-30A4-41C8-9D88-6D52D933A65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276A806D-B513-485D-9BC2-7E88A183D0A2}" type="pres">
      <dgm:prSet presAssocID="{08B266CF-065C-403B-8B1E-061E6594271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437F4-F169-492C-B300-15F7BC9BAF7E}" type="pres">
      <dgm:prSet presAssocID="{08B266CF-065C-403B-8B1E-061E65942711}" presName="dummy" presStyleCnt="0"/>
      <dgm:spPr/>
    </dgm:pt>
    <dgm:pt modelId="{09E5CD7F-5DD6-4951-8A34-534798FC3A05}" type="pres">
      <dgm:prSet presAssocID="{BA26E7F6-5F47-4E39-8552-838F78804B68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2FF96B33-0B41-4EAF-A363-3BC3062D9D08}" srcId="{7984D13C-D5A8-4BF7-AB1E-AFE4291406B2}" destId="{C3BE799D-BB53-47C2-90F7-B026D78D8018}" srcOrd="3" destOrd="0" parTransId="{167A2418-C4AB-4FC9-ADAB-F109A6E47930}" sibTransId="{22DE5114-2385-46AF-ABA7-E0CF9D0E729F}"/>
    <dgm:cxn modelId="{91D3D218-1B4A-4217-A259-627666845F91}" srcId="{7984D13C-D5A8-4BF7-AB1E-AFE4291406B2}" destId="{CA4F51BF-DF56-47FA-92CA-9A896521C254}" srcOrd="2" destOrd="0" parTransId="{BBD358E7-FD5C-4CB2-A245-3F8293A37D70}" sibTransId="{9057E280-744F-44AF-A03B-DD7C2F4493C7}"/>
    <dgm:cxn modelId="{FB3625DC-7851-41AD-90E6-2B5BE8AFA215}" type="presOf" srcId="{633564EB-2690-47A4-8032-D72881784E7B}" destId="{FBBD5F47-6B1F-4CF1-8AD3-4D6F27D23551}" srcOrd="0" destOrd="0" presId="urn:microsoft.com/office/officeart/2005/8/layout/radial6"/>
    <dgm:cxn modelId="{D928B23A-BE09-420F-9945-89B5B31594A2}" type="presOf" srcId="{EE0C6DB7-A1F6-4FAF-92A0-8132D323065C}" destId="{7D55BAF5-423C-4023-AF0D-8C41BCEB3805}" srcOrd="0" destOrd="0" presId="urn:microsoft.com/office/officeart/2005/8/layout/radial6"/>
    <dgm:cxn modelId="{AB278A43-8300-4204-997E-EE4140694CA6}" type="presOf" srcId="{B4718F6B-F140-4E69-A593-6105227AD7BE}" destId="{1266B360-738F-435A-AE48-95A1A4D91994}" srcOrd="0" destOrd="0" presId="urn:microsoft.com/office/officeart/2005/8/layout/radial6"/>
    <dgm:cxn modelId="{57EF0838-C8F6-4B1F-BF3E-B1548D144877}" type="presOf" srcId="{BA26E7F6-5F47-4E39-8552-838F78804B68}" destId="{09E5CD7F-5DD6-4951-8A34-534798FC3A05}" srcOrd="0" destOrd="0" presId="urn:microsoft.com/office/officeart/2005/8/layout/radial6"/>
    <dgm:cxn modelId="{29C5347C-5F0A-4930-8A3B-A46D9936540B}" type="presOf" srcId="{E6725BD2-32F7-4FFE-9567-46EEAB401D29}" destId="{3B3F5606-D403-4110-A4AE-286476BBC16B}" srcOrd="0" destOrd="0" presId="urn:microsoft.com/office/officeart/2005/8/layout/radial6"/>
    <dgm:cxn modelId="{1622E9F1-89BF-4CE3-96DB-EF67FA5DF695}" srcId="{7984D13C-D5A8-4BF7-AB1E-AFE4291406B2}" destId="{633564EB-2690-47A4-8032-D72881784E7B}" srcOrd="4" destOrd="0" parTransId="{227BDB54-1111-42C7-A43B-4E9DC5E2ABEE}" sibTransId="{D6463B31-30A4-41C8-9D88-6D52D933A65C}"/>
    <dgm:cxn modelId="{3968D4E7-58AB-4CFC-86A7-D6C82A5093AB}" type="presOf" srcId="{C3BE799D-BB53-47C2-90F7-B026D78D8018}" destId="{27751FAC-A673-43F0-8287-41CDD367DF2D}" srcOrd="0" destOrd="0" presId="urn:microsoft.com/office/officeart/2005/8/layout/radial6"/>
    <dgm:cxn modelId="{51945697-E142-40BA-8ED3-D59395C755BB}" srcId="{30FB43DE-C87A-469D-8811-3231F1FB8A30}" destId="{7984D13C-D5A8-4BF7-AB1E-AFE4291406B2}" srcOrd="0" destOrd="0" parTransId="{28D4FC24-66DC-454A-97B1-FBE6A5AE2E83}" sibTransId="{6E5065E8-DE97-44CE-9C0E-E5DD881D3355}"/>
    <dgm:cxn modelId="{01D9C541-B7BC-42C8-BC9B-DD26A9461893}" type="presOf" srcId="{30FB43DE-C87A-469D-8811-3231F1FB8A30}" destId="{49956E69-945B-4DC9-B853-3CF0FB9387E5}" srcOrd="0" destOrd="0" presId="urn:microsoft.com/office/officeart/2005/8/layout/radial6"/>
    <dgm:cxn modelId="{3D019E16-B782-4FD8-BF40-1D247BC6B735}" type="presOf" srcId="{22DE5114-2385-46AF-ABA7-E0CF9D0E729F}" destId="{2A220C95-BA3E-4FBE-B406-A645C99BAA73}" srcOrd="0" destOrd="0" presId="urn:microsoft.com/office/officeart/2005/8/layout/radial6"/>
    <dgm:cxn modelId="{E7AA7888-8FF6-43AC-992E-A7F2C7281476}" srcId="{7984D13C-D5A8-4BF7-AB1E-AFE4291406B2}" destId="{B4718F6B-F140-4E69-A593-6105227AD7BE}" srcOrd="0" destOrd="0" parTransId="{92E64108-2D5D-4B97-8452-88449417C445}" sibTransId="{E6725BD2-32F7-4FFE-9567-46EEAB401D29}"/>
    <dgm:cxn modelId="{75E291FC-1D65-4DF8-9CD7-9DDD61788D09}" type="presOf" srcId="{08B266CF-065C-403B-8B1E-061E65942711}" destId="{276A806D-B513-485D-9BC2-7E88A183D0A2}" srcOrd="0" destOrd="0" presId="urn:microsoft.com/office/officeart/2005/8/layout/radial6"/>
    <dgm:cxn modelId="{7A4D555E-EC2B-45AF-BC6E-D6105F4FF915}" srcId="{7984D13C-D5A8-4BF7-AB1E-AFE4291406B2}" destId="{EE0C6DB7-A1F6-4FAF-92A0-8132D323065C}" srcOrd="1" destOrd="0" parTransId="{F89B3FEE-3D36-4A76-816F-A88171A98F93}" sibTransId="{E8DCA5E6-1925-466B-92E6-DF7106E67414}"/>
    <dgm:cxn modelId="{9EFD7ACC-931F-44BF-8C06-80A58E99B8DD}" type="presOf" srcId="{9057E280-744F-44AF-A03B-DD7C2F4493C7}" destId="{BEFF2BBE-B4A5-45CB-A563-2E0EA7610BB1}" srcOrd="0" destOrd="0" presId="urn:microsoft.com/office/officeart/2005/8/layout/radial6"/>
    <dgm:cxn modelId="{666FB4CF-8506-44D2-A7AB-66441DD5A254}" type="presOf" srcId="{7984D13C-D5A8-4BF7-AB1E-AFE4291406B2}" destId="{FFE15C4F-88F0-40F9-B72B-D089B94C9581}" srcOrd="0" destOrd="0" presId="urn:microsoft.com/office/officeart/2005/8/layout/radial6"/>
    <dgm:cxn modelId="{02F635CA-620A-4289-B333-167BDE82B3DF}" type="presOf" srcId="{CA4F51BF-DF56-47FA-92CA-9A896521C254}" destId="{3748ED59-2D63-4229-91E7-907F7D62882F}" srcOrd="0" destOrd="0" presId="urn:microsoft.com/office/officeart/2005/8/layout/radial6"/>
    <dgm:cxn modelId="{8D062F41-CDF6-4A20-BE98-CE68070F74BC}" type="presOf" srcId="{D6463B31-30A4-41C8-9D88-6D52D933A65C}" destId="{0B1CBE9D-3A90-4085-B525-49DF6F70A0F5}" srcOrd="0" destOrd="0" presId="urn:microsoft.com/office/officeart/2005/8/layout/radial6"/>
    <dgm:cxn modelId="{7666FB70-2A18-4223-9AFA-CC8CF4CF3671}" srcId="{7984D13C-D5A8-4BF7-AB1E-AFE4291406B2}" destId="{08B266CF-065C-403B-8B1E-061E65942711}" srcOrd="5" destOrd="0" parTransId="{D587EFBF-47B3-4669-8A99-C3E5BCF3DF28}" sibTransId="{BA26E7F6-5F47-4E39-8552-838F78804B68}"/>
    <dgm:cxn modelId="{C862ECFE-CE1C-48F5-B921-AE12A54E7EA6}" type="presOf" srcId="{E8DCA5E6-1925-466B-92E6-DF7106E67414}" destId="{BF6FCBE9-74A1-4039-8E70-45B24714E084}" srcOrd="0" destOrd="0" presId="urn:microsoft.com/office/officeart/2005/8/layout/radial6"/>
    <dgm:cxn modelId="{68BA76B7-7D84-42ED-AA4A-FBA9C1F8F20B}" type="presParOf" srcId="{49956E69-945B-4DC9-B853-3CF0FB9387E5}" destId="{FFE15C4F-88F0-40F9-B72B-D089B94C9581}" srcOrd="0" destOrd="0" presId="urn:microsoft.com/office/officeart/2005/8/layout/radial6"/>
    <dgm:cxn modelId="{12D9C06E-B6BD-4786-B08D-59500921A39D}" type="presParOf" srcId="{49956E69-945B-4DC9-B853-3CF0FB9387E5}" destId="{1266B360-738F-435A-AE48-95A1A4D91994}" srcOrd="1" destOrd="0" presId="urn:microsoft.com/office/officeart/2005/8/layout/radial6"/>
    <dgm:cxn modelId="{5A8F7D36-ECC5-4D0F-84C1-E90EA8A58AED}" type="presParOf" srcId="{49956E69-945B-4DC9-B853-3CF0FB9387E5}" destId="{CDA4B7D3-0AD2-4110-A40E-DD3AAD03FFD9}" srcOrd="2" destOrd="0" presId="urn:microsoft.com/office/officeart/2005/8/layout/radial6"/>
    <dgm:cxn modelId="{773BB6DA-3FA6-42DA-90FA-EA69137F01E6}" type="presParOf" srcId="{49956E69-945B-4DC9-B853-3CF0FB9387E5}" destId="{3B3F5606-D403-4110-A4AE-286476BBC16B}" srcOrd="3" destOrd="0" presId="urn:microsoft.com/office/officeart/2005/8/layout/radial6"/>
    <dgm:cxn modelId="{F3E855B6-657D-4D89-9112-A35F26A8DDE8}" type="presParOf" srcId="{49956E69-945B-4DC9-B853-3CF0FB9387E5}" destId="{7D55BAF5-423C-4023-AF0D-8C41BCEB3805}" srcOrd="4" destOrd="0" presId="urn:microsoft.com/office/officeart/2005/8/layout/radial6"/>
    <dgm:cxn modelId="{00E544D8-27C1-4678-B6AE-721DC3C8AAA1}" type="presParOf" srcId="{49956E69-945B-4DC9-B853-3CF0FB9387E5}" destId="{638FA8BA-A8E8-460E-9B79-3EA91E2BFE5B}" srcOrd="5" destOrd="0" presId="urn:microsoft.com/office/officeart/2005/8/layout/radial6"/>
    <dgm:cxn modelId="{4F9B5393-56AD-4140-B772-7661121260C5}" type="presParOf" srcId="{49956E69-945B-4DC9-B853-3CF0FB9387E5}" destId="{BF6FCBE9-74A1-4039-8E70-45B24714E084}" srcOrd="6" destOrd="0" presId="urn:microsoft.com/office/officeart/2005/8/layout/radial6"/>
    <dgm:cxn modelId="{78AB3CDD-DE16-4A73-87D1-9E1CAE6A981D}" type="presParOf" srcId="{49956E69-945B-4DC9-B853-3CF0FB9387E5}" destId="{3748ED59-2D63-4229-91E7-907F7D62882F}" srcOrd="7" destOrd="0" presId="urn:microsoft.com/office/officeart/2005/8/layout/radial6"/>
    <dgm:cxn modelId="{6350A78D-2702-4D38-9B97-C017B39554F9}" type="presParOf" srcId="{49956E69-945B-4DC9-B853-3CF0FB9387E5}" destId="{54109BBE-CAD1-44EB-8662-3717D88D7659}" srcOrd="8" destOrd="0" presId="urn:microsoft.com/office/officeart/2005/8/layout/radial6"/>
    <dgm:cxn modelId="{FB524725-A136-4CA1-B2C6-D64E2452B27D}" type="presParOf" srcId="{49956E69-945B-4DC9-B853-3CF0FB9387E5}" destId="{BEFF2BBE-B4A5-45CB-A563-2E0EA7610BB1}" srcOrd="9" destOrd="0" presId="urn:microsoft.com/office/officeart/2005/8/layout/radial6"/>
    <dgm:cxn modelId="{FB72A34F-C2A7-471D-9777-4A340920C5DD}" type="presParOf" srcId="{49956E69-945B-4DC9-B853-3CF0FB9387E5}" destId="{27751FAC-A673-43F0-8287-41CDD367DF2D}" srcOrd="10" destOrd="0" presId="urn:microsoft.com/office/officeart/2005/8/layout/radial6"/>
    <dgm:cxn modelId="{9655FFA7-59FF-456F-B923-D6AA17014264}" type="presParOf" srcId="{49956E69-945B-4DC9-B853-3CF0FB9387E5}" destId="{BD32BA99-5793-40E8-B2D1-75F0AF723778}" srcOrd="11" destOrd="0" presId="urn:microsoft.com/office/officeart/2005/8/layout/radial6"/>
    <dgm:cxn modelId="{50A36C94-B1A7-490F-908E-1E6C1EF60CED}" type="presParOf" srcId="{49956E69-945B-4DC9-B853-3CF0FB9387E5}" destId="{2A220C95-BA3E-4FBE-B406-A645C99BAA73}" srcOrd="12" destOrd="0" presId="urn:microsoft.com/office/officeart/2005/8/layout/radial6"/>
    <dgm:cxn modelId="{869F6D33-4C71-4E88-91D8-0DC54FE25410}" type="presParOf" srcId="{49956E69-945B-4DC9-B853-3CF0FB9387E5}" destId="{FBBD5F47-6B1F-4CF1-8AD3-4D6F27D23551}" srcOrd="13" destOrd="0" presId="urn:microsoft.com/office/officeart/2005/8/layout/radial6"/>
    <dgm:cxn modelId="{9A7304DE-44BF-469B-A505-29ECD74C6A7D}" type="presParOf" srcId="{49956E69-945B-4DC9-B853-3CF0FB9387E5}" destId="{8B535D2E-46DE-4F9B-AC33-AEB9169B823E}" srcOrd="14" destOrd="0" presId="urn:microsoft.com/office/officeart/2005/8/layout/radial6"/>
    <dgm:cxn modelId="{29250983-F03F-49B6-9A79-A35E467648B6}" type="presParOf" srcId="{49956E69-945B-4DC9-B853-3CF0FB9387E5}" destId="{0B1CBE9D-3A90-4085-B525-49DF6F70A0F5}" srcOrd="15" destOrd="0" presId="urn:microsoft.com/office/officeart/2005/8/layout/radial6"/>
    <dgm:cxn modelId="{E29D42DF-5213-453A-83A6-1900937B808F}" type="presParOf" srcId="{49956E69-945B-4DC9-B853-3CF0FB9387E5}" destId="{276A806D-B513-485D-9BC2-7E88A183D0A2}" srcOrd="16" destOrd="0" presId="urn:microsoft.com/office/officeart/2005/8/layout/radial6"/>
    <dgm:cxn modelId="{62D14AAE-3DE5-49F9-928A-BAEA026CBBED}" type="presParOf" srcId="{49956E69-945B-4DC9-B853-3CF0FB9387E5}" destId="{ED7437F4-F169-492C-B300-15F7BC9BAF7E}" srcOrd="17" destOrd="0" presId="urn:microsoft.com/office/officeart/2005/8/layout/radial6"/>
    <dgm:cxn modelId="{9CCC9832-4519-4531-BB05-8A4996D5ACD7}" type="presParOf" srcId="{49956E69-945B-4DC9-B853-3CF0FB9387E5}" destId="{09E5CD7F-5DD6-4951-8A34-534798FC3A05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2A1B48-C0F4-4443-A87B-475586E47C45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</dgm:pt>
    <dgm:pt modelId="{B56516AC-745E-4049-8702-8F2BE0952120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" sz="1600" i="0" dirty="0" smtClean="0">
              <a:solidFill>
                <a:schemeClr val="tx1"/>
              </a:solidFill>
              <a:latin typeface="Book Antiqua" pitchFamily="18" charset="0"/>
            </a:rPr>
            <a:t>Коли виконуються домовленості (2 строни)</a:t>
          </a:r>
          <a:endParaRPr lang="ru-RU" sz="1600" i="0" dirty="0">
            <a:solidFill>
              <a:schemeClr val="tx1"/>
            </a:solidFill>
            <a:latin typeface="Book Antiqua" pitchFamily="18" charset="0"/>
          </a:endParaRPr>
        </a:p>
      </dgm:t>
    </dgm:pt>
    <dgm:pt modelId="{3AF2558E-021B-4794-B95A-64272F1544C5}" type="parTrans" cxnId="{46B9C9A8-49FB-446E-A49D-36B14CA74722}">
      <dgm:prSet/>
      <dgm:spPr/>
      <dgm:t>
        <a:bodyPr/>
        <a:lstStyle/>
        <a:p>
          <a:endParaRPr lang="ru-RU"/>
        </a:p>
      </dgm:t>
    </dgm:pt>
    <dgm:pt modelId="{1BB15E4D-38DF-4F4C-AA16-836140302C19}" type="sibTrans" cxnId="{46B9C9A8-49FB-446E-A49D-36B14CA74722}">
      <dgm:prSet/>
      <dgm:spPr/>
      <dgm:t>
        <a:bodyPr/>
        <a:lstStyle/>
        <a:p>
          <a:endParaRPr lang="ru-RU"/>
        </a:p>
      </dgm:t>
    </dgm:pt>
    <dgm:pt modelId="{CC6D09B1-2375-4384-9F7C-BED20FC39EFE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є</a:t>
          </a:r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більше</a:t>
          </a:r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ніж</a:t>
          </a:r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 один цикл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60495577-5C9A-4C5F-A426-79B5D6BB9D5A}" type="parTrans" cxnId="{E4E1E4E6-0B1F-44E9-A32C-87C4D36F51A4}">
      <dgm:prSet/>
      <dgm:spPr/>
      <dgm:t>
        <a:bodyPr/>
        <a:lstStyle/>
        <a:p>
          <a:endParaRPr lang="ru-RU"/>
        </a:p>
      </dgm:t>
    </dgm:pt>
    <dgm:pt modelId="{A05A6879-2FEE-4587-A5E7-C73ACE7FB8F0}" type="sibTrans" cxnId="{E4E1E4E6-0B1F-44E9-A32C-87C4D36F51A4}">
      <dgm:prSet/>
      <dgm:spPr/>
      <dgm:t>
        <a:bodyPr/>
        <a:lstStyle/>
        <a:p>
          <a:endParaRPr lang="ru-RU"/>
        </a:p>
      </dgm:t>
    </dgm:pt>
    <dgm:pt modelId="{934DA928-A195-434A-A265-1BF2651BA316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з’являється</a:t>
          </a:r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дружня</a:t>
          </a:r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Book Antiqua" pitchFamily="18" charset="0"/>
            </a:rPr>
            <a:t>аудиторія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BD265ACD-D023-4486-9F4E-B441A035B07C}" type="parTrans" cxnId="{4F5BF55C-2CB7-475B-8CE0-E66F63621731}">
      <dgm:prSet/>
      <dgm:spPr/>
      <dgm:t>
        <a:bodyPr/>
        <a:lstStyle/>
        <a:p>
          <a:endParaRPr lang="ru-RU"/>
        </a:p>
      </dgm:t>
    </dgm:pt>
    <dgm:pt modelId="{242E8AAB-B13F-4147-9E52-73CD186F8047}" type="sibTrans" cxnId="{4F5BF55C-2CB7-475B-8CE0-E66F63621731}">
      <dgm:prSet/>
      <dgm:spPr/>
      <dgm:t>
        <a:bodyPr/>
        <a:lstStyle/>
        <a:p>
          <a:endParaRPr lang="ru-RU"/>
        </a:p>
      </dgm:t>
    </dgm:pt>
    <dgm:pt modelId="{3CF9359D-C6A3-471C-A8FD-11CA7319FD3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600" dirty="0" err="1" smtClean="0">
              <a:solidFill>
                <a:schemeClr val="tx1"/>
              </a:solidFill>
              <a:latin typeface="Book Antiqua" pitchFamily="18" charset="0"/>
            </a:rPr>
            <a:t>існує</a:t>
          </a:r>
          <a:r>
            <a:rPr lang="ru-RU" sz="16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Book Antiqua" pitchFamily="18" charset="0"/>
            </a:rPr>
            <a:t>контсруктив</a:t>
          </a:r>
          <a:r>
            <a:rPr lang="ru-RU" sz="1600" dirty="0" smtClean="0">
              <a:solidFill>
                <a:schemeClr val="tx1"/>
              </a:solidFill>
              <a:latin typeface="Book Antiqua" pitchFamily="18" charset="0"/>
            </a:rPr>
            <a:t> в </a:t>
          </a:r>
          <a:r>
            <a:rPr lang="ru-RU" sz="1600" dirty="0" err="1" smtClean="0">
              <a:solidFill>
                <a:schemeClr val="tx1"/>
              </a:solidFill>
              <a:latin typeface="Book Antiqua" pitchFamily="18" charset="0"/>
            </a:rPr>
            <a:t>рішенні</a:t>
          </a:r>
          <a:r>
            <a:rPr lang="ru-RU" sz="1600" dirty="0" smtClean="0">
              <a:solidFill>
                <a:schemeClr val="tx1"/>
              </a:solidFill>
              <a:latin typeface="Book Antiqua" pitchFamily="18" charset="0"/>
            </a:rPr>
            <a:t> проблем</a:t>
          </a:r>
          <a:endParaRPr lang="ru-RU" sz="1600" dirty="0">
            <a:solidFill>
              <a:schemeClr val="tx1"/>
            </a:solidFill>
            <a:latin typeface="Book Antiqua" pitchFamily="18" charset="0"/>
          </a:endParaRPr>
        </a:p>
      </dgm:t>
    </dgm:pt>
    <dgm:pt modelId="{E79407E3-3577-422F-A7A9-602B1368D6F0}" type="parTrans" cxnId="{28533E76-F9EE-434D-87CF-87C1ACBF0BB8}">
      <dgm:prSet/>
      <dgm:spPr/>
      <dgm:t>
        <a:bodyPr/>
        <a:lstStyle/>
        <a:p>
          <a:endParaRPr lang="ru-RU"/>
        </a:p>
      </dgm:t>
    </dgm:pt>
    <dgm:pt modelId="{F41F6A38-157F-4C49-AF89-F973247F394B}" type="sibTrans" cxnId="{28533E76-F9EE-434D-87CF-87C1ACBF0BB8}">
      <dgm:prSet/>
      <dgm:spPr/>
      <dgm:t>
        <a:bodyPr/>
        <a:lstStyle/>
        <a:p>
          <a:endParaRPr lang="ru-RU"/>
        </a:p>
      </dgm:t>
    </dgm:pt>
    <dgm:pt modelId="{62157631-17C0-4A7B-BC57-76D77780E461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i="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600" i="0" dirty="0" err="1" smtClean="0">
              <a:solidFill>
                <a:schemeClr val="tx1"/>
              </a:solidFill>
              <a:latin typeface="Book Antiqua" pitchFamily="18" charset="0"/>
            </a:rPr>
            <a:t>є</a:t>
          </a:r>
          <a:r>
            <a:rPr lang="ru-RU" sz="1600" i="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i="0" dirty="0" err="1" smtClean="0">
              <a:solidFill>
                <a:schemeClr val="tx1"/>
              </a:solidFill>
              <a:latin typeface="Book Antiqua" pitchFamily="18" charset="0"/>
            </a:rPr>
            <a:t>спільні</a:t>
          </a:r>
          <a:r>
            <a:rPr lang="ru-RU" sz="1600" i="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i="0" dirty="0" err="1" smtClean="0">
              <a:solidFill>
                <a:schemeClr val="tx1"/>
              </a:solidFill>
              <a:latin typeface="Book Antiqua" pitchFamily="18" charset="0"/>
            </a:rPr>
            <a:t>цілі</a:t>
          </a:r>
          <a:endParaRPr lang="ru-RU" sz="1600" i="0" dirty="0">
            <a:solidFill>
              <a:schemeClr val="tx1"/>
            </a:solidFill>
            <a:latin typeface="Book Antiqua" pitchFamily="18" charset="0"/>
          </a:endParaRPr>
        </a:p>
      </dgm:t>
    </dgm:pt>
    <dgm:pt modelId="{E6BD130C-D0AD-4CB9-AA23-A1FFAEB0184A}" type="parTrans" cxnId="{34F9DA9D-AB4F-467D-96E2-8D39719ECA3F}">
      <dgm:prSet/>
      <dgm:spPr/>
      <dgm:t>
        <a:bodyPr/>
        <a:lstStyle/>
        <a:p>
          <a:endParaRPr lang="ru-RU"/>
        </a:p>
      </dgm:t>
    </dgm:pt>
    <dgm:pt modelId="{A3AD8894-31F1-4989-9889-59EA103C6A86}" type="sibTrans" cxnId="{34F9DA9D-AB4F-467D-96E2-8D39719ECA3F}">
      <dgm:prSet/>
      <dgm:spPr/>
      <dgm:t>
        <a:bodyPr/>
        <a:lstStyle/>
        <a:p>
          <a:endParaRPr lang="ru-RU"/>
        </a:p>
      </dgm:t>
    </dgm:pt>
    <dgm:pt modelId="{48B0B14F-D215-4C7B-B153-34B0A301643C}" type="pres">
      <dgm:prSet presAssocID="{0D2A1B48-C0F4-4443-A87B-475586E47C45}" presName="Name0" presStyleCnt="0">
        <dgm:presLayoutVars>
          <dgm:dir/>
          <dgm:resizeHandles val="exact"/>
        </dgm:presLayoutVars>
      </dgm:prSet>
      <dgm:spPr/>
    </dgm:pt>
    <dgm:pt modelId="{1B75D908-1509-4609-ABE8-CFF0C8D25EC5}" type="pres">
      <dgm:prSet presAssocID="{B56516AC-745E-4049-8702-8F2BE0952120}" presName="node" presStyleLbl="node1" presStyleIdx="0" presStyleCnt="5" custScaleX="124363" custScaleY="99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C8E5C-838F-4622-BC90-1BCCEDBC7A9B}" type="pres">
      <dgm:prSet presAssocID="{1BB15E4D-38DF-4F4C-AA16-836140302C19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1B6796B-AE48-4CCF-A041-CA585CEF960E}" type="pres">
      <dgm:prSet presAssocID="{1BB15E4D-38DF-4F4C-AA16-836140302C1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34B4BDE-B2BE-4BBD-9C14-7F0602DE667E}" type="pres">
      <dgm:prSet presAssocID="{CC6D09B1-2375-4384-9F7C-BED20FC39E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22C6F-FB28-46B9-8A8D-40F974571C90}" type="pres">
      <dgm:prSet presAssocID="{A05A6879-2FEE-4587-A5E7-C73ACE7FB8F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A4E65D4-2BDF-4517-9FD0-FC9E66FF9F0F}" type="pres">
      <dgm:prSet presAssocID="{A05A6879-2FEE-4587-A5E7-C73ACE7FB8F0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9392A3B-0322-47D4-805A-0776D1DC569E}" type="pres">
      <dgm:prSet presAssocID="{934DA928-A195-434A-A265-1BF2651BA31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81B08-6437-4197-A391-C0238C9A4856}" type="pres">
      <dgm:prSet presAssocID="{242E8AAB-B13F-4147-9E52-73CD186F804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86FC906-2D38-478A-A006-E433DBC3E4BD}" type="pres">
      <dgm:prSet presAssocID="{242E8AAB-B13F-4147-9E52-73CD186F804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3AB55E5-3C2C-4B65-8B15-20D86D17F480}" type="pres">
      <dgm:prSet presAssocID="{3CF9359D-C6A3-471C-A8FD-11CA7319FD37}" presName="node" presStyleLbl="node1" presStyleIdx="3" presStyleCnt="5" custScaleX="127496" custScaleY="106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4F6F9-E75F-481F-957D-F7089EC17C6D}" type="pres">
      <dgm:prSet presAssocID="{F41F6A38-157F-4C49-AF89-F973247F394B}" presName="sibTrans" presStyleLbl="sibTrans2D1" presStyleIdx="3" presStyleCnt="4"/>
      <dgm:spPr/>
      <dgm:t>
        <a:bodyPr/>
        <a:lstStyle/>
        <a:p>
          <a:endParaRPr lang="ru-RU"/>
        </a:p>
      </dgm:t>
    </dgm:pt>
    <dgm:pt modelId="{C77A5F50-505B-4C5E-9E1D-4628CF57C087}" type="pres">
      <dgm:prSet presAssocID="{F41F6A38-157F-4C49-AF89-F973247F394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B95BEE7B-86C6-4A86-ACCC-EE4401218E9C}" type="pres">
      <dgm:prSet presAssocID="{62157631-17C0-4A7B-BC57-76D77780E46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78D9C8-197D-47C2-9248-7E953D5F9DA0}" type="presOf" srcId="{62157631-17C0-4A7B-BC57-76D77780E461}" destId="{B95BEE7B-86C6-4A86-ACCC-EE4401218E9C}" srcOrd="0" destOrd="0" presId="urn:microsoft.com/office/officeart/2005/8/layout/process1"/>
    <dgm:cxn modelId="{36E50EA4-479B-4E8A-85A7-0EC2AD621E4F}" type="presOf" srcId="{F41F6A38-157F-4C49-AF89-F973247F394B}" destId="{C77A5F50-505B-4C5E-9E1D-4628CF57C087}" srcOrd="1" destOrd="0" presId="urn:microsoft.com/office/officeart/2005/8/layout/process1"/>
    <dgm:cxn modelId="{28533E76-F9EE-434D-87CF-87C1ACBF0BB8}" srcId="{0D2A1B48-C0F4-4443-A87B-475586E47C45}" destId="{3CF9359D-C6A3-471C-A8FD-11CA7319FD37}" srcOrd="3" destOrd="0" parTransId="{E79407E3-3577-422F-A7A9-602B1368D6F0}" sibTransId="{F41F6A38-157F-4C49-AF89-F973247F394B}"/>
    <dgm:cxn modelId="{0E2F83CF-AC21-4D71-90C0-3BB5C02E0813}" type="presOf" srcId="{1BB15E4D-38DF-4F4C-AA16-836140302C19}" destId="{E1B6796B-AE48-4CCF-A041-CA585CEF960E}" srcOrd="1" destOrd="0" presId="urn:microsoft.com/office/officeart/2005/8/layout/process1"/>
    <dgm:cxn modelId="{EC7E5553-CE95-4A86-9F0F-7325F784C334}" type="presOf" srcId="{0D2A1B48-C0F4-4443-A87B-475586E47C45}" destId="{48B0B14F-D215-4C7B-B153-34B0A301643C}" srcOrd="0" destOrd="0" presId="urn:microsoft.com/office/officeart/2005/8/layout/process1"/>
    <dgm:cxn modelId="{418E8A21-EA2D-4A18-8D91-2E83B3BA420A}" type="presOf" srcId="{934DA928-A195-434A-A265-1BF2651BA316}" destId="{B9392A3B-0322-47D4-805A-0776D1DC569E}" srcOrd="0" destOrd="0" presId="urn:microsoft.com/office/officeart/2005/8/layout/process1"/>
    <dgm:cxn modelId="{1CB0BBDE-165F-4CCF-9128-830AA7B7C35E}" type="presOf" srcId="{B56516AC-745E-4049-8702-8F2BE0952120}" destId="{1B75D908-1509-4609-ABE8-CFF0C8D25EC5}" srcOrd="0" destOrd="0" presId="urn:microsoft.com/office/officeart/2005/8/layout/process1"/>
    <dgm:cxn modelId="{4D8E439B-7CBB-4944-8E34-43698AAE6D1C}" type="presOf" srcId="{1BB15E4D-38DF-4F4C-AA16-836140302C19}" destId="{1EDC8E5C-838F-4622-BC90-1BCCEDBC7A9B}" srcOrd="0" destOrd="0" presId="urn:microsoft.com/office/officeart/2005/8/layout/process1"/>
    <dgm:cxn modelId="{AC3FBA8D-D0DC-4E8C-9B77-9F51EF9DE804}" type="presOf" srcId="{F41F6A38-157F-4C49-AF89-F973247F394B}" destId="{2134F6F9-E75F-481F-957D-F7089EC17C6D}" srcOrd="0" destOrd="0" presId="urn:microsoft.com/office/officeart/2005/8/layout/process1"/>
    <dgm:cxn modelId="{34F9DA9D-AB4F-467D-96E2-8D39719ECA3F}" srcId="{0D2A1B48-C0F4-4443-A87B-475586E47C45}" destId="{62157631-17C0-4A7B-BC57-76D77780E461}" srcOrd="4" destOrd="0" parTransId="{E6BD130C-D0AD-4CB9-AA23-A1FFAEB0184A}" sibTransId="{A3AD8894-31F1-4989-9889-59EA103C6A86}"/>
    <dgm:cxn modelId="{46B9C9A8-49FB-446E-A49D-36B14CA74722}" srcId="{0D2A1B48-C0F4-4443-A87B-475586E47C45}" destId="{B56516AC-745E-4049-8702-8F2BE0952120}" srcOrd="0" destOrd="0" parTransId="{3AF2558E-021B-4794-B95A-64272F1544C5}" sibTransId="{1BB15E4D-38DF-4F4C-AA16-836140302C19}"/>
    <dgm:cxn modelId="{09216791-75C4-4508-9943-D66CDAF4B399}" type="presOf" srcId="{242E8AAB-B13F-4147-9E52-73CD186F8047}" destId="{42381B08-6437-4197-A391-C0238C9A4856}" srcOrd="0" destOrd="0" presId="urn:microsoft.com/office/officeart/2005/8/layout/process1"/>
    <dgm:cxn modelId="{B139C190-D969-4C7E-BFE2-C87763FF9C20}" type="presOf" srcId="{CC6D09B1-2375-4384-9F7C-BED20FC39EFE}" destId="{134B4BDE-B2BE-4BBD-9C14-7F0602DE667E}" srcOrd="0" destOrd="0" presId="urn:microsoft.com/office/officeart/2005/8/layout/process1"/>
    <dgm:cxn modelId="{ADF336B1-CE2B-44AF-AE06-4D18E80B4802}" type="presOf" srcId="{A05A6879-2FEE-4587-A5E7-C73ACE7FB8F0}" destId="{A0222C6F-FB28-46B9-8A8D-40F974571C90}" srcOrd="0" destOrd="0" presId="urn:microsoft.com/office/officeart/2005/8/layout/process1"/>
    <dgm:cxn modelId="{9853170E-B959-430A-B758-9703A423DE62}" type="presOf" srcId="{3CF9359D-C6A3-471C-A8FD-11CA7319FD37}" destId="{C3AB55E5-3C2C-4B65-8B15-20D86D17F480}" srcOrd="0" destOrd="0" presId="urn:microsoft.com/office/officeart/2005/8/layout/process1"/>
    <dgm:cxn modelId="{4F5BF55C-2CB7-475B-8CE0-E66F63621731}" srcId="{0D2A1B48-C0F4-4443-A87B-475586E47C45}" destId="{934DA928-A195-434A-A265-1BF2651BA316}" srcOrd="2" destOrd="0" parTransId="{BD265ACD-D023-4486-9F4E-B441A035B07C}" sibTransId="{242E8AAB-B13F-4147-9E52-73CD186F8047}"/>
    <dgm:cxn modelId="{D2F91231-4342-424F-A0F0-247985858459}" type="presOf" srcId="{242E8AAB-B13F-4147-9E52-73CD186F8047}" destId="{A86FC906-2D38-478A-A006-E433DBC3E4BD}" srcOrd="1" destOrd="0" presId="urn:microsoft.com/office/officeart/2005/8/layout/process1"/>
    <dgm:cxn modelId="{298D7CEE-55C2-4B41-BF5F-EBD5441DEAAB}" type="presOf" srcId="{A05A6879-2FEE-4587-A5E7-C73ACE7FB8F0}" destId="{5A4E65D4-2BDF-4517-9FD0-FC9E66FF9F0F}" srcOrd="1" destOrd="0" presId="urn:microsoft.com/office/officeart/2005/8/layout/process1"/>
    <dgm:cxn modelId="{E4E1E4E6-0B1F-44E9-A32C-87C4D36F51A4}" srcId="{0D2A1B48-C0F4-4443-A87B-475586E47C45}" destId="{CC6D09B1-2375-4384-9F7C-BED20FC39EFE}" srcOrd="1" destOrd="0" parTransId="{60495577-5C9A-4C5F-A426-79B5D6BB9D5A}" sibTransId="{A05A6879-2FEE-4587-A5E7-C73ACE7FB8F0}"/>
    <dgm:cxn modelId="{9FD1068E-1563-4629-877E-F4F60E294191}" type="presParOf" srcId="{48B0B14F-D215-4C7B-B153-34B0A301643C}" destId="{1B75D908-1509-4609-ABE8-CFF0C8D25EC5}" srcOrd="0" destOrd="0" presId="urn:microsoft.com/office/officeart/2005/8/layout/process1"/>
    <dgm:cxn modelId="{6FC6C520-4373-4ACA-A8E8-57BA1D8BFA43}" type="presParOf" srcId="{48B0B14F-D215-4C7B-B153-34B0A301643C}" destId="{1EDC8E5C-838F-4622-BC90-1BCCEDBC7A9B}" srcOrd="1" destOrd="0" presId="urn:microsoft.com/office/officeart/2005/8/layout/process1"/>
    <dgm:cxn modelId="{ECBFD57C-2C68-4B0E-B36D-84211A9E0C80}" type="presParOf" srcId="{1EDC8E5C-838F-4622-BC90-1BCCEDBC7A9B}" destId="{E1B6796B-AE48-4CCF-A041-CA585CEF960E}" srcOrd="0" destOrd="0" presId="urn:microsoft.com/office/officeart/2005/8/layout/process1"/>
    <dgm:cxn modelId="{37876DD8-AA79-4D29-B73B-FDEF82BF6DDF}" type="presParOf" srcId="{48B0B14F-D215-4C7B-B153-34B0A301643C}" destId="{134B4BDE-B2BE-4BBD-9C14-7F0602DE667E}" srcOrd="2" destOrd="0" presId="urn:microsoft.com/office/officeart/2005/8/layout/process1"/>
    <dgm:cxn modelId="{29502A80-CB17-4053-8E5B-26C267732212}" type="presParOf" srcId="{48B0B14F-D215-4C7B-B153-34B0A301643C}" destId="{A0222C6F-FB28-46B9-8A8D-40F974571C90}" srcOrd="3" destOrd="0" presId="urn:microsoft.com/office/officeart/2005/8/layout/process1"/>
    <dgm:cxn modelId="{6DCAF9BD-1D95-41F3-AF34-F4FD8F5353C6}" type="presParOf" srcId="{A0222C6F-FB28-46B9-8A8D-40F974571C90}" destId="{5A4E65D4-2BDF-4517-9FD0-FC9E66FF9F0F}" srcOrd="0" destOrd="0" presId="urn:microsoft.com/office/officeart/2005/8/layout/process1"/>
    <dgm:cxn modelId="{D5C8BC0B-4F2E-4176-97FA-57B45158001A}" type="presParOf" srcId="{48B0B14F-D215-4C7B-B153-34B0A301643C}" destId="{B9392A3B-0322-47D4-805A-0776D1DC569E}" srcOrd="4" destOrd="0" presId="urn:microsoft.com/office/officeart/2005/8/layout/process1"/>
    <dgm:cxn modelId="{963EE446-B23A-4681-B688-5D9AEBF26682}" type="presParOf" srcId="{48B0B14F-D215-4C7B-B153-34B0A301643C}" destId="{42381B08-6437-4197-A391-C0238C9A4856}" srcOrd="5" destOrd="0" presId="urn:microsoft.com/office/officeart/2005/8/layout/process1"/>
    <dgm:cxn modelId="{E097D1B6-FD8D-45D7-BBF2-6530D500F65C}" type="presParOf" srcId="{42381B08-6437-4197-A391-C0238C9A4856}" destId="{A86FC906-2D38-478A-A006-E433DBC3E4BD}" srcOrd="0" destOrd="0" presId="urn:microsoft.com/office/officeart/2005/8/layout/process1"/>
    <dgm:cxn modelId="{7ACB3D51-EDFE-4AB4-9F3D-BB58CF0DA861}" type="presParOf" srcId="{48B0B14F-D215-4C7B-B153-34B0A301643C}" destId="{C3AB55E5-3C2C-4B65-8B15-20D86D17F480}" srcOrd="6" destOrd="0" presId="urn:microsoft.com/office/officeart/2005/8/layout/process1"/>
    <dgm:cxn modelId="{3585AAF4-B96F-41CD-AACD-EB12733EB9AD}" type="presParOf" srcId="{48B0B14F-D215-4C7B-B153-34B0A301643C}" destId="{2134F6F9-E75F-481F-957D-F7089EC17C6D}" srcOrd="7" destOrd="0" presId="urn:microsoft.com/office/officeart/2005/8/layout/process1"/>
    <dgm:cxn modelId="{3975C9DD-1E95-4DB9-A3E4-33E06D96264A}" type="presParOf" srcId="{2134F6F9-E75F-481F-957D-F7089EC17C6D}" destId="{C77A5F50-505B-4C5E-9E1D-4628CF57C087}" srcOrd="0" destOrd="0" presId="urn:microsoft.com/office/officeart/2005/8/layout/process1"/>
    <dgm:cxn modelId="{2D127F10-4F64-4AF5-8233-559165434E3D}" type="presParOf" srcId="{48B0B14F-D215-4C7B-B153-34B0A301643C}" destId="{B95BEE7B-86C6-4A86-ACCC-EE4401218E9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E5CD7F-5DD6-4951-8A34-534798FC3A05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12600000"/>
            <a:gd name="adj2" fmla="val 162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1CBE9D-3A90-4085-B525-49DF6F70A0F5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9000000"/>
            <a:gd name="adj2" fmla="val 126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20C95-BA3E-4FBE-B406-A645C99BAA73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5400000"/>
            <a:gd name="adj2" fmla="val 90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F2BBE-B4A5-45CB-A563-2E0EA7610BB1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1800000"/>
            <a:gd name="adj2" fmla="val 54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FCBE9-74A1-4039-8E70-45B24714E084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19800000"/>
            <a:gd name="adj2" fmla="val 18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F5606-D403-4110-A4AE-286476BBC16B}">
      <dsp:nvSpPr>
        <dsp:cNvPr id="0" name=""/>
        <dsp:cNvSpPr/>
      </dsp:nvSpPr>
      <dsp:spPr>
        <a:xfrm>
          <a:off x="2027141" y="507090"/>
          <a:ext cx="3661700" cy="3661700"/>
        </a:xfrm>
        <a:prstGeom prst="blockArc">
          <a:avLst>
            <a:gd name="adj1" fmla="val 16200000"/>
            <a:gd name="adj2" fmla="val 19800000"/>
            <a:gd name="adj3" fmla="val 452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15C4F-88F0-40F9-B72B-D089B94C9581}">
      <dsp:nvSpPr>
        <dsp:cNvPr id="0" name=""/>
        <dsp:cNvSpPr/>
      </dsp:nvSpPr>
      <dsp:spPr>
        <a:xfrm>
          <a:off x="2963103" y="1595776"/>
          <a:ext cx="1789776" cy="14843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err="1" smtClean="0">
              <a:latin typeface="Book Antiqua" pitchFamily="18" charset="0"/>
            </a:rPr>
            <a:t>Бібіліотека</a:t>
          </a:r>
          <a:endParaRPr lang="ru-RU" sz="1400" b="1" kern="1200" dirty="0">
            <a:latin typeface="Book Antiqua" pitchFamily="18" charset="0"/>
          </a:endParaRPr>
        </a:p>
      </dsp:txBody>
      <dsp:txXfrm>
        <a:off x="2963103" y="1595776"/>
        <a:ext cx="1789776" cy="1484328"/>
      </dsp:txXfrm>
    </dsp:sp>
    <dsp:sp modelId="{1266B360-738F-435A-AE48-95A1A4D91994}">
      <dsp:nvSpPr>
        <dsp:cNvPr id="0" name=""/>
        <dsp:cNvSpPr/>
      </dsp:nvSpPr>
      <dsp:spPr>
        <a:xfrm>
          <a:off x="3248874" y="29153"/>
          <a:ext cx="1218234" cy="10387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err="1" smtClean="0">
              <a:latin typeface="Book Antiqua" pitchFamily="18" charset="0"/>
            </a:rPr>
            <a:t>Мистецько-розважа-льний</a:t>
          </a:r>
          <a:r>
            <a:rPr lang="uk-UA" sz="1200" kern="1200" dirty="0" smtClean="0">
              <a:latin typeface="Book Antiqua" pitchFamily="18" charset="0"/>
            </a:rPr>
            <a:t> сектор</a:t>
          </a:r>
          <a:endParaRPr lang="ru-RU" sz="1200" kern="1200" dirty="0">
            <a:latin typeface="Book Antiqua" pitchFamily="18" charset="0"/>
          </a:endParaRPr>
        </a:p>
      </dsp:txBody>
      <dsp:txXfrm>
        <a:off x="3248874" y="29153"/>
        <a:ext cx="1218234" cy="1038742"/>
      </dsp:txXfrm>
    </dsp:sp>
    <dsp:sp modelId="{7D55BAF5-423C-4023-AF0D-8C41BCEB3805}">
      <dsp:nvSpPr>
        <dsp:cNvPr id="0" name=""/>
        <dsp:cNvSpPr/>
      </dsp:nvSpPr>
      <dsp:spPr>
        <a:xfrm>
          <a:off x="4771310" y="867752"/>
          <a:ext cx="1272720" cy="1150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err="1" smtClean="0">
              <a:latin typeface="Book Antiqua" pitchFamily="18" charset="0"/>
            </a:rPr>
            <a:t>Соціаль-ний</a:t>
          </a:r>
          <a:r>
            <a:rPr lang="uk-UA" sz="1200" kern="1200" dirty="0" smtClean="0">
              <a:latin typeface="Book Antiqua" pitchFamily="18" charset="0"/>
            </a:rPr>
            <a:t> сектор</a:t>
          </a:r>
          <a:endParaRPr lang="ru-RU" sz="1200" kern="1200" dirty="0">
            <a:latin typeface="Book Antiqua" pitchFamily="18" charset="0"/>
          </a:endParaRPr>
        </a:p>
      </dsp:txBody>
      <dsp:txXfrm>
        <a:off x="4771310" y="867752"/>
        <a:ext cx="1272720" cy="1150960"/>
      </dsp:txXfrm>
    </dsp:sp>
    <dsp:sp modelId="{3748ED59-2D63-4229-91E7-907F7D62882F}">
      <dsp:nvSpPr>
        <dsp:cNvPr id="0" name=""/>
        <dsp:cNvSpPr/>
      </dsp:nvSpPr>
      <dsp:spPr>
        <a:xfrm>
          <a:off x="4832190" y="2657167"/>
          <a:ext cx="1150960" cy="1150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err="1" smtClean="0">
              <a:latin typeface="Book Antiqua" pitchFamily="18" charset="0"/>
            </a:rPr>
            <a:t>Громад-ський</a:t>
          </a:r>
          <a:r>
            <a:rPr lang="uk-UA" sz="1200" kern="1200" dirty="0" smtClean="0">
              <a:latin typeface="Book Antiqua" pitchFamily="18" charset="0"/>
            </a:rPr>
            <a:t> сектор</a:t>
          </a:r>
          <a:endParaRPr lang="ru-RU" sz="1200" kern="1200" dirty="0">
            <a:latin typeface="Book Antiqua" pitchFamily="18" charset="0"/>
          </a:endParaRPr>
        </a:p>
      </dsp:txBody>
      <dsp:txXfrm>
        <a:off x="4832190" y="2657167"/>
        <a:ext cx="1150960" cy="1150960"/>
      </dsp:txXfrm>
    </dsp:sp>
    <dsp:sp modelId="{27751FAC-A673-43F0-8287-41CDD367DF2D}">
      <dsp:nvSpPr>
        <dsp:cNvPr id="0" name=""/>
        <dsp:cNvSpPr/>
      </dsp:nvSpPr>
      <dsp:spPr>
        <a:xfrm>
          <a:off x="3282511" y="3551875"/>
          <a:ext cx="1150960" cy="1150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Book Antiqua" pitchFamily="18" charset="0"/>
            </a:rPr>
            <a:t>Освітній сектор</a:t>
          </a:r>
          <a:endParaRPr lang="ru-RU" sz="1400" kern="1200" dirty="0">
            <a:latin typeface="Book Antiqua" pitchFamily="18" charset="0"/>
          </a:endParaRPr>
        </a:p>
      </dsp:txBody>
      <dsp:txXfrm>
        <a:off x="3282511" y="3551875"/>
        <a:ext cx="1150960" cy="1150960"/>
      </dsp:txXfrm>
    </dsp:sp>
    <dsp:sp modelId="{FBBD5F47-6B1F-4CF1-8AD3-4D6F27D23551}">
      <dsp:nvSpPr>
        <dsp:cNvPr id="0" name=""/>
        <dsp:cNvSpPr/>
      </dsp:nvSpPr>
      <dsp:spPr>
        <a:xfrm>
          <a:off x="1732832" y="2657167"/>
          <a:ext cx="1150960" cy="1150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err="1" smtClean="0">
              <a:latin typeface="Book Antiqua" pitchFamily="18" charset="0"/>
            </a:rPr>
            <a:t>Спортив-ний</a:t>
          </a:r>
          <a:r>
            <a:rPr lang="uk-UA" sz="1200" kern="1200" dirty="0" smtClean="0">
              <a:latin typeface="Book Antiqua" pitchFamily="18" charset="0"/>
            </a:rPr>
            <a:t> сектор</a:t>
          </a:r>
          <a:endParaRPr lang="ru-RU" sz="1200" kern="1200" dirty="0">
            <a:latin typeface="Book Antiqua" pitchFamily="18" charset="0"/>
          </a:endParaRPr>
        </a:p>
      </dsp:txBody>
      <dsp:txXfrm>
        <a:off x="1732832" y="2657167"/>
        <a:ext cx="1150960" cy="1150960"/>
      </dsp:txXfrm>
    </dsp:sp>
    <dsp:sp modelId="{276A806D-B513-485D-9BC2-7E88A183D0A2}">
      <dsp:nvSpPr>
        <dsp:cNvPr id="0" name=""/>
        <dsp:cNvSpPr/>
      </dsp:nvSpPr>
      <dsp:spPr>
        <a:xfrm>
          <a:off x="1732832" y="867752"/>
          <a:ext cx="1150960" cy="1150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latin typeface="Book Antiqua" pitchFamily="18" charset="0"/>
            </a:rPr>
            <a:t>Рекреаційно-туристичний сектор</a:t>
          </a:r>
          <a:endParaRPr lang="ru-RU" sz="1200" kern="1200" dirty="0">
            <a:latin typeface="Book Antiqua" pitchFamily="18" charset="0"/>
          </a:endParaRPr>
        </a:p>
      </dsp:txBody>
      <dsp:txXfrm>
        <a:off x="1732832" y="867752"/>
        <a:ext cx="1150960" cy="11509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75D908-1509-4609-ABE8-CFF0C8D25EC5}">
      <dsp:nvSpPr>
        <dsp:cNvPr id="0" name=""/>
        <dsp:cNvSpPr/>
      </dsp:nvSpPr>
      <dsp:spPr>
        <a:xfrm>
          <a:off x="7331" y="1428913"/>
          <a:ext cx="1538567" cy="1174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i="0" kern="1200" dirty="0" smtClean="0">
              <a:solidFill>
                <a:schemeClr val="tx1"/>
              </a:solidFill>
              <a:latin typeface="Book Antiqua" pitchFamily="18" charset="0"/>
            </a:rPr>
            <a:t>Коли виконуються домовленості (2 строни)</a:t>
          </a:r>
          <a:endParaRPr lang="ru-RU" sz="1600" i="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7331" y="1428913"/>
        <a:ext cx="1538567" cy="1174621"/>
      </dsp:txXfrm>
    </dsp:sp>
    <dsp:sp modelId="{1EDC8E5C-838F-4622-BC90-1BCCEDBC7A9B}">
      <dsp:nvSpPr>
        <dsp:cNvPr id="0" name=""/>
        <dsp:cNvSpPr/>
      </dsp:nvSpPr>
      <dsp:spPr>
        <a:xfrm>
          <a:off x="1669614" y="1862816"/>
          <a:ext cx="262277" cy="3068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669614" y="1862816"/>
        <a:ext cx="262277" cy="306815"/>
      </dsp:txXfrm>
    </dsp:sp>
    <dsp:sp modelId="{134B4BDE-B2BE-4BBD-9C14-7F0602DE667E}">
      <dsp:nvSpPr>
        <dsp:cNvPr id="0" name=""/>
        <dsp:cNvSpPr/>
      </dsp:nvSpPr>
      <dsp:spPr>
        <a:xfrm>
          <a:off x="2040762" y="1427393"/>
          <a:ext cx="1237158" cy="117766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є</a:t>
          </a: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більше</a:t>
          </a: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ніж</a:t>
          </a: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 один цикл</a:t>
          </a:r>
          <a:endParaRPr lang="ru-RU" sz="15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2040762" y="1427393"/>
        <a:ext cx="1237158" cy="1177660"/>
      </dsp:txXfrm>
    </dsp:sp>
    <dsp:sp modelId="{A0222C6F-FB28-46B9-8A8D-40F974571C90}">
      <dsp:nvSpPr>
        <dsp:cNvPr id="0" name=""/>
        <dsp:cNvSpPr/>
      </dsp:nvSpPr>
      <dsp:spPr>
        <a:xfrm>
          <a:off x="3401636" y="1862816"/>
          <a:ext cx="262277" cy="3068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401636" y="1862816"/>
        <a:ext cx="262277" cy="306815"/>
      </dsp:txXfrm>
    </dsp:sp>
    <dsp:sp modelId="{B9392A3B-0322-47D4-805A-0776D1DC569E}">
      <dsp:nvSpPr>
        <dsp:cNvPr id="0" name=""/>
        <dsp:cNvSpPr/>
      </dsp:nvSpPr>
      <dsp:spPr>
        <a:xfrm>
          <a:off x="3772784" y="1427393"/>
          <a:ext cx="1237158" cy="117766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з’являється</a:t>
          </a: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дружня</a:t>
          </a:r>
          <a:r>
            <a:rPr lang="ru-RU" sz="150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Book Antiqua" pitchFamily="18" charset="0"/>
            </a:rPr>
            <a:t>аудиторія</a:t>
          </a:r>
          <a:endParaRPr lang="ru-RU" sz="15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3772784" y="1427393"/>
        <a:ext cx="1237158" cy="1177660"/>
      </dsp:txXfrm>
    </dsp:sp>
    <dsp:sp modelId="{42381B08-6437-4197-A391-C0238C9A4856}">
      <dsp:nvSpPr>
        <dsp:cNvPr id="0" name=""/>
        <dsp:cNvSpPr/>
      </dsp:nvSpPr>
      <dsp:spPr>
        <a:xfrm>
          <a:off x="5133659" y="1862816"/>
          <a:ext cx="262277" cy="3068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133659" y="1862816"/>
        <a:ext cx="262277" cy="306815"/>
      </dsp:txXfrm>
    </dsp:sp>
    <dsp:sp modelId="{C3AB55E5-3C2C-4B65-8B15-20D86D17F480}">
      <dsp:nvSpPr>
        <dsp:cNvPr id="0" name=""/>
        <dsp:cNvSpPr/>
      </dsp:nvSpPr>
      <dsp:spPr>
        <a:xfrm>
          <a:off x="5504806" y="1390521"/>
          <a:ext cx="1577327" cy="125140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600" kern="1200" dirty="0" err="1" smtClean="0">
              <a:solidFill>
                <a:schemeClr val="tx1"/>
              </a:solidFill>
              <a:latin typeface="Book Antiqua" pitchFamily="18" charset="0"/>
            </a:rPr>
            <a:t>існує</a:t>
          </a:r>
          <a:r>
            <a:rPr lang="ru-RU" sz="160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Book Antiqua" pitchFamily="18" charset="0"/>
            </a:rPr>
            <a:t>контсруктив</a:t>
          </a:r>
          <a:r>
            <a:rPr lang="ru-RU" sz="1600" kern="1200" dirty="0" smtClean="0">
              <a:solidFill>
                <a:schemeClr val="tx1"/>
              </a:solidFill>
              <a:latin typeface="Book Antiqua" pitchFamily="18" charset="0"/>
            </a:rPr>
            <a:t> в </a:t>
          </a:r>
          <a:r>
            <a:rPr lang="ru-RU" sz="1600" kern="1200" dirty="0" err="1" smtClean="0">
              <a:solidFill>
                <a:schemeClr val="tx1"/>
              </a:solidFill>
              <a:latin typeface="Book Antiqua" pitchFamily="18" charset="0"/>
            </a:rPr>
            <a:t>рішенні</a:t>
          </a:r>
          <a:r>
            <a:rPr lang="ru-RU" sz="1600" kern="1200" dirty="0" smtClean="0">
              <a:solidFill>
                <a:schemeClr val="tx1"/>
              </a:solidFill>
              <a:latin typeface="Book Antiqua" pitchFamily="18" charset="0"/>
            </a:rPr>
            <a:t> проблем</a:t>
          </a:r>
          <a:endParaRPr lang="ru-RU" sz="16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5504806" y="1390521"/>
        <a:ext cx="1577327" cy="1251405"/>
      </dsp:txXfrm>
    </dsp:sp>
    <dsp:sp modelId="{2134F6F9-E75F-481F-957D-F7089EC17C6D}">
      <dsp:nvSpPr>
        <dsp:cNvPr id="0" name=""/>
        <dsp:cNvSpPr/>
      </dsp:nvSpPr>
      <dsp:spPr>
        <a:xfrm>
          <a:off x="7205850" y="1862816"/>
          <a:ext cx="262277" cy="3068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7205850" y="1862816"/>
        <a:ext cx="262277" cy="306815"/>
      </dsp:txXfrm>
    </dsp:sp>
    <dsp:sp modelId="{B95BEE7B-86C6-4A86-ACCC-EE4401218E9C}">
      <dsp:nvSpPr>
        <dsp:cNvPr id="0" name=""/>
        <dsp:cNvSpPr/>
      </dsp:nvSpPr>
      <dsp:spPr>
        <a:xfrm>
          <a:off x="7576998" y="1427393"/>
          <a:ext cx="1237158" cy="117766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0" kern="1200" dirty="0" smtClean="0">
              <a:solidFill>
                <a:schemeClr val="tx1"/>
              </a:solidFill>
              <a:latin typeface="Book Antiqua" pitchFamily="18" charset="0"/>
            </a:rPr>
            <a:t>Коли </a:t>
          </a:r>
          <a:r>
            <a:rPr lang="ru-RU" sz="1600" i="0" kern="1200" dirty="0" err="1" smtClean="0">
              <a:solidFill>
                <a:schemeClr val="tx1"/>
              </a:solidFill>
              <a:latin typeface="Book Antiqua" pitchFamily="18" charset="0"/>
            </a:rPr>
            <a:t>є</a:t>
          </a:r>
          <a:r>
            <a:rPr lang="ru-RU" sz="1600" i="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i="0" kern="1200" dirty="0" err="1" smtClean="0">
              <a:solidFill>
                <a:schemeClr val="tx1"/>
              </a:solidFill>
              <a:latin typeface="Book Antiqua" pitchFamily="18" charset="0"/>
            </a:rPr>
            <a:t>спільні</a:t>
          </a:r>
          <a:r>
            <a:rPr lang="ru-RU" sz="1600" i="0" kern="1200" dirty="0" smtClean="0">
              <a:solidFill>
                <a:schemeClr val="tx1"/>
              </a:solidFill>
              <a:latin typeface="Book Antiqua" pitchFamily="18" charset="0"/>
            </a:rPr>
            <a:t> </a:t>
          </a:r>
          <a:r>
            <a:rPr lang="ru-RU" sz="1600" i="0" kern="1200" dirty="0" err="1" smtClean="0">
              <a:solidFill>
                <a:schemeClr val="tx1"/>
              </a:solidFill>
              <a:latin typeface="Book Antiqua" pitchFamily="18" charset="0"/>
            </a:rPr>
            <a:t>цілі</a:t>
          </a:r>
          <a:endParaRPr lang="ru-RU" sz="1600" i="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7576998" y="1427393"/>
        <a:ext cx="1237158" cy="1177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mVH4M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oo.gl/B27Gy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11700" y="445024"/>
            <a:ext cx="2820140" cy="22707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ДОСЛІДЖЕННЯ АКТИВНОГО ГРОМАДСЬКОГО СЕРЕДОВИЩА ДЛЯ ПОБУДОВИ СПІВПРАЦІ ЗАРАДИ ДОСЯГНЕННЯ ЦІЛЕЙ</a:t>
            </a:r>
            <a:endParaRPr sz="1400" dirty="0">
              <a:latin typeface="Book Antiqua" pitchFamily="18" charset="0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11700" y="2427733"/>
            <a:ext cx="8520600" cy="21411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lang="uk-UA" dirty="0" smtClean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267494"/>
            <a:ext cx="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652120" y="555526"/>
            <a:ext cx="3240360" cy="1440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ook Antiqua" pitchFamily="18" charset="0"/>
              </a:rPr>
              <a:t>Research of active public environment</a:t>
            </a:r>
            <a:br>
              <a:rPr lang="en-US" dirty="0" smtClean="0">
                <a:latin typeface="Book Antiqua" pitchFamily="18" charset="0"/>
              </a:rPr>
            </a:br>
            <a:r>
              <a:rPr lang="en-US" dirty="0" smtClean="0">
                <a:latin typeface="Book Antiqua" pitchFamily="18" charset="0"/>
              </a:rPr>
              <a:t>to build cooperation and achieve goals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7" name="Рисунок 6" descr="21175092_1437471612968598_1346031297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195486"/>
            <a:ext cx="2520280" cy="25202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403648" y="4587974"/>
            <a:ext cx="7632848" cy="4115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uk-UA" sz="1200" b="1" dirty="0" smtClean="0">
              <a:latin typeface="Book Antiqua" pitchFamily="18" charset="0"/>
            </a:endParaRPr>
          </a:p>
          <a:p>
            <a:pPr algn="r"/>
            <a:r>
              <a:rPr lang="uk-UA" sz="1200" b="1" dirty="0" smtClean="0">
                <a:latin typeface="Book Antiqua" pitchFamily="18" charset="0"/>
              </a:rPr>
              <a:t>Анастасія </a:t>
            </a:r>
            <a:r>
              <a:rPr lang="uk-UA" sz="1200" b="1" dirty="0" err="1" smtClean="0">
                <a:latin typeface="Book Antiqua" pitchFamily="18" charset="0"/>
              </a:rPr>
              <a:t>Ярошик</a:t>
            </a:r>
            <a:endParaRPr lang="uk-UA" sz="1200" b="1" dirty="0" smtClean="0">
              <a:latin typeface="Book Antiqua" pitchFamily="18" charset="0"/>
            </a:endParaRPr>
          </a:p>
          <a:p>
            <a:pPr algn="r"/>
            <a:r>
              <a:rPr lang="uk-UA" sz="1200" b="1" dirty="0" smtClean="0">
                <a:latin typeface="Book Antiqua" pitchFamily="18" charset="0"/>
              </a:rPr>
              <a:t> Керівник культурно-освітнього напрямку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6000"/>
            <a:lum/>
          </a:blip>
          <a:srcRect/>
          <a:stretch>
            <a:fillRect l="34000"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 dirty="0" smtClean="0">
                <a:solidFill>
                  <a:schemeClr val="tx1"/>
                </a:solidFill>
                <a:latin typeface="Book Antiqua" pitchFamily="18" charset="0"/>
              </a:rPr>
              <a:t>Що запропонувати окрім локації?</a:t>
            </a:r>
            <a:endParaRPr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95536" y="1131590"/>
            <a:ext cx="4824536" cy="3816424"/>
          </a:xfrm>
          <a:prstGeom prst="snip2Diag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uk-UA" sz="1800" dirty="0" smtClean="0">
                <a:latin typeface="Book Antiqua" pitchFamily="18" charset="0"/>
              </a:rPr>
              <a:t>1. </a:t>
            </a:r>
            <a:r>
              <a:rPr lang="ru-RU" sz="1800" dirty="0" err="1" smtClean="0">
                <a:latin typeface="Book Antiqua" pitchFamily="18" charset="0"/>
              </a:rPr>
              <a:t>Пошук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інформації</a:t>
            </a:r>
            <a:endParaRPr lang="ru-RU" sz="1800" dirty="0" smtClean="0">
              <a:latin typeface="Book Antiqua" pitchFamily="18" charset="0"/>
            </a:endParaRPr>
          </a:p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2. </a:t>
            </a:r>
            <a:r>
              <a:rPr lang="ru-RU" sz="1800" dirty="0" err="1" smtClean="0">
                <a:latin typeface="Book Antiqua" pitchFamily="18" charset="0"/>
              </a:rPr>
              <a:t>Розподіл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обов’язків</a:t>
            </a:r>
            <a:endParaRPr lang="ru-RU" sz="1800" dirty="0" smtClean="0">
              <a:latin typeface="Book Antiqua" pitchFamily="18" charset="0"/>
            </a:endParaRPr>
          </a:p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3. </a:t>
            </a:r>
            <a:r>
              <a:rPr lang="ru-RU" sz="1800" dirty="0" err="1" smtClean="0">
                <a:latin typeface="Book Antiqua" pitchFamily="18" charset="0"/>
              </a:rPr>
              <a:t>Організаційне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зрощення</a:t>
            </a:r>
            <a:r>
              <a:rPr lang="ru-RU" sz="1800" dirty="0" smtClean="0">
                <a:latin typeface="Book Antiqua" pitchFamily="18" charset="0"/>
              </a:rPr>
              <a:t> для </a:t>
            </a:r>
            <a:r>
              <a:rPr lang="ru-RU" sz="1800" dirty="0" err="1" smtClean="0">
                <a:latin typeface="Book Antiqua" pitchFamily="18" charset="0"/>
              </a:rPr>
              <a:t>клубів</a:t>
            </a:r>
            <a:r>
              <a:rPr lang="ru-RU" sz="1800" dirty="0" smtClean="0">
                <a:latin typeface="Book Antiqua" pitchFamily="18" charset="0"/>
              </a:rPr>
              <a:t> (не </a:t>
            </a:r>
            <a:r>
              <a:rPr lang="ru-RU" sz="1800" dirty="0" err="1" smtClean="0">
                <a:latin typeface="Book Antiqua" pitchFamily="18" charset="0"/>
              </a:rPr>
              <a:t>стихійне</a:t>
            </a:r>
            <a:r>
              <a:rPr lang="ru-RU" sz="1800" dirty="0" smtClean="0">
                <a:latin typeface="Book Antiqua" pitchFamily="18" charset="0"/>
              </a:rPr>
              <a:t>)</a:t>
            </a:r>
          </a:p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4. </a:t>
            </a:r>
            <a:r>
              <a:rPr lang="ru-RU" sz="1800" dirty="0" err="1" smtClean="0">
                <a:latin typeface="Book Antiqua" pitchFamily="18" charset="0"/>
              </a:rPr>
              <a:t>Створення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en-US" sz="1800" dirty="0" smtClean="0">
                <a:latin typeface="Book Antiqua" pitchFamily="18" charset="0"/>
              </a:rPr>
              <a:t>community</a:t>
            </a:r>
            <a:endParaRPr lang="ru-RU" sz="1800" dirty="0" smtClean="0">
              <a:latin typeface="Book Antiqua" pitchFamily="18" charset="0"/>
            </a:endParaRPr>
          </a:p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5. </a:t>
            </a:r>
            <a:r>
              <a:rPr lang="ru-RU" sz="1800" dirty="0" err="1" smtClean="0">
                <a:latin typeface="Book Antiqua" pitchFamily="18" charset="0"/>
              </a:rPr>
              <a:t>Нетворкінг</a:t>
            </a:r>
            <a:r>
              <a:rPr lang="ru-RU" sz="1800" dirty="0" smtClean="0">
                <a:latin typeface="Book Antiqua" pitchFamily="18" charset="0"/>
              </a:rPr>
              <a:t> (</a:t>
            </a:r>
            <a:r>
              <a:rPr lang="ru-RU" sz="1800" dirty="0" err="1" smtClean="0">
                <a:latin typeface="Book Antiqua" pitchFamily="18" charset="0"/>
              </a:rPr>
              <a:t>сп</a:t>
            </a:r>
            <a:r>
              <a:rPr lang="uk-UA" sz="1800" dirty="0" smtClean="0">
                <a:latin typeface="Book Antiqua" pitchFamily="18" charset="0"/>
              </a:rPr>
              <a:t>і</a:t>
            </a:r>
            <a:r>
              <a:rPr lang="ru-RU" sz="1800" dirty="0" err="1" smtClean="0">
                <a:latin typeface="Book Antiqua" pitchFamily="18" charset="0"/>
              </a:rPr>
              <a:t>льні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галузі</a:t>
            </a:r>
            <a:r>
              <a:rPr lang="ru-RU" sz="1800" dirty="0" smtClean="0">
                <a:latin typeface="Book Antiqua" pitchFamily="18" charset="0"/>
              </a:rPr>
              <a:t> - </a:t>
            </a:r>
            <a:r>
              <a:rPr lang="ru-RU" sz="1800" dirty="0" err="1" smtClean="0">
                <a:latin typeface="Book Antiqua" pitchFamily="18" charset="0"/>
              </a:rPr>
              <a:t>спільні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партнери</a:t>
            </a:r>
            <a:r>
              <a:rPr lang="ru-RU" sz="1800" dirty="0" smtClean="0">
                <a:latin typeface="Book Antiqua" pitchFamily="18" charset="0"/>
              </a:rPr>
              <a:t>)</a:t>
            </a:r>
          </a:p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6. Участь в </a:t>
            </a:r>
            <a:r>
              <a:rPr lang="ru-RU" sz="1800" dirty="0" err="1" smtClean="0">
                <a:latin typeface="Book Antiqua" pitchFamily="18" charset="0"/>
              </a:rPr>
              <a:t>проетах</a:t>
            </a:r>
            <a:r>
              <a:rPr lang="ru-RU" sz="1800" dirty="0" smtClean="0">
                <a:latin typeface="Book Antiqua" pitchFamily="18" charset="0"/>
              </a:rPr>
              <a:t> (</a:t>
            </a:r>
            <a:r>
              <a:rPr lang="ru-RU" sz="1800" dirty="0" err="1" smtClean="0">
                <a:latin typeface="Book Antiqua" pitchFamily="18" charset="0"/>
              </a:rPr>
              <a:t>бібліотечних</a:t>
            </a:r>
            <a:r>
              <a:rPr lang="ru-RU" sz="1800" dirty="0" smtClean="0">
                <a:latin typeface="Book Antiqua" pitchFamily="18" charset="0"/>
              </a:rPr>
              <a:t>)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/>
              <a:t>Як виникає партнерство?</a:t>
            </a:r>
            <a:endParaRPr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483518"/>
          <a:ext cx="88214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23528" y="26749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" dirty="0" smtClean="0">
                <a:latin typeface="Book Antiqua" pitchFamily="18" charset="0"/>
              </a:rPr>
              <a:t>Які з цілей є глобальними?  (для партнерств)</a:t>
            </a:r>
            <a:endParaRPr dirty="0">
              <a:latin typeface="Book Antiqua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339752" y="915566"/>
            <a:ext cx="4032448" cy="2664296"/>
          </a:xfrm>
          <a:prstGeom prst="wedgeRoundRect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uk-UA" sz="1800" b="1" dirty="0" smtClean="0">
                <a:latin typeface="Book Antiqua" pitchFamily="18" charset="0"/>
              </a:rPr>
              <a:t>Побудова міцної спільноти</a:t>
            </a:r>
          </a:p>
          <a:p>
            <a:pPr marL="342900" indent="-342900" algn="ctr"/>
            <a:endParaRPr lang="uk-UA" sz="1800" b="1" dirty="0" smtClean="0">
              <a:latin typeface="Book Antiqua" pitchFamily="18" charset="0"/>
            </a:endParaRPr>
          </a:p>
          <a:p>
            <a:pPr marL="342900" indent="-342900" algn="ctr"/>
            <a:r>
              <a:rPr lang="en-US" sz="1800" b="1" dirty="0" smtClean="0">
                <a:latin typeface="Book Antiqua" pitchFamily="18" charset="0"/>
              </a:rPr>
              <a:t>Lifelong education</a:t>
            </a:r>
            <a:endParaRPr lang="uk-UA" sz="1800" b="1" dirty="0" smtClean="0">
              <a:latin typeface="Book Antiqua" pitchFamily="18" charset="0"/>
            </a:endParaRPr>
          </a:p>
          <a:p>
            <a:pPr marL="342900" indent="-342900" algn="ctr"/>
            <a:endParaRPr lang="en-US" sz="1800" b="1" dirty="0" smtClean="0">
              <a:latin typeface="Book Antiqua" pitchFamily="18" charset="0"/>
            </a:endParaRPr>
          </a:p>
          <a:p>
            <a:pPr marL="342900" indent="-342900" algn="ctr"/>
            <a:r>
              <a:rPr lang="ru-RU" sz="1800" b="1" dirty="0" err="1" smtClean="0">
                <a:latin typeface="Book Antiqua" pitchFamily="18" charset="0"/>
              </a:rPr>
              <a:t>Ефективне</a:t>
            </a:r>
            <a:r>
              <a:rPr lang="ru-RU" sz="1800" b="1" dirty="0" smtClean="0">
                <a:latin typeface="Book Antiqua" pitchFamily="18" charset="0"/>
              </a:rPr>
              <a:t> </a:t>
            </a:r>
            <a:r>
              <a:rPr lang="ru-RU" sz="1800" b="1" dirty="0" err="1" smtClean="0">
                <a:latin typeface="Book Antiqua" pitchFamily="18" charset="0"/>
              </a:rPr>
              <a:t>вирішення</a:t>
            </a:r>
            <a:r>
              <a:rPr lang="ru-RU" sz="1800" b="1" dirty="0" smtClean="0">
                <a:latin typeface="Book Antiqua" pitchFamily="18" charset="0"/>
              </a:rPr>
              <a:t> проблем</a:t>
            </a:r>
          </a:p>
          <a:p>
            <a:pPr marL="342900" indent="-342900" algn="ctr"/>
            <a:endParaRPr lang="ru-RU" sz="1800" b="1" dirty="0" smtClean="0">
              <a:latin typeface="Book Antiqua" pitchFamily="18" charset="0"/>
            </a:endParaRPr>
          </a:p>
          <a:p>
            <a:pPr marL="342900" indent="-342900" algn="ctr"/>
            <a:r>
              <a:rPr lang="uk-UA" sz="1800" b="1" dirty="0" smtClean="0">
                <a:latin typeface="Book Antiqua" pitchFamily="18" charset="0"/>
              </a:rPr>
              <a:t>Вектор від індивідуального до суспільного</a:t>
            </a:r>
            <a:endParaRPr lang="en-US" sz="1800" b="1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20600" cy="572700"/>
          </a:xfrm>
        </p:spPr>
        <p:txBody>
          <a:bodyPr/>
          <a:lstStyle/>
          <a:p>
            <a:r>
              <a:rPr lang="uk-UA" dirty="0" smtClean="0">
                <a:latin typeface="Book Antiqua" pitchFamily="18" charset="0"/>
              </a:rPr>
              <a:t>Що почитати: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771550"/>
            <a:ext cx="8724796" cy="1851323"/>
          </a:xfrm>
        </p:spPr>
        <p:txBody>
          <a:bodyPr/>
          <a:lstStyle/>
          <a:p>
            <a:r>
              <a:rPr lang="en-US" sz="2000" dirty="0" smtClean="0">
                <a:hlinkClick r:id="rId3"/>
              </a:rPr>
              <a:t>https://goo.gl/mVH4My</a:t>
            </a:r>
            <a:endParaRPr lang="uk-UA" sz="2000" dirty="0" smtClean="0"/>
          </a:p>
          <a:p>
            <a:r>
              <a:rPr lang="en-US" sz="2000" dirty="0" smtClean="0">
                <a:hlinkClick r:id="rId4"/>
              </a:rPr>
              <a:t>https://goo.gl/B27Gyf</a:t>
            </a:r>
            <a:endParaRPr lang="uk-UA" sz="2000" dirty="0" smtClean="0"/>
          </a:p>
          <a:p>
            <a:r>
              <a:rPr lang="en-US" sz="2000" u="sng" dirty="0" smtClean="0">
                <a:solidFill>
                  <a:schemeClr val="accent5"/>
                </a:solidFill>
              </a:rPr>
              <a:t>https://goo.gl/dJjbEn</a:t>
            </a:r>
            <a:endParaRPr lang="ru-RU" u="sng" dirty="0">
              <a:solidFill>
                <a:schemeClr val="accent5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403648" y="4659982"/>
            <a:ext cx="6336704" cy="36004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К </a:t>
            </a:r>
            <a:r>
              <a:rPr lang="uk-UA" b="1" dirty="0" smtClean="0">
                <a:latin typeface="Book Antiqua" pitchFamily="18" charset="0"/>
              </a:rPr>
              <a:t>І Н Е Ц Ь.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012160" y="2067694"/>
            <a:ext cx="2304256" cy="18002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800" dirty="0" smtClean="0">
                <a:latin typeface="Book Antiqua" pitchFamily="18" charset="0"/>
              </a:rPr>
              <a:t>Де шукати партнерства?</a:t>
            </a:r>
            <a:endParaRPr lang="ru-RU" sz="1800" dirty="0">
              <a:latin typeface="Book Antiqua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-324544" y="0"/>
          <a:ext cx="7776864" cy="4731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Двойные круглые скобки 5"/>
          <p:cNvSpPr/>
          <p:nvPr/>
        </p:nvSpPr>
        <p:spPr>
          <a:xfrm>
            <a:off x="5796136" y="4443958"/>
            <a:ext cx="3024336" cy="432048"/>
          </a:xfrm>
          <a:prstGeom prst="bracket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Book Antiqua" pitchFamily="18" charset="0"/>
              </a:rPr>
              <a:t>Джерело:  </a:t>
            </a:r>
            <a:r>
              <a:rPr lang="en-US" dirty="0" smtClean="0">
                <a:latin typeface="Book Antiqua" pitchFamily="18" charset="0"/>
              </a:rPr>
              <a:t>https://goo.gl/B27Gyf</a:t>
            </a:r>
          </a:p>
          <a:p>
            <a:pPr algn="ctr"/>
            <a:r>
              <a:rPr lang="uk-UA" dirty="0" smtClean="0">
                <a:latin typeface="Book Antiqua" pitchFamily="18" charset="0"/>
              </a:rPr>
              <a:t> 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8" y="1347614"/>
            <a:ext cx="2808312" cy="244827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err="1" smtClean="0">
                <a:latin typeface="Book Antiqua" pitchFamily="18" charset="0"/>
              </a:rPr>
              <a:t>Мистец</a:t>
            </a:r>
            <a:r>
              <a:rPr lang="ru-RU" sz="2800" b="1" dirty="0" err="1" smtClean="0">
                <a:latin typeface="Book Antiqua" pitchFamily="18" charset="0"/>
              </a:rPr>
              <a:t>ько-культурний</a:t>
            </a:r>
            <a:r>
              <a:rPr lang="ru-RU" sz="2800" b="1" dirty="0" smtClean="0">
                <a:latin typeface="Book Antiqua" pitchFamily="18" charset="0"/>
              </a:rPr>
              <a:t>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707904" y="1131590"/>
            <a:ext cx="4464496" cy="2952328"/>
          </a:xfrm>
          <a:prstGeom prst="flowChartAlternateProcess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uk-UA" dirty="0" smtClean="0">
                <a:latin typeface="Book Antiqua" pitchFamily="18" charset="0"/>
              </a:rPr>
              <a:t> </a:t>
            </a:r>
            <a:r>
              <a:rPr lang="uk-UA" sz="1800" dirty="0" smtClean="0">
                <a:latin typeface="Book Antiqua" pitchFamily="18" charset="0"/>
              </a:rPr>
              <a:t>Музичні гурти, джазові колективи, симфонічні оркестри, хор</a:t>
            </a:r>
          </a:p>
          <a:p>
            <a:pPr>
              <a:buFont typeface="Arial" pitchFamily="34" charset="0"/>
              <a:buChar char="•"/>
            </a:pPr>
            <a:r>
              <a:rPr lang="uk-UA" sz="1800" dirty="0" smtClean="0">
                <a:latin typeface="Book Antiqua" pitchFamily="18" charset="0"/>
              </a:rPr>
              <a:t> Кіноклуби, кінофестивалі </a:t>
            </a:r>
          </a:p>
          <a:p>
            <a:pPr>
              <a:buFont typeface="Arial" pitchFamily="34" charset="0"/>
              <a:buChar char="•"/>
            </a:pPr>
            <a:r>
              <a:rPr lang="uk-UA" sz="1800" dirty="0" smtClean="0">
                <a:latin typeface="Book Antiqua" pitchFamily="18" charset="0"/>
              </a:rPr>
              <a:t> Літературні клуби, поетичні </a:t>
            </a:r>
            <a:r>
              <a:rPr lang="uk-UA" sz="1800" dirty="0" err="1" smtClean="0">
                <a:latin typeface="Book Antiqua" pitchFamily="18" charset="0"/>
              </a:rPr>
              <a:t>батли</a:t>
            </a:r>
            <a:r>
              <a:rPr lang="uk-UA" sz="1800" dirty="0" smtClean="0">
                <a:latin typeface="Book Antiqua" pitchFamily="18" charset="0"/>
              </a:rPr>
              <a:t>, театральні трупи </a:t>
            </a:r>
          </a:p>
          <a:p>
            <a:pPr>
              <a:buFont typeface="Arial" pitchFamily="34" charset="0"/>
              <a:buChar char="•"/>
            </a:pPr>
            <a:r>
              <a:rPr lang="uk-UA" sz="1800" dirty="0" smtClean="0">
                <a:latin typeface="Book Antiqua" pitchFamily="18" charset="0"/>
              </a:rPr>
              <a:t> Фотовиставки, тематичні та художні виставки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2000" b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23528" y="1779662"/>
            <a:ext cx="2592288" cy="1872208"/>
          </a:xfrm>
          <a:prstGeom prst="flowChartAlternate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Book Antiqua" pitchFamily="18" charset="0"/>
              </a:rPr>
              <a:t>Соціальний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419872" y="1635646"/>
            <a:ext cx="3744416" cy="2160240"/>
          </a:xfrm>
          <a:prstGeom prst="flowChartAlternateProcess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Інклюзивні ініціативи</a:t>
            </a:r>
          </a:p>
          <a:p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Благодійні фонди</a:t>
            </a:r>
          </a:p>
          <a:p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Донорські організації</a:t>
            </a:r>
          </a:p>
          <a:p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Волонтерські центри</a:t>
            </a:r>
          </a:p>
          <a:p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Організації що працюють з ВПО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t="-57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915566"/>
            <a:ext cx="2808312" cy="237626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Book Antiqua" pitchFamily="18" charset="0"/>
              </a:rPr>
              <a:t>Громадський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64088" y="915566"/>
            <a:ext cx="3096344" cy="2571403"/>
          </a:xfrm>
          <a:prstGeom prst="roundRect">
            <a:avLst/>
          </a:prstGeom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Низові ініціативи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Громадські організації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Центри правової грамотності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779662"/>
            <a:ext cx="2232248" cy="144016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Book Antiqua" pitchFamily="18" charset="0"/>
              </a:rPr>
              <a:t>Освітній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63888" y="1131590"/>
            <a:ext cx="3744416" cy="2448272"/>
          </a:xfrm>
          <a:prstGeom prst="roundRect">
            <a:avLst/>
          </a:prstGeom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Освітні конкурси та проектні платформи (французька школа 42)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Профорієнтаційні центри</a:t>
            </a:r>
          </a:p>
          <a:p>
            <a:pPr>
              <a:buFont typeface="Courier New" pitchFamily="49" charset="0"/>
              <a:buChar char="o"/>
            </a:pPr>
            <a:r>
              <a:rPr lang="uk-UA" b="1" dirty="0" smtClean="0">
                <a:solidFill>
                  <a:schemeClr val="tx1"/>
                </a:solidFill>
                <a:latin typeface="Book Antiqua" pitchFamily="18" charset="0"/>
              </a:rPr>
              <a:t>Клуби за інтересами</a:t>
            </a:r>
          </a:p>
          <a:p>
            <a:pPr>
              <a:buFont typeface="Courier New" pitchFamily="49" charset="0"/>
              <a:buChar char="o"/>
            </a:pPr>
            <a:r>
              <a:rPr lang="ru-RU" dirty="0" err="1" smtClean="0">
                <a:solidFill>
                  <a:schemeClr val="tx1"/>
                </a:solidFill>
                <a:latin typeface="Book Antiqua" pitchFamily="18" charset="0"/>
              </a:rPr>
              <a:t>Науков</a:t>
            </a: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і об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`</a:t>
            </a: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єднання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9000" b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987574"/>
            <a:ext cx="2664296" cy="165618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Book Antiqua" pitchFamily="18" charset="0"/>
              </a:rPr>
              <a:t>Спортивний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932040" y="627534"/>
            <a:ext cx="3240360" cy="2283371"/>
          </a:xfrm>
          <a:prstGeom prst="roundRect">
            <a:avLst/>
          </a:prstGeom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Центри медитаційних практик</a:t>
            </a:r>
          </a:p>
          <a:p>
            <a:pPr>
              <a:buFont typeface="Courier New" pitchFamily="49" charset="0"/>
              <a:buChar char="o"/>
            </a:pPr>
            <a:r>
              <a:rPr lang="uk-UA" b="1" dirty="0" smtClean="0">
                <a:solidFill>
                  <a:schemeClr val="tx1"/>
                </a:solidFill>
                <a:latin typeface="Book Antiqua" pitchFamily="18" charset="0"/>
              </a:rPr>
              <a:t>Шахові ініціативи</a:t>
            </a:r>
          </a:p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Клуби настільних ігор</a:t>
            </a:r>
          </a:p>
          <a:p>
            <a:pPr>
              <a:buFont typeface="Courier New" pitchFamily="49" charset="0"/>
              <a:buChar char="o"/>
            </a:pPr>
            <a:r>
              <a:rPr lang="uk-UA" dirty="0" err="1" smtClean="0">
                <a:solidFill>
                  <a:schemeClr val="tx1"/>
                </a:solidFill>
                <a:latin typeface="Book Antiqua" pitchFamily="18" charset="0"/>
              </a:rPr>
              <a:t>Кібер-спорт</a:t>
            </a:r>
            <a:endParaRPr lang="uk-UA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275606"/>
            <a:ext cx="2880320" cy="180020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err="1" smtClean="0">
                <a:latin typeface="Book Antiqua" pitchFamily="18" charset="0"/>
              </a:rPr>
              <a:t>Рекреаці</a:t>
            </a:r>
            <a:r>
              <a:rPr lang="ru-RU" sz="2800" b="1" dirty="0" err="1" smtClean="0">
                <a:latin typeface="Book Antiqua" pitchFamily="18" charset="0"/>
              </a:rPr>
              <a:t>йно-туристичний</a:t>
            </a:r>
            <a:r>
              <a:rPr lang="ru-RU" sz="2800" b="1" dirty="0" smtClean="0">
                <a:latin typeface="Book Antiqua" pitchFamily="18" charset="0"/>
              </a:rPr>
              <a:t> сектор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44008" y="1152475"/>
            <a:ext cx="3672408" cy="2283371"/>
          </a:xfrm>
          <a:prstGeom prst="roundRect">
            <a:avLst/>
          </a:prstGeom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Організації, що займаються сортуванням сміття,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recicle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uk-UA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Екскурсійні бюро</a:t>
            </a:r>
          </a:p>
          <a:p>
            <a:pPr>
              <a:buFont typeface="Courier New" pitchFamily="49" charset="0"/>
              <a:buChar char="o"/>
            </a:pPr>
            <a:r>
              <a:rPr lang="uk-UA" dirty="0" err="1" smtClean="0">
                <a:solidFill>
                  <a:schemeClr val="tx1"/>
                </a:solidFill>
                <a:latin typeface="Book Antiqua" pitchFamily="18" charset="0"/>
              </a:rPr>
              <a:t>Еко-активісти</a:t>
            </a:r>
            <a:r>
              <a:rPr lang="uk-UA" dirty="0" smtClean="0">
                <a:solidFill>
                  <a:schemeClr val="tx1"/>
                </a:solidFill>
                <a:latin typeface="Book Antiqua" pitchFamily="18" charset="0"/>
              </a:rPr>
              <a:t> та фестивалі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95536" y="12347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latin typeface="Book Antiqua" pitchFamily="18" charset="0"/>
              </a:rPr>
              <a:t>Конкретні дії (комплексно):</a:t>
            </a:r>
            <a:endParaRPr dirty="0">
              <a:latin typeface="Book Antiqua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2139702"/>
            <a:ext cx="2664296" cy="1728192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Bef>
                <a:spcPts val="1600"/>
              </a:spcBef>
            </a:pPr>
            <a:r>
              <a:rPr lang="ru-RU" sz="1800" dirty="0" smtClean="0">
                <a:latin typeface="Book Antiqua" pitchFamily="18" charset="0"/>
              </a:rPr>
              <a:t>1. </a:t>
            </a:r>
            <a:r>
              <a:rPr lang="ru-RU" sz="1800" dirty="0" err="1" smtClean="0">
                <a:latin typeface="Book Antiqua" pitchFamily="18" charset="0"/>
              </a:rPr>
              <a:t>Моніторинг</a:t>
            </a:r>
            <a:r>
              <a:rPr lang="ru-RU" sz="1800" dirty="0" smtClean="0">
                <a:latin typeface="Book Antiqua" pitchFamily="18" charset="0"/>
              </a:rPr>
              <a:t> (# </a:t>
            </a:r>
            <a:r>
              <a:rPr lang="ru-RU" sz="1800" dirty="0" err="1" smtClean="0">
                <a:latin typeface="Book Antiqua" pitchFamily="18" charset="0"/>
              </a:rPr>
              <a:t>міста</a:t>
            </a:r>
            <a:r>
              <a:rPr lang="ru-RU" sz="1800" dirty="0" smtClean="0">
                <a:latin typeface="Book Antiqua" pitchFamily="18" charset="0"/>
              </a:rPr>
              <a:t>, </a:t>
            </a:r>
            <a:r>
              <a:rPr lang="ru-RU" sz="1800" dirty="0" err="1" smtClean="0">
                <a:latin typeface="Book Antiqua" pitchFamily="18" charset="0"/>
              </a:rPr>
              <a:t>міські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проекти</a:t>
            </a:r>
            <a:r>
              <a:rPr lang="ru-RU" sz="1800" dirty="0" smtClean="0">
                <a:latin typeface="Book Antiqua" pitchFamily="18" charset="0"/>
              </a:rPr>
              <a:t>, </a:t>
            </a:r>
            <a:r>
              <a:rPr lang="ru-RU" sz="1800" dirty="0" err="1" smtClean="0">
                <a:latin typeface="Book Antiqua" pitchFamily="18" charset="0"/>
              </a:rPr>
              <a:t>лідери</a:t>
            </a: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err="1" smtClean="0">
                <a:latin typeface="Book Antiqua" pitchFamily="18" charset="0"/>
              </a:rPr>
              <a:t>суспільних</a:t>
            </a:r>
            <a:r>
              <a:rPr lang="ru-RU" sz="1800" dirty="0" smtClean="0">
                <a:latin typeface="Book Antiqua" pitchFamily="18" charset="0"/>
              </a:rPr>
              <a:t> думок, </a:t>
            </a:r>
            <a:r>
              <a:rPr lang="ru-RU" sz="1800" dirty="0" err="1" smtClean="0">
                <a:latin typeface="Book Antiqua" pitchFamily="18" charset="0"/>
              </a:rPr>
              <a:t>групи</a:t>
            </a:r>
            <a:r>
              <a:rPr lang="ru-RU" sz="1800" dirty="0" smtClean="0">
                <a:latin typeface="Book Antiqua" pitchFamily="18" charset="0"/>
              </a:rPr>
              <a:t>, </a:t>
            </a:r>
            <a:r>
              <a:rPr lang="ru-RU" sz="1800" dirty="0" err="1" smtClean="0">
                <a:latin typeface="Book Antiqua" pitchFamily="18" charset="0"/>
              </a:rPr>
              <a:t>пабліки</a:t>
            </a:r>
            <a:r>
              <a:rPr lang="ru-RU" sz="1800" dirty="0" smtClean="0">
                <a:latin typeface="Book Antiqua" pitchFamily="18" charset="0"/>
              </a:rPr>
              <a:t>, </a:t>
            </a:r>
            <a:r>
              <a:rPr lang="ru-RU" sz="1800" dirty="0" err="1" smtClean="0">
                <a:latin typeface="Book Antiqua" pitchFamily="18" charset="0"/>
              </a:rPr>
              <a:t>новини</a:t>
            </a:r>
            <a:r>
              <a:rPr lang="ru-RU" dirty="0" smtClean="0">
                <a:latin typeface="Book Antiqua" pitchFamily="18" charset="0"/>
              </a:rPr>
              <a:t>)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084168" y="1995686"/>
            <a:ext cx="2808312" cy="1944216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" sz="1800" dirty="0" smtClean="0">
                <a:latin typeface="Book Antiqua" pitchFamily="18" charset="0"/>
              </a:rPr>
              <a:t>3. Живе спілкування за межами бібліотеки. Відвідування заходів міського значення.</a:t>
            </a:r>
            <a:endParaRPr lang="ru-RU" sz="1800" dirty="0">
              <a:latin typeface="Book Antiqua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03848" y="1707654"/>
            <a:ext cx="2448272" cy="2448272"/>
          </a:xfrm>
          <a:prstGeom prst="round2Diag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uk-UA" sz="1500" dirty="0" smtClean="0">
                <a:latin typeface="Book Antiqua" pitchFamily="18" charset="0"/>
              </a:rPr>
              <a:t>2. </a:t>
            </a:r>
            <a:r>
              <a:rPr lang="ru-RU" sz="1500" dirty="0" err="1" smtClean="0">
                <a:latin typeface="Book Antiqua" pitchFamily="18" charset="0"/>
              </a:rPr>
              <a:t>Агресивна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інформаційна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кампанія</a:t>
            </a:r>
            <a:r>
              <a:rPr lang="ru-RU" sz="1500" dirty="0" smtClean="0">
                <a:latin typeface="Book Antiqua" pitchFamily="18" charset="0"/>
              </a:rPr>
              <a:t> - </a:t>
            </a:r>
            <a:r>
              <a:rPr lang="ru-RU" sz="1500" dirty="0" err="1" smtClean="0">
                <a:latin typeface="Book Antiqua" pitchFamily="18" charset="0"/>
              </a:rPr>
              <a:t>співраця</a:t>
            </a:r>
            <a:r>
              <a:rPr lang="ru-RU" sz="1500" dirty="0" smtClean="0">
                <a:latin typeface="Book Antiqua" pitchFamily="18" charset="0"/>
              </a:rPr>
              <a:t> у </a:t>
            </a:r>
            <a:r>
              <a:rPr lang="ru-RU" sz="1500" dirty="0" err="1" smtClean="0">
                <a:latin typeface="Book Antiqua" pitchFamily="18" charset="0"/>
              </a:rPr>
              <a:t>будь-яких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галузях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бажана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і</a:t>
            </a:r>
            <a:r>
              <a:rPr lang="ru-RU" sz="1500" dirty="0" smtClean="0">
                <a:latin typeface="Book Antiqua" pitchFamily="18" charset="0"/>
              </a:rPr>
              <a:t> </a:t>
            </a:r>
            <a:r>
              <a:rPr lang="ru-RU" sz="1500" dirty="0" err="1" smtClean="0">
                <a:latin typeface="Book Antiqua" pitchFamily="18" charset="0"/>
              </a:rPr>
              <a:t>можлива</a:t>
            </a:r>
            <a:r>
              <a:rPr lang="ru-RU" sz="1500" dirty="0" smtClean="0">
                <a:latin typeface="Book Antiqua" pitchFamily="18" charset="0"/>
              </a:rPr>
              <a:t> (</a:t>
            </a:r>
            <a:r>
              <a:rPr lang="ru-RU" sz="1500" dirty="0" err="1" smtClean="0">
                <a:latin typeface="Book Antiqua" pitchFamily="18" charset="0"/>
              </a:rPr>
              <a:t>оголошення</a:t>
            </a:r>
            <a:r>
              <a:rPr lang="ru-RU" sz="1500" dirty="0" smtClean="0">
                <a:latin typeface="Book Antiqua" pitchFamily="18" charset="0"/>
              </a:rPr>
              <a:t>, </a:t>
            </a:r>
            <a:r>
              <a:rPr lang="ru-RU" sz="1500" dirty="0" err="1" smtClean="0">
                <a:latin typeface="Book Antiqua" pitchFamily="18" charset="0"/>
              </a:rPr>
              <a:t>пости</a:t>
            </a:r>
            <a:r>
              <a:rPr lang="ru-RU" sz="1500" dirty="0" smtClean="0">
                <a:latin typeface="Book Antiqua" pitchFamily="18" charset="0"/>
              </a:rPr>
              <a:t>, </a:t>
            </a:r>
            <a:r>
              <a:rPr lang="ru-RU" sz="1500" dirty="0" err="1" smtClean="0">
                <a:latin typeface="Book Antiqua" pitchFamily="18" charset="0"/>
              </a:rPr>
              <a:t>відгуки</a:t>
            </a:r>
            <a:r>
              <a:rPr lang="ru-RU" sz="1500" dirty="0" smtClean="0">
                <a:latin typeface="Book Antiqua" pitchFamily="18" charset="0"/>
              </a:rPr>
              <a:t>, </a:t>
            </a:r>
            <a:r>
              <a:rPr lang="ru-RU" sz="1500" dirty="0" err="1" smtClean="0">
                <a:latin typeface="Book Antiqua" pitchFamily="18" charset="0"/>
              </a:rPr>
              <a:t>сюжети</a:t>
            </a:r>
            <a:r>
              <a:rPr lang="ru-RU" sz="1500" dirty="0" smtClean="0">
                <a:latin typeface="Book Antiqua" pitchFamily="18" charset="0"/>
              </a:rPr>
              <a:t> на </a:t>
            </a:r>
            <a:r>
              <a:rPr lang="ru-RU" sz="1500" dirty="0" err="1" smtClean="0">
                <a:latin typeface="Book Antiqua" pitchFamily="18" charset="0"/>
              </a:rPr>
              <a:t>телебаченні</a:t>
            </a:r>
            <a:r>
              <a:rPr lang="ru-RU" sz="1500" dirty="0" smtClean="0">
                <a:latin typeface="Book Antiqua" pitchFamily="18" charset="0"/>
              </a:rPr>
              <a:t>, </a:t>
            </a:r>
            <a:r>
              <a:rPr lang="ru-RU" sz="1500" dirty="0" err="1" smtClean="0">
                <a:latin typeface="Book Antiqua" pitchFamily="18" charset="0"/>
              </a:rPr>
              <a:t>радіо</a:t>
            </a:r>
            <a:r>
              <a:rPr lang="ru-RU" sz="1500" dirty="0" smtClean="0">
                <a:latin typeface="Book Antiqua" pitchFamily="18" charset="0"/>
              </a:rPr>
              <a:t>, огляди </a:t>
            </a:r>
            <a:r>
              <a:rPr lang="ru-RU" sz="1500" dirty="0" err="1" smtClean="0">
                <a:latin typeface="Book Antiqua" pitchFamily="18" charset="0"/>
              </a:rPr>
              <a:t>блогерів</a:t>
            </a:r>
            <a:r>
              <a:rPr lang="ru-RU" sz="1500" dirty="0" smtClean="0">
                <a:latin typeface="Book Antiqua" pitchFamily="18" charset="0"/>
              </a:rPr>
              <a:t>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337</Words>
  <Application>Microsoft Office PowerPoint</Application>
  <PresentationFormat>Экран (16:9)</PresentationFormat>
  <Paragraphs>74</Paragraphs>
  <Slides>13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Simple Light</vt:lpstr>
      <vt:lpstr>ДОСЛІДЖЕННЯ АКТИВНОГО ГРОМАДСЬКОГО СЕРЕДОВИЩА ДЛЯ ПОБУДОВИ СПІВПРАЦІ ЗАРАДИ ДОСЯГНЕННЯ ЦІЛЕЙ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Конкретні дії (комплексно):</vt:lpstr>
      <vt:lpstr>Що запропонувати окрім локації?</vt:lpstr>
      <vt:lpstr>Як виникає партнерство?</vt:lpstr>
      <vt:lpstr>Які з цілей є глобальними?  (для партнерств)</vt:lpstr>
      <vt:lpstr>Що почитати: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iaroshyk</cp:lastModifiedBy>
  <cp:revision>24</cp:revision>
  <dcterms:modified xsi:type="dcterms:W3CDTF">2018-03-22T10:26:49Z</dcterms:modified>
</cp:coreProperties>
</file>