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3" r:id="rId6"/>
    <p:sldId id="269" r:id="rId7"/>
    <p:sldId id="270" r:id="rId8"/>
    <p:sldId id="272" r:id="rId9"/>
    <p:sldId id="273" r:id="rId10"/>
    <p:sldId id="274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880B3D2B-A48E-4C1D-9070-2F0FEBB529FD}"/>
    <pc:docChg chg="undo custSel addSld delSld modSld sldOrd modMainMaster">
      <pc:chgData name="Iryna Zhukevych" userId="32b9d8b4c7aa7458" providerId="LiveId" clId="{880B3D2B-A48E-4C1D-9070-2F0FEBB529FD}" dt="2024-11-22T11:25:46.107" v="1088" actId="114"/>
      <pc:docMkLst>
        <pc:docMk/>
      </pc:docMkLst>
      <pc:sldChg chg="addSp modSp new mod modTransition setBg">
        <pc:chgData name="Iryna Zhukevych" userId="32b9d8b4c7aa7458" providerId="LiveId" clId="{880B3D2B-A48E-4C1D-9070-2F0FEBB529FD}" dt="2024-11-22T11:25:46.107" v="1088" actId="114"/>
        <pc:sldMkLst>
          <pc:docMk/>
          <pc:sldMk cId="4138810060" sldId="256"/>
        </pc:sldMkLst>
        <pc:spChg chg="mod">
          <ac:chgData name="Iryna Zhukevych" userId="32b9d8b4c7aa7458" providerId="LiveId" clId="{880B3D2B-A48E-4C1D-9070-2F0FEBB529FD}" dt="2024-11-22T11:25:37.528" v="1086"/>
          <ac:spMkLst>
            <pc:docMk/>
            <pc:sldMk cId="4138810060" sldId="256"/>
            <ac:spMk id="2" creationId="{B992F6BD-CCA6-D5E0-4B6A-4E96D970E4EC}"/>
          </ac:spMkLst>
        </pc:spChg>
        <pc:spChg chg="mod">
          <ac:chgData name="Iryna Zhukevych" userId="32b9d8b4c7aa7458" providerId="LiveId" clId="{880B3D2B-A48E-4C1D-9070-2F0FEBB529FD}" dt="2024-11-22T11:25:46.107" v="1088" actId="114"/>
          <ac:spMkLst>
            <pc:docMk/>
            <pc:sldMk cId="4138810060" sldId="256"/>
            <ac:spMk id="3" creationId="{69469206-02BD-B8C3-FC61-3D1A253F90CA}"/>
          </ac:spMkLst>
        </pc:spChg>
        <pc:spChg chg="add mod">
          <ac:chgData name="Iryna Zhukevych" userId="32b9d8b4c7aa7458" providerId="LiveId" clId="{880B3D2B-A48E-4C1D-9070-2F0FEBB529FD}" dt="2024-11-21T13:11:33.545" v="101" actId="26606"/>
          <ac:spMkLst>
            <pc:docMk/>
            <pc:sldMk cId="4138810060" sldId="256"/>
            <ac:spMk id="6" creationId="{94F61332-BF60-0270-42FC-4E7D409C8505}"/>
          </ac:spMkLst>
        </pc:spChg>
        <pc:spChg chg="add">
          <ac:chgData name="Iryna Zhukevych" userId="32b9d8b4c7aa7458" providerId="LiveId" clId="{880B3D2B-A48E-4C1D-9070-2F0FEBB529FD}" dt="2024-11-21T13:11:33.545" v="101" actId="26606"/>
          <ac:spMkLst>
            <pc:docMk/>
            <pc:sldMk cId="4138810060" sldId="256"/>
            <ac:spMk id="11" creationId="{665DBBEF-238B-476B-96AB-8AAC3224ECEA}"/>
          </ac:spMkLst>
        </pc:spChg>
        <pc:spChg chg="add">
          <ac:chgData name="Iryna Zhukevych" userId="32b9d8b4c7aa7458" providerId="LiveId" clId="{880B3D2B-A48E-4C1D-9070-2F0FEBB529FD}" dt="2024-11-21T13:11:33.545" v="101" actId="26606"/>
          <ac:spMkLst>
            <pc:docMk/>
            <pc:sldMk cId="4138810060" sldId="256"/>
            <ac:spMk id="13" creationId="{3FCFB1DE-0B7E-48CC-BA90-B2AB0889F9D6}"/>
          </ac:spMkLst>
        </pc:spChg>
        <pc:picChg chg="add mod">
          <ac:chgData name="Iryna Zhukevych" userId="32b9d8b4c7aa7458" providerId="LiveId" clId="{880B3D2B-A48E-4C1D-9070-2F0FEBB529FD}" dt="2024-11-21T13:11:33.545" v="101" actId="26606"/>
          <ac:picMkLst>
            <pc:docMk/>
            <pc:sldMk cId="4138810060" sldId="256"/>
            <ac:picMk id="5" creationId="{FB0E94A5-C5E2-6E62-ED8F-EC49B4D87B67}"/>
          </ac:picMkLst>
        </pc:picChg>
      </pc:sldChg>
      <pc:sldChg chg="addSp del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370224175" sldId="257"/>
        </pc:sldMkLst>
        <pc:spChg chg="del">
          <ac:chgData name="Iryna Zhukevych" userId="32b9d8b4c7aa7458" providerId="LiveId" clId="{880B3D2B-A48E-4C1D-9070-2F0FEBB529FD}" dt="2024-11-22T09:14:56.353" v="121" actId="478"/>
          <ac:spMkLst>
            <pc:docMk/>
            <pc:sldMk cId="370224175" sldId="257"/>
            <ac:spMk id="2" creationId="{9B01DD69-4EB0-CBE2-5CB6-AE067B8CBF94}"/>
          </ac:spMkLst>
        </pc:spChg>
        <pc:spChg chg="mod ord">
          <ac:chgData name="Iryna Zhukevych" userId="32b9d8b4c7aa7458" providerId="LiveId" clId="{880B3D2B-A48E-4C1D-9070-2F0FEBB529FD}" dt="2024-11-22T10:24:05.469" v="388" actId="1076"/>
          <ac:spMkLst>
            <pc:docMk/>
            <pc:sldMk cId="370224175" sldId="257"/>
            <ac:spMk id="3" creationId="{59B9E6F8-3C9E-BFEF-B6FE-81A511BB2927}"/>
          </ac:spMkLst>
        </pc:spChg>
        <pc:spChg chg="add mod">
          <ac:chgData name="Iryna Zhukevych" userId="32b9d8b4c7aa7458" providerId="LiveId" clId="{880B3D2B-A48E-4C1D-9070-2F0FEBB529FD}" dt="2024-11-22T10:23:18.624" v="374" actId="26606"/>
          <ac:spMkLst>
            <pc:docMk/>
            <pc:sldMk cId="370224175" sldId="257"/>
            <ac:spMk id="6" creationId="{831E0D64-8014-D21A-41DC-1D4397CFE1FF}"/>
          </ac:spMkLst>
        </pc:spChg>
        <pc:spChg chg="add del">
          <ac:chgData name="Iryna Zhukevych" userId="32b9d8b4c7aa7458" providerId="LiveId" clId="{880B3D2B-A48E-4C1D-9070-2F0FEBB529FD}" dt="2024-11-22T10:23:25.683" v="378" actId="26606"/>
          <ac:spMkLst>
            <pc:docMk/>
            <pc:sldMk cId="370224175" sldId="257"/>
            <ac:spMk id="11" creationId="{23E547B5-89CF-4EC0-96DE-25771AED0799}"/>
          </ac:spMkLst>
        </pc:spChg>
        <pc:spChg chg="add del">
          <ac:chgData name="Iryna Zhukevych" userId="32b9d8b4c7aa7458" providerId="LiveId" clId="{880B3D2B-A48E-4C1D-9070-2F0FEBB529FD}" dt="2024-11-22T10:23:25.683" v="378" actId="26606"/>
          <ac:spMkLst>
            <pc:docMk/>
            <pc:sldMk cId="370224175" sldId="257"/>
            <ac:spMk id="13" creationId="{3F0B8CEB-8279-4E5E-A0CE-1FC9F71736F2}"/>
          </ac:spMkLst>
        </pc:spChg>
        <pc:spChg chg="add">
          <ac:chgData name="Iryna Zhukevych" userId="32b9d8b4c7aa7458" providerId="LiveId" clId="{880B3D2B-A48E-4C1D-9070-2F0FEBB529FD}" dt="2024-11-22T10:23:25.683" v="378" actId="26606"/>
          <ac:spMkLst>
            <pc:docMk/>
            <pc:sldMk cId="370224175" sldId="257"/>
            <ac:spMk id="18" creationId="{D009D6D5-DAC2-4A8B-A17A-E206B9012D09}"/>
          </ac:spMkLst>
        </pc:spChg>
        <pc:picChg chg="add mod ord">
          <ac:chgData name="Iryna Zhukevych" userId="32b9d8b4c7aa7458" providerId="LiveId" clId="{880B3D2B-A48E-4C1D-9070-2F0FEBB529FD}" dt="2024-11-22T10:23:25.683" v="378" actId="26606"/>
          <ac:picMkLst>
            <pc:docMk/>
            <pc:sldMk cId="370224175" sldId="257"/>
            <ac:picMk id="5" creationId="{520F1344-A4DF-31A3-9E8D-34A96CA78559}"/>
          </ac:picMkLst>
        </pc:picChg>
      </pc:sldChg>
      <pc:sldChg chg="addSp modSp new mod ord modTransition setBg">
        <pc:chgData name="Iryna Zhukevych" userId="32b9d8b4c7aa7458" providerId="LiveId" clId="{880B3D2B-A48E-4C1D-9070-2F0FEBB529FD}" dt="2024-11-22T10:45:20.094" v="660"/>
        <pc:sldMkLst>
          <pc:docMk/>
          <pc:sldMk cId="3547123040" sldId="258"/>
        </pc:sldMkLst>
        <pc:spChg chg="mod">
          <ac:chgData name="Iryna Zhukevych" userId="32b9d8b4c7aa7458" providerId="LiveId" clId="{880B3D2B-A48E-4C1D-9070-2F0FEBB529FD}" dt="2024-11-22T10:41:39.379" v="580" actId="14100"/>
          <ac:spMkLst>
            <pc:docMk/>
            <pc:sldMk cId="3547123040" sldId="258"/>
            <ac:spMk id="2" creationId="{3DBF32EB-AEA0-7FA9-80A4-80633DDEF062}"/>
          </ac:spMkLst>
        </pc:spChg>
        <pc:spChg chg="mod">
          <ac:chgData name="Iryna Zhukevych" userId="32b9d8b4c7aa7458" providerId="LiveId" clId="{880B3D2B-A48E-4C1D-9070-2F0FEBB529FD}" dt="2024-11-22T10:41:42.945" v="581" actId="14100"/>
          <ac:spMkLst>
            <pc:docMk/>
            <pc:sldMk cId="3547123040" sldId="258"/>
            <ac:spMk id="3" creationId="{220E9DA8-AA30-15BD-36E1-1499E2EFBA8A}"/>
          </ac:spMkLst>
        </pc:spChg>
        <pc:spChg chg="add">
          <ac:chgData name="Iryna Zhukevych" userId="32b9d8b4c7aa7458" providerId="LiveId" clId="{880B3D2B-A48E-4C1D-9070-2F0FEBB529FD}" dt="2024-11-22T10:41:30.813" v="577" actId="26606"/>
          <ac:spMkLst>
            <pc:docMk/>
            <pc:sldMk cId="3547123040" sldId="258"/>
            <ac:spMk id="10" creationId="{2B97F24A-32CE-4C1C-A50D-3016B394DCFB}"/>
          </ac:spMkLst>
        </pc:spChg>
        <pc:spChg chg="add">
          <ac:chgData name="Iryna Zhukevych" userId="32b9d8b4c7aa7458" providerId="LiveId" clId="{880B3D2B-A48E-4C1D-9070-2F0FEBB529FD}" dt="2024-11-22T10:41:30.813" v="577" actId="26606"/>
          <ac:spMkLst>
            <pc:docMk/>
            <pc:sldMk cId="3547123040" sldId="258"/>
            <ac:spMk id="12" creationId="{6357EC4F-235E-4222-A36F-C7878ACE37F2}"/>
          </ac:spMkLst>
        </pc:spChg>
        <pc:picChg chg="add mod">
          <ac:chgData name="Iryna Zhukevych" userId="32b9d8b4c7aa7458" providerId="LiveId" clId="{880B3D2B-A48E-4C1D-9070-2F0FEBB529FD}" dt="2024-11-22T10:41:59.195" v="588" actId="14100"/>
          <ac:picMkLst>
            <pc:docMk/>
            <pc:sldMk cId="3547123040" sldId="258"/>
            <ac:picMk id="5" creationId="{219032C5-9677-2539-9219-CC5050DF13B7}"/>
          </ac:picMkLst>
        </pc:picChg>
      </pc:sldChg>
      <pc:sldChg chg="add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1461151242" sldId="259"/>
        </pc:sldMkLst>
        <pc:spChg chg="mod">
          <ac:chgData name="Iryna Zhukevych" userId="32b9d8b4c7aa7458" providerId="LiveId" clId="{880B3D2B-A48E-4C1D-9070-2F0FEBB529FD}" dt="2024-11-22T10:25:05.113" v="398" actId="14100"/>
          <ac:spMkLst>
            <pc:docMk/>
            <pc:sldMk cId="1461151242" sldId="259"/>
            <ac:spMk id="2" creationId="{A1F42FA3-7794-AE8E-36FC-568C5B992495}"/>
          </ac:spMkLst>
        </pc:spChg>
        <pc:spChg chg="mod">
          <ac:chgData name="Iryna Zhukevych" userId="32b9d8b4c7aa7458" providerId="LiveId" clId="{880B3D2B-A48E-4C1D-9070-2F0FEBB529FD}" dt="2024-11-22T10:25:10.861" v="400" actId="14100"/>
          <ac:spMkLst>
            <pc:docMk/>
            <pc:sldMk cId="1461151242" sldId="259"/>
            <ac:spMk id="3" creationId="{0CAA01EB-65ED-0D4D-48DA-84DBDBCEC409}"/>
          </ac:spMkLst>
        </pc:spChg>
        <pc:spChg chg="add mod">
          <ac:chgData name="Iryna Zhukevych" userId="32b9d8b4c7aa7458" providerId="LiveId" clId="{880B3D2B-A48E-4C1D-9070-2F0FEBB529FD}" dt="2024-11-22T10:24:46.145" v="392" actId="26606"/>
          <ac:spMkLst>
            <pc:docMk/>
            <pc:sldMk cId="1461151242" sldId="259"/>
            <ac:spMk id="6" creationId="{2F28220C-9C02-448E-CD4A-543794A79EE7}"/>
          </ac:spMkLst>
        </pc:spChg>
        <pc:spChg chg="add">
          <ac:chgData name="Iryna Zhukevych" userId="32b9d8b4c7aa7458" providerId="LiveId" clId="{880B3D2B-A48E-4C1D-9070-2F0FEBB529FD}" dt="2024-11-22T10:24:46.145" v="392" actId="26606"/>
          <ac:spMkLst>
            <pc:docMk/>
            <pc:sldMk cId="1461151242" sldId="259"/>
            <ac:spMk id="11" creationId="{F13C74B1-5B17-4795-BED0-7140497B445A}"/>
          </ac:spMkLst>
        </pc:spChg>
        <pc:spChg chg="add">
          <ac:chgData name="Iryna Zhukevych" userId="32b9d8b4c7aa7458" providerId="LiveId" clId="{880B3D2B-A48E-4C1D-9070-2F0FEBB529FD}" dt="2024-11-22T10:24:46.145" v="392" actId="26606"/>
          <ac:spMkLst>
            <pc:docMk/>
            <pc:sldMk cId="1461151242" sldId="259"/>
            <ac:spMk id="13" creationId="{D4974D33-8DC5-464E-8C6D-BE58F0669C17}"/>
          </ac:spMkLst>
        </pc:spChg>
        <pc:picChg chg="add mod">
          <ac:chgData name="Iryna Zhukevych" userId="32b9d8b4c7aa7458" providerId="LiveId" clId="{880B3D2B-A48E-4C1D-9070-2F0FEBB529FD}" dt="2024-11-22T10:24:46.145" v="392" actId="26606"/>
          <ac:picMkLst>
            <pc:docMk/>
            <pc:sldMk cId="1461151242" sldId="259"/>
            <ac:picMk id="5" creationId="{A34B9B8A-2EFF-09B0-6DF1-5084D1F7826C}"/>
          </ac:picMkLst>
        </pc:picChg>
      </pc:sldChg>
      <pc:sldChg chg="addSp del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2280683535" sldId="260"/>
        </pc:sldMkLst>
        <pc:spChg chg="mod">
          <ac:chgData name="Iryna Zhukevych" userId="32b9d8b4c7aa7458" providerId="LiveId" clId="{880B3D2B-A48E-4C1D-9070-2F0FEBB529FD}" dt="2024-11-22T10:30:26.102" v="484" actId="1076"/>
          <ac:spMkLst>
            <pc:docMk/>
            <pc:sldMk cId="2280683535" sldId="260"/>
            <ac:spMk id="2" creationId="{426864D4-D619-7D5B-EEBF-F0A47E5B773B}"/>
          </ac:spMkLst>
        </pc:spChg>
        <pc:spChg chg="del mod">
          <ac:chgData name="Iryna Zhukevych" userId="32b9d8b4c7aa7458" providerId="LiveId" clId="{880B3D2B-A48E-4C1D-9070-2F0FEBB529FD}" dt="2024-11-22T09:21:13.305" v="142" actId="22"/>
          <ac:spMkLst>
            <pc:docMk/>
            <pc:sldMk cId="2280683535" sldId="260"/>
            <ac:spMk id="3" creationId="{349B85D0-F6D9-4253-680C-E08715254519}"/>
          </ac:spMkLst>
        </pc:spChg>
        <pc:spChg chg="add">
          <ac:chgData name="Iryna Zhukevych" userId="32b9d8b4c7aa7458" providerId="LiveId" clId="{880B3D2B-A48E-4C1D-9070-2F0FEBB529FD}" dt="2024-11-22T10:29:45.512" v="474" actId="26606"/>
          <ac:spMkLst>
            <pc:docMk/>
            <pc:sldMk cId="2280683535" sldId="260"/>
            <ac:spMk id="10" creationId="{665DBBEF-238B-476B-96AB-8AAC3224ECEA}"/>
          </ac:spMkLst>
        </pc:spChg>
        <pc:spChg chg="add">
          <ac:chgData name="Iryna Zhukevych" userId="32b9d8b4c7aa7458" providerId="LiveId" clId="{880B3D2B-A48E-4C1D-9070-2F0FEBB529FD}" dt="2024-11-22T10:29:45.512" v="474" actId="26606"/>
          <ac:spMkLst>
            <pc:docMk/>
            <pc:sldMk cId="2280683535" sldId="260"/>
            <ac:spMk id="12" creationId="{3FCFB1DE-0B7E-48CC-BA90-B2AB0889F9D6}"/>
          </ac:spMkLst>
        </pc:spChg>
        <pc:picChg chg="add mod ord">
          <ac:chgData name="Iryna Zhukevych" userId="32b9d8b4c7aa7458" providerId="LiveId" clId="{880B3D2B-A48E-4C1D-9070-2F0FEBB529FD}" dt="2024-11-22T10:30:16.183" v="482" actId="14100"/>
          <ac:picMkLst>
            <pc:docMk/>
            <pc:sldMk cId="2280683535" sldId="260"/>
            <ac:picMk id="5" creationId="{05BE9BB3-4634-EA63-D24D-EDBDBC3A5911}"/>
          </ac:picMkLst>
        </pc:picChg>
      </pc:sldChg>
      <pc:sldChg chg="modSp new del mod">
        <pc:chgData name="Iryna Zhukevych" userId="32b9d8b4c7aa7458" providerId="LiveId" clId="{880B3D2B-A48E-4C1D-9070-2F0FEBB529FD}" dt="2024-11-22T09:54:17.746" v="258" actId="2696"/>
        <pc:sldMkLst>
          <pc:docMk/>
          <pc:sldMk cId="3112391387" sldId="261"/>
        </pc:sldMkLst>
        <pc:spChg chg="mod">
          <ac:chgData name="Iryna Zhukevych" userId="32b9d8b4c7aa7458" providerId="LiveId" clId="{880B3D2B-A48E-4C1D-9070-2F0FEBB529FD}" dt="2024-11-22T09:22:19.359" v="167" actId="20577"/>
          <ac:spMkLst>
            <pc:docMk/>
            <pc:sldMk cId="3112391387" sldId="261"/>
            <ac:spMk id="2" creationId="{7B7D492B-9454-67DB-235C-A3CF1F9686D2}"/>
          </ac:spMkLst>
        </pc:spChg>
      </pc:sldChg>
      <pc:sldChg chg="addSp delSp modSp new mod ord modTransition setBg">
        <pc:chgData name="Iryna Zhukevych" userId="32b9d8b4c7aa7458" providerId="LiveId" clId="{880B3D2B-A48E-4C1D-9070-2F0FEBB529FD}" dt="2024-11-22T10:45:20.094" v="660"/>
        <pc:sldMkLst>
          <pc:docMk/>
          <pc:sldMk cId="1307269733" sldId="262"/>
        </pc:sldMkLst>
        <pc:spChg chg="mod">
          <ac:chgData name="Iryna Zhukevych" userId="32b9d8b4c7aa7458" providerId="LiveId" clId="{880B3D2B-A48E-4C1D-9070-2F0FEBB529FD}" dt="2024-11-22T10:31:20.064" v="497" actId="27636"/>
          <ac:spMkLst>
            <pc:docMk/>
            <pc:sldMk cId="1307269733" sldId="262"/>
            <ac:spMk id="2" creationId="{2C3ED661-DC12-3E45-5E20-944467B8D129}"/>
          </ac:spMkLst>
        </pc:spChg>
        <pc:spChg chg="del mod">
          <ac:chgData name="Iryna Zhukevych" userId="32b9d8b4c7aa7458" providerId="LiveId" clId="{880B3D2B-A48E-4C1D-9070-2F0FEBB529FD}" dt="2024-11-22T09:22:53.792" v="171" actId="22"/>
          <ac:spMkLst>
            <pc:docMk/>
            <pc:sldMk cId="1307269733" sldId="262"/>
            <ac:spMk id="3" creationId="{454FBA79-CF45-6ECA-83C0-A66F3920A857}"/>
          </ac:spMkLst>
        </pc:spChg>
        <pc:spChg chg="add del">
          <ac:chgData name="Iryna Zhukevych" userId="32b9d8b4c7aa7458" providerId="LiveId" clId="{880B3D2B-A48E-4C1D-9070-2F0FEBB529FD}" dt="2024-11-22T10:30:58.973" v="492" actId="478"/>
          <ac:spMkLst>
            <pc:docMk/>
            <pc:sldMk cId="1307269733" sldId="262"/>
            <ac:spMk id="9" creationId="{019BB947-5533-CD99-7C41-4D3372A4E7D0}"/>
          </ac:spMkLst>
        </pc:spChg>
        <pc:spChg chg="add del">
          <ac:chgData name="Iryna Zhukevych" userId="32b9d8b4c7aa7458" providerId="LiveId" clId="{880B3D2B-A48E-4C1D-9070-2F0FEBB529FD}" dt="2024-11-22T10:31:05.240" v="493" actId="26606"/>
          <ac:spMkLst>
            <pc:docMk/>
            <pc:sldMk cId="1307269733" sldId="262"/>
            <ac:spMk id="12" creationId="{2596F992-698C-48C0-9D89-70DA4CE927EF}"/>
          </ac:spMkLst>
        </pc:spChg>
        <pc:spChg chg="add del">
          <ac:chgData name="Iryna Zhukevych" userId="32b9d8b4c7aa7458" providerId="LiveId" clId="{880B3D2B-A48E-4C1D-9070-2F0FEBB529FD}" dt="2024-11-22T10:31:05.240" v="493" actId="26606"/>
          <ac:spMkLst>
            <pc:docMk/>
            <pc:sldMk cId="1307269733" sldId="262"/>
            <ac:spMk id="14" creationId="{E7BFF8DC-0AE7-4AD2-9B28-2E5F26D62C30}"/>
          </ac:spMkLst>
        </pc:spChg>
        <pc:spChg chg="add del">
          <ac:chgData name="Iryna Zhukevych" userId="32b9d8b4c7aa7458" providerId="LiveId" clId="{880B3D2B-A48E-4C1D-9070-2F0FEBB529FD}" dt="2024-11-22T10:31:05.240" v="493" actId="26606"/>
          <ac:spMkLst>
            <pc:docMk/>
            <pc:sldMk cId="1307269733" sldId="262"/>
            <ac:spMk id="16" creationId="{7E0162AD-C6E5-4BF8-A453-76ADB36877D3}"/>
          </ac:spMkLst>
        </pc:spChg>
        <pc:spChg chg="add">
          <ac:chgData name="Iryna Zhukevych" userId="32b9d8b4c7aa7458" providerId="LiveId" clId="{880B3D2B-A48E-4C1D-9070-2F0FEBB529FD}" dt="2024-11-22T10:31:05.240" v="493" actId="26606"/>
          <ac:spMkLst>
            <pc:docMk/>
            <pc:sldMk cId="1307269733" sldId="262"/>
            <ac:spMk id="21" creationId="{F0DCC097-1DB8-4B6D-85D0-6FBA0E1CA4BA}"/>
          </ac:spMkLst>
        </pc:spChg>
        <pc:spChg chg="add">
          <ac:chgData name="Iryna Zhukevych" userId="32b9d8b4c7aa7458" providerId="LiveId" clId="{880B3D2B-A48E-4C1D-9070-2F0FEBB529FD}" dt="2024-11-22T10:31:05.240" v="493" actId="26606"/>
          <ac:spMkLst>
            <pc:docMk/>
            <pc:sldMk cId="1307269733" sldId="262"/>
            <ac:spMk id="23" creationId="{E0B58608-23C8-4441-994D-C6823EEE1DB7}"/>
          </ac:spMkLst>
        </pc:spChg>
        <pc:picChg chg="add mod ord">
          <ac:chgData name="Iryna Zhukevych" userId="32b9d8b4c7aa7458" providerId="LiveId" clId="{880B3D2B-A48E-4C1D-9070-2F0FEBB529FD}" dt="2024-11-22T10:31:05.240" v="493" actId="26606"/>
          <ac:picMkLst>
            <pc:docMk/>
            <pc:sldMk cId="1307269733" sldId="262"/>
            <ac:picMk id="5" creationId="{02367011-53A6-E6CC-5192-03CA5D5FC4C4}"/>
          </ac:picMkLst>
        </pc:picChg>
      </pc:sldChg>
      <pc:sldChg chg="add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1184021923" sldId="263"/>
        </pc:sldMkLst>
        <pc:spChg chg="mod">
          <ac:chgData name="Iryna Zhukevych" userId="32b9d8b4c7aa7458" providerId="LiveId" clId="{880B3D2B-A48E-4C1D-9070-2F0FEBB529FD}" dt="2024-11-22T10:33:01.792" v="545" actId="1076"/>
          <ac:spMkLst>
            <pc:docMk/>
            <pc:sldMk cId="1184021923" sldId="263"/>
            <ac:spMk id="2" creationId="{348F6B6D-C626-E85E-E664-81588290161B}"/>
          </ac:spMkLst>
        </pc:spChg>
        <pc:spChg chg="mod">
          <ac:chgData name="Iryna Zhukevych" userId="32b9d8b4c7aa7458" providerId="LiveId" clId="{880B3D2B-A48E-4C1D-9070-2F0FEBB529FD}" dt="2024-11-22T10:32:32.993" v="540" actId="27636"/>
          <ac:spMkLst>
            <pc:docMk/>
            <pc:sldMk cId="1184021923" sldId="263"/>
            <ac:spMk id="3" creationId="{92F0A661-C2FB-02B5-E858-E847C5092DC2}"/>
          </ac:spMkLst>
        </pc:spChg>
        <pc:spChg chg="add">
          <ac:chgData name="Iryna Zhukevych" userId="32b9d8b4c7aa7458" providerId="LiveId" clId="{880B3D2B-A48E-4C1D-9070-2F0FEBB529FD}" dt="2024-11-22T10:31:40.132" v="500" actId="26606"/>
          <ac:spMkLst>
            <pc:docMk/>
            <pc:sldMk cId="1184021923" sldId="263"/>
            <ac:spMk id="9" creationId="{2C61293E-6EBE-43EF-A52C-9BEBFD7679D4}"/>
          </ac:spMkLst>
        </pc:spChg>
        <pc:spChg chg="add">
          <ac:chgData name="Iryna Zhukevych" userId="32b9d8b4c7aa7458" providerId="LiveId" clId="{880B3D2B-A48E-4C1D-9070-2F0FEBB529FD}" dt="2024-11-22T10:31:40.132" v="500" actId="26606"/>
          <ac:spMkLst>
            <pc:docMk/>
            <pc:sldMk cId="1184021923" sldId="263"/>
            <ac:spMk id="11" creationId="{21540236-BFD5-4A9D-8840-4703E7F76825}"/>
          </ac:spMkLst>
        </pc:spChg>
        <pc:picChg chg="add">
          <ac:chgData name="Iryna Zhukevych" userId="32b9d8b4c7aa7458" providerId="LiveId" clId="{880B3D2B-A48E-4C1D-9070-2F0FEBB529FD}" dt="2024-11-22T10:31:40.132" v="500" actId="26606"/>
          <ac:picMkLst>
            <pc:docMk/>
            <pc:sldMk cId="1184021923" sldId="263"/>
            <ac:picMk id="5" creationId="{11A9A410-A680-1EBC-027A-E7590B72DD16}"/>
          </ac:picMkLst>
        </pc:picChg>
      </pc:sldChg>
      <pc:sldChg chg="addSp modSp new mod ord modTransition setBg">
        <pc:chgData name="Iryna Zhukevych" userId="32b9d8b4c7aa7458" providerId="LiveId" clId="{880B3D2B-A48E-4C1D-9070-2F0FEBB529FD}" dt="2024-11-22T10:46:13.685" v="663" actId="27636"/>
        <pc:sldMkLst>
          <pc:docMk/>
          <pc:sldMk cId="3530842346" sldId="264"/>
        </pc:sldMkLst>
        <pc:spChg chg="mod">
          <ac:chgData name="Iryna Zhukevych" userId="32b9d8b4c7aa7458" providerId="LiveId" clId="{880B3D2B-A48E-4C1D-9070-2F0FEBB529FD}" dt="2024-11-22T10:29:33.373" v="472" actId="1076"/>
          <ac:spMkLst>
            <pc:docMk/>
            <pc:sldMk cId="3530842346" sldId="264"/>
            <ac:spMk id="2" creationId="{94C5F024-C6ED-7445-834D-38F47F03BC89}"/>
          </ac:spMkLst>
        </pc:spChg>
        <pc:spChg chg="mod">
          <ac:chgData name="Iryna Zhukevych" userId="32b9d8b4c7aa7458" providerId="LiveId" clId="{880B3D2B-A48E-4C1D-9070-2F0FEBB529FD}" dt="2024-11-22T10:46:13.685" v="663" actId="27636"/>
          <ac:spMkLst>
            <pc:docMk/>
            <pc:sldMk cId="3530842346" sldId="264"/>
            <ac:spMk id="3" creationId="{49B286F7-E859-867A-B52B-BA79654E0803}"/>
          </ac:spMkLst>
        </pc:spChg>
        <pc:spChg chg="add">
          <ac:chgData name="Iryna Zhukevych" userId="32b9d8b4c7aa7458" providerId="LiveId" clId="{880B3D2B-A48E-4C1D-9070-2F0FEBB529FD}" dt="2024-11-22T10:25:32.889" v="403" actId="26606"/>
          <ac:spMkLst>
            <pc:docMk/>
            <pc:sldMk cId="3530842346" sldId="264"/>
            <ac:spMk id="9" creationId="{F13C74B1-5B17-4795-BED0-7140497B445A}"/>
          </ac:spMkLst>
        </pc:spChg>
        <pc:spChg chg="add">
          <ac:chgData name="Iryna Zhukevych" userId="32b9d8b4c7aa7458" providerId="LiveId" clId="{880B3D2B-A48E-4C1D-9070-2F0FEBB529FD}" dt="2024-11-22T10:25:32.889" v="403" actId="26606"/>
          <ac:spMkLst>
            <pc:docMk/>
            <pc:sldMk cId="3530842346" sldId="264"/>
            <ac:spMk id="11" creationId="{D4974D33-8DC5-464E-8C6D-BE58F0669C17}"/>
          </ac:spMkLst>
        </pc:spChg>
        <pc:picChg chg="add mod">
          <ac:chgData name="Iryna Zhukevych" userId="32b9d8b4c7aa7458" providerId="LiveId" clId="{880B3D2B-A48E-4C1D-9070-2F0FEBB529FD}" dt="2024-11-22T10:27:57.937" v="468" actId="14100"/>
          <ac:picMkLst>
            <pc:docMk/>
            <pc:sldMk cId="3530842346" sldId="264"/>
            <ac:picMk id="5" creationId="{1AE69A49-F9A1-3DD9-DAF1-4D69E124C3BD}"/>
          </ac:picMkLst>
        </pc:picChg>
      </pc:sldChg>
      <pc:sldChg chg="addSp del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2587487358" sldId="265"/>
        </pc:sldMkLst>
        <pc:spChg chg="del">
          <ac:chgData name="Iryna Zhukevych" userId="32b9d8b4c7aa7458" providerId="LiveId" clId="{880B3D2B-A48E-4C1D-9070-2F0FEBB529FD}" dt="2024-11-22T10:30:31.106" v="485" actId="478"/>
          <ac:spMkLst>
            <pc:docMk/>
            <pc:sldMk cId="2587487358" sldId="265"/>
            <ac:spMk id="2" creationId="{A7BCAB48-7033-616D-84FC-64C415500EB4}"/>
          </ac:spMkLst>
        </pc:spChg>
        <pc:spChg chg="del mod">
          <ac:chgData name="Iryna Zhukevych" userId="32b9d8b4c7aa7458" providerId="LiveId" clId="{880B3D2B-A48E-4C1D-9070-2F0FEBB529FD}" dt="2024-11-22T09:54:30.170" v="261" actId="22"/>
          <ac:spMkLst>
            <pc:docMk/>
            <pc:sldMk cId="2587487358" sldId="265"/>
            <ac:spMk id="3" creationId="{0A070FC1-92B3-39D1-DF01-B34BE08B8112}"/>
          </ac:spMkLst>
        </pc:spChg>
        <pc:spChg chg="add del">
          <ac:chgData name="Iryna Zhukevych" userId="32b9d8b4c7aa7458" providerId="LiveId" clId="{880B3D2B-A48E-4C1D-9070-2F0FEBB529FD}" dt="2024-11-22T10:30:41.021" v="489" actId="478"/>
          <ac:spMkLst>
            <pc:docMk/>
            <pc:sldMk cId="2587487358" sldId="265"/>
            <ac:spMk id="9" creationId="{7B508E37-396E-9525-2905-0E7A0EAC6BF8}"/>
          </ac:spMkLst>
        </pc:spChg>
        <pc:spChg chg="add del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12" creationId="{C681C32C-7AFC-4BB3-9088-65CBDFC5D1C2}"/>
          </ac:spMkLst>
        </pc:spChg>
        <pc:spChg chg="add del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14" creationId="{199C0ED0-69DE-4C31-A5CF-E2A46FD30226}"/>
          </ac:spMkLst>
        </pc:spChg>
        <pc:spChg chg="add del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16" creationId="{8D42B8BD-40AF-488E-8A79-D7256C917229}"/>
          </ac:spMkLst>
        </pc:spChg>
        <pc:spChg chg="add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21" creationId="{2D2B266D-3625-4584-A5C3-7D3F672CFF30}"/>
          </ac:spMkLst>
        </pc:spChg>
        <pc:spChg chg="add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23" creationId="{C463B99A-73EE-4FBB-B7C4-F9F9BCC25C65}"/>
          </ac:spMkLst>
        </pc:spChg>
        <pc:spChg chg="add">
          <ac:chgData name="Iryna Zhukevych" userId="32b9d8b4c7aa7458" providerId="LiveId" clId="{880B3D2B-A48E-4C1D-9070-2F0FEBB529FD}" dt="2024-11-22T10:30:44.473" v="490" actId="26606"/>
          <ac:spMkLst>
            <pc:docMk/>
            <pc:sldMk cId="2587487358" sldId="265"/>
            <ac:spMk id="25" creationId="{A5D2A5D1-BA0D-47D3-B051-DA7743C46E28}"/>
          </ac:spMkLst>
        </pc:spChg>
        <pc:picChg chg="add mod ord">
          <ac:chgData name="Iryna Zhukevych" userId="32b9d8b4c7aa7458" providerId="LiveId" clId="{880B3D2B-A48E-4C1D-9070-2F0FEBB529FD}" dt="2024-11-22T10:30:44.473" v="490" actId="26606"/>
          <ac:picMkLst>
            <pc:docMk/>
            <pc:sldMk cId="2587487358" sldId="265"/>
            <ac:picMk id="5" creationId="{7B09A666-44A0-B897-08E5-1BFA80A300E4}"/>
          </ac:picMkLst>
        </pc:picChg>
      </pc:sldChg>
      <pc:sldChg chg="addSp del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1314166893" sldId="266"/>
        </pc:sldMkLst>
        <pc:spChg chg="del">
          <ac:chgData name="Iryna Zhukevych" userId="32b9d8b4c7aa7458" providerId="LiveId" clId="{880B3D2B-A48E-4C1D-9070-2F0FEBB529FD}" dt="2024-11-22T10:31:25.865" v="498" actId="478"/>
          <ac:spMkLst>
            <pc:docMk/>
            <pc:sldMk cId="1314166893" sldId="266"/>
            <ac:spMk id="2" creationId="{C5827794-017A-F7B9-EDFE-02F2031BCB66}"/>
          </ac:spMkLst>
        </pc:spChg>
        <pc:spChg chg="del mod">
          <ac:chgData name="Iryna Zhukevych" userId="32b9d8b4c7aa7458" providerId="LiveId" clId="{880B3D2B-A48E-4C1D-9070-2F0FEBB529FD}" dt="2024-11-22T09:55:30.832" v="264" actId="22"/>
          <ac:spMkLst>
            <pc:docMk/>
            <pc:sldMk cId="1314166893" sldId="266"/>
            <ac:spMk id="3" creationId="{2AD67DC0-445C-CD25-C2FC-2B9FFB0AB8B4}"/>
          </ac:spMkLst>
        </pc:spChg>
        <pc:spChg chg="add">
          <ac:chgData name="Iryna Zhukevych" userId="32b9d8b4c7aa7458" providerId="LiveId" clId="{880B3D2B-A48E-4C1D-9070-2F0FEBB529FD}" dt="2024-11-22T10:31:28.310" v="499" actId="26606"/>
          <ac:spMkLst>
            <pc:docMk/>
            <pc:sldMk cId="1314166893" sldId="266"/>
            <ac:spMk id="10" creationId="{2D2B266D-3625-4584-A5C3-7D3F672CFF30}"/>
          </ac:spMkLst>
        </pc:spChg>
        <pc:spChg chg="add">
          <ac:chgData name="Iryna Zhukevych" userId="32b9d8b4c7aa7458" providerId="LiveId" clId="{880B3D2B-A48E-4C1D-9070-2F0FEBB529FD}" dt="2024-11-22T10:31:28.310" v="499" actId="26606"/>
          <ac:spMkLst>
            <pc:docMk/>
            <pc:sldMk cId="1314166893" sldId="266"/>
            <ac:spMk id="12" creationId="{C463B99A-73EE-4FBB-B7C4-F9F9BCC25C65}"/>
          </ac:spMkLst>
        </pc:spChg>
        <pc:spChg chg="add">
          <ac:chgData name="Iryna Zhukevych" userId="32b9d8b4c7aa7458" providerId="LiveId" clId="{880B3D2B-A48E-4C1D-9070-2F0FEBB529FD}" dt="2024-11-22T10:31:28.310" v="499" actId="26606"/>
          <ac:spMkLst>
            <pc:docMk/>
            <pc:sldMk cId="1314166893" sldId="266"/>
            <ac:spMk id="14" creationId="{A5D2A5D1-BA0D-47D3-B051-DA7743C46E28}"/>
          </ac:spMkLst>
        </pc:spChg>
        <pc:picChg chg="add mod ord">
          <ac:chgData name="Iryna Zhukevych" userId="32b9d8b4c7aa7458" providerId="LiveId" clId="{880B3D2B-A48E-4C1D-9070-2F0FEBB529FD}" dt="2024-11-22T10:31:28.310" v="499" actId="26606"/>
          <ac:picMkLst>
            <pc:docMk/>
            <pc:sldMk cId="1314166893" sldId="266"/>
            <ac:picMk id="5" creationId="{0C89E167-BAFB-B2C5-75BE-6B55B8529813}"/>
          </ac:picMkLst>
        </pc:picChg>
      </pc:sldChg>
      <pc:sldChg chg="addSp modSp new mod modTransition setBg">
        <pc:chgData name="Iryna Zhukevych" userId="32b9d8b4c7aa7458" providerId="LiveId" clId="{880B3D2B-A48E-4C1D-9070-2F0FEBB529FD}" dt="2024-11-22T10:45:20.094" v="660"/>
        <pc:sldMkLst>
          <pc:docMk/>
          <pc:sldMk cId="3118049105" sldId="267"/>
        </pc:sldMkLst>
        <pc:spChg chg="mod">
          <ac:chgData name="Iryna Zhukevych" userId="32b9d8b4c7aa7458" providerId="LiveId" clId="{880B3D2B-A48E-4C1D-9070-2F0FEBB529FD}" dt="2024-11-22T10:43:22.279" v="602" actId="14100"/>
          <ac:spMkLst>
            <pc:docMk/>
            <pc:sldMk cId="3118049105" sldId="267"/>
            <ac:spMk id="2" creationId="{CFD87342-4728-4586-8507-A509CB9F2A33}"/>
          </ac:spMkLst>
        </pc:spChg>
        <pc:spChg chg="mod">
          <ac:chgData name="Iryna Zhukevych" userId="32b9d8b4c7aa7458" providerId="LiveId" clId="{880B3D2B-A48E-4C1D-9070-2F0FEBB529FD}" dt="2024-11-22T10:43:35.861" v="606" actId="255"/>
          <ac:spMkLst>
            <pc:docMk/>
            <pc:sldMk cId="3118049105" sldId="267"/>
            <ac:spMk id="3" creationId="{C3EEF7D1-1012-609F-9EB5-C67216079FA0}"/>
          </ac:spMkLst>
        </pc:spChg>
        <pc:spChg chg="add mod">
          <ac:chgData name="Iryna Zhukevych" userId="32b9d8b4c7aa7458" providerId="LiveId" clId="{880B3D2B-A48E-4C1D-9070-2F0FEBB529FD}" dt="2024-11-22T10:43:07.995" v="597" actId="14100"/>
          <ac:spMkLst>
            <pc:docMk/>
            <pc:sldMk cId="3118049105" sldId="267"/>
            <ac:spMk id="6" creationId="{31B44C60-5963-A578-331D-04E7415C475A}"/>
          </ac:spMkLst>
        </pc:spChg>
        <pc:spChg chg="add">
          <ac:chgData name="Iryna Zhukevych" userId="32b9d8b4c7aa7458" providerId="LiveId" clId="{880B3D2B-A48E-4C1D-9070-2F0FEBB529FD}" dt="2024-11-22T10:43:03.279" v="596" actId="26606"/>
          <ac:spMkLst>
            <pc:docMk/>
            <pc:sldMk cId="3118049105" sldId="267"/>
            <ac:spMk id="11" creationId="{04812C46-200A-4DEB-A05E-3ED6C68C2387}"/>
          </ac:spMkLst>
        </pc:spChg>
        <pc:spChg chg="add">
          <ac:chgData name="Iryna Zhukevych" userId="32b9d8b4c7aa7458" providerId="LiveId" clId="{880B3D2B-A48E-4C1D-9070-2F0FEBB529FD}" dt="2024-11-22T10:43:03.279" v="596" actId="26606"/>
          <ac:spMkLst>
            <pc:docMk/>
            <pc:sldMk cId="3118049105" sldId="267"/>
            <ac:spMk id="13" creationId="{D1EA859B-E555-4109-94F3-6700E046E008}"/>
          </ac:spMkLst>
        </pc:spChg>
        <pc:picChg chg="add mod ord">
          <ac:chgData name="Iryna Zhukevych" userId="32b9d8b4c7aa7458" providerId="LiveId" clId="{880B3D2B-A48E-4C1D-9070-2F0FEBB529FD}" dt="2024-11-22T10:43:07.995" v="597" actId="14100"/>
          <ac:picMkLst>
            <pc:docMk/>
            <pc:sldMk cId="3118049105" sldId="267"/>
            <ac:picMk id="5" creationId="{6ADEF86E-5F2E-7150-3ED7-B39CB640A090}"/>
          </ac:picMkLst>
        </pc:picChg>
      </pc:sldChg>
      <pc:sldChg chg="addSp delSp modSp new mod modTransition setBg">
        <pc:chgData name="Iryna Zhukevych" userId="32b9d8b4c7aa7458" providerId="LiveId" clId="{880B3D2B-A48E-4C1D-9070-2F0FEBB529FD}" dt="2024-11-22T11:25:28.867" v="1085"/>
        <pc:sldMkLst>
          <pc:docMk/>
          <pc:sldMk cId="1592559606" sldId="268"/>
        </pc:sldMkLst>
        <pc:spChg chg="del">
          <ac:chgData name="Iryna Zhukevych" userId="32b9d8b4c7aa7458" providerId="LiveId" clId="{880B3D2B-A48E-4C1D-9070-2F0FEBB529FD}" dt="2024-11-22T10:44:26.552" v="653" actId="478"/>
          <ac:spMkLst>
            <pc:docMk/>
            <pc:sldMk cId="1592559606" sldId="268"/>
            <ac:spMk id="2" creationId="{0CC9A8AE-FF26-4220-E0B0-F866F94C93FD}"/>
          </ac:spMkLst>
        </pc:spChg>
        <pc:spChg chg="mod">
          <ac:chgData name="Iryna Zhukevych" userId="32b9d8b4c7aa7458" providerId="LiveId" clId="{880B3D2B-A48E-4C1D-9070-2F0FEBB529FD}" dt="2024-11-22T11:25:28.867" v="1085"/>
          <ac:spMkLst>
            <pc:docMk/>
            <pc:sldMk cId="1592559606" sldId="268"/>
            <ac:spMk id="3" creationId="{279DE566-5BE8-829E-A1F7-3285B25F32C0}"/>
          </ac:spMkLst>
        </pc:spChg>
        <pc:spChg chg="add">
          <ac:chgData name="Iryna Zhukevych" userId="32b9d8b4c7aa7458" providerId="LiveId" clId="{880B3D2B-A48E-4C1D-9070-2F0FEBB529FD}" dt="2024-11-22T10:44:40.203" v="656" actId="26606"/>
          <ac:spMkLst>
            <pc:docMk/>
            <pc:sldMk cId="1592559606" sldId="268"/>
            <ac:spMk id="9" creationId="{3ECBE1F1-D69B-4AFA-ABD5-8E41720EF6DE}"/>
          </ac:spMkLst>
        </pc:spChg>
        <pc:spChg chg="add">
          <ac:chgData name="Iryna Zhukevych" userId="32b9d8b4c7aa7458" providerId="LiveId" clId="{880B3D2B-A48E-4C1D-9070-2F0FEBB529FD}" dt="2024-11-22T10:44:40.203" v="656" actId="26606"/>
          <ac:spMkLst>
            <pc:docMk/>
            <pc:sldMk cId="1592559606" sldId="268"/>
            <ac:spMk id="11" creationId="{603A6265-E10C-4B85-9C20-E75FCAF9CC63}"/>
          </ac:spMkLst>
        </pc:spChg>
        <pc:picChg chg="add">
          <ac:chgData name="Iryna Zhukevych" userId="32b9d8b4c7aa7458" providerId="LiveId" clId="{880B3D2B-A48E-4C1D-9070-2F0FEBB529FD}" dt="2024-11-22T10:44:40.203" v="656" actId="26606"/>
          <ac:picMkLst>
            <pc:docMk/>
            <pc:sldMk cId="1592559606" sldId="268"/>
            <ac:picMk id="5" creationId="{CB5C3FCB-14CE-FC69-46BE-AE42C4BAA1CF}"/>
          </ac:picMkLst>
        </pc:picChg>
      </pc:sldChg>
      <pc:sldChg chg="addSp modSp new mod setBg">
        <pc:chgData name="Iryna Zhukevych" userId="32b9d8b4c7aa7458" providerId="LiveId" clId="{880B3D2B-A48E-4C1D-9070-2F0FEBB529FD}" dt="2024-11-22T11:18:57.742" v="874" actId="27636"/>
        <pc:sldMkLst>
          <pc:docMk/>
          <pc:sldMk cId="2722031598" sldId="269"/>
        </pc:sldMkLst>
        <pc:spChg chg="mod">
          <ac:chgData name="Iryna Zhukevych" userId="32b9d8b4c7aa7458" providerId="LiveId" clId="{880B3D2B-A48E-4C1D-9070-2F0FEBB529FD}" dt="2024-11-22T11:14:53.096" v="780" actId="27636"/>
          <ac:spMkLst>
            <pc:docMk/>
            <pc:sldMk cId="2722031598" sldId="269"/>
            <ac:spMk id="2" creationId="{5828FDA9-6694-2A93-4EE8-DC9C6DBACFCD}"/>
          </ac:spMkLst>
        </pc:spChg>
        <pc:spChg chg="mod">
          <ac:chgData name="Iryna Zhukevych" userId="32b9d8b4c7aa7458" providerId="LiveId" clId="{880B3D2B-A48E-4C1D-9070-2F0FEBB529FD}" dt="2024-11-22T11:18:57.742" v="874" actId="27636"/>
          <ac:spMkLst>
            <pc:docMk/>
            <pc:sldMk cId="2722031598" sldId="269"/>
            <ac:spMk id="3" creationId="{E4DD7FD9-A506-37CB-90AC-476B5F2C5665}"/>
          </ac:spMkLst>
        </pc:spChg>
        <pc:spChg chg="add">
          <ac:chgData name="Iryna Zhukevych" userId="32b9d8b4c7aa7458" providerId="LiveId" clId="{880B3D2B-A48E-4C1D-9070-2F0FEBB529FD}" dt="2024-11-22T11:14:14.002" v="768" actId="26606"/>
          <ac:spMkLst>
            <pc:docMk/>
            <pc:sldMk cId="2722031598" sldId="269"/>
            <ac:spMk id="9" creationId="{3ECBE1F1-D69B-4AFA-ABD5-8E41720EF6DE}"/>
          </ac:spMkLst>
        </pc:spChg>
        <pc:spChg chg="add">
          <ac:chgData name="Iryna Zhukevych" userId="32b9d8b4c7aa7458" providerId="LiveId" clId="{880B3D2B-A48E-4C1D-9070-2F0FEBB529FD}" dt="2024-11-22T11:14:14.002" v="768" actId="26606"/>
          <ac:spMkLst>
            <pc:docMk/>
            <pc:sldMk cId="2722031598" sldId="269"/>
            <ac:spMk id="11" creationId="{603A6265-E10C-4B85-9C20-E75FCAF9CC63}"/>
          </ac:spMkLst>
        </pc:spChg>
        <pc:picChg chg="add">
          <ac:chgData name="Iryna Zhukevych" userId="32b9d8b4c7aa7458" providerId="LiveId" clId="{880B3D2B-A48E-4C1D-9070-2F0FEBB529FD}" dt="2024-11-22T11:14:14.002" v="768" actId="26606"/>
          <ac:picMkLst>
            <pc:docMk/>
            <pc:sldMk cId="2722031598" sldId="269"/>
            <ac:picMk id="5" creationId="{0C263940-B67B-3923-D8BE-3D5BC93EA649}"/>
          </ac:picMkLst>
        </pc:picChg>
      </pc:sldChg>
      <pc:sldChg chg="addSp delSp modSp new mod setBg">
        <pc:chgData name="Iryna Zhukevych" userId="32b9d8b4c7aa7458" providerId="LiveId" clId="{880B3D2B-A48E-4C1D-9070-2F0FEBB529FD}" dt="2024-11-22T11:18:41.858" v="871" actId="27636"/>
        <pc:sldMkLst>
          <pc:docMk/>
          <pc:sldMk cId="2279005503" sldId="270"/>
        </pc:sldMkLst>
        <pc:spChg chg="del">
          <ac:chgData name="Iryna Zhukevych" userId="32b9d8b4c7aa7458" providerId="LiveId" clId="{880B3D2B-A48E-4C1D-9070-2F0FEBB529FD}" dt="2024-11-22T11:15:34.527" v="786" actId="478"/>
          <ac:spMkLst>
            <pc:docMk/>
            <pc:sldMk cId="2279005503" sldId="270"/>
            <ac:spMk id="2" creationId="{82A59852-4AB2-EDBF-7E25-1E85F506AF30}"/>
          </ac:spMkLst>
        </pc:spChg>
        <pc:spChg chg="mod">
          <ac:chgData name="Iryna Zhukevych" userId="32b9d8b4c7aa7458" providerId="LiveId" clId="{880B3D2B-A48E-4C1D-9070-2F0FEBB529FD}" dt="2024-11-22T11:18:41.858" v="871" actId="27636"/>
          <ac:spMkLst>
            <pc:docMk/>
            <pc:sldMk cId="2279005503" sldId="270"/>
            <ac:spMk id="3" creationId="{AA209328-A8A5-E72A-DE86-DD800E0DDF9E}"/>
          </ac:spMkLst>
        </pc:spChg>
        <pc:picChg chg="add">
          <ac:chgData name="Iryna Zhukevych" userId="32b9d8b4c7aa7458" providerId="LiveId" clId="{880B3D2B-A48E-4C1D-9070-2F0FEBB529FD}" dt="2024-11-22T11:16:20.034" v="819" actId="26606"/>
          <ac:picMkLst>
            <pc:docMk/>
            <pc:sldMk cId="2279005503" sldId="270"/>
            <ac:picMk id="5" creationId="{B36DFAC0-47EC-BBA9-73F7-06EB82AF2E2C}"/>
          </ac:picMkLst>
        </pc:picChg>
        <pc:cxnChg chg="add">
          <ac:chgData name="Iryna Zhukevych" userId="32b9d8b4c7aa7458" providerId="LiveId" clId="{880B3D2B-A48E-4C1D-9070-2F0FEBB529FD}" dt="2024-11-22T11:16:20.034" v="819" actId="26606"/>
          <ac:cxnSpMkLst>
            <pc:docMk/>
            <pc:sldMk cId="2279005503" sldId="270"/>
            <ac:cxnSpMk id="9" creationId="{1503BFE4-729B-D9D0-C17B-501E6AF1127A}"/>
          </ac:cxnSpMkLst>
        </pc:cxnChg>
      </pc:sldChg>
      <pc:sldChg chg="addSp delSp modSp new mod setBg">
        <pc:chgData name="Iryna Zhukevych" userId="32b9d8b4c7aa7458" providerId="LiveId" clId="{880B3D2B-A48E-4C1D-9070-2F0FEBB529FD}" dt="2024-11-22T11:19:29.666" v="887" actId="20577"/>
        <pc:sldMkLst>
          <pc:docMk/>
          <pc:sldMk cId="1417181477" sldId="271"/>
        </pc:sldMkLst>
        <pc:spChg chg="del">
          <ac:chgData name="Iryna Zhukevych" userId="32b9d8b4c7aa7458" providerId="LiveId" clId="{880B3D2B-A48E-4C1D-9070-2F0FEBB529FD}" dt="2024-11-22T11:17:40.911" v="843" actId="478"/>
          <ac:spMkLst>
            <pc:docMk/>
            <pc:sldMk cId="1417181477" sldId="271"/>
            <ac:spMk id="2" creationId="{7D0708C0-2A3D-17D4-43FF-5A64CF58DD33}"/>
          </ac:spMkLst>
        </pc:spChg>
        <pc:spChg chg="mod">
          <ac:chgData name="Iryna Zhukevych" userId="32b9d8b4c7aa7458" providerId="LiveId" clId="{880B3D2B-A48E-4C1D-9070-2F0FEBB529FD}" dt="2024-11-22T11:19:29.666" v="887" actId="20577"/>
          <ac:spMkLst>
            <pc:docMk/>
            <pc:sldMk cId="1417181477" sldId="271"/>
            <ac:spMk id="3" creationId="{8D9D6D98-1612-B448-7E7C-B3B075D72984}"/>
          </ac:spMkLst>
        </pc:spChg>
        <pc:picChg chg="add">
          <ac:chgData name="Iryna Zhukevych" userId="32b9d8b4c7aa7458" providerId="LiveId" clId="{880B3D2B-A48E-4C1D-9070-2F0FEBB529FD}" dt="2024-11-22T11:18:07.653" v="861" actId="26606"/>
          <ac:picMkLst>
            <pc:docMk/>
            <pc:sldMk cId="1417181477" sldId="271"/>
            <ac:picMk id="5" creationId="{BC278CDE-5E38-C930-E65B-536C22B64C6D}"/>
          </ac:picMkLst>
        </pc:picChg>
        <pc:cxnChg chg="add">
          <ac:chgData name="Iryna Zhukevych" userId="32b9d8b4c7aa7458" providerId="LiveId" clId="{880B3D2B-A48E-4C1D-9070-2F0FEBB529FD}" dt="2024-11-22T11:18:07.653" v="861" actId="26606"/>
          <ac:cxnSpMkLst>
            <pc:docMk/>
            <pc:sldMk cId="1417181477" sldId="271"/>
            <ac:cxnSpMk id="9" creationId="{1503BFE4-729B-D9D0-C17B-501E6AF1127A}"/>
          </ac:cxnSpMkLst>
        </pc:cxnChg>
      </pc:sldChg>
      <pc:sldChg chg="addSp delSp modSp new mod setBg">
        <pc:chgData name="Iryna Zhukevych" userId="32b9d8b4c7aa7458" providerId="LiveId" clId="{880B3D2B-A48E-4C1D-9070-2F0FEBB529FD}" dt="2024-11-22T11:20:44.057" v="943" actId="27636"/>
        <pc:sldMkLst>
          <pc:docMk/>
          <pc:sldMk cId="4114729433" sldId="272"/>
        </pc:sldMkLst>
        <pc:spChg chg="del">
          <ac:chgData name="Iryna Zhukevych" userId="32b9d8b4c7aa7458" providerId="LiveId" clId="{880B3D2B-A48E-4C1D-9070-2F0FEBB529FD}" dt="2024-11-22T11:19:38.277" v="893" actId="478"/>
          <ac:spMkLst>
            <pc:docMk/>
            <pc:sldMk cId="4114729433" sldId="272"/>
            <ac:spMk id="2" creationId="{DDC4495B-04A2-9C89-B9EF-C1BB997445CF}"/>
          </ac:spMkLst>
        </pc:spChg>
        <pc:spChg chg="mod">
          <ac:chgData name="Iryna Zhukevych" userId="32b9d8b4c7aa7458" providerId="LiveId" clId="{880B3D2B-A48E-4C1D-9070-2F0FEBB529FD}" dt="2024-11-22T11:20:44.057" v="943" actId="27636"/>
          <ac:spMkLst>
            <pc:docMk/>
            <pc:sldMk cId="4114729433" sldId="272"/>
            <ac:spMk id="3" creationId="{3667833E-C0C9-B807-D6FB-95AF3C87E208}"/>
          </ac:spMkLst>
        </pc:spChg>
        <pc:spChg chg="add del">
          <ac:chgData name="Iryna Zhukevych" userId="32b9d8b4c7aa7458" providerId="LiveId" clId="{880B3D2B-A48E-4C1D-9070-2F0FEBB529FD}" dt="2024-11-22T11:20:16.380" v="932" actId="26606"/>
          <ac:spMkLst>
            <pc:docMk/>
            <pc:sldMk cId="4114729433" sldId="272"/>
            <ac:spMk id="9" creationId="{9F7D5CDA-D291-4307-BF55-1381FED29634}"/>
          </ac:spMkLst>
        </pc:spChg>
        <pc:spChg chg="add del">
          <ac:chgData name="Iryna Zhukevych" userId="32b9d8b4c7aa7458" providerId="LiveId" clId="{880B3D2B-A48E-4C1D-9070-2F0FEBB529FD}" dt="2024-11-22T11:20:16.380" v="932" actId="26606"/>
          <ac:spMkLst>
            <pc:docMk/>
            <pc:sldMk cId="4114729433" sldId="272"/>
            <ac:spMk id="11" creationId="{59B296B9-C5A5-4E4F-9B60-C907B5F1466C}"/>
          </ac:spMkLst>
        </pc:spChg>
        <pc:spChg chg="add del">
          <ac:chgData name="Iryna Zhukevych" userId="32b9d8b4c7aa7458" providerId="LiveId" clId="{880B3D2B-A48E-4C1D-9070-2F0FEBB529FD}" dt="2024-11-22T11:20:16.380" v="932" actId="26606"/>
          <ac:spMkLst>
            <pc:docMk/>
            <pc:sldMk cId="4114729433" sldId="272"/>
            <ac:spMk id="13" creationId="{D0300FD3-5AF1-6305-15FA-9078072672E2}"/>
          </ac:spMkLst>
        </pc:spChg>
        <pc:picChg chg="add del">
          <ac:chgData name="Iryna Zhukevych" userId="32b9d8b4c7aa7458" providerId="LiveId" clId="{880B3D2B-A48E-4C1D-9070-2F0FEBB529FD}" dt="2024-11-22T11:20:16.380" v="932" actId="26606"/>
          <ac:picMkLst>
            <pc:docMk/>
            <pc:sldMk cId="4114729433" sldId="272"/>
            <ac:picMk id="5" creationId="{432B35B6-6ABD-CDEE-B53E-339CFB3DD877}"/>
          </ac:picMkLst>
        </pc:picChg>
        <pc:picChg chg="add">
          <ac:chgData name="Iryna Zhukevych" userId="32b9d8b4c7aa7458" providerId="LiveId" clId="{880B3D2B-A48E-4C1D-9070-2F0FEBB529FD}" dt="2024-11-22T11:20:16.388" v="933" actId="26606"/>
          <ac:picMkLst>
            <pc:docMk/>
            <pc:sldMk cId="4114729433" sldId="272"/>
            <ac:picMk id="15" creationId="{F7BD0403-857E-6350-DE24-3DE0B4F975A8}"/>
          </ac:picMkLst>
        </pc:picChg>
        <pc:cxnChg chg="add">
          <ac:chgData name="Iryna Zhukevych" userId="32b9d8b4c7aa7458" providerId="LiveId" clId="{880B3D2B-A48E-4C1D-9070-2F0FEBB529FD}" dt="2024-11-22T11:20:16.388" v="933" actId="26606"/>
          <ac:cxnSpMkLst>
            <pc:docMk/>
            <pc:sldMk cId="4114729433" sldId="272"/>
            <ac:cxnSpMk id="16" creationId="{1503BFE4-729B-D9D0-C17B-501E6AF1127A}"/>
          </ac:cxnSpMkLst>
        </pc:cxnChg>
      </pc:sldChg>
      <pc:sldChg chg="addSp delSp modSp new mod setBg">
        <pc:chgData name="Iryna Zhukevych" userId="32b9d8b4c7aa7458" providerId="LiveId" clId="{880B3D2B-A48E-4C1D-9070-2F0FEBB529FD}" dt="2024-11-22T11:22:16.632" v="991" actId="20577"/>
        <pc:sldMkLst>
          <pc:docMk/>
          <pc:sldMk cId="1437785992" sldId="273"/>
        </pc:sldMkLst>
        <pc:spChg chg="del">
          <ac:chgData name="Iryna Zhukevych" userId="32b9d8b4c7aa7458" providerId="LiveId" clId="{880B3D2B-A48E-4C1D-9070-2F0FEBB529FD}" dt="2024-11-22T11:20:53.037" v="945" actId="478"/>
          <ac:spMkLst>
            <pc:docMk/>
            <pc:sldMk cId="1437785992" sldId="273"/>
            <ac:spMk id="2" creationId="{C2AB64A9-EFA1-E89B-9204-C6BBA9636D6A}"/>
          </ac:spMkLst>
        </pc:spChg>
        <pc:spChg chg="mod">
          <ac:chgData name="Iryna Zhukevych" userId="32b9d8b4c7aa7458" providerId="LiveId" clId="{880B3D2B-A48E-4C1D-9070-2F0FEBB529FD}" dt="2024-11-22T11:22:16.632" v="991" actId="20577"/>
          <ac:spMkLst>
            <pc:docMk/>
            <pc:sldMk cId="1437785992" sldId="273"/>
            <ac:spMk id="3" creationId="{B7E00405-AFB2-4624-77AC-F9B79648BAEC}"/>
          </ac:spMkLst>
        </pc:spChg>
        <pc:spChg chg="add">
          <ac:chgData name="Iryna Zhukevych" userId="32b9d8b4c7aa7458" providerId="LiveId" clId="{880B3D2B-A48E-4C1D-9070-2F0FEBB529FD}" dt="2024-11-22T11:21:45.551" v="982" actId="26606"/>
          <ac:spMkLst>
            <pc:docMk/>
            <pc:sldMk cId="1437785992" sldId="273"/>
            <ac:spMk id="9" creationId="{9F7D5CDA-D291-4307-BF55-1381FED29634}"/>
          </ac:spMkLst>
        </pc:spChg>
        <pc:picChg chg="add">
          <ac:chgData name="Iryna Zhukevych" userId="32b9d8b4c7aa7458" providerId="LiveId" clId="{880B3D2B-A48E-4C1D-9070-2F0FEBB529FD}" dt="2024-11-22T11:21:45.551" v="982" actId="26606"/>
          <ac:picMkLst>
            <pc:docMk/>
            <pc:sldMk cId="1437785992" sldId="273"/>
            <ac:picMk id="5" creationId="{E609330A-2476-A5E1-1060-066E79836DE8}"/>
          </ac:picMkLst>
        </pc:picChg>
      </pc:sldChg>
      <pc:sldChg chg="addSp delSp modSp new mod setBg">
        <pc:chgData name="Iryna Zhukevych" userId="32b9d8b4c7aa7458" providerId="LiveId" clId="{880B3D2B-A48E-4C1D-9070-2F0FEBB529FD}" dt="2024-11-22T11:24:50.765" v="1080" actId="122"/>
        <pc:sldMkLst>
          <pc:docMk/>
          <pc:sldMk cId="827371717" sldId="274"/>
        </pc:sldMkLst>
        <pc:spChg chg="del">
          <ac:chgData name="Iryna Zhukevych" userId="32b9d8b4c7aa7458" providerId="LiveId" clId="{880B3D2B-A48E-4C1D-9070-2F0FEBB529FD}" dt="2024-11-22T11:23:05.698" v="993" actId="478"/>
          <ac:spMkLst>
            <pc:docMk/>
            <pc:sldMk cId="827371717" sldId="274"/>
            <ac:spMk id="2" creationId="{43B198A5-6995-23F6-275B-C072F62A62A2}"/>
          </ac:spMkLst>
        </pc:spChg>
        <pc:spChg chg="mod">
          <ac:chgData name="Iryna Zhukevych" userId="32b9d8b4c7aa7458" providerId="LiveId" clId="{880B3D2B-A48E-4C1D-9070-2F0FEBB529FD}" dt="2024-11-22T11:24:50.765" v="1080" actId="122"/>
          <ac:spMkLst>
            <pc:docMk/>
            <pc:sldMk cId="827371717" sldId="274"/>
            <ac:spMk id="3" creationId="{FDB7ED5F-FDAD-F3C9-5C1B-F9C937EBBC37}"/>
          </ac:spMkLst>
        </pc:spChg>
        <pc:spChg chg="add">
          <ac:chgData name="Iryna Zhukevych" userId="32b9d8b4c7aa7458" providerId="LiveId" clId="{880B3D2B-A48E-4C1D-9070-2F0FEBB529FD}" dt="2024-11-22T11:24:30.519" v="1073" actId="26606"/>
          <ac:spMkLst>
            <pc:docMk/>
            <pc:sldMk cId="827371717" sldId="274"/>
            <ac:spMk id="9" creationId="{3ECBE1F1-D69B-4AFA-ABD5-8E41720EF6DE}"/>
          </ac:spMkLst>
        </pc:spChg>
        <pc:spChg chg="add">
          <ac:chgData name="Iryna Zhukevych" userId="32b9d8b4c7aa7458" providerId="LiveId" clId="{880B3D2B-A48E-4C1D-9070-2F0FEBB529FD}" dt="2024-11-22T11:24:30.519" v="1073" actId="26606"/>
          <ac:spMkLst>
            <pc:docMk/>
            <pc:sldMk cId="827371717" sldId="274"/>
            <ac:spMk id="11" creationId="{603A6265-E10C-4B85-9C20-E75FCAF9CC63}"/>
          </ac:spMkLst>
        </pc:spChg>
        <pc:picChg chg="add">
          <ac:chgData name="Iryna Zhukevych" userId="32b9d8b4c7aa7458" providerId="LiveId" clId="{880B3D2B-A48E-4C1D-9070-2F0FEBB529FD}" dt="2024-11-22T11:24:30.519" v="1073" actId="26606"/>
          <ac:picMkLst>
            <pc:docMk/>
            <pc:sldMk cId="827371717" sldId="274"/>
            <ac:picMk id="5" creationId="{451479CC-90BA-7E07-B3F0-9C401213E54E}"/>
          </ac:picMkLst>
        </pc:picChg>
      </pc:sldChg>
      <pc:sldMasterChg chg="modTransition modSldLayout">
        <pc:chgData name="Iryna Zhukevych" userId="32b9d8b4c7aa7458" providerId="LiveId" clId="{880B3D2B-A48E-4C1D-9070-2F0FEBB529FD}" dt="2024-11-22T10:45:20.094" v="660"/>
        <pc:sldMasterMkLst>
          <pc:docMk/>
          <pc:sldMasterMk cId="4036833659" sldId="2147483648"/>
        </pc:sldMasterMkLst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2092658232" sldId="2147483649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2246884898" sldId="2147483650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1950308536" sldId="2147483651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1420887307" sldId="2147483652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2835246791" sldId="2147483653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3578172965" sldId="2147483654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178322792" sldId="2147483655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2213598120" sldId="2147483656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3608853796" sldId="2147483657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6531620" sldId="2147483658"/>
          </pc:sldLayoutMkLst>
        </pc:sldLayoutChg>
        <pc:sldLayoutChg chg="modTransition">
          <pc:chgData name="Iryna Zhukevych" userId="32b9d8b4c7aa7458" providerId="LiveId" clId="{880B3D2B-A48E-4C1D-9070-2F0FEBB529FD}" dt="2024-11-22T10:45:20.094" v="660"/>
          <pc:sldLayoutMkLst>
            <pc:docMk/>
            <pc:sldMasterMk cId="4036833659" sldId="2147483648"/>
            <pc:sldLayoutMk cId="2451331762" sldId="2147483659"/>
          </pc:sldLayoutMkLst>
        </pc:sldLayoutChg>
      </pc:sldMasterChg>
    </pc:docChg>
  </pc:docChgLst>
  <pc:docChgLst>
    <pc:chgData name="Iryna Zhukevych" userId="32b9d8b4c7aa7458" providerId="LiveId" clId="{4C1C0F8E-E0AB-40BF-8DAB-F22845FE0ADE}"/>
    <pc:docChg chg="delSld modSld">
      <pc:chgData name="Iryna Zhukevych" userId="32b9d8b4c7aa7458" providerId="LiveId" clId="{4C1C0F8E-E0AB-40BF-8DAB-F22845FE0ADE}" dt="2024-12-04T11:25:47.225" v="13" actId="20577"/>
      <pc:docMkLst>
        <pc:docMk/>
      </pc:docMkLst>
      <pc:sldChg chg="del">
        <pc:chgData name="Iryna Zhukevych" userId="32b9d8b4c7aa7458" providerId="LiveId" clId="{4C1C0F8E-E0AB-40BF-8DAB-F22845FE0ADE}" dt="2024-12-04T11:25:23.435" v="7" actId="2696"/>
        <pc:sldMkLst>
          <pc:docMk/>
          <pc:sldMk cId="3547123040" sldId="258"/>
        </pc:sldMkLst>
      </pc:sldChg>
      <pc:sldChg chg="del">
        <pc:chgData name="Iryna Zhukevych" userId="32b9d8b4c7aa7458" providerId="LiveId" clId="{4C1C0F8E-E0AB-40BF-8DAB-F22845FE0ADE}" dt="2024-12-04T11:22:46.994" v="1" actId="2696"/>
        <pc:sldMkLst>
          <pc:docMk/>
          <pc:sldMk cId="2280683535" sldId="260"/>
        </pc:sldMkLst>
      </pc:sldChg>
      <pc:sldChg chg="del">
        <pc:chgData name="Iryna Zhukevych" userId="32b9d8b4c7aa7458" providerId="LiveId" clId="{4C1C0F8E-E0AB-40BF-8DAB-F22845FE0ADE}" dt="2024-12-04T11:25:09.352" v="6" actId="2696"/>
        <pc:sldMkLst>
          <pc:docMk/>
          <pc:sldMk cId="1307269733" sldId="262"/>
        </pc:sldMkLst>
      </pc:sldChg>
      <pc:sldChg chg="del">
        <pc:chgData name="Iryna Zhukevych" userId="32b9d8b4c7aa7458" providerId="LiveId" clId="{4C1C0F8E-E0AB-40BF-8DAB-F22845FE0ADE}" dt="2024-12-04T11:22:57.968" v="2" actId="2696"/>
        <pc:sldMkLst>
          <pc:docMk/>
          <pc:sldMk cId="2587487358" sldId="265"/>
        </pc:sldMkLst>
      </pc:sldChg>
      <pc:sldChg chg="del">
        <pc:chgData name="Iryna Zhukevych" userId="32b9d8b4c7aa7458" providerId="LiveId" clId="{4C1C0F8E-E0AB-40BF-8DAB-F22845FE0ADE}" dt="2024-12-04T11:23:04.684" v="3" actId="2696"/>
        <pc:sldMkLst>
          <pc:docMk/>
          <pc:sldMk cId="1314166893" sldId="266"/>
        </pc:sldMkLst>
      </pc:sldChg>
      <pc:sldChg chg="del">
        <pc:chgData name="Iryna Zhukevych" userId="32b9d8b4c7aa7458" providerId="LiveId" clId="{4C1C0F8E-E0AB-40BF-8DAB-F22845FE0ADE}" dt="2024-12-04T11:24:49.326" v="5" actId="2696"/>
        <pc:sldMkLst>
          <pc:docMk/>
          <pc:sldMk cId="3118049105" sldId="267"/>
        </pc:sldMkLst>
      </pc:sldChg>
      <pc:sldChg chg="del">
        <pc:chgData name="Iryna Zhukevych" userId="32b9d8b4c7aa7458" providerId="LiveId" clId="{4C1C0F8E-E0AB-40BF-8DAB-F22845FE0ADE}" dt="2024-12-04T11:22:17.874" v="0" actId="2696"/>
        <pc:sldMkLst>
          <pc:docMk/>
          <pc:sldMk cId="1592559606" sldId="268"/>
        </pc:sldMkLst>
      </pc:sldChg>
      <pc:sldChg chg="del">
        <pc:chgData name="Iryna Zhukevych" userId="32b9d8b4c7aa7458" providerId="LiveId" clId="{4C1C0F8E-E0AB-40BF-8DAB-F22845FE0ADE}" dt="2024-12-04T11:24:01.483" v="4" actId="2696"/>
        <pc:sldMkLst>
          <pc:docMk/>
          <pc:sldMk cId="1417181477" sldId="271"/>
        </pc:sldMkLst>
      </pc:sldChg>
      <pc:sldChg chg="modSp mod">
        <pc:chgData name="Iryna Zhukevych" userId="32b9d8b4c7aa7458" providerId="LiveId" clId="{4C1C0F8E-E0AB-40BF-8DAB-F22845FE0ADE}" dt="2024-12-04T11:25:39.224" v="9" actId="20577"/>
        <pc:sldMkLst>
          <pc:docMk/>
          <pc:sldMk cId="4114729433" sldId="272"/>
        </pc:sldMkLst>
        <pc:spChg chg="mod">
          <ac:chgData name="Iryna Zhukevych" userId="32b9d8b4c7aa7458" providerId="LiveId" clId="{4C1C0F8E-E0AB-40BF-8DAB-F22845FE0ADE}" dt="2024-12-04T11:25:39.224" v="9" actId="20577"/>
          <ac:spMkLst>
            <pc:docMk/>
            <pc:sldMk cId="4114729433" sldId="272"/>
            <ac:spMk id="3" creationId="{3667833E-C0C9-B807-D6FB-95AF3C87E208}"/>
          </ac:spMkLst>
        </pc:spChg>
      </pc:sldChg>
      <pc:sldChg chg="modSp mod">
        <pc:chgData name="Iryna Zhukevych" userId="32b9d8b4c7aa7458" providerId="LiveId" clId="{4C1C0F8E-E0AB-40BF-8DAB-F22845FE0ADE}" dt="2024-12-04T11:25:42.947" v="11" actId="20577"/>
        <pc:sldMkLst>
          <pc:docMk/>
          <pc:sldMk cId="1437785992" sldId="273"/>
        </pc:sldMkLst>
        <pc:spChg chg="mod">
          <ac:chgData name="Iryna Zhukevych" userId="32b9d8b4c7aa7458" providerId="LiveId" clId="{4C1C0F8E-E0AB-40BF-8DAB-F22845FE0ADE}" dt="2024-12-04T11:25:42.947" v="11" actId="20577"/>
          <ac:spMkLst>
            <pc:docMk/>
            <pc:sldMk cId="1437785992" sldId="273"/>
            <ac:spMk id="3" creationId="{B7E00405-AFB2-4624-77AC-F9B79648BAEC}"/>
          </ac:spMkLst>
        </pc:spChg>
      </pc:sldChg>
      <pc:sldChg chg="modSp mod">
        <pc:chgData name="Iryna Zhukevych" userId="32b9d8b4c7aa7458" providerId="LiveId" clId="{4C1C0F8E-E0AB-40BF-8DAB-F22845FE0ADE}" dt="2024-12-04T11:25:47.225" v="13" actId="20577"/>
        <pc:sldMkLst>
          <pc:docMk/>
          <pc:sldMk cId="827371717" sldId="274"/>
        </pc:sldMkLst>
        <pc:spChg chg="mod">
          <ac:chgData name="Iryna Zhukevych" userId="32b9d8b4c7aa7458" providerId="LiveId" clId="{4C1C0F8E-E0AB-40BF-8DAB-F22845FE0ADE}" dt="2024-12-04T11:25:47.225" v="13" actId="20577"/>
          <ac:spMkLst>
            <pc:docMk/>
            <pc:sldMk cId="827371717" sldId="274"/>
            <ac:spMk id="3" creationId="{FDB7ED5F-FDAD-F3C9-5C1B-F9C937EBBC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7456A-E4A9-C6B0-50A7-6B5166B96B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576875D-E6C0-9EEC-7696-46F533D35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6CE43D9-16C7-BF1D-4742-E46DAE27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86AF637-239A-AFD7-B392-8A10B8BE2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9B94B76-9C55-B2AB-B71A-BBC3700A7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265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CF1A20-7800-5D90-1342-6E470731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5044098-9A04-BADB-596A-844D45CE9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76AB713-E314-A664-21DA-2D68FD546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25D5ADB-C47A-8D1D-7549-13E8BC78D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D951BEE-7DE2-FF81-FC78-19EDEF22F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3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E81316E-AFE3-F32F-D147-A7483D7B3A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3731B87-0E9B-F862-0370-EEDEB0080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6C77F03-9365-CEEE-BF6A-32A2A9E0B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E335241-6F21-F0B5-B6AE-37B5D6570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23C580D-ACAB-FD09-28AD-883C6069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133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170CD-457A-60B7-EF75-563E6F404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B0775E8-94CF-F885-8C09-37DE3002C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DF37EF-8506-1535-1384-EC151DE14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0F0A5A0-7A9D-706A-2E01-84BA6D85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B610385-BFCF-6D06-2F9D-43B4A739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88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C971E-1318-470B-1F66-E9B5398DB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903A932-15F3-A124-83B2-71077593B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57B8F73-2233-2C34-6847-AE3430D05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34915-DA87-02D4-13FB-DCBE7F941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038224C-870E-01B1-0B22-5965D1BD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030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91712F-12A7-E0D7-FE39-B388C52E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662EF02-25FD-01C5-131B-55627D85F1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E1A0BFC-A3F7-1FC7-CBD4-395A4E9B4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607B2ED-E07A-89CE-9F20-D51AC3951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1D4664D-131F-BCD9-1E5D-8670D4E4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8BFB104-C720-D5A2-5384-4E9E99BE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088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D1950-BB11-E3C1-0F38-DA86298BF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8385D74-2F50-1F53-4B9D-22DF64F84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A78C491-AFD3-C269-9292-182DC1BD1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F7ECE73-FE0A-8497-9B4D-44DF3F64D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EBB0683F-9224-7ABD-FE0C-FA4914FD1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F43A63E3-920A-7616-288A-B40F85DF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466D6927-934E-5F72-ABFB-DB096BCDE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3483735-27B6-35DD-7D8B-205CA58ED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524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8DB80-B3E2-40EB-456A-313EB1085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F90D492-0BB7-F1A6-D0BF-32978F04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887B6815-719A-2726-72CD-2FA301F72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FE173491-DA14-4435-DCA8-711B82C08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817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C1A4F5B-95FA-C4D9-F09A-718D02992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26D6AD72-34B8-9BF4-5478-A67D8C78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435D17B-D4BF-A7C1-DAD0-C6B49FCC3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32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FC5EB-3D37-0C91-A01D-5C07ADE98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EC8141F-FB19-0C4E-E194-9B9673202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EB49592-E693-5A1C-E57E-9DD404401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DC432F4-BD56-1720-F3CC-85D59AAFE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D3F99C1-29B7-F881-6E12-6621161B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84438D5-9D07-995A-D772-D6EB27A71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35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5B4E40-BF1A-805D-A92E-510BAE2BA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0043E61-5868-E1B5-44C8-B4417F537C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A1962BB-E946-490E-1B02-EAB5C88DB0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AB6C5DB-08ED-E205-84E7-72E65B30C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8E12C86-27C2-680B-7D9E-23CAB962D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9FE610E-AA78-26AA-F389-149470900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885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8869AA95-769B-F643-A2ED-8FF031A76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FF0A983-D4CC-3C59-93B1-8714A52D8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61991C-280C-F346-A6E0-5CA48B1D8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CA99A4-ED5D-44BF-B63D-B5A1676E3F91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2942BE-4394-D8CF-1140-001DBEC8E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C6A6D0C-B6CC-D1B2-BC8C-A5CDFC730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B73FB6-7ADE-4002-95ED-F6F398DF6A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83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wooden-tile/t/teamwork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forwork.com/blog/teamwork-training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ordwall.net/resource/82471317/teamwor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courses.lumenlearning.com/collegesuccess2x30master/chapter/public-speaking-and-class-presentation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Zzo98wwGWM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2F6BD-CCA6-D5E0-4B6A-4E96D970E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40" y="639193"/>
            <a:ext cx="3814452" cy="2104007"/>
          </a:xfrm>
        </p:spPr>
        <p:txBody>
          <a:bodyPr>
            <a:normAutofit/>
          </a:bodyPr>
          <a:lstStyle/>
          <a:p>
            <a:pPr algn="l"/>
            <a:r>
              <a:rPr lang="en-US" sz="6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Teamwork</a:t>
            </a:r>
            <a:endParaRPr lang="uk-UA" sz="6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9469206-02BD-B8C3-FC61-3D1A253F90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" y="5311606"/>
            <a:ext cx="4048132" cy="1023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Created by Iryna Zhukevych</a:t>
            </a:r>
          </a:p>
          <a:p>
            <a:pPr algn="l"/>
            <a:r>
              <a:rPr lang="en-US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PhD in Pedagogical Sciences</a:t>
            </a:r>
          </a:p>
          <a:p>
            <a:pPr algn="l"/>
            <a:r>
              <a:rPr lang="en-US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Professor</a:t>
            </a:r>
            <a:endParaRPr lang="uk-UA" sz="2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Дерев’яний конструктор, у приміщенні, дерев’яний&#10;&#10;Автоматично згенерований опис">
            <a:extLst>
              <a:ext uri="{FF2B5EF4-FFF2-40B4-BE49-F238E27FC236}">
                <a16:creationId xmlns:a16="http://schemas.microsoft.com/office/drawing/2014/main" id="{FB0E94A5-C5E2-6E62-ED8F-EC49B4D87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654296" y="1007406"/>
            <a:ext cx="7214616" cy="48157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61332-BF60-0270-42FC-4E7D409C8505}"/>
              </a:ext>
            </a:extLst>
          </p:cNvPr>
          <p:cNvSpPr txBox="1"/>
          <p:nvPr/>
        </p:nvSpPr>
        <p:spPr>
          <a:xfrm>
            <a:off x="9558664" y="5623107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thebluediamondgallery.com/wooden-tile/t/teamwork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1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erson watching empty phone">
            <a:extLst>
              <a:ext uri="{FF2B5EF4-FFF2-40B4-BE49-F238E27FC236}">
                <a16:creationId xmlns:a16="http://schemas.microsoft.com/office/drawing/2014/main" id="{451479CC-90BA-7E07-B3F0-9C401213E5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250" r="8091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DB7ED5F-FDAD-F3C9-5C1B-F9C937EBB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880" y="213360"/>
            <a:ext cx="6512560" cy="664464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b="1"/>
              <a:t>Scenario 5: </a:t>
            </a:r>
            <a:r>
              <a:rPr lang="en-US" sz="2400" b="1" dirty="0"/>
              <a:t>Creating a University App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Context</a:t>
            </a:r>
            <a:r>
              <a:rPr lang="en-US" sz="1600" dirty="0"/>
              <a:t>: Your team is tasked with creating a mobile app for your university. The app should help students and staff in various ways (e.g., a homework tracker, event calendar, or communication tool).</a:t>
            </a:r>
          </a:p>
          <a:p>
            <a:pPr marL="0" indent="0">
              <a:buNone/>
            </a:pPr>
            <a:r>
              <a:rPr lang="en-US" sz="1600" b="1" dirty="0"/>
              <a:t>Task</a:t>
            </a:r>
            <a:r>
              <a:rPr lang="en-US" sz="1600" dirty="0"/>
              <a:t>:</a:t>
            </a:r>
          </a:p>
          <a:p>
            <a:pPr>
              <a:buFontTx/>
              <a:buChar char="-"/>
            </a:pPr>
            <a:r>
              <a:rPr lang="en-US" sz="1600" dirty="0"/>
              <a:t>Brainstorm the features that would make the app useful for students and staff.</a:t>
            </a:r>
          </a:p>
          <a:p>
            <a:pPr>
              <a:buFontTx/>
              <a:buChar char="-"/>
            </a:pPr>
            <a:r>
              <a:rPr lang="en-US" sz="1600" dirty="0"/>
              <a:t>Decide on the design and functionality of the app, and plan how it would be developed.</a:t>
            </a:r>
          </a:p>
          <a:p>
            <a:pPr>
              <a:buFontTx/>
              <a:buChar char="-"/>
            </a:pPr>
            <a:r>
              <a:rPr lang="en-US" sz="1600" dirty="0"/>
              <a:t>Discuss how to promote the app and get students and staff to use it regularly.</a:t>
            </a:r>
          </a:p>
          <a:p>
            <a:pPr>
              <a:buFontTx/>
              <a:buChar char="-"/>
            </a:pPr>
            <a:r>
              <a:rPr lang="en-US" sz="1600" dirty="0"/>
              <a:t>Present your app idea, including its main features, design, and how it will benefit the university community.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Objectives</a:t>
            </a:r>
            <a:r>
              <a:rPr lang="en-US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Idea generation and app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Team collaboration and task delegation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Presentation and marketing strategies</a:t>
            </a:r>
          </a:p>
          <a:p>
            <a:pPr marL="0" indent="0">
              <a:buNone/>
            </a:pPr>
            <a:endParaRPr lang="uk-UA" sz="800" dirty="0"/>
          </a:p>
        </p:txBody>
      </p:sp>
    </p:spTree>
    <p:extLst>
      <p:ext uri="{BB962C8B-B14F-4D97-AF65-F5344CB8AC3E}">
        <p14:creationId xmlns:p14="http://schemas.microsoft.com/office/powerpoint/2010/main" val="82737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B9E6F8-3C9E-BFEF-B6FE-81A511BB2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35" y="1507167"/>
            <a:ext cx="6126480" cy="3843666"/>
          </a:xfrm>
        </p:spPr>
        <p:txBody>
          <a:bodyPr>
            <a:normAutofit/>
          </a:bodyPr>
          <a:lstStyle/>
          <a:p>
            <a:pPr marL="0" indent="0" algn="ctr" fontAlgn="base">
              <a:lnSpc>
                <a:spcPct val="150000"/>
              </a:lnSpc>
              <a:buNone/>
            </a:pPr>
            <a:r>
              <a:rPr lang="en-US" b="0" i="1" dirty="0">
                <a:effectLst/>
                <a:latin typeface="-apple-system"/>
              </a:rPr>
              <a:t>"Coming together is a beginning, staying together is progress, and working together is success.“</a:t>
            </a:r>
          </a:p>
          <a:p>
            <a:pPr marL="0" indent="0" fontAlgn="base">
              <a:buNone/>
            </a:pPr>
            <a:endParaRPr lang="en-US" sz="2000" i="1" dirty="0">
              <a:latin typeface="-apple-system"/>
            </a:endParaRPr>
          </a:p>
          <a:p>
            <a:pPr marL="0" indent="0" fontAlgn="base">
              <a:buNone/>
            </a:pPr>
            <a:endParaRPr lang="en-US" sz="2000" b="0" i="1" dirty="0">
              <a:effectLst/>
              <a:latin typeface="-apple-system"/>
            </a:endParaRPr>
          </a:p>
          <a:p>
            <a:pPr marL="0" indent="0" algn="ctr">
              <a:buNone/>
            </a:pPr>
            <a:r>
              <a:rPr lang="en-US" sz="2000" b="1" i="0" dirty="0">
                <a:effectLst/>
              </a:rPr>
              <a:t>Henry Ford (1863 – 1947), </a:t>
            </a:r>
          </a:p>
          <a:p>
            <a:pPr marL="0" indent="0" algn="ctr">
              <a:buNone/>
            </a:pPr>
            <a:r>
              <a:rPr lang="en-US" sz="2000" b="1" i="0" dirty="0">
                <a:effectLst/>
              </a:rPr>
              <a:t>founder of the Ford Motor Company</a:t>
            </a:r>
            <a:endParaRPr lang="uk-UA" sz="2000" dirty="0"/>
          </a:p>
        </p:txBody>
      </p:sp>
      <p:pic>
        <p:nvPicPr>
          <p:cNvPr id="5" name="Рисунок 4" descr="Зображення, що містить торба, одежа, аксесуар, особа&#10;&#10;Автоматично згенерований опис">
            <a:extLst>
              <a:ext uri="{FF2B5EF4-FFF2-40B4-BE49-F238E27FC236}">
                <a16:creationId xmlns:a16="http://schemas.microsoft.com/office/drawing/2014/main" id="{520F1344-A4DF-31A3-9E8D-34A96CA78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138" r="22825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1E0D64-8014-D21A-41DC-1D4397CFE1FF}"/>
              </a:ext>
            </a:extLst>
          </p:cNvPr>
          <p:cNvSpPr txBox="1"/>
          <p:nvPr/>
        </p:nvSpPr>
        <p:spPr>
          <a:xfrm>
            <a:off x="9703819" y="6657945"/>
            <a:ext cx="248818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scienceforwork.com/blog/teamwork-trainin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2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42FA3-7794-AE8E-36FC-568C5B992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649" y="148388"/>
            <a:ext cx="4368602" cy="1622795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Speaking Cards</a:t>
            </a:r>
            <a:endParaRPr lang="uk-UA" sz="3200" b="1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CAA01EB-65ED-0D4D-48DA-84DBDBCEC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04" y="4373977"/>
            <a:ext cx="4837470" cy="18195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https://wordwall.net/resource/82471317/teamwork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Зображення, що містить текст, почерк, лист, папір&#10;&#10;Автоматично згенерований опис">
            <a:extLst>
              <a:ext uri="{FF2B5EF4-FFF2-40B4-BE49-F238E27FC236}">
                <a16:creationId xmlns:a16="http://schemas.microsoft.com/office/drawing/2014/main" id="{A34B9B8A-2EFF-09B0-6DF1-5084D1F78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1739" r="11308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28220C-9C02-448E-CD4A-543794A79EE7}"/>
              </a:ext>
            </a:extLst>
          </p:cNvPr>
          <p:cNvSpPr txBox="1"/>
          <p:nvPr/>
        </p:nvSpPr>
        <p:spPr>
          <a:xfrm>
            <a:off x="9724658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courses.lumenlearning.com/collegesuccess2x30master/chapter/public-speaking-and-class-presentat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C5F024-C6ED-7445-834D-38F47F03B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738" y="867970"/>
            <a:ext cx="4368602" cy="93447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sz="2400" b="1" i="0" dirty="0">
                <a:effectLst/>
                <a:latin typeface="Roboto" panose="02000000000000000000" pitchFamily="2" charset="0"/>
              </a:rPr>
              <a:t>The Key to Good Teamwork</a:t>
            </a:r>
            <a:br>
              <a:rPr lang="en-US" sz="2400" b="1" i="0" dirty="0">
                <a:effectLst/>
                <a:latin typeface="Roboto" panose="02000000000000000000" pitchFamily="2" charset="0"/>
              </a:rPr>
            </a:br>
            <a:br>
              <a:rPr lang="en-US" sz="3000" b="1" i="0" dirty="0">
                <a:effectLst/>
                <a:latin typeface="Roboto" panose="02000000000000000000" pitchFamily="2" charset="0"/>
              </a:rPr>
            </a:br>
            <a:r>
              <a:rPr lang="en-US" sz="1400" dirty="0">
                <a:hlinkClick r:id="rId2"/>
              </a:rPr>
              <a:t>https://www.youtube.com/watch?v=Zzo98wwGWMM</a:t>
            </a:r>
            <a:endParaRPr lang="uk-UA" sz="1400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9B286F7-E859-867A-B52B-BA79654E0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0" y="2893218"/>
            <a:ext cx="6693915" cy="38936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Decide if the statement is True or False.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The speaker believes that teamwork is essential for solving various challenges.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According to the speaker, the word "professional" has the same meaning for everyone.</a:t>
            </a:r>
          </a:p>
          <a:p>
            <a:pPr>
              <a:buAutoNum type="arabicPeriod"/>
            </a:pPr>
            <a:r>
              <a:rPr lang="en-US" sz="1600" b="0" i="0" dirty="0" err="1">
                <a:effectLst/>
                <a:latin typeface="Sora"/>
              </a:rPr>
              <a:t>TeamWords</a:t>
            </a:r>
            <a:r>
              <a:rPr lang="en-US" sz="1600" b="0" i="0" dirty="0">
                <a:effectLst/>
                <a:latin typeface="Sora"/>
              </a:rPr>
              <a:t> is a tool created to help improve communication within teams.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The speaker mentions that misunderstandings often arise from different interpretations of words.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The speaker suggests that teams should focus on their work before discussing team dynamics.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The speaker emphasizes the importance of agreeing on specific behaviors within a team.</a:t>
            </a:r>
          </a:p>
          <a:p>
            <a:pPr>
              <a:buAutoNum type="arabicPeriod"/>
            </a:pPr>
            <a:r>
              <a:rPr lang="en-US" sz="1600" b="0" i="0" dirty="0">
                <a:effectLst/>
                <a:latin typeface="Sora"/>
              </a:rPr>
              <a:t>The speaker thinks that better communication at work can lead to more beautiful outcomes.</a:t>
            </a:r>
          </a:p>
          <a:p>
            <a:pPr marL="0" indent="0">
              <a:buNone/>
            </a:pPr>
            <a:endParaRPr lang="uk-UA" sz="700" dirty="0"/>
          </a:p>
        </p:txBody>
      </p:sp>
      <p:pic>
        <p:nvPicPr>
          <p:cNvPr id="5" name="Picture 4" descr="Yellow and blue symbols">
            <a:extLst>
              <a:ext uri="{FF2B5EF4-FFF2-40B4-BE49-F238E27FC236}">
                <a16:creationId xmlns:a16="http://schemas.microsoft.com/office/drawing/2014/main" id="{1AE69A49-F9A1-3DD9-DAF1-4D69E124C3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77" r="14193" b="1"/>
          <a:stretch/>
        </p:blipFill>
        <p:spPr>
          <a:xfrm>
            <a:off x="6934661" y="10"/>
            <a:ext cx="5255816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3084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F6B6D-C626-E85E-E664-815882901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607" y="931310"/>
            <a:ext cx="6251110" cy="659844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Teamwork Conversation Questions</a:t>
            </a:r>
            <a:endParaRPr lang="uk-UA" sz="3200" b="1" dirty="0"/>
          </a:p>
        </p:txBody>
      </p:sp>
      <p:pic>
        <p:nvPicPr>
          <p:cNvPr id="5" name="Picture 4" descr="Hands holding each other's wrists and interlinked to form a circle">
            <a:extLst>
              <a:ext uri="{FF2B5EF4-FFF2-40B4-BE49-F238E27FC236}">
                <a16:creationId xmlns:a16="http://schemas.microsoft.com/office/drawing/2014/main" id="{11A9A410-A680-1EBC-027A-E7590B72DD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152" r="25517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2F0A661-C2FB-02B5-E858-E847C5092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720" y="2706624"/>
            <a:ext cx="7305040" cy="394208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1500" dirty="0"/>
              <a:t>Think about a really good team you were a member of. Why was it a successful team? What did the people do to make it a success? What didn't they do?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Now think about a really bad team you were a member of. Why was it unsuccessful? What did the people do to make it a failure? What didn't they do?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How important is teamwork for helping you do your job?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Who are the people you depend on at work to do your job? Which people depend on you?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How important is socializing for teamwork?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Is having fun at work important for teambuilding, or does this negatively affect the team's performance?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When you have your evaluation at work, are you evaluated for your teamworking skills or just your individual performance? How is teamworking assessed? </a:t>
            </a:r>
            <a:endParaRPr lang="uk-UA" sz="1500" dirty="0"/>
          </a:p>
          <a:p>
            <a:pPr marL="342900" indent="-342900">
              <a:buAutoNum type="arabicPeriod"/>
            </a:pPr>
            <a:r>
              <a:rPr lang="en-US" sz="1500" dirty="0"/>
              <a:t>In which jobs is it vital that people work as part of a team? Can you think of any jobs that don't require a high level of teamwork?</a:t>
            </a:r>
            <a:endParaRPr lang="uk-UA" sz="1500" dirty="0"/>
          </a:p>
        </p:txBody>
      </p:sp>
    </p:spTree>
    <p:extLst>
      <p:ext uri="{BB962C8B-B14F-4D97-AF65-F5344CB8AC3E}">
        <p14:creationId xmlns:p14="http://schemas.microsoft.com/office/powerpoint/2010/main" val="118402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263940-B67B-3923-D8BE-3D5BC93EA6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113" r="2551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8FDA9-6694-2A93-4EE8-DC9C6DBAC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127819"/>
            <a:ext cx="5464968" cy="66859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Practice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4DD7FD9-A506-37CB-90AC-476B5F2C5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3603" y="975359"/>
            <a:ext cx="6501584" cy="5476955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uk-UA" sz="1600" b="1" dirty="0"/>
              <a:t>	</a:t>
            </a:r>
            <a:r>
              <a:rPr lang="en-US" sz="2000" b="1" dirty="0"/>
              <a:t>Scenario 1: Organizing a University Event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1600" b="1" dirty="0"/>
              <a:t>Context</a:t>
            </a:r>
            <a:r>
              <a:rPr lang="en-US" sz="1600" dirty="0"/>
              <a:t>: Your university is planning a large event for the end of the year (e.g., a talent show, a sports day, or a charity fundraiser). Your team is in charge of organizing the event.</a:t>
            </a:r>
          </a:p>
          <a:p>
            <a:pPr marL="0" indent="0">
              <a:buNone/>
            </a:pPr>
            <a:r>
              <a:rPr lang="en-US" sz="1600" b="1" dirty="0"/>
              <a:t>Task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/>
              <a:t>- Discuss the tasks that need to be completed, such as creating a schedule, managing volunteers, securing a venue, and promoting the event.</a:t>
            </a:r>
          </a:p>
          <a:p>
            <a:pPr marL="0" indent="0">
              <a:buNone/>
            </a:pPr>
            <a:r>
              <a:rPr lang="en-US" sz="1600" dirty="0"/>
              <a:t>- Assign roles and responsibilities to each team member. Make sure that everyone agrees on their tasks and deadlines.</a:t>
            </a:r>
          </a:p>
          <a:p>
            <a:pPr marL="0" indent="0">
              <a:buNone/>
            </a:pPr>
            <a:r>
              <a:rPr lang="en-US" sz="1600" dirty="0"/>
              <a:t>Share your ideas and explain why you assigned certain roles to different team members.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Objectives</a:t>
            </a:r>
            <a:r>
              <a:rPr lang="en-US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Collaboration and delegation of tasks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Clear communication of ideas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Time management and setting deadlines</a:t>
            </a:r>
          </a:p>
          <a:p>
            <a:pPr marL="0" indent="0">
              <a:buNone/>
            </a:pPr>
            <a:endParaRPr lang="uk-UA" sz="800" dirty="0"/>
          </a:p>
        </p:txBody>
      </p:sp>
    </p:spTree>
    <p:extLst>
      <p:ext uri="{BB962C8B-B14F-4D97-AF65-F5344CB8AC3E}">
        <p14:creationId xmlns:p14="http://schemas.microsoft.com/office/powerpoint/2010/main" val="272203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6DFAC0-47EC-BBA9-73F7-06EB82AF2E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895" r="39854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A209328-A8A5-E72A-DE86-DD800E0DD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016000"/>
            <a:ext cx="6664960" cy="55270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000" b="1" dirty="0"/>
              <a:t>	</a:t>
            </a:r>
            <a:r>
              <a:rPr lang="en-US" sz="2400" b="1" dirty="0"/>
              <a:t>Scenario 2: Starting a Business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1600" b="1" dirty="0"/>
              <a:t>Context</a:t>
            </a:r>
            <a:r>
              <a:rPr lang="en-US" sz="1600" dirty="0"/>
              <a:t>: You and your team have decided to start a small business. The business could be anything from a food truck to an online store or a fitness app.</a:t>
            </a:r>
          </a:p>
          <a:p>
            <a:pPr marL="0" indent="0">
              <a:buNone/>
            </a:pPr>
            <a:r>
              <a:rPr lang="en-US" sz="1600" b="1" dirty="0"/>
              <a:t>Task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/>
              <a:t>- Brainstorm the type of business you would like to create.</a:t>
            </a:r>
          </a:p>
          <a:p>
            <a:pPr marL="0" indent="0">
              <a:buNone/>
            </a:pPr>
            <a:r>
              <a:rPr lang="en-US" sz="1600" dirty="0"/>
              <a:t>- Discuss what products or services you will offer and who your target market is.</a:t>
            </a:r>
          </a:p>
          <a:p>
            <a:pPr marL="0" indent="0">
              <a:buNone/>
            </a:pPr>
            <a:r>
              <a:rPr lang="en-US" sz="1600" dirty="0"/>
              <a:t>- Decide on a business name, a marketing strategy, and a simple budget.</a:t>
            </a:r>
          </a:p>
          <a:p>
            <a:pPr marL="0" indent="0">
              <a:buNone/>
            </a:pPr>
            <a:r>
              <a:rPr lang="en-US" sz="1600" dirty="0"/>
              <a:t>- Present your business idea, including the roles of each team member in the business.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Objectives</a:t>
            </a:r>
            <a:r>
              <a:rPr lang="en-US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Brainstorming and idea generation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Team decision-making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Presentation skills and creative thinking</a:t>
            </a:r>
          </a:p>
          <a:p>
            <a:pPr marL="0" indent="0">
              <a:buNone/>
            </a:pPr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227900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Travel essentials on a table">
            <a:extLst>
              <a:ext uri="{FF2B5EF4-FFF2-40B4-BE49-F238E27FC236}">
                <a16:creationId xmlns:a16="http://schemas.microsoft.com/office/drawing/2014/main" id="{F7BD0403-857E-6350-DE24-3DE0B4F975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862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16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667833E-C0C9-B807-D6FB-95AF3C87E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360" y="1107440"/>
            <a:ext cx="6807200" cy="537463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b="1" dirty="0"/>
              <a:t>Scenario 3: Planning a Group Trip</a:t>
            </a:r>
          </a:p>
          <a:p>
            <a:pPr marL="0" indent="0" algn="ctr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1600" b="1" dirty="0"/>
              <a:t>Context</a:t>
            </a:r>
            <a:r>
              <a:rPr lang="en-US" sz="1600" dirty="0"/>
              <a:t>: Your team is planning a trip to a foreign country. You need to organize everything from the travel itinerary to accommodation and activities.</a:t>
            </a:r>
          </a:p>
          <a:p>
            <a:pPr marL="0" indent="0">
              <a:buNone/>
            </a:pPr>
            <a:r>
              <a:rPr lang="en-US" sz="1600" b="1" dirty="0"/>
              <a:t>Task</a:t>
            </a:r>
            <a:r>
              <a:rPr lang="en-US" sz="1600" dirty="0"/>
              <a:t>:</a:t>
            </a:r>
          </a:p>
          <a:p>
            <a:pPr>
              <a:buFontTx/>
              <a:buChar char="-"/>
            </a:pPr>
            <a:r>
              <a:rPr lang="en-US" sz="1600" dirty="0"/>
              <a:t>Research a destination and agree on the dates of the trip.</a:t>
            </a:r>
          </a:p>
          <a:p>
            <a:pPr>
              <a:buFontTx/>
              <a:buChar char="-"/>
            </a:pPr>
            <a:r>
              <a:rPr lang="en-US" sz="1600" dirty="0"/>
              <a:t>Discuss accommodation options, transportation, and activities to do while there (e.g., sightseeing, cultural experiences, or relaxation).</a:t>
            </a:r>
          </a:p>
          <a:p>
            <a:pPr>
              <a:buFontTx/>
              <a:buChar char="-"/>
            </a:pPr>
            <a:r>
              <a:rPr lang="en-US" sz="1600" dirty="0"/>
              <a:t>Set a budget for the trip and discuss how to divide the costs among the team members.</a:t>
            </a:r>
          </a:p>
          <a:p>
            <a:pPr>
              <a:buFontTx/>
              <a:buChar char="-"/>
            </a:pPr>
            <a:r>
              <a:rPr lang="en-US" sz="1600" dirty="0"/>
              <a:t>Present your travel plan, including the destination, activities, and costs.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Objectives</a:t>
            </a:r>
            <a:r>
              <a:rPr lang="en-US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Research and planning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Team decision-making and budgeting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Effective communication and presentation</a:t>
            </a:r>
          </a:p>
          <a:p>
            <a:pPr marL="0" indent="0">
              <a:buNone/>
            </a:pPr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411472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7E00405-AFB2-4624-77AC-F9B79648B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" y="182880"/>
            <a:ext cx="6563360" cy="628904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Scenario 4: Charity Campaign</a:t>
            </a:r>
          </a:p>
          <a:p>
            <a:pPr marL="0" indent="0" algn="ctr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1600" b="1" dirty="0"/>
              <a:t>Context</a:t>
            </a:r>
            <a:r>
              <a:rPr lang="en-US" sz="1600" dirty="0"/>
              <a:t>: Your team is organizing a charity campaign to raise funds for a cause you believe in (e.g., education, environmental protection, or animal welfare).</a:t>
            </a:r>
          </a:p>
          <a:p>
            <a:pPr marL="0" indent="0">
              <a:buNone/>
            </a:pPr>
            <a:r>
              <a:rPr lang="en-US" sz="1600" b="1" dirty="0"/>
              <a:t>Task</a:t>
            </a:r>
            <a:r>
              <a:rPr lang="en-US" sz="1600" dirty="0"/>
              <a:t>:</a:t>
            </a:r>
          </a:p>
          <a:p>
            <a:pPr>
              <a:buFontTx/>
              <a:buChar char="-"/>
            </a:pPr>
            <a:r>
              <a:rPr lang="en-US" sz="1600" dirty="0"/>
              <a:t>Decide on the cause you want to support and brainstorm ways to raise funds (e.g., a fundraiser event, crowdfunding, or selling items).</a:t>
            </a:r>
          </a:p>
          <a:p>
            <a:pPr>
              <a:buFontTx/>
              <a:buChar char="-"/>
            </a:pPr>
            <a:r>
              <a:rPr lang="en-US" sz="1600" dirty="0"/>
              <a:t>Plan the campaign strategy, including the goals, timeline, and promotional tactics (e.g., social media, posters, or community outreach).</a:t>
            </a:r>
          </a:p>
          <a:p>
            <a:pPr>
              <a:buFontTx/>
              <a:buChar char="-"/>
            </a:pPr>
            <a:r>
              <a:rPr lang="en-US" sz="1600" dirty="0"/>
              <a:t>Present your fundraising plan, including how much money you aim to raise and what it will be used for.</a:t>
            </a:r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Objectives</a:t>
            </a:r>
            <a:r>
              <a:rPr lang="en-US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Goal setting and planning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Collaboration on fundraising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Persuasive communication and promoting a cause</a:t>
            </a:r>
          </a:p>
          <a:p>
            <a:pPr marL="0" indent="0">
              <a:buNone/>
            </a:pPr>
            <a:endParaRPr lang="uk-UA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09330A-2476-A5E1-1060-066E79836D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58" r="30360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7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1037</Words>
  <Application>Microsoft Office PowerPoint</Application>
  <PresentationFormat>Широкий екран</PresentationFormat>
  <Paragraphs>96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8" baseType="lpstr">
      <vt:lpstr>-apple-system</vt:lpstr>
      <vt:lpstr>Aptos</vt:lpstr>
      <vt:lpstr>Aptos Display</vt:lpstr>
      <vt:lpstr>Arial</vt:lpstr>
      <vt:lpstr>Calibri</vt:lpstr>
      <vt:lpstr>Roboto</vt:lpstr>
      <vt:lpstr>Sora</vt:lpstr>
      <vt:lpstr>Тема Office</vt:lpstr>
      <vt:lpstr>Teamwork</vt:lpstr>
      <vt:lpstr>Презентація PowerPoint</vt:lpstr>
      <vt:lpstr>Speaking Cards</vt:lpstr>
      <vt:lpstr>The Key to Good Teamwork  https://www.youtube.com/watch?v=Zzo98wwGWMM</vt:lpstr>
      <vt:lpstr>Teamwork Conversation Questions</vt:lpstr>
      <vt:lpstr>Practice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2024-11-21T13:10:16Z</dcterms:created>
  <dcterms:modified xsi:type="dcterms:W3CDTF">2024-12-04T11:25:47Z</dcterms:modified>
</cp:coreProperties>
</file>