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57" r:id="rId6"/>
    <p:sldId id="269" r:id="rId7"/>
    <p:sldId id="274" r:id="rId8"/>
    <p:sldId id="275" r:id="rId9"/>
    <p:sldId id="276" r:id="rId10"/>
    <p:sldId id="268" r:id="rId11"/>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ryna Zhukevych" userId="32b9d8b4c7aa7458" providerId="LiveId" clId="{746EE5D6-5E7D-41C7-9E80-92F38C289967}"/>
    <pc:docChg chg="delSld">
      <pc:chgData name="Iryna Zhukevych" userId="32b9d8b4c7aa7458" providerId="LiveId" clId="{746EE5D6-5E7D-41C7-9E80-92F38C289967}" dt="2025-03-04T07:41:09.216" v="10" actId="2696"/>
      <pc:docMkLst>
        <pc:docMk/>
      </pc:docMkLst>
      <pc:sldChg chg="del">
        <pc:chgData name="Iryna Zhukevych" userId="32b9d8b4c7aa7458" providerId="LiveId" clId="{746EE5D6-5E7D-41C7-9E80-92F38C289967}" dt="2025-03-04T07:39:22.172" v="0" actId="2696"/>
        <pc:sldMkLst>
          <pc:docMk/>
          <pc:sldMk cId="1508092626" sldId="258"/>
        </pc:sldMkLst>
      </pc:sldChg>
      <pc:sldChg chg="del">
        <pc:chgData name="Iryna Zhukevych" userId="32b9d8b4c7aa7458" providerId="LiveId" clId="{746EE5D6-5E7D-41C7-9E80-92F38C289967}" dt="2025-03-04T07:40:18.766" v="6" actId="2696"/>
        <pc:sldMkLst>
          <pc:docMk/>
          <pc:sldMk cId="181814031" sldId="263"/>
        </pc:sldMkLst>
      </pc:sldChg>
      <pc:sldChg chg="del">
        <pc:chgData name="Iryna Zhukevych" userId="32b9d8b4c7aa7458" providerId="LiveId" clId="{746EE5D6-5E7D-41C7-9E80-92F38C289967}" dt="2025-03-04T07:40:23.532" v="7" actId="2696"/>
        <pc:sldMkLst>
          <pc:docMk/>
          <pc:sldMk cId="1908241843" sldId="264"/>
        </pc:sldMkLst>
      </pc:sldChg>
      <pc:sldChg chg="del">
        <pc:chgData name="Iryna Zhukevych" userId="32b9d8b4c7aa7458" providerId="LiveId" clId="{746EE5D6-5E7D-41C7-9E80-92F38C289967}" dt="2025-03-04T07:40:32.273" v="9" actId="2696"/>
        <pc:sldMkLst>
          <pc:docMk/>
          <pc:sldMk cId="1647200319" sldId="265"/>
        </pc:sldMkLst>
      </pc:sldChg>
      <pc:sldChg chg="del">
        <pc:chgData name="Iryna Zhukevych" userId="32b9d8b4c7aa7458" providerId="LiveId" clId="{746EE5D6-5E7D-41C7-9E80-92F38C289967}" dt="2025-03-04T07:40:04.661" v="4" actId="2696"/>
        <pc:sldMkLst>
          <pc:docMk/>
          <pc:sldMk cId="1511833566" sldId="266"/>
        </pc:sldMkLst>
      </pc:sldChg>
      <pc:sldChg chg="del">
        <pc:chgData name="Iryna Zhukevych" userId="32b9d8b4c7aa7458" providerId="LiveId" clId="{746EE5D6-5E7D-41C7-9E80-92F38C289967}" dt="2025-03-04T07:39:24.410" v="1" actId="2696"/>
        <pc:sldMkLst>
          <pc:docMk/>
          <pc:sldMk cId="1113985903" sldId="267"/>
        </pc:sldMkLst>
      </pc:sldChg>
      <pc:sldChg chg="del">
        <pc:chgData name="Iryna Zhukevych" userId="32b9d8b4c7aa7458" providerId="LiveId" clId="{746EE5D6-5E7D-41C7-9E80-92F38C289967}" dt="2025-03-04T07:39:51.588" v="3" actId="2696"/>
        <pc:sldMkLst>
          <pc:docMk/>
          <pc:sldMk cId="3158251319" sldId="270"/>
        </pc:sldMkLst>
      </pc:sldChg>
      <pc:sldChg chg="del">
        <pc:chgData name="Iryna Zhukevych" userId="32b9d8b4c7aa7458" providerId="LiveId" clId="{746EE5D6-5E7D-41C7-9E80-92F38C289967}" dt="2025-03-04T07:41:09.216" v="10" actId="2696"/>
        <pc:sldMkLst>
          <pc:docMk/>
          <pc:sldMk cId="3193067815" sldId="271"/>
        </pc:sldMkLst>
      </pc:sldChg>
      <pc:sldChg chg="del">
        <pc:chgData name="Iryna Zhukevych" userId="32b9d8b4c7aa7458" providerId="LiveId" clId="{746EE5D6-5E7D-41C7-9E80-92F38C289967}" dt="2025-03-04T07:40:26.242" v="8" actId="2696"/>
        <pc:sldMkLst>
          <pc:docMk/>
          <pc:sldMk cId="3910275623" sldId="272"/>
        </pc:sldMkLst>
      </pc:sldChg>
      <pc:sldChg chg="del">
        <pc:chgData name="Iryna Zhukevych" userId="32b9d8b4c7aa7458" providerId="LiveId" clId="{746EE5D6-5E7D-41C7-9E80-92F38C289967}" dt="2025-03-04T07:40:12.071" v="5" actId="2696"/>
        <pc:sldMkLst>
          <pc:docMk/>
          <pc:sldMk cId="923457388" sldId="273"/>
        </pc:sldMkLst>
      </pc:sldChg>
      <pc:sldChg chg="del">
        <pc:chgData name="Iryna Zhukevych" userId="32b9d8b4c7aa7458" providerId="LiveId" clId="{746EE5D6-5E7D-41C7-9E80-92F38C289967}" dt="2025-03-04T07:39:33.507" v="2" actId="2696"/>
        <pc:sldMkLst>
          <pc:docMk/>
          <pc:sldMk cId="1317884729" sldId="277"/>
        </pc:sldMkLst>
      </pc:sldChg>
    </pc:docChg>
  </pc:docChgLst>
  <pc:docChgLst>
    <pc:chgData name="Iryna Zhukevych" userId="32b9d8b4c7aa7458" providerId="LiveId" clId="{D7C2EE51-C11C-466E-95BC-0DF1D9E9F91A}"/>
    <pc:docChg chg="addSld modSld">
      <pc:chgData name="Iryna Zhukevych" userId="32b9d8b4c7aa7458" providerId="LiveId" clId="{D7C2EE51-C11C-466E-95BC-0DF1D9E9F91A}" dt="2025-01-03T08:21:23.219" v="94" actId="20577"/>
      <pc:docMkLst>
        <pc:docMk/>
      </pc:docMkLst>
      <pc:sldChg chg="modSp new mod">
        <pc:chgData name="Iryna Zhukevych" userId="32b9d8b4c7aa7458" providerId="LiveId" clId="{D7C2EE51-C11C-466E-95BC-0DF1D9E9F91A}" dt="2025-01-03T08:15:03.166" v="86" actId="14100"/>
        <pc:sldMkLst>
          <pc:docMk/>
          <pc:sldMk cId="2873552443" sldId="256"/>
        </pc:sldMkLst>
        <pc:spChg chg="mod">
          <ac:chgData name="Iryna Zhukevych" userId="32b9d8b4c7aa7458" providerId="LiveId" clId="{D7C2EE51-C11C-466E-95BC-0DF1D9E9F91A}" dt="2025-01-03T08:15:03.166" v="86" actId="14100"/>
          <ac:spMkLst>
            <pc:docMk/>
            <pc:sldMk cId="2873552443" sldId="256"/>
            <ac:spMk id="2" creationId="{E063729F-E8CB-8145-BFE7-8187238F5DDF}"/>
          </ac:spMkLst>
        </pc:spChg>
        <pc:spChg chg="mod">
          <ac:chgData name="Iryna Zhukevych" userId="32b9d8b4c7aa7458" providerId="LiveId" clId="{D7C2EE51-C11C-466E-95BC-0DF1D9E9F91A}" dt="2025-01-03T08:14:58.866" v="85" actId="20577"/>
          <ac:spMkLst>
            <pc:docMk/>
            <pc:sldMk cId="2873552443" sldId="256"/>
            <ac:spMk id="3" creationId="{A424509E-631C-F08C-3641-CA92B65BF733}"/>
          </ac:spMkLst>
        </pc:spChg>
      </pc:sldChg>
      <pc:sldChg chg="modSp new mod">
        <pc:chgData name="Iryna Zhukevych" userId="32b9d8b4c7aa7458" providerId="LiveId" clId="{D7C2EE51-C11C-466E-95BC-0DF1D9E9F91A}" dt="2025-01-03T08:21:23.219" v="94" actId="20577"/>
        <pc:sldMkLst>
          <pc:docMk/>
          <pc:sldMk cId="454467174" sldId="257"/>
        </pc:sldMkLst>
        <pc:spChg chg="mod">
          <ac:chgData name="Iryna Zhukevych" userId="32b9d8b4c7aa7458" providerId="LiveId" clId="{D7C2EE51-C11C-466E-95BC-0DF1D9E9F91A}" dt="2025-01-03T08:21:23.219" v="94" actId="20577"/>
          <ac:spMkLst>
            <pc:docMk/>
            <pc:sldMk cId="454467174" sldId="257"/>
            <ac:spMk id="2" creationId="{624E6490-054E-4198-6B67-1E1EFC87CD73}"/>
          </ac:spMkLst>
        </pc:spChg>
        <pc:spChg chg="mod">
          <ac:chgData name="Iryna Zhukevych" userId="32b9d8b4c7aa7458" providerId="LiveId" clId="{D7C2EE51-C11C-466E-95BC-0DF1D9E9F91A}" dt="2025-01-03T08:20:58.543" v="92" actId="20577"/>
          <ac:spMkLst>
            <pc:docMk/>
            <pc:sldMk cId="454467174" sldId="257"/>
            <ac:spMk id="3" creationId="{EEE8D085-2B83-EB38-F347-F80A20B8A8A8}"/>
          </ac:spMkLst>
        </pc:spChg>
      </pc:sldChg>
    </pc:docChg>
  </pc:docChgLst>
  <pc:docChgLst>
    <pc:chgData name="Iryna Zhukevych" userId="32b9d8b4c7aa7458" providerId="LiveId" clId="{B8C0EE61-4FC1-4D82-96A8-D88A95A578DA}"/>
    <pc:docChg chg="undo custSel addSld delSld modSld sldOrd modMainMaster">
      <pc:chgData name="Iryna Zhukevych" userId="32b9d8b4c7aa7458" providerId="LiveId" clId="{B8C0EE61-4FC1-4D82-96A8-D88A95A578DA}" dt="2025-02-10T09:37:52.693" v="587" actId="20577"/>
      <pc:docMkLst>
        <pc:docMk/>
      </pc:docMkLst>
      <pc:sldChg chg="addSp modSp mod modTransition setBg addAnim">
        <pc:chgData name="Iryna Zhukevych" userId="32b9d8b4c7aa7458" providerId="LiveId" clId="{B8C0EE61-4FC1-4D82-96A8-D88A95A578DA}" dt="2025-02-10T09:37:52.693" v="587" actId="20577"/>
        <pc:sldMkLst>
          <pc:docMk/>
          <pc:sldMk cId="2873552443" sldId="256"/>
        </pc:sldMkLst>
        <pc:spChg chg="mod">
          <ac:chgData name="Iryna Zhukevych" userId="32b9d8b4c7aa7458" providerId="LiveId" clId="{B8C0EE61-4FC1-4D82-96A8-D88A95A578DA}" dt="2025-02-10T09:37:52.693" v="587" actId="20577"/>
          <ac:spMkLst>
            <pc:docMk/>
            <pc:sldMk cId="2873552443" sldId="256"/>
            <ac:spMk id="2" creationId="{E063729F-E8CB-8145-BFE7-8187238F5DDF}"/>
          </ac:spMkLst>
        </pc:spChg>
        <pc:spChg chg="mod">
          <ac:chgData name="Iryna Zhukevych" userId="32b9d8b4c7aa7458" providerId="LiveId" clId="{B8C0EE61-4FC1-4D82-96A8-D88A95A578DA}" dt="2025-02-03T10:07:56.027" v="26" actId="113"/>
          <ac:spMkLst>
            <pc:docMk/>
            <pc:sldMk cId="2873552443" sldId="256"/>
            <ac:spMk id="3" creationId="{A424509E-631C-F08C-3641-CA92B65BF733}"/>
          </ac:spMkLst>
        </pc:spChg>
        <pc:spChg chg="add">
          <ac:chgData name="Iryna Zhukevych" userId="32b9d8b4c7aa7458" providerId="LiveId" clId="{B8C0EE61-4FC1-4D82-96A8-D88A95A578DA}" dt="2025-02-03T10:06:34.452" v="3" actId="26606"/>
          <ac:spMkLst>
            <pc:docMk/>
            <pc:sldMk cId="2873552443" sldId="256"/>
            <ac:spMk id="10" creationId="{E91DC736-0EF8-4F87-9146-EBF1D2EE4D3D}"/>
          </ac:spMkLst>
        </pc:spChg>
        <pc:spChg chg="add">
          <ac:chgData name="Iryna Zhukevych" userId="32b9d8b4c7aa7458" providerId="LiveId" clId="{B8C0EE61-4FC1-4D82-96A8-D88A95A578DA}" dt="2025-02-03T10:06:34.452" v="3" actId="26606"/>
          <ac:spMkLst>
            <pc:docMk/>
            <pc:sldMk cId="2873552443" sldId="256"/>
            <ac:spMk id="12" creationId="{097CD68E-23E3-4007-8847-CD0944C4F7BE}"/>
          </ac:spMkLst>
        </pc:spChg>
        <pc:spChg chg="add">
          <ac:chgData name="Iryna Zhukevych" userId="32b9d8b4c7aa7458" providerId="LiveId" clId="{B8C0EE61-4FC1-4D82-96A8-D88A95A578DA}" dt="2025-02-03T10:06:34.452" v="3" actId="26606"/>
          <ac:spMkLst>
            <pc:docMk/>
            <pc:sldMk cId="2873552443" sldId="256"/>
            <ac:spMk id="14" creationId="{AF2F604E-43BE-4DC3-B983-E071523364F8}"/>
          </ac:spMkLst>
        </pc:spChg>
        <pc:spChg chg="add">
          <ac:chgData name="Iryna Zhukevych" userId="32b9d8b4c7aa7458" providerId="LiveId" clId="{B8C0EE61-4FC1-4D82-96A8-D88A95A578DA}" dt="2025-02-03T10:06:34.452" v="3" actId="26606"/>
          <ac:spMkLst>
            <pc:docMk/>
            <pc:sldMk cId="2873552443" sldId="256"/>
            <ac:spMk id="16" creationId="{08C9B587-E65E-4B52-B37C-ABEBB6E87928}"/>
          </ac:spMkLst>
        </pc:spChg>
        <pc:picChg chg="add mod ord">
          <ac:chgData name="Iryna Zhukevych" userId="32b9d8b4c7aa7458" providerId="LiveId" clId="{B8C0EE61-4FC1-4D82-96A8-D88A95A578DA}" dt="2025-02-03T10:06:34.452" v="3" actId="26606"/>
          <ac:picMkLst>
            <pc:docMk/>
            <pc:sldMk cId="2873552443" sldId="256"/>
            <ac:picMk id="5" creationId="{5823866A-0D28-614A-DEB9-E0267BBF0B07}"/>
          </ac:picMkLst>
        </pc:picChg>
      </pc:sldChg>
      <pc:sldChg chg="addSp modSp mod modTransition setBg">
        <pc:chgData name="Iryna Zhukevych" userId="32b9d8b4c7aa7458" providerId="LiveId" clId="{B8C0EE61-4FC1-4D82-96A8-D88A95A578DA}" dt="2025-02-05T09:01:45.676" v="444"/>
        <pc:sldMkLst>
          <pc:docMk/>
          <pc:sldMk cId="454467174" sldId="257"/>
        </pc:sldMkLst>
        <pc:spChg chg="mod">
          <ac:chgData name="Iryna Zhukevych" userId="32b9d8b4c7aa7458" providerId="LiveId" clId="{B8C0EE61-4FC1-4D82-96A8-D88A95A578DA}" dt="2025-02-03T10:35:59.203" v="115" actId="14100"/>
          <ac:spMkLst>
            <pc:docMk/>
            <pc:sldMk cId="454467174" sldId="257"/>
            <ac:spMk id="2" creationId="{624E6490-054E-4198-6B67-1E1EFC87CD73}"/>
          </ac:spMkLst>
        </pc:spChg>
        <pc:spChg chg="mod">
          <ac:chgData name="Iryna Zhukevych" userId="32b9d8b4c7aa7458" providerId="LiveId" clId="{B8C0EE61-4FC1-4D82-96A8-D88A95A578DA}" dt="2025-02-05T08:21:25.742" v="214" actId="20577"/>
          <ac:spMkLst>
            <pc:docMk/>
            <pc:sldMk cId="454467174" sldId="257"/>
            <ac:spMk id="3" creationId="{EEE8D085-2B83-EB38-F347-F80A20B8A8A8}"/>
          </ac:spMkLst>
        </pc:spChg>
        <pc:spChg chg="add">
          <ac:chgData name="Iryna Zhukevych" userId="32b9d8b4c7aa7458" providerId="LiveId" clId="{B8C0EE61-4FC1-4D82-96A8-D88A95A578DA}" dt="2025-02-03T10:35:24.738" v="106" actId="26606"/>
          <ac:spMkLst>
            <pc:docMk/>
            <pc:sldMk cId="454467174" sldId="257"/>
            <ac:spMk id="9" creationId="{C0763A76-9F1C-4FC5-82B7-DD475DA461B2}"/>
          </ac:spMkLst>
        </pc:spChg>
        <pc:spChg chg="add">
          <ac:chgData name="Iryna Zhukevych" userId="32b9d8b4c7aa7458" providerId="LiveId" clId="{B8C0EE61-4FC1-4D82-96A8-D88A95A578DA}" dt="2025-02-03T10:35:24.738" v="106" actId="26606"/>
          <ac:spMkLst>
            <pc:docMk/>
            <pc:sldMk cId="454467174" sldId="257"/>
            <ac:spMk id="11" creationId="{E81BF4F6-F2CF-4984-9D14-D6966D92F99F}"/>
          </ac:spMkLst>
        </pc:spChg>
        <pc:picChg chg="add">
          <ac:chgData name="Iryna Zhukevych" userId="32b9d8b4c7aa7458" providerId="LiveId" clId="{B8C0EE61-4FC1-4D82-96A8-D88A95A578DA}" dt="2025-02-03T10:35:24.738" v="106" actId="26606"/>
          <ac:picMkLst>
            <pc:docMk/>
            <pc:sldMk cId="454467174" sldId="257"/>
            <ac:picMk id="5" creationId="{285CEEE4-E922-14D0-395F-51953B95AC05}"/>
          </ac:picMkLst>
        </pc:picChg>
      </pc:sldChg>
      <pc:sldChg chg="addSp delSp modSp new mod modTransition setBg">
        <pc:chgData name="Iryna Zhukevych" userId="32b9d8b4c7aa7458" providerId="LiveId" clId="{B8C0EE61-4FC1-4D82-96A8-D88A95A578DA}" dt="2025-02-05T09:01:45.676" v="444"/>
        <pc:sldMkLst>
          <pc:docMk/>
          <pc:sldMk cId="1508092626" sldId="258"/>
        </pc:sldMkLst>
      </pc:sldChg>
      <pc:sldChg chg="addSp delSp modSp new mod modTransition">
        <pc:chgData name="Iryna Zhukevych" userId="32b9d8b4c7aa7458" providerId="LiveId" clId="{B8C0EE61-4FC1-4D82-96A8-D88A95A578DA}" dt="2025-02-05T09:01:45.676" v="444"/>
        <pc:sldMkLst>
          <pc:docMk/>
          <pc:sldMk cId="3883207426" sldId="259"/>
        </pc:sldMkLst>
        <pc:spChg chg="mod">
          <ac:chgData name="Iryna Zhukevych" userId="32b9d8b4c7aa7458" providerId="LiveId" clId="{B8C0EE61-4FC1-4D82-96A8-D88A95A578DA}" dt="2025-02-05T08:31:07.024" v="238" actId="20577"/>
          <ac:spMkLst>
            <pc:docMk/>
            <pc:sldMk cId="3883207426" sldId="259"/>
            <ac:spMk id="2" creationId="{C70E87EA-D4F6-F7AA-DFBE-C18C085FC4BF}"/>
          </ac:spMkLst>
        </pc:spChg>
        <pc:graphicFrameChg chg="add mod">
          <ac:chgData name="Iryna Zhukevych" userId="32b9d8b4c7aa7458" providerId="LiveId" clId="{B8C0EE61-4FC1-4D82-96A8-D88A95A578DA}" dt="2025-02-05T08:12:38.208" v="157"/>
          <ac:graphicFrameMkLst>
            <pc:docMk/>
            <pc:sldMk cId="3883207426" sldId="259"/>
            <ac:graphicFrameMk id="5" creationId="{6E32D2ED-4C0C-15C6-CB5D-F71F087B70B0}"/>
          </ac:graphicFrameMkLst>
        </pc:graphicFrameChg>
      </pc:sldChg>
      <pc:sldChg chg="addSp delSp modSp new mod modTransition">
        <pc:chgData name="Iryna Zhukevych" userId="32b9d8b4c7aa7458" providerId="LiveId" clId="{B8C0EE61-4FC1-4D82-96A8-D88A95A578DA}" dt="2025-02-05T09:01:45.676" v="444"/>
        <pc:sldMkLst>
          <pc:docMk/>
          <pc:sldMk cId="4113292201" sldId="260"/>
        </pc:sldMkLst>
        <pc:spChg chg="mod">
          <ac:chgData name="Iryna Zhukevych" userId="32b9d8b4c7aa7458" providerId="LiveId" clId="{B8C0EE61-4FC1-4D82-96A8-D88A95A578DA}" dt="2025-02-05T08:15:56.345" v="179" actId="14100"/>
          <ac:spMkLst>
            <pc:docMk/>
            <pc:sldMk cId="4113292201" sldId="260"/>
            <ac:spMk id="2" creationId="{8B19C584-A1C8-B664-F92F-89A30676FCAB}"/>
          </ac:spMkLst>
        </pc:spChg>
        <pc:graphicFrameChg chg="add mod">
          <ac:chgData name="Iryna Zhukevych" userId="32b9d8b4c7aa7458" providerId="LiveId" clId="{B8C0EE61-4FC1-4D82-96A8-D88A95A578DA}" dt="2025-02-05T08:17:28.917" v="186" actId="20577"/>
          <ac:graphicFrameMkLst>
            <pc:docMk/>
            <pc:sldMk cId="4113292201" sldId="260"/>
            <ac:graphicFrameMk id="5" creationId="{199A8EB6-7A11-E52F-8D6E-FF9F75C94200}"/>
          </ac:graphicFrameMkLst>
        </pc:graphicFrameChg>
      </pc:sldChg>
      <pc:sldChg chg="addSp delSp modSp new mod modTransition setBg">
        <pc:chgData name="Iryna Zhukevych" userId="32b9d8b4c7aa7458" providerId="LiveId" clId="{B8C0EE61-4FC1-4D82-96A8-D88A95A578DA}" dt="2025-02-05T09:01:45.676" v="444"/>
        <pc:sldMkLst>
          <pc:docMk/>
          <pc:sldMk cId="3121615267" sldId="261"/>
        </pc:sldMkLst>
        <pc:spChg chg="mod">
          <ac:chgData name="Iryna Zhukevych" userId="32b9d8b4c7aa7458" providerId="LiveId" clId="{B8C0EE61-4FC1-4D82-96A8-D88A95A578DA}" dt="2025-02-05T08:19:57.710" v="211" actId="1076"/>
          <ac:spMkLst>
            <pc:docMk/>
            <pc:sldMk cId="3121615267" sldId="261"/>
            <ac:spMk id="2" creationId="{D5B96F3B-C98E-84EB-AA20-2B0AACBCA1BD}"/>
          </ac:spMkLst>
        </pc:spChg>
        <pc:spChg chg="add">
          <ac:chgData name="Iryna Zhukevych" userId="32b9d8b4c7aa7458" providerId="LiveId" clId="{B8C0EE61-4FC1-4D82-96A8-D88A95A578DA}" dt="2025-02-05T08:19:29.899" v="206" actId="26606"/>
          <ac:spMkLst>
            <pc:docMk/>
            <pc:sldMk cId="3121615267" sldId="261"/>
            <ac:spMk id="9" creationId="{2659FDB4-FCBE-4A89-B46D-43D4FA54464D}"/>
          </ac:spMkLst>
        </pc:spChg>
        <pc:graphicFrameChg chg="add">
          <ac:chgData name="Iryna Zhukevych" userId="32b9d8b4c7aa7458" providerId="LiveId" clId="{B8C0EE61-4FC1-4D82-96A8-D88A95A578DA}" dt="2025-02-05T08:19:29.899" v="206" actId="26606"/>
          <ac:graphicFrameMkLst>
            <pc:docMk/>
            <pc:sldMk cId="3121615267" sldId="261"/>
            <ac:graphicFrameMk id="5" creationId="{4CF0B08B-597A-5EA7-5641-503000576DE1}"/>
          </ac:graphicFrameMkLst>
        </pc:graphicFrameChg>
        <pc:cxnChg chg="add">
          <ac:chgData name="Iryna Zhukevych" userId="32b9d8b4c7aa7458" providerId="LiveId" clId="{B8C0EE61-4FC1-4D82-96A8-D88A95A578DA}" dt="2025-02-05T08:19:29.899" v="206" actId="26606"/>
          <ac:cxnSpMkLst>
            <pc:docMk/>
            <pc:sldMk cId="3121615267" sldId="261"/>
            <ac:cxnSpMk id="11" creationId="{C8F51B3F-8331-4E4A-AE96-D47B1006EEAD}"/>
          </ac:cxnSpMkLst>
        </pc:cxnChg>
      </pc:sldChg>
      <pc:sldChg chg="new del">
        <pc:chgData name="Iryna Zhukevych" userId="32b9d8b4c7aa7458" providerId="LiveId" clId="{B8C0EE61-4FC1-4D82-96A8-D88A95A578DA}" dt="2025-02-05T08:32:28.074" v="247" actId="2696"/>
        <pc:sldMkLst>
          <pc:docMk/>
          <pc:sldMk cId="2860974157" sldId="262"/>
        </pc:sldMkLst>
      </pc:sldChg>
      <pc:sldChg chg="addSp delSp modSp new mod modTransition setBg">
        <pc:chgData name="Iryna Zhukevych" userId="32b9d8b4c7aa7458" providerId="LiveId" clId="{B8C0EE61-4FC1-4D82-96A8-D88A95A578DA}" dt="2025-02-05T09:01:45.676" v="444"/>
        <pc:sldMkLst>
          <pc:docMk/>
          <pc:sldMk cId="181814031" sldId="263"/>
        </pc:sldMkLst>
        <pc:picChg chg="add mod">
          <ac:chgData name="Iryna Zhukevych" userId="32b9d8b4c7aa7458" providerId="LiveId" clId="{B8C0EE61-4FC1-4D82-96A8-D88A95A578DA}" dt="2025-02-05T08:32:51.660" v="256" actId="14100"/>
          <ac:picMkLst>
            <pc:docMk/>
            <pc:sldMk cId="181814031" sldId="263"/>
            <ac:picMk id="5" creationId="{8A58D2E1-87D4-AE03-62D9-716CEAD3C894}"/>
          </ac:picMkLst>
        </pc:picChg>
      </pc:sldChg>
      <pc:sldChg chg="addSp delSp modSp new mod modTransition setBg">
        <pc:chgData name="Iryna Zhukevych" userId="32b9d8b4c7aa7458" providerId="LiveId" clId="{B8C0EE61-4FC1-4D82-96A8-D88A95A578DA}" dt="2025-02-05T09:01:45.676" v="444"/>
        <pc:sldMkLst>
          <pc:docMk/>
          <pc:sldMk cId="1908241843" sldId="264"/>
        </pc:sldMkLst>
        <pc:picChg chg="add mod">
          <ac:chgData name="Iryna Zhukevych" userId="32b9d8b4c7aa7458" providerId="LiveId" clId="{B8C0EE61-4FC1-4D82-96A8-D88A95A578DA}" dt="2025-02-05T08:33:52.426" v="267" actId="14100"/>
          <ac:picMkLst>
            <pc:docMk/>
            <pc:sldMk cId="1908241843" sldId="264"/>
            <ac:picMk id="5" creationId="{771D2B93-3213-EF6E-7FE3-73D46691912A}"/>
          </ac:picMkLst>
        </pc:picChg>
      </pc:sldChg>
      <pc:sldChg chg="addSp delSp modSp new mod modTransition setBg">
        <pc:chgData name="Iryna Zhukevych" userId="32b9d8b4c7aa7458" providerId="LiveId" clId="{B8C0EE61-4FC1-4D82-96A8-D88A95A578DA}" dt="2025-02-05T09:01:45.676" v="444"/>
        <pc:sldMkLst>
          <pc:docMk/>
          <pc:sldMk cId="1647200319" sldId="265"/>
        </pc:sldMkLst>
        <pc:picChg chg="add mod">
          <ac:chgData name="Iryna Zhukevych" userId="32b9d8b4c7aa7458" providerId="LiveId" clId="{B8C0EE61-4FC1-4D82-96A8-D88A95A578DA}" dt="2025-02-05T08:34:38.823" v="278" actId="14100"/>
          <ac:picMkLst>
            <pc:docMk/>
            <pc:sldMk cId="1647200319" sldId="265"/>
            <ac:picMk id="5" creationId="{25AAC536-3018-DB91-CD20-EDB1E5CE1A5B}"/>
          </ac:picMkLst>
        </pc:picChg>
      </pc:sldChg>
      <pc:sldChg chg="addSp delSp modSp new mod modTransition setBg">
        <pc:chgData name="Iryna Zhukevych" userId="32b9d8b4c7aa7458" providerId="LiveId" clId="{B8C0EE61-4FC1-4D82-96A8-D88A95A578DA}" dt="2025-02-05T09:01:45.676" v="444"/>
        <pc:sldMkLst>
          <pc:docMk/>
          <pc:sldMk cId="1511833566" sldId="266"/>
        </pc:sldMkLst>
        <pc:picChg chg="add mod">
          <ac:chgData name="Iryna Zhukevych" userId="32b9d8b4c7aa7458" providerId="LiveId" clId="{B8C0EE61-4FC1-4D82-96A8-D88A95A578DA}" dt="2025-02-05T08:35:31.001" v="289" actId="14100"/>
          <ac:picMkLst>
            <pc:docMk/>
            <pc:sldMk cId="1511833566" sldId="266"/>
            <ac:picMk id="5" creationId="{18568933-FA5A-AE2F-4C8C-16BD17088667}"/>
          </ac:picMkLst>
        </pc:picChg>
      </pc:sldChg>
      <pc:sldChg chg="addSp delSp modSp new mod ord modTransition setBg">
        <pc:chgData name="Iryna Zhukevych" userId="32b9d8b4c7aa7458" providerId="LiveId" clId="{B8C0EE61-4FC1-4D82-96A8-D88A95A578DA}" dt="2025-02-05T09:01:45.676" v="444"/>
        <pc:sldMkLst>
          <pc:docMk/>
          <pc:sldMk cId="1113985903" sldId="267"/>
        </pc:sldMkLst>
      </pc:sldChg>
      <pc:sldChg chg="addSp modSp new mod modTransition setBg">
        <pc:chgData name="Iryna Zhukevych" userId="32b9d8b4c7aa7458" providerId="LiveId" clId="{B8C0EE61-4FC1-4D82-96A8-D88A95A578DA}" dt="2025-02-05T09:01:45.676" v="444"/>
        <pc:sldMkLst>
          <pc:docMk/>
          <pc:sldMk cId="3332866785" sldId="268"/>
        </pc:sldMkLst>
        <pc:spChg chg="mod">
          <ac:chgData name="Iryna Zhukevych" userId="32b9d8b4c7aa7458" providerId="LiveId" clId="{B8C0EE61-4FC1-4D82-96A8-D88A95A578DA}" dt="2025-02-05T08:45:02.606" v="324" actId="122"/>
          <ac:spMkLst>
            <pc:docMk/>
            <pc:sldMk cId="3332866785" sldId="268"/>
            <ac:spMk id="2" creationId="{667A3866-65A7-B988-C901-82F95B5A78CB}"/>
          </ac:spMkLst>
        </pc:spChg>
        <pc:spChg chg="mod">
          <ac:chgData name="Iryna Zhukevych" userId="32b9d8b4c7aa7458" providerId="LiveId" clId="{B8C0EE61-4FC1-4D82-96A8-D88A95A578DA}" dt="2025-02-05T08:44:57.275" v="323" actId="14100"/>
          <ac:spMkLst>
            <pc:docMk/>
            <pc:sldMk cId="3332866785" sldId="268"/>
            <ac:spMk id="3" creationId="{27E2B5DA-1949-828E-8BD0-22FF7DA0AEFB}"/>
          </ac:spMkLst>
        </pc:spChg>
        <pc:spChg chg="add">
          <ac:chgData name="Iryna Zhukevych" userId="32b9d8b4c7aa7458" providerId="LiveId" clId="{B8C0EE61-4FC1-4D82-96A8-D88A95A578DA}" dt="2025-02-05T08:44:43.744" v="320" actId="26606"/>
          <ac:spMkLst>
            <pc:docMk/>
            <pc:sldMk cId="3332866785" sldId="268"/>
            <ac:spMk id="10" creationId="{06DA9DF9-31F7-4056-B42E-878CC92417B8}"/>
          </ac:spMkLst>
        </pc:spChg>
        <pc:picChg chg="add mod">
          <ac:chgData name="Iryna Zhukevych" userId="32b9d8b4c7aa7458" providerId="LiveId" clId="{B8C0EE61-4FC1-4D82-96A8-D88A95A578DA}" dt="2025-02-05T08:44:43.744" v="320" actId="26606"/>
          <ac:picMkLst>
            <pc:docMk/>
            <pc:sldMk cId="3332866785" sldId="268"/>
            <ac:picMk id="5" creationId="{8D209E83-75BA-269F-95EA-90FD904A1E19}"/>
          </ac:picMkLst>
        </pc:picChg>
      </pc:sldChg>
      <pc:sldChg chg="addSp modSp new mod modTransition setBg">
        <pc:chgData name="Iryna Zhukevych" userId="32b9d8b4c7aa7458" providerId="LiveId" clId="{B8C0EE61-4FC1-4D82-96A8-D88A95A578DA}" dt="2025-02-05T09:01:45.676" v="444"/>
        <pc:sldMkLst>
          <pc:docMk/>
          <pc:sldMk cId="272097769" sldId="269"/>
        </pc:sldMkLst>
        <pc:spChg chg="mod">
          <ac:chgData name="Iryna Zhukevych" userId="32b9d8b4c7aa7458" providerId="LiveId" clId="{B8C0EE61-4FC1-4D82-96A8-D88A95A578DA}" dt="2025-02-05T08:54:59.664" v="338" actId="122"/>
          <ac:spMkLst>
            <pc:docMk/>
            <pc:sldMk cId="272097769" sldId="269"/>
            <ac:spMk id="2" creationId="{6A5B1619-60C6-12C2-A9BC-EC2FC64D55EB}"/>
          </ac:spMkLst>
        </pc:spChg>
        <pc:spChg chg="mod">
          <ac:chgData name="Iryna Zhukevych" userId="32b9d8b4c7aa7458" providerId="LiveId" clId="{B8C0EE61-4FC1-4D82-96A8-D88A95A578DA}" dt="2025-02-05T08:59:57.350" v="383" actId="20577"/>
          <ac:spMkLst>
            <pc:docMk/>
            <pc:sldMk cId="272097769" sldId="269"/>
            <ac:spMk id="3" creationId="{25E4D5F8-597F-FC7F-C17A-B4314DBCB7E5}"/>
          </ac:spMkLst>
        </pc:spChg>
        <pc:spChg chg="add">
          <ac:chgData name="Iryna Zhukevych" userId="32b9d8b4c7aa7458" providerId="LiveId" clId="{B8C0EE61-4FC1-4D82-96A8-D88A95A578DA}" dt="2025-02-05T08:54:52.303" v="335" actId="26606"/>
          <ac:spMkLst>
            <pc:docMk/>
            <pc:sldMk cId="272097769" sldId="269"/>
            <ac:spMk id="9" creationId="{B210AC1D-4063-4C6E-9528-FA9C4C0C18E6}"/>
          </ac:spMkLst>
        </pc:spChg>
        <pc:spChg chg="add">
          <ac:chgData name="Iryna Zhukevych" userId="32b9d8b4c7aa7458" providerId="LiveId" clId="{B8C0EE61-4FC1-4D82-96A8-D88A95A578DA}" dt="2025-02-05T08:54:52.303" v="335" actId="26606"/>
          <ac:spMkLst>
            <pc:docMk/>
            <pc:sldMk cId="272097769" sldId="269"/>
            <ac:spMk id="11" creationId="{02F8C595-E68C-4306-AED8-DC7826A0A506}"/>
          </ac:spMkLst>
        </pc:spChg>
        <pc:picChg chg="add">
          <ac:chgData name="Iryna Zhukevych" userId="32b9d8b4c7aa7458" providerId="LiveId" clId="{B8C0EE61-4FC1-4D82-96A8-D88A95A578DA}" dt="2025-02-05T08:54:52.303" v="335" actId="26606"/>
          <ac:picMkLst>
            <pc:docMk/>
            <pc:sldMk cId="272097769" sldId="269"/>
            <ac:picMk id="5" creationId="{6EE835CF-B829-6DCC-CBE2-F8EDF3834B40}"/>
          </ac:picMkLst>
        </pc:picChg>
      </pc:sldChg>
      <pc:sldChg chg="addSp modSp new mod modTransition setBg">
        <pc:chgData name="Iryna Zhukevych" userId="32b9d8b4c7aa7458" providerId="LiveId" clId="{B8C0EE61-4FC1-4D82-96A8-D88A95A578DA}" dt="2025-02-05T09:01:45.676" v="444"/>
        <pc:sldMkLst>
          <pc:docMk/>
          <pc:sldMk cId="3158251319" sldId="270"/>
        </pc:sldMkLst>
        <pc:spChg chg="mod">
          <ac:chgData name="Iryna Zhukevych" userId="32b9d8b4c7aa7458" providerId="LiveId" clId="{B8C0EE61-4FC1-4D82-96A8-D88A95A578DA}" dt="2025-02-05T08:58:37.014" v="371" actId="26606"/>
          <ac:spMkLst>
            <pc:docMk/>
            <pc:sldMk cId="3158251319" sldId="270"/>
            <ac:spMk id="2" creationId="{1663A1DC-5D91-4FCE-175E-78240918E8E0}"/>
          </ac:spMkLst>
        </pc:spChg>
        <pc:spChg chg="mod">
          <ac:chgData name="Iryna Zhukevych" userId="32b9d8b4c7aa7458" providerId="LiveId" clId="{B8C0EE61-4FC1-4D82-96A8-D88A95A578DA}" dt="2025-02-05T08:58:55.278" v="376" actId="14100"/>
          <ac:spMkLst>
            <pc:docMk/>
            <pc:sldMk cId="3158251319" sldId="270"/>
            <ac:spMk id="3" creationId="{FF94A3DE-649B-6F86-2ABF-CC9E83C1AC19}"/>
          </ac:spMkLst>
        </pc:spChg>
        <pc:spChg chg="add">
          <ac:chgData name="Iryna Zhukevych" userId="32b9d8b4c7aa7458" providerId="LiveId" clId="{B8C0EE61-4FC1-4D82-96A8-D88A95A578DA}" dt="2025-02-05T08:58:37.014" v="371" actId="26606"/>
          <ac:spMkLst>
            <pc:docMk/>
            <pc:sldMk cId="3158251319" sldId="270"/>
            <ac:spMk id="9" creationId="{3ECBE1F1-D69B-4AFA-ABD5-8E41720EF6DE}"/>
          </ac:spMkLst>
        </pc:spChg>
        <pc:spChg chg="add">
          <ac:chgData name="Iryna Zhukevych" userId="32b9d8b4c7aa7458" providerId="LiveId" clId="{B8C0EE61-4FC1-4D82-96A8-D88A95A578DA}" dt="2025-02-05T08:58:37.014" v="371" actId="26606"/>
          <ac:spMkLst>
            <pc:docMk/>
            <pc:sldMk cId="3158251319" sldId="270"/>
            <ac:spMk id="11" creationId="{603A6265-E10C-4B85-9C20-E75FCAF9CC63}"/>
          </ac:spMkLst>
        </pc:spChg>
        <pc:picChg chg="add">
          <ac:chgData name="Iryna Zhukevych" userId="32b9d8b4c7aa7458" providerId="LiveId" clId="{B8C0EE61-4FC1-4D82-96A8-D88A95A578DA}" dt="2025-02-05T08:58:37.014" v="371" actId="26606"/>
          <ac:picMkLst>
            <pc:docMk/>
            <pc:sldMk cId="3158251319" sldId="270"/>
            <ac:picMk id="5" creationId="{C23A9D88-C5D0-A01C-9483-1E806EE06E79}"/>
          </ac:picMkLst>
        </pc:picChg>
      </pc:sldChg>
      <pc:sldChg chg="addSp modSp new mod setBg">
        <pc:chgData name="Iryna Zhukevych" userId="32b9d8b4c7aa7458" providerId="LiveId" clId="{B8C0EE61-4FC1-4D82-96A8-D88A95A578DA}" dt="2025-02-05T10:50:35.087" v="500" actId="14100"/>
        <pc:sldMkLst>
          <pc:docMk/>
          <pc:sldMk cId="3193067815" sldId="271"/>
        </pc:sldMkLst>
        <pc:spChg chg="mod">
          <ac:chgData name="Iryna Zhukevych" userId="32b9d8b4c7aa7458" providerId="LiveId" clId="{B8C0EE61-4FC1-4D82-96A8-D88A95A578DA}" dt="2025-02-05T10:49:50.696" v="487" actId="26606"/>
          <ac:spMkLst>
            <pc:docMk/>
            <pc:sldMk cId="3193067815" sldId="271"/>
            <ac:spMk id="2" creationId="{31E62AA9-1A7A-5A8D-C372-A144B0C67E9D}"/>
          </ac:spMkLst>
        </pc:spChg>
        <pc:spChg chg="mod">
          <ac:chgData name="Iryna Zhukevych" userId="32b9d8b4c7aa7458" providerId="LiveId" clId="{B8C0EE61-4FC1-4D82-96A8-D88A95A578DA}" dt="2025-02-05T10:50:10.333" v="494" actId="14100"/>
          <ac:spMkLst>
            <pc:docMk/>
            <pc:sldMk cId="3193067815" sldId="271"/>
            <ac:spMk id="3" creationId="{D349B5FC-8D06-0492-0F46-5A409237979F}"/>
          </ac:spMkLst>
        </pc:spChg>
        <pc:spChg chg="add">
          <ac:chgData name="Iryna Zhukevych" userId="32b9d8b4c7aa7458" providerId="LiveId" clId="{B8C0EE61-4FC1-4D82-96A8-D88A95A578DA}" dt="2025-02-05T10:49:50.696" v="487" actId="26606"/>
          <ac:spMkLst>
            <pc:docMk/>
            <pc:sldMk cId="3193067815" sldId="271"/>
            <ac:spMk id="10" creationId="{743AA782-23D1-4521-8CAD-47662984AA08}"/>
          </ac:spMkLst>
        </pc:spChg>
        <pc:spChg chg="add">
          <ac:chgData name="Iryna Zhukevych" userId="32b9d8b4c7aa7458" providerId="LiveId" clId="{B8C0EE61-4FC1-4D82-96A8-D88A95A578DA}" dt="2025-02-05T10:49:50.696" v="487" actId="26606"/>
          <ac:spMkLst>
            <pc:docMk/>
            <pc:sldMk cId="3193067815" sldId="271"/>
            <ac:spMk id="12" creationId="{71877DBC-BB60-40F0-AC93-2ACDBAAE60CE}"/>
          </ac:spMkLst>
        </pc:spChg>
        <pc:picChg chg="add mod">
          <ac:chgData name="Iryna Zhukevych" userId="32b9d8b4c7aa7458" providerId="LiveId" clId="{B8C0EE61-4FC1-4D82-96A8-D88A95A578DA}" dt="2025-02-05T10:50:35.087" v="500" actId="14100"/>
          <ac:picMkLst>
            <pc:docMk/>
            <pc:sldMk cId="3193067815" sldId="271"/>
            <ac:picMk id="5" creationId="{F2B1CFFC-21DE-8C26-0E7D-19AD4E38782B}"/>
          </ac:picMkLst>
        </pc:picChg>
      </pc:sldChg>
      <pc:sldChg chg="addSp delSp modSp new mod setBg">
        <pc:chgData name="Iryna Zhukevych" userId="32b9d8b4c7aa7458" providerId="LiveId" clId="{B8C0EE61-4FC1-4D82-96A8-D88A95A578DA}" dt="2025-02-05T10:21:30.490" v="462" actId="14100"/>
        <pc:sldMkLst>
          <pc:docMk/>
          <pc:sldMk cId="3910275623" sldId="272"/>
        </pc:sldMkLst>
        <pc:picChg chg="add mod">
          <ac:chgData name="Iryna Zhukevych" userId="32b9d8b4c7aa7458" providerId="LiveId" clId="{B8C0EE61-4FC1-4D82-96A8-D88A95A578DA}" dt="2025-02-05T10:21:30.490" v="462" actId="14100"/>
          <ac:picMkLst>
            <pc:docMk/>
            <pc:sldMk cId="3910275623" sldId="272"/>
            <ac:picMk id="5" creationId="{C4F49A30-47B9-F8DC-09A6-EDDADEE2CD18}"/>
          </ac:picMkLst>
        </pc:picChg>
      </pc:sldChg>
      <pc:sldChg chg="addSp delSp modSp new mod setBg">
        <pc:chgData name="Iryna Zhukevych" userId="32b9d8b4c7aa7458" providerId="LiveId" clId="{B8C0EE61-4FC1-4D82-96A8-D88A95A578DA}" dt="2025-02-05T10:22:52.620" v="472" actId="14100"/>
        <pc:sldMkLst>
          <pc:docMk/>
          <pc:sldMk cId="923457388" sldId="273"/>
        </pc:sldMkLst>
        <pc:picChg chg="add mod ord">
          <ac:chgData name="Iryna Zhukevych" userId="32b9d8b4c7aa7458" providerId="LiveId" clId="{B8C0EE61-4FC1-4D82-96A8-D88A95A578DA}" dt="2025-02-05T10:22:52.620" v="472" actId="14100"/>
          <ac:picMkLst>
            <pc:docMk/>
            <pc:sldMk cId="923457388" sldId="273"/>
            <ac:picMk id="5" creationId="{CF8DEA27-D64A-7BA2-848D-FCB481B05940}"/>
          </ac:picMkLst>
        </pc:picChg>
      </pc:sldChg>
      <pc:sldChg chg="new del">
        <pc:chgData name="Iryna Zhukevych" userId="32b9d8b4c7aa7458" providerId="LiveId" clId="{B8C0EE61-4FC1-4D82-96A8-D88A95A578DA}" dt="2025-02-05T10:24:05.835" v="474" actId="2696"/>
        <pc:sldMkLst>
          <pc:docMk/>
          <pc:sldMk cId="816237081" sldId="274"/>
        </pc:sldMkLst>
      </pc:sldChg>
      <pc:sldChg chg="addSp delSp modSp new mod setBg">
        <pc:chgData name="Iryna Zhukevych" userId="32b9d8b4c7aa7458" providerId="LiveId" clId="{B8C0EE61-4FC1-4D82-96A8-D88A95A578DA}" dt="2025-02-05T10:55:41.673" v="511" actId="14100"/>
        <pc:sldMkLst>
          <pc:docMk/>
          <pc:sldMk cId="1259972799" sldId="274"/>
        </pc:sldMkLst>
        <pc:picChg chg="add mod">
          <ac:chgData name="Iryna Zhukevych" userId="32b9d8b4c7aa7458" providerId="LiveId" clId="{B8C0EE61-4FC1-4D82-96A8-D88A95A578DA}" dt="2025-02-05T10:55:41.673" v="511" actId="14100"/>
          <ac:picMkLst>
            <pc:docMk/>
            <pc:sldMk cId="1259972799" sldId="274"/>
            <ac:picMk id="5" creationId="{8461928D-A518-AC7E-24F4-1AA11C5600E1}"/>
          </ac:picMkLst>
        </pc:picChg>
      </pc:sldChg>
      <pc:sldChg chg="addSp delSp modSp new mod setBg">
        <pc:chgData name="Iryna Zhukevych" userId="32b9d8b4c7aa7458" providerId="LiveId" clId="{B8C0EE61-4FC1-4D82-96A8-D88A95A578DA}" dt="2025-02-05T10:59:47.071" v="531" actId="27636"/>
        <pc:sldMkLst>
          <pc:docMk/>
          <pc:sldMk cId="857991541" sldId="275"/>
        </pc:sldMkLst>
        <pc:spChg chg="mod">
          <ac:chgData name="Iryna Zhukevych" userId="32b9d8b4c7aa7458" providerId="LiveId" clId="{B8C0EE61-4FC1-4D82-96A8-D88A95A578DA}" dt="2025-02-05T10:59:47.071" v="531" actId="27636"/>
          <ac:spMkLst>
            <pc:docMk/>
            <pc:sldMk cId="857991541" sldId="275"/>
            <ac:spMk id="2" creationId="{82398C08-1221-581C-9B73-F35F73A1652A}"/>
          </ac:spMkLst>
        </pc:spChg>
        <pc:spChg chg="add">
          <ac:chgData name="Iryna Zhukevych" userId="32b9d8b4c7aa7458" providerId="LiveId" clId="{B8C0EE61-4FC1-4D82-96A8-D88A95A578DA}" dt="2025-02-05T10:59:15.534" v="524" actId="26606"/>
          <ac:spMkLst>
            <pc:docMk/>
            <pc:sldMk cId="857991541" sldId="275"/>
            <ac:spMk id="10" creationId="{F0DCC097-1DB8-4B6D-85D0-6FBA0E1CA4BA}"/>
          </ac:spMkLst>
        </pc:spChg>
        <pc:spChg chg="add">
          <ac:chgData name="Iryna Zhukevych" userId="32b9d8b4c7aa7458" providerId="LiveId" clId="{B8C0EE61-4FC1-4D82-96A8-D88A95A578DA}" dt="2025-02-05T10:59:15.534" v="524" actId="26606"/>
          <ac:spMkLst>
            <pc:docMk/>
            <pc:sldMk cId="857991541" sldId="275"/>
            <ac:spMk id="12" creationId="{E0B58608-23C8-4441-994D-C6823EEE1DB7}"/>
          </ac:spMkLst>
        </pc:spChg>
        <pc:picChg chg="add mod">
          <ac:chgData name="Iryna Zhukevych" userId="32b9d8b4c7aa7458" providerId="LiveId" clId="{B8C0EE61-4FC1-4D82-96A8-D88A95A578DA}" dt="2025-02-05T10:59:15.534" v="524" actId="26606"/>
          <ac:picMkLst>
            <pc:docMk/>
            <pc:sldMk cId="857991541" sldId="275"/>
            <ac:picMk id="5" creationId="{87906731-557D-40E8-F4A4-171192BF4217}"/>
          </ac:picMkLst>
        </pc:picChg>
      </pc:sldChg>
      <pc:sldChg chg="addSp delSp modSp new mod setBg">
        <pc:chgData name="Iryna Zhukevych" userId="32b9d8b4c7aa7458" providerId="LiveId" clId="{B8C0EE61-4FC1-4D82-96A8-D88A95A578DA}" dt="2025-02-05T11:03:54.580" v="563" actId="113"/>
        <pc:sldMkLst>
          <pc:docMk/>
          <pc:sldMk cId="3521824629" sldId="276"/>
        </pc:sldMkLst>
        <pc:spChg chg="mod">
          <ac:chgData name="Iryna Zhukevych" userId="32b9d8b4c7aa7458" providerId="LiveId" clId="{B8C0EE61-4FC1-4D82-96A8-D88A95A578DA}" dt="2025-02-05T11:03:54.580" v="563" actId="113"/>
          <ac:spMkLst>
            <pc:docMk/>
            <pc:sldMk cId="3521824629" sldId="276"/>
            <ac:spMk id="2" creationId="{BFD11A1A-1CF2-5FF7-3AC5-E9A166083105}"/>
          </ac:spMkLst>
        </pc:spChg>
        <pc:spChg chg="add">
          <ac:chgData name="Iryna Zhukevych" userId="32b9d8b4c7aa7458" providerId="LiveId" clId="{B8C0EE61-4FC1-4D82-96A8-D88A95A578DA}" dt="2025-02-05T11:01:38.534" v="538" actId="26606"/>
          <ac:spMkLst>
            <pc:docMk/>
            <pc:sldMk cId="3521824629" sldId="276"/>
            <ac:spMk id="10" creationId="{F0DCC097-1DB8-4B6D-85D0-6FBA0E1CA4BA}"/>
          </ac:spMkLst>
        </pc:spChg>
        <pc:spChg chg="add">
          <ac:chgData name="Iryna Zhukevych" userId="32b9d8b4c7aa7458" providerId="LiveId" clId="{B8C0EE61-4FC1-4D82-96A8-D88A95A578DA}" dt="2025-02-05T11:01:38.534" v="538" actId="26606"/>
          <ac:spMkLst>
            <pc:docMk/>
            <pc:sldMk cId="3521824629" sldId="276"/>
            <ac:spMk id="12" creationId="{E0B58608-23C8-4441-994D-C6823EEE1DB7}"/>
          </ac:spMkLst>
        </pc:spChg>
        <pc:picChg chg="add mod">
          <ac:chgData name="Iryna Zhukevych" userId="32b9d8b4c7aa7458" providerId="LiveId" clId="{B8C0EE61-4FC1-4D82-96A8-D88A95A578DA}" dt="2025-02-05T11:01:52.714" v="542" actId="14100"/>
          <ac:picMkLst>
            <pc:docMk/>
            <pc:sldMk cId="3521824629" sldId="276"/>
            <ac:picMk id="5" creationId="{126B4D49-6DD4-FBC1-4322-CA39537639E5}"/>
          </ac:picMkLst>
        </pc:picChg>
      </pc:sldChg>
      <pc:sldChg chg="addSp delSp modSp new mod setBg">
        <pc:chgData name="Iryna Zhukevych" userId="32b9d8b4c7aa7458" providerId="LiveId" clId="{B8C0EE61-4FC1-4D82-96A8-D88A95A578DA}" dt="2025-02-05T11:04:47.200" v="570" actId="26606"/>
        <pc:sldMkLst>
          <pc:docMk/>
          <pc:sldMk cId="1317884729" sldId="277"/>
        </pc:sldMkLst>
        <pc:spChg chg="add">
          <ac:chgData name="Iryna Zhukevych" userId="32b9d8b4c7aa7458" providerId="LiveId" clId="{B8C0EE61-4FC1-4D82-96A8-D88A95A578DA}" dt="2025-02-05T11:04:47.200" v="570" actId="26606"/>
          <ac:spMkLst>
            <pc:docMk/>
            <pc:sldMk cId="1317884729" sldId="277"/>
            <ac:spMk id="10" creationId="{86FF76B9-219D-4469-AF87-0236D29032F1}"/>
          </ac:spMkLst>
        </pc:spChg>
        <pc:spChg chg="add">
          <ac:chgData name="Iryna Zhukevych" userId="32b9d8b4c7aa7458" providerId="LiveId" clId="{B8C0EE61-4FC1-4D82-96A8-D88A95A578DA}" dt="2025-02-05T11:04:47.200" v="570" actId="26606"/>
          <ac:spMkLst>
            <pc:docMk/>
            <pc:sldMk cId="1317884729" sldId="277"/>
            <ac:spMk id="16" creationId="{2E80C965-DB6D-4F81-9E9E-B027384D0BD6}"/>
          </ac:spMkLst>
        </pc:spChg>
        <pc:spChg chg="add">
          <ac:chgData name="Iryna Zhukevych" userId="32b9d8b4c7aa7458" providerId="LiveId" clId="{B8C0EE61-4FC1-4D82-96A8-D88A95A578DA}" dt="2025-02-05T11:04:47.200" v="570" actId="26606"/>
          <ac:spMkLst>
            <pc:docMk/>
            <pc:sldMk cId="1317884729" sldId="277"/>
            <ac:spMk id="18" creationId="{633C5E46-DAC5-4661-9C87-22B08E2A512F}"/>
          </ac:spMkLst>
        </pc:spChg>
        <pc:grpChg chg="add">
          <ac:chgData name="Iryna Zhukevych" userId="32b9d8b4c7aa7458" providerId="LiveId" clId="{B8C0EE61-4FC1-4D82-96A8-D88A95A578DA}" dt="2025-02-05T11:04:47.200" v="570" actId="26606"/>
          <ac:grpSpMkLst>
            <pc:docMk/>
            <pc:sldMk cId="1317884729" sldId="277"/>
            <ac:grpSpMk id="12" creationId="{DB88BD78-87E1-424D-B479-C37D8E41B12E}"/>
          </ac:grpSpMkLst>
        </pc:grpChg>
        <pc:picChg chg="add mod">
          <ac:chgData name="Iryna Zhukevych" userId="32b9d8b4c7aa7458" providerId="LiveId" clId="{B8C0EE61-4FC1-4D82-96A8-D88A95A578DA}" dt="2025-02-05T11:04:47.200" v="570" actId="26606"/>
          <ac:picMkLst>
            <pc:docMk/>
            <pc:sldMk cId="1317884729" sldId="277"/>
            <ac:picMk id="5" creationId="{D3A359E5-07C2-C788-45EC-39851BC74777}"/>
          </ac:picMkLst>
        </pc:picChg>
      </pc:sldChg>
      <pc:sldChg chg="new del">
        <pc:chgData name="Iryna Zhukevych" userId="32b9d8b4c7aa7458" providerId="LiveId" clId="{B8C0EE61-4FC1-4D82-96A8-D88A95A578DA}" dt="2025-02-05T11:06:01.767" v="572" actId="2696"/>
        <pc:sldMkLst>
          <pc:docMk/>
          <pc:sldMk cId="1049778659" sldId="278"/>
        </pc:sldMkLst>
      </pc:sldChg>
      <pc:sldMasterChg chg="modTransition modSldLayout">
        <pc:chgData name="Iryna Zhukevych" userId="32b9d8b4c7aa7458" providerId="LiveId" clId="{B8C0EE61-4FC1-4D82-96A8-D88A95A578DA}" dt="2025-02-05T09:01:45.676" v="444"/>
        <pc:sldMasterMkLst>
          <pc:docMk/>
          <pc:sldMasterMk cId="796299242" sldId="2147483648"/>
        </pc:sldMasterMkLst>
        <pc:sldLayoutChg chg="modTransition">
          <pc:chgData name="Iryna Zhukevych" userId="32b9d8b4c7aa7458" providerId="LiveId" clId="{B8C0EE61-4FC1-4D82-96A8-D88A95A578DA}" dt="2025-02-05T09:01:45.676" v="444"/>
          <pc:sldLayoutMkLst>
            <pc:docMk/>
            <pc:sldMasterMk cId="796299242" sldId="2147483648"/>
            <pc:sldLayoutMk cId="776903412" sldId="2147483649"/>
          </pc:sldLayoutMkLst>
        </pc:sldLayoutChg>
        <pc:sldLayoutChg chg="modTransition">
          <pc:chgData name="Iryna Zhukevych" userId="32b9d8b4c7aa7458" providerId="LiveId" clId="{B8C0EE61-4FC1-4D82-96A8-D88A95A578DA}" dt="2025-02-05T09:01:45.676" v="444"/>
          <pc:sldLayoutMkLst>
            <pc:docMk/>
            <pc:sldMasterMk cId="796299242" sldId="2147483648"/>
            <pc:sldLayoutMk cId="2664634563" sldId="2147483650"/>
          </pc:sldLayoutMkLst>
        </pc:sldLayoutChg>
        <pc:sldLayoutChg chg="modTransition">
          <pc:chgData name="Iryna Zhukevych" userId="32b9d8b4c7aa7458" providerId="LiveId" clId="{B8C0EE61-4FC1-4D82-96A8-D88A95A578DA}" dt="2025-02-05T09:01:45.676" v="444"/>
          <pc:sldLayoutMkLst>
            <pc:docMk/>
            <pc:sldMasterMk cId="796299242" sldId="2147483648"/>
            <pc:sldLayoutMk cId="3981355361" sldId="2147483651"/>
          </pc:sldLayoutMkLst>
        </pc:sldLayoutChg>
        <pc:sldLayoutChg chg="modTransition">
          <pc:chgData name="Iryna Zhukevych" userId="32b9d8b4c7aa7458" providerId="LiveId" clId="{B8C0EE61-4FC1-4D82-96A8-D88A95A578DA}" dt="2025-02-05T09:01:45.676" v="444"/>
          <pc:sldLayoutMkLst>
            <pc:docMk/>
            <pc:sldMasterMk cId="796299242" sldId="2147483648"/>
            <pc:sldLayoutMk cId="376184138" sldId="2147483652"/>
          </pc:sldLayoutMkLst>
        </pc:sldLayoutChg>
        <pc:sldLayoutChg chg="modTransition">
          <pc:chgData name="Iryna Zhukevych" userId="32b9d8b4c7aa7458" providerId="LiveId" clId="{B8C0EE61-4FC1-4D82-96A8-D88A95A578DA}" dt="2025-02-05T09:01:45.676" v="444"/>
          <pc:sldLayoutMkLst>
            <pc:docMk/>
            <pc:sldMasterMk cId="796299242" sldId="2147483648"/>
            <pc:sldLayoutMk cId="1906269078" sldId="2147483653"/>
          </pc:sldLayoutMkLst>
        </pc:sldLayoutChg>
        <pc:sldLayoutChg chg="modTransition">
          <pc:chgData name="Iryna Zhukevych" userId="32b9d8b4c7aa7458" providerId="LiveId" clId="{B8C0EE61-4FC1-4D82-96A8-D88A95A578DA}" dt="2025-02-05T09:01:45.676" v="444"/>
          <pc:sldLayoutMkLst>
            <pc:docMk/>
            <pc:sldMasterMk cId="796299242" sldId="2147483648"/>
            <pc:sldLayoutMk cId="2154059930" sldId="2147483654"/>
          </pc:sldLayoutMkLst>
        </pc:sldLayoutChg>
        <pc:sldLayoutChg chg="modTransition">
          <pc:chgData name="Iryna Zhukevych" userId="32b9d8b4c7aa7458" providerId="LiveId" clId="{B8C0EE61-4FC1-4D82-96A8-D88A95A578DA}" dt="2025-02-05T09:01:45.676" v="444"/>
          <pc:sldLayoutMkLst>
            <pc:docMk/>
            <pc:sldMasterMk cId="796299242" sldId="2147483648"/>
            <pc:sldLayoutMk cId="1102940545" sldId="2147483655"/>
          </pc:sldLayoutMkLst>
        </pc:sldLayoutChg>
        <pc:sldLayoutChg chg="modTransition">
          <pc:chgData name="Iryna Zhukevych" userId="32b9d8b4c7aa7458" providerId="LiveId" clId="{B8C0EE61-4FC1-4D82-96A8-D88A95A578DA}" dt="2025-02-05T09:01:45.676" v="444"/>
          <pc:sldLayoutMkLst>
            <pc:docMk/>
            <pc:sldMasterMk cId="796299242" sldId="2147483648"/>
            <pc:sldLayoutMk cId="2829859180" sldId="2147483656"/>
          </pc:sldLayoutMkLst>
        </pc:sldLayoutChg>
        <pc:sldLayoutChg chg="modTransition">
          <pc:chgData name="Iryna Zhukevych" userId="32b9d8b4c7aa7458" providerId="LiveId" clId="{B8C0EE61-4FC1-4D82-96A8-D88A95A578DA}" dt="2025-02-05T09:01:45.676" v="444"/>
          <pc:sldLayoutMkLst>
            <pc:docMk/>
            <pc:sldMasterMk cId="796299242" sldId="2147483648"/>
            <pc:sldLayoutMk cId="1911542163" sldId="2147483657"/>
          </pc:sldLayoutMkLst>
        </pc:sldLayoutChg>
        <pc:sldLayoutChg chg="modTransition">
          <pc:chgData name="Iryna Zhukevych" userId="32b9d8b4c7aa7458" providerId="LiveId" clId="{B8C0EE61-4FC1-4D82-96A8-D88A95A578DA}" dt="2025-02-05T09:01:45.676" v="444"/>
          <pc:sldLayoutMkLst>
            <pc:docMk/>
            <pc:sldMasterMk cId="796299242" sldId="2147483648"/>
            <pc:sldLayoutMk cId="3726333082" sldId="2147483658"/>
          </pc:sldLayoutMkLst>
        </pc:sldLayoutChg>
        <pc:sldLayoutChg chg="modTransition">
          <pc:chgData name="Iryna Zhukevych" userId="32b9d8b4c7aa7458" providerId="LiveId" clId="{B8C0EE61-4FC1-4D82-96A8-D88A95A578DA}" dt="2025-02-05T09:01:45.676" v="444"/>
          <pc:sldLayoutMkLst>
            <pc:docMk/>
            <pc:sldMasterMk cId="796299242" sldId="2147483648"/>
            <pc:sldLayoutMk cId="1280765884" sldId="2147483659"/>
          </pc:sldLayoutMkLst>
        </pc:sldLayoutChg>
      </pc:sldMaster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D5712741-1BC0-43DE-AC28-7BBE2136F68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6D7F8D7-9865-46D7-A76B-6A97B03D0C7D}">
      <dgm:prSet custT="1"/>
      <dgm:spPr/>
      <dgm:t>
        <a:bodyPr/>
        <a:lstStyle/>
        <a:p>
          <a:r>
            <a:rPr lang="en-US" sz="2000" b="0" i="0" dirty="0"/>
            <a:t>Marketing is an essential aspect of business that involves promoting and selling products or services. The core concepts of marketing, often referred to as the "4 Ps," are Product, Price, Place, and Promotion. Understanding these elements helps businesses meet customer needs, achieve competitive advantage, and maximize profits.</a:t>
          </a:r>
          <a:endParaRPr lang="en-US" sz="2000" dirty="0"/>
        </a:p>
      </dgm:t>
    </dgm:pt>
    <dgm:pt modelId="{76938248-B405-499E-942B-4E7117DCA50C}" type="parTrans" cxnId="{5A0A5A8E-F044-419D-A5C6-C1DF6FF37E8A}">
      <dgm:prSet/>
      <dgm:spPr/>
      <dgm:t>
        <a:bodyPr/>
        <a:lstStyle/>
        <a:p>
          <a:endParaRPr lang="en-US"/>
        </a:p>
      </dgm:t>
    </dgm:pt>
    <dgm:pt modelId="{E02B9D19-6CF9-4C7F-8633-35F5A97FCADC}" type="sibTrans" cxnId="{5A0A5A8E-F044-419D-A5C6-C1DF6FF37E8A}">
      <dgm:prSet/>
      <dgm:spPr/>
      <dgm:t>
        <a:bodyPr/>
        <a:lstStyle/>
        <a:p>
          <a:endParaRPr lang="en-US"/>
        </a:p>
      </dgm:t>
    </dgm:pt>
    <dgm:pt modelId="{21470431-E67C-4486-A91E-A6510CA6F0A0}">
      <dgm:prSet custT="1"/>
      <dgm:spPr/>
      <dgm:t>
        <a:bodyPr/>
        <a:lstStyle/>
        <a:p>
          <a:pPr algn="l">
            <a:lnSpc>
              <a:spcPct val="150000"/>
            </a:lnSpc>
          </a:pPr>
          <a:r>
            <a:rPr lang="en-US" sz="1600" b="1" i="0" dirty="0"/>
            <a:t>Product</a:t>
          </a:r>
          <a:r>
            <a:rPr lang="en-US" sz="1600" b="0" i="0" dirty="0"/>
            <a:t>: This refers to what a company offers to its customers, which could be a physical item, a service, or an idea. Product decisions involve product design, quality, features, branding, and services offered.</a:t>
          </a:r>
          <a:endParaRPr lang="en-US" sz="1600" dirty="0"/>
        </a:p>
      </dgm:t>
    </dgm:pt>
    <dgm:pt modelId="{ADC0712F-23E1-44E2-A18F-1023B78ED246}" type="parTrans" cxnId="{A83F66AD-1875-4465-BDA6-183020A58157}">
      <dgm:prSet/>
      <dgm:spPr/>
      <dgm:t>
        <a:bodyPr/>
        <a:lstStyle/>
        <a:p>
          <a:endParaRPr lang="en-US"/>
        </a:p>
      </dgm:t>
    </dgm:pt>
    <dgm:pt modelId="{6C9F43C7-D400-4F21-9FBB-4AB25075CB0C}" type="sibTrans" cxnId="{A83F66AD-1875-4465-BDA6-183020A58157}">
      <dgm:prSet/>
      <dgm:spPr/>
      <dgm:t>
        <a:bodyPr/>
        <a:lstStyle/>
        <a:p>
          <a:endParaRPr lang="en-US"/>
        </a:p>
      </dgm:t>
    </dgm:pt>
    <dgm:pt modelId="{2C20E529-2025-47D3-BE4D-67F56C57B60A}">
      <dgm:prSet custT="1"/>
      <dgm:spPr/>
      <dgm:t>
        <a:bodyPr/>
        <a:lstStyle/>
        <a:p>
          <a:pPr algn="l">
            <a:lnSpc>
              <a:spcPct val="150000"/>
            </a:lnSpc>
          </a:pPr>
          <a:r>
            <a:rPr lang="en-US" sz="1600" b="1" i="0" dirty="0"/>
            <a:t>Price</a:t>
          </a:r>
          <a:r>
            <a:rPr lang="en-US" sz="1600" b="0" i="0" dirty="0"/>
            <a:t>: This is the amount of money customers must pay to obtain the product. Pricing strategies can vary based on factors like competition, cost, demand, and perceived value.</a:t>
          </a:r>
          <a:endParaRPr lang="en-US" sz="1600" dirty="0"/>
        </a:p>
      </dgm:t>
    </dgm:pt>
    <dgm:pt modelId="{CF51411E-FD58-482F-A5BC-48254F28845B}" type="parTrans" cxnId="{274F6D62-2AAE-4473-A1F8-FA1EB26982A4}">
      <dgm:prSet/>
      <dgm:spPr/>
      <dgm:t>
        <a:bodyPr/>
        <a:lstStyle/>
        <a:p>
          <a:endParaRPr lang="en-US"/>
        </a:p>
      </dgm:t>
    </dgm:pt>
    <dgm:pt modelId="{259F6275-BCFC-48C7-AC1C-5D9880D99F8F}" type="sibTrans" cxnId="{274F6D62-2AAE-4473-A1F8-FA1EB26982A4}">
      <dgm:prSet/>
      <dgm:spPr/>
      <dgm:t>
        <a:bodyPr/>
        <a:lstStyle/>
        <a:p>
          <a:endParaRPr lang="en-US"/>
        </a:p>
      </dgm:t>
    </dgm:pt>
    <dgm:pt modelId="{5C3FDC82-ECD5-497C-AB07-0D0D96E6DF97}">
      <dgm:prSet custT="1"/>
      <dgm:spPr/>
      <dgm:t>
        <a:bodyPr/>
        <a:lstStyle/>
        <a:p>
          <a:pPr algn="l">
            <a:lnSpc>
              <a:spcPct val="150000"/>
            </a:lnSpc>
          </a:pPr>
          <a:r>
            <a:rPr lang="en-US" sz="1600" b="1" i="0" dirty="0"/>
            <a:t>Place</a:t>
          </a:r>
          <a:r>
            <a:rPr lang="en-US" sz="1600" b="0" i="0" dirty="0"/>
            <a:t>: Also known as distribution, this involves making the product available to consumers at the right location and time. Decisions here include distribution channels, market coverage, and inventory management.</a:t>
          </a:r>
          <a:endParaRPr lang="en-US" sz="1600" dirty="0"/>
        </a:p>
      </dgm:t>
    </dgm:pt>
    <dgm:pt modelId="{655C91FD-9315-4C39-9F45-E2A2084B349F}" type="parTrans" cxnId="{7871B5B9-5D07-45CF-BF4D-2FC5410D382A}">
      <dgm:prSet/>
      <dgm:spPr/>
      <dgm:t>
        <a:bodyPr/>
        <a:lstStyle/>
        <a:p>
          <a:endParaRPr lang="en-US"/>
        </a:p>
      </dgm:t>
    </dgm:pt>
    <dgm:pt modelId="{BBA023BD-5B18-4553-BC4A-DD7056224A17}" type="sibTrans" cxnId="{7871B5B9-5D07-45CF-BF4D-2FC5410D382A}">
      <dgm:prSet/>
      <dgm:spPr/>
      <dgm:t>
        <a:bodyPr/>
        <a:lstStyle/>
        <a:p>
          <a:endParaRPr lang="en-US"/>
        </a:p>
      </dgm:t>
    </dgm:pt>
    <dgm:pt modelId="{63890750-412E-43A9-8EDF-AEC4DCACBCA3}">
      <dgm:prSet custT="1"/>
      <dgm:spPr/>
      <dgm:t>
        <a:bodyPr/>
        <a:lstStyle/>
        <a:p>
          <a:pPr algn="l">
            <a:lnSpc>
              <a:spcPct val="150000"/>
            </a:lnSpc>
          </a:pPr>
          <a:r>
            <a:rPr lang="en-US" sz="1600" b="1" i="0" dirty="0"/>
            <a:t>Promotion</a:t>
          </a:r>
          <a:r>
            <a:rPr lang="en-US" sz="1600" b="0" i="0" dirty="0"/>
            <a:t>: This encompasses all the ways a company communicates with customers to inform and persuade them. It includes advertising, sales promotion, public relations, and personal selling.</a:t>
          </a:r>
          <a:endParaRPr lang="en-US" sz="1600" dirty="0"/>
        </a:p>
      </dgm:t>
    </dgm:pt>
    <dgm:pt modelId="{14A4D25C-24F5-4E40-86E4-8E94A3E19811}" type="parTrans" cxnId="{477080C2-6FCB-4969-8295-C8F62FFD597A}">
      <dgm:prSet/>
      <dgm:spPr/>
      <dgm:t>
        <a:bodyPr/>
        <a:lstStyle/>
        <a:p>
          <a:endParaRPr lang="en-US"/>
        </a:p>
      </dgm:t>
    </dgm:pt>
    <dgm:pt modelId="{CCDAC58D-AF8E-4116-9261-C6276E5FD4D0}" type="sibTrans" cxnId="{477080C2-6FCB-4969-8295-C8F62FFD597A}">
      <dgm:prSet/>
      <dgm:spPr/>
      <dgm:t>
        <a:bodyPr/>
        <a:lstStyle/>
        <a:p>
          <a:endParaRPr lang="en-US"/>
        </a:p>
      </dgm:t>
    </dgm:pt>
    <dgm:pt modelId="{E2D36F25-DC75-4E04-820D-5B722A3FBB94}" type="pres">
      <dgm:prSet presAssocID="{D5712741-1BC0-43DE-AC28-7BBE2136F68E}" presName="linear" presStyleCnt="0">
        <dgm:presLayoutVars>
          <dgm:animLvl val="lvl"/>
          <dgm:resizeHandles val="exact"/>
        </dgm:presLayoutVars>
      </dgm:prSet>
      <dgm:spPr/>
    </dgm:pt>
    <dgm:pt modelId="{EDFA4293-E349-40AD-89BD-420012C6F727}" type="pres">
      <dgm:prSet presAssocID="{46D7F8D7-9865-46D7-A76B-6A97B03D0C7D}" presName="parentText" presStyleLbl="node1" presStyleIdx="0" presStyleCnt="1" custScaleX="95903" custScaleY="119572" custLinFactNeighborX="713" custLinFactNeighborY="-15462">
        <dgm:presLayoutVars>
          <dgm:chMax val="0"/>
          <dgm:bulletEnabled val="1"/>
        </dgm:presLayoutVars>
      </dgm:prSet>
      <dgm:spPr/>
    </dgm:pt>
    <dgm:pt modelId="{A2DE0E74-5816-43CA-BD2C-07075FAA0E67}" type="pres">
      <dgm:prSet presAssocID="{46D7F8D7-9865-46D7-A76B-6A97B03D0C7D}" presName="childText" presStyleLbl="revTx" presStyleIdx="0" presStyleCnt="1">
        <dgm:presLayoutVars>
          <dgm:bulletEnabled val="1"/>
        </dgm:presLayoutVars>
      </dgm:prSet>
      <dgm:spPr/>
    </dgm:pt>
  </dgm:ptLst>
  <dgm:cxnLst>
    <dgm:cxn modelId="{08C5FC04-9CB6-4D59-A5FF-E1889A5C457B}" type="presOf" srcId="{D5712741-1BC0-43DE-AC28-7BBE2136F68E}" destId="{E2D36F25-DC75-4E04-820D-5B722A3FBB94}" srcOrd="0" destOrd="0" presId="urn:microsoft.com/office/officeart/2005/8/layout/vList2"/>
    <dgm:cxn modelId="{274F6D62-2AAE-4473-A1F8-FA1EB26982A4}" srcId="{46D7F8D7-9865-46D7-A76B-6A97B03D0C7D}" destId="{2C20E529-2025-47D3-BE4D-67F56C57B60A}" srcOrd="1" destOrd="0" parTransId="{CF51411E-FD58-482F-A5BC-48254F28845B}" sibTransId="{259F6275-BCFC-48C7-AC1C-5D9880D99F8F}"/>
    <dgm:cxn modelId="{5A0A5A8E-F044-419D-A5C6-C1DF6FF37E8A}" srcId="{D5712741-1BC0-43DE-AC28-7BBE2136F68E}" destId="{46D7F8D7-9865-46D7-A76B-6A97B03D0C7D}" srcOrd="0" destOrd="0" parTransId="{76938248-B405-499E-942B-4E7117DCA50C}" sibTransId="{E02B9D19-6CF9-4C7F-8633-35F5A97FCADC}"/>
    <dgm:cxn modelId="{366EE4A7-0E5C-48F9-AFCC-1DF0A5135984}" type="presOf" srcId="{5C3FDC82-ECD5-497C-AB07-0D0D96E6DF97}" destId="{A2DE0E74-5816-43CA-BD2C-07075FAA0E67}" srcOrd="0" destOrd="2" presId="urn:microsoft.com/office/officeart/2005/8/layout/vList2"/>
    <dgm:cxn modelId="{A83F66AD-1875-4465-BDA6-183020A58157}" srcId="{46D7F8D7-9865-46D7-A76B-6A97B03D0C7D}" destId="{21470431-E67C-4486-A91E-A6510CA6F0A0}" srcOrd="0" destOrd="0" parTransId="{ADC0712F-23E1-44E2-A18F-1023B78ED246}" sibTransId="{6C9F43C7-D400-4F21-9FBB-4AB25075CB0C}"/>
    <dgm:cxn modelId="{7871B5B9-5D07-45CF-BF4D-2FC5410D382A}" srcId="{46D7F8D7-9865-46D7-A76B-6A97B03D0C7D}" destId="{5C3FDC82-ECD5-497C-AB07-0D0D96E6DF97}" srcOrd="2" destOrd="0" parTransId="{655C91FD-9315-4C39-9F45-E2A2084B349F}" sibTransId="{BBA023BD-5B18-4553-BC4A-DD7056224A17}"/>
    <dgm:cxn modelId="{477080C2-6FCB-4969-8295-C8F62FFD597A}" srcId="{46D7F8D7-9865-46D7-A76B-6A97B03D0C7D}" destId="{63890750-412E-43A9-8EDF-AEC4DCACBCA3}" srcOrd="3" destOrd="0" parTransId="{14A4D25C-24F5-4E40-86E4-8E94A3E19811}" sibTransId="{CCDAC58D-AF8E-4116-9261-C6276E5FD4D0}"/>
    <dgm:cxn modelId="{6F00FFD6-DD50-45DE-9C51-D41A47C6BF94}" type="presOf" srcId="{21470431-E67C-4486-A91E-A6510CA6F0A0}" destId="{A2DE0E74-5816-43CA-BD2C-07075FAA0E67}" srcOrd="0" destOrd="0" presId="urn:microsoft.com/office/officeart/2005/8/layout/vList2"/>
    <dgm:cxn modelId="{D124AEF0-0987-4484-91DD-71B6CD333232}" type="presOf" srcId="{63890750-412E-43A9-8EDF-AEC4DCACBCA3}" destId="{A2DE0E74-5816-43CA-BD2C-07075FAA0E67}" srcOrd="0" destOrd="3" presId="urn:microsoft.com/office/officeart/2005/8/layout/vList2"/>
    <dgm:cxn modelId="{D90827F2-5F12-4193-BB0F-96B6B97819CB}" type="presOf" srcId="{46D7F8D7-9865-46D7-A76B-6A97B03D0C7D}" destId="{EDFA4293-E349-40AD-89BD-420012C6F727}" srcOrd="0" destOrd="0" presId="urn:microsoft.com/office/officeart/2005/8/layout/vList2"/>
    <dgm:cxn modelId="{3B5571FE-E6BD-47D1-B1C3-983243B6B416}" type="presOf" srcId="{2C20E529-2025-47D3-BE4D-67F56C57B60A}" destId="{A2DE0E74-5816-43CA-BD2C-07075FAA0E67}" srcOrd="0" destOrd="1" presId="urn:microsoft.com/office/officeart/2005/8/layout/vList2"/>
    <dgm:cxn modelId="{4C0CE1F4-5188-4965-8FC9-E891515ADF67}" type="presParOf" srcId="{E2D36F25-DC75-4E04-820D-5B722A3FBB94}" destId="{EDFA4293-E349-40AD-89BD-420012C6F727}" srcOrd="0" destOrd="0" presId="urn:microsoft.com/office/officeart/2005/8/layout/vList2"/>
    <dgm:cxn modelId="{3B146E13-DF3D-4302-AD5C-71933EF60EA2}" type="presParOf" srcId="{E2D36F25-DC75-4E04-820D-5B722A3FBB94}" destId="{A2DE0E74-5816-43CA-BD2C-07075FAA0E6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695F1EE-9098-4B03-9BFA-65FD3DF9BB6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3AD60E65-3A0E-4F18-A42A-1AD78C864F0A}">
      <dgm:prSet/>
      <dgm:spPr/>
      <dgm:t>
        <a:bodyPr/>
        <a:lstStyle/>
        <a:p>
          <a:r>
            <a:rPr lang="en-US" dirty="0"/>
            <a:t>Which of the following is NOT one of the 4 Ps of marketing?</a:t>
          </a:r>
        </a:p>
      </dgm:t>
    </dgm:pt>
    <dgm:pt modelId="{70A1BAC6-A596-4D28-9DDE-989310F6092A}" type="parTrans" cxnId="{B68DEF40-28CD-498F-9BFA-29E92FFC0F04}">
      <dgm:prSet/>
      <dgm:spPr/>
      <dgm:t>
        <a:bodyPr/>
        <a:lstStyle/>
        <a:p>
          <a:endParaRPr lang="en-US"/>
        </a:p>
      </dgm:t>
    </dgm:pt>
    <dgm:pt modelId="{DA20E9C6-C57C-4801-B8C9-572E3779FD5F}" type="sibTrans" cxnId="{B68DEF40-28CD-498F-9BFA-29E92FFC0F04}">
      <dgm:prSet/>
      <dgm:spPr/>
      <dgm:t>
        <a:bodyPr/>
        <a:lstStyle/>
        <a:p>
          <a:endParaRPr lang="en-US"/>
        </a:p>
      </dgm:t>
    </dgm:pt>
    <dgm:pt modelId="{933107C5-7204-421A-A004-1531B07CCF84}">
      <dgm:prSet custT="1"/>
      <dgm:spPr/>
      <dgm:t>
        <a:bodyPr/>
        <a:lstStyle/>
        <a:p>
          <a:r>
            <a:rPr lang="en-US" sz="1400" dirty="0"/>
            <a:t>a) Product</a:t>
          </a:r>
        </a:p>
      </dgm:t>
    </dgm:pt>
    <dgm:pt modelId="{DE0AC49C-7143-42C5-B988-3505F41FDE2F}" type="parTrans" cxnId="{2D124DF0-4CCC-42EF-B03B-7B575D10DAAE}">
      <dgm:prSet/>
      <dgm:spPr/>
      <dgm:t>
        <a:bodyPr/>
        <a:lstStyle/>
        <a:p>
          <a:endParaRPr lang="en-US"/>
        </a:p>
      </dgm:t>
    </dgm:pt>
    <dgm:pt modelId="{7CF57BCB-9EA1-4613-8C3A-27B44FDD19C4}" type="sibTrans" cxnId="{2D124DF0-4CCC-42EF-B03B-7B575D10DAAE}">
      <dgm:prSet/>
      <dgm:spPr/>
      <dgm:t>
        <a:bodyPr/>
        <a:lstStyle/>
        <a:p>
          <a:endParaRPr lang="en-US"/>
        </a:p>
      </dgm:t>
    </dgm:pt>
    <dgm:pt modelId="{8FDFF0DA-F6A5-4D81-A23B-295E875FC7FC}">
      <dgm:prSet custT="1"/>
      <dgm:spPr/>
      <dgm:t>
        <a:bodyPr/>
        <a:lstStyle/>
        <a:p>
          <a:r>
            <a:rPr lang="en-US" sz="1400" dirty="0"/>
            <a:t>b) Price</a:t>
          </a:r>
        </a:p>
      </dgm:t>
    </dgm:pt>
    <dgm:pt modelId="{851A8B02-0BAE-4C5E-9C09-A0AB14F71F8B}" type="parTrans" cxnId="{6568B9F9-4E3B-461F-A72E-060C68310F54}">
      <dgm:prSet/>
      <dgm:spPr/>
      <dgm:t>
        <a:bodyPr/>
        <a:lstStyle/>
        <a:p>
          <a:endParaRPr lang="en-US"/>
        </a:p>
      </dgm:t>
    </dgm:pt>
    <dgm:pt modelId="{BF64DFD6-87C8-492A-81F8-D59DB2A282C3}" type="sibTrans" cxnId="{6568B9F9-4E3B-461F-A72E-060C68310F54}">
      <dgm:prSet/>
      <dgm:spPr/>
      <dgm:t>
        <a:bodyPr/>
        <a:lstStyle/>
        <a:p>
          <a:endParaRPr lang="en-US"/>
        </a:p>
      </dgm:t>
    </dgm:pt>
    <dgm:pt modelId="{AA026A62-E2BE-4F5E-819F-E28974537BA4}">
      <dgm:prSet custT="1"/>
      <dgm:spPr/>
      <dgm:t>
        <a:bodyPr/>
        <a:lstStyle/>
        <a:p>
          <a:r>
            <a:rPr lang="en-US" sz="1400" dirty="0"/>
            <a:t>c) Performance</a:t>
          </a:r>
        </a:p>
      </dgm:t>
    </dgm:pt>
    <dgm:pt modelId="{B4F48AEE-EC3B-439E-9B9A-9ACAE95BF4A4}" type="parTrans" cxnId="{0836F4AE-F664-46DB-8959-B5CB88697EC1}">
      <dgm:prSet/>
      <dgm:spPr/>
      <dgm:t>
        <a:bodyPr/>
        <a:lstStyle/>
        <a:p>
          <a:endParaRPr lang="en-US"/>
        </a:p>
      </dgm:t>
    </dgm:pt>
    <dgm:pt modelId="{910B24C3-B601-436B-98D3-33A79708C133}" type="sibTrans" cxnId="{0836F4AE-F664-46DB-8959-B5CB88697EC1}">
      <dgm:prSet/>
      <dgm:spPr/>
      <dgm:t>
        <a:bodyPr/>
        <a:lstStyle/>
        <a:p>
          <a:endParaRPr lang="en-US"/>
        </a:p>
      </dgm:t>
    </dgm:pt>
    <dgm:pt modelId="{7D3E2911-DEF6-46D7-87DC-B8E3365D3F47}">
      <dgm:prSet custT="1"/>
      <dgm:spPr/>
      <dgm:t>
        <a:bodyPr/>
        <a:lstStyle/>
        <a:p>
          <a:r>
            <a:rPr lang="en-US" sz="1400" dirty="0"/>
            <a:t>d) Promotion</a:t>
          </a:r>
        </a:p>
      </dgm:t>
    </dgm:pt>
    <dgm:pt modelId="{337A8615-B637-4EF4-AA54-012BC7AFABBA}" type="parTrans" cxnId="{339D6DFA-E5C1-4998-8E18-DAB59E4354EB}">
      <dgm:prSet/>
      <dgm:spPr/>
      <dgm:t>
        <a:bodyPr/>
        <a:lstStyle/>
        <a:p>
          <a:endParaRPr lang="en-US"/>
        </a:p>
      </dgm:t>
    </dgm:pt>
    <dgm:pt modelId="{798D7B0F-B4E5-42F4-8E96-18E73D90C299}" type="sibTrans" cxnId="{339D6DFA-E5C1-4998-8E18-DAB59E4354EB}">
      <dgm:prSet/>
      <dgm:spPr/>
      <dgm:t>
        <a:bodyPr/>
        <a:lstStyle/>
        <a:p>
          <a:endParaRPr lang="en-US"/>
        </a:p>
      </dgm:t>
    </dgm:pt>
    <dgm:pt modelId="{86F44E94-E205-4FBD-9DCA-7833E85EB855}">
      <dgm:prSet/>
      <dgm:spPr/>
      <dgm:t>
        <a:bodyPr/>
        <a:lstStyle/>
        <a:p>
          <a:r>
            <a:rPr lang="en-US"/>
            <a:t>What does the 'Place' aspect of marketing focus on?</a:t>
          </a:r>
        </a:p>
      </dgm:t>
    </dgm:pt>
    <dgm:pt modelId="{F6DA4A7B-B55C-4D1E-BBD3-AE71FD826324}" type="parTrans" cxnId="{869AA3F8-6FBD-4B68-B0DB-8D3009238DD3}">
      <dgm:prSet/>
      <dgm:spPr/>
      <dgm:t>
        <a:bodyPr/>
        <a:lstStyle/>
        <a:p>
          <a:endParaRPr lang="en-US"/>
        </a:p>
      </dgm:t>
    </dgm:pt>
    <dgm:pt modelId="{55610646-16CF-4689-9252-1D0618EE1138}" type="sibTrans" cxnId="{869AA3F8-6FBD-4B68-B0DB-8D3009238DD3}">
      <dgm:prSet/>
      <dgm:spPr/>
      <dgm:t>
        <a:bodyPr/>
        <a:lstStyle/>
        <a:p>
          <a:endParaRPr lang="en-US"/>
        </a:p>
      </dgm:t>
    </dgm:pt>
    <dgm:pt modelId="{F051B2EC-B8FC-46F8-A309-48A56203E59C}">
      <dgm:prSet custT="1"/>
      <dgm:spPr/>
      <dgm:t>
        <a:bodyPr/>
        <a:lstStyle/>
        <a:p>
          <a:r>
            <a:rPr lang="en-US" sz="1400" dirty="0"/>
            <a:t>a) The design and features of the product</a:t>
          </a:r>
        </a:p>
      </dgm:t>
    </dgm:pt>
    <dgm:pt modelId="{E3E9064B-4073-4E51-B60D-F61D96680A52}" type="parTrans" cxnId="{E5A377D2-B6CE-4F70-B36F-E9E4870ABBA7}">
      <dgm:prSet/>
      <dgm:spPr/>
      <dgm:t>
        <a:bodyPr/>
        <a:lstStyle/>
        <a:p>
          <a:endParaRPr lang="en-US"/>
        </a:p>
      </dgm:t>
    </dgm:pt>
    <dgm:pt modelId="{C1AF8B0A-B513-4BCE-B6B9-1572064273E8}" type="sibTrans" cxnId="{E5A377D2-B6CE-4F70-B36F-E9E4870ABBA7}">
      <dgm:prSet/>
      <dgm:spPr/>
      <dgm:t>
        <a:bodyPr/>
        <a:lstStyle/>
        <a:p>
          <a:endParaRPr lang="en-US"/>
        </a:p>
      </dgm:t>
    </dgm:pt>
    <dgm:pt modelId="{6A2B7BDE-E25B-4AF0-A8AF-A68AA87E0FD6}">
      <dgm:prSet custT="1"/>
      <dgm:spPr/>
      <dgm:t>
        <a:bodyPr/>
        <a:lstStyle/>
        <a:p>
          <a:r>
            <a:rPr lang="en-US" sz="1400" dirty="0"/>
            <a:t>b) The cost to consumers</a:t>
          </a:r>
        </a:p>
      </dgm:t>
    </dgm:pt>
    <dgm:pt modelId="{718AB269-74C2-4E57-AB81-6C8A7ED7935C}" type="parTrans" cxnId="{8DE9CA29-9522-45C0-839A-7BD035437DD6}">
      <dgm:prSet/>
      <dgm:spPr/>
      <dgm:t>
        <a:bodyPr/>
        <a:lstStyle/>
        <a:p>
          <a:endParaRPr lang="en-US"/>
        </a:p>
      </dgm:t>
    </dgm:pt>
    <dgm:pt modelId="{5C1C2BCE-DED7-4B47-AE47-0ED453F8936C}" type="sibTrans" cxnId="{8DE9CA29-9522-45C0-839A-7BD035437DD6}">
      <dgm:prSet/>
      <dgm:spPr/>
      <dgm:t>
        <a:bodyPr/>
        <a:lstStyle/>
        <a:p>
          <a:endParaRPr lang="en-US"/>
        </a:p>
      </dgm:t>
    </dgm:pt>
    <dgm:pt modelId="{634D6293-056D-40A9-8E44-62C6B02B0FBF}">
      <dgm:prSet custT="1"/>
      <dgm:spPr/>
      <dgm:t>
        <a:bodyPr/>
        <a:lstStyle/>
        <a:p>
          <a:r>
            <a:rPr lang="en-US" sz="1400" dirty="0"/>
            <a:t>c) The location and distribution channels</a:t>
          </a:r>
        </a:p>
      </dgm:t>
    </dgm:pt>
    <dgm:pt modelId="{588A50CB-BB1F-43E0-8F8F-3F96D64A36F8}" type="parTrans" cxnId="{FA69F073-A1DA-4270-996B-45262241AA3B}">
      <dgm:prSet/>
      <dgm:spPr/>
      <dgm:t>
        <a:bodyPr/>
        <a:lstStyle/>
        <a:p>
          <a:endParaRPr lang="en-US"/>
        </a:p>
      </dgm:t>
    </dgm:pt>
    <dgm:pt modelId="{1E86969E-6CBB-4412-BE5A-006665FE52EA}" type="sibTrans" cxnId="{FA69F073-A1DA-4270-996B-45262241AA3B}">
      <dgm:prSet/>
      <dgm:spPr/>
      <dgm:t>
        <a:bodyPr/>
        <a:lstStyle/>
        <a:p>
          <a:endParaRPr lang="en-US"/>
        </a:p>
      </dgm:t>
    </dgm:pt>
    <dgm:pt modelId="{E460AC55-3F5C-41C6-B8A3-7BDE255A8DF3}">
      <dgm:prSet custT="1"/>
      <dgm:spPr/>
      <dgm:t>
        <a:bodyPr/>
        <a:lstStyle/>
        <a:p>
          <a:r>
            <a:rPr lang="en-US" sz="1400" dirty="0"/>
            <a:t>d) The advertising strategy</a:t>
          </a:r>
        </a:p>
      </dgm:t>
    </dgm:pt>
    <dgm:pt modelId="{83A9BEF0-8CCC-42EB-887E-D339436B62DB}" type="parTrans" cxnId="{E0CC1FCF-E39A-4178-9C16-EC423158AE7B}">
      <dgm:prSet/>
      <dgm:spPr/>
      <dgm:t>
        <a:bodyPr/>
        <a:lstStyle/>
        <a:p>
          <a:endParaRPr lang="en-US"/>
        </a:p>
      </dgm:t>
    </dgm:pt>
    <dgm:pt modelId="{2457B26B-E27E-4CBE-B9A2-49C6D574F56B}" type="sibTrans" cxnId="{E0CC1FCF-E39A-4178-9C16-EC423158AE7B}">
      <dgm:prSet/>
      <dgm:spPr/>
      <dgm:t>
        <a:bodyPr/>
        <a:lstStyle/>
        <a:p>
          <a:endParaRPr lang="en-US"/>
        </a:p>
      </dgm:t>
    </dgm:pt>
    <dgm:pt modelId="{8194F91E-9B56-43C9-8776-2F2BF793F49D}">
      <dgm:prSet/>
      <dgm:spPr/>
      <dgm:t>
        <a:bodyPr/>
        <a:lstStyle/>
        <a:p>
          <a:r>
            <a:rPr lang="en-US"/>
            <a:t>When a company sets the price of its product based on competitor prices, it is using which pricing strategy?</a:t>
          </a:r>
        </a:p>
      </dgm:t>
    </dgm:pt>
    <dgm:pt modelId="{B870E7BD-953B-4AB6-A39F-2ACD2E1AEF58}" type="parTrans" cxnId="{EF83B7EC-85A9-48FF-B177-273B7E84F6CA}">
      <dgm:prSet/>
      <dgm:spPr/>
      <dgm:t>
        <a:bodyPr/>
        <a:lstStyle/>
        <a:p>
          <a:endParaRPr lang="en-US"/>
        </a:p>
      </dgm:t>
    </dgm:pt>
    <dgm:pt modelId="{A5720E68-C783-4FD8-997A-27123A264878}" type="sibTrans" cxnId="{EF83B7EC-85A9-48FF-B177-273B7E84F6CA}">
      <dgm:prSet/>
      <dgm:spPr/>
      <dgm:t>
        <a:bodyPr/>
        <a:lstStyle/>
        <a:p>
          <a:endParaRPr lang="en-US"/>
        </a:p>
      </dgm:t>
    </dgm:pt>
    <dgm:pt modelId="{0568E342-062A-45CD-98BE-21C3DE7BC59E}">
      <dgm:prSet custT="1"/>
      <dgm:spPr/>
      <dgm:t>
        <a:bodyPr/>
        <a:lstStyle/>
        <a:p>
          <a:r>
            <a:rPr lang="en-US" sz="1400" dirty="0"/>
            <a:t>a) Cost-based pricing</a:t>
          </a:r>
        </a:p>
      </dgm:t>
    </dgm:pt>
    <dgm:pt modelId="{6FCABA49-1B3B-4C03-B4DA-5E32AEA02642}" type="parTrans" cxnId="{60B53DF0-C039-46FF-B5BD-0DA0FC0983F1}">
      <dgm:prSet/>
      <dgm:spPr/>
      <dgm:t>
        <a:bodyPr/>
        <a:lstStyle/>
        <a:p>
          <a:endParaRPr lang="en-US"/>
        </a:p>
      </dgm:t>
    </dgm:pt>
    <dgm:pt modelId="{DC4FD281-0C14-4E43-B605-89C340D8B1CE}" type="sibTrans" cxnId="{60B53DF0-C039-46FF-B5BD-0DA0FC0983F1}">
      <dgm:prSet/>
      <dgm:spPr/>
      <dgm:t>
        <a:bodyPr/>
        <a:lstStyle/>
        <a:p>
          <a:endParaRPr lang="en-US"/>
        </a:p>
      </dgm:t>
    </dgm:pt>
    <dgm:pt modelId="{0D95E12F-2940-4027-8379-E2DC999CA33F}">
      <dgm:prSet custT="1"/>
      <dgm:spPr/>
      <dgm:t>
        <a:bodyPr/>
        <a:lstStyle/>
        <a:p>
          <a:r>
            <a:rPr lang="en-US" sz="1400" dirty="0"/>
            <a:t>b) Value-based pricing</a:t>
          </a:r>
        </a:p>
      </dgm:t>
    </dgm:pt>
    <dgm:pt modelId="{6895F702-437A-453A-A740-0038C4243043}" type="parTrans" cxnId="{A5DBB905-D7E7-4D4D-977B-7F9E06D3EF5A}">
      <dgm:prSet/>
      <dgm:spPr/>
      <dgm:t>
        <a:bodyPr/>
        <a:lstStyle/>
        <a:p>
          <a:endParaRPr lang="en-US"/>
        </a:p>
      </dgm:t>
    </dgm:pt>
    <dgm:pt modelId="{573D3B05-D11E-42FC-A185-6A1B32B662B7}" type="sibTrans" cxnId="{A5DBB905-D7E7-4D4D-977B-7F9E06D3EF5A}">
      <dgm:prSet/>
      <dgm:spPr/>
      <dgm:t>
        <a:bodyPr/>
        <a:lstStyle/>
        <a:p>
          <a:endParaRPr lang="en-US"/>
        </a:p>
      </dgm:t>
    </dgm:pt>
    <dgm:pt modelId="{F8A6A278-23D9-4C30-8287-4B311BF6E4D1}">
      <dgm:prSet custT="1"/>
      <dgm:spPr/>
      <dgm:t>
        <a:bodyPr/>
        <a:lstStyle/>
        <a:p>
          <a:r>
            <a:rPr lang="en-US" sz="1400" dirty="0"/>
            <a:t>c) Competitive pricing</a:t>
          </a:r>
        </a:p>
      </dgm:t>
    </dgm:pt>
    <dgm:pt modelId="{ED6FBEF4-1D7B-4693-B245-5627D0FD4C04}" type="parTrans" cxnId="{B63C71CA-4E92-484E-A21F-DA472CD6C136}">
      <dgm:prSet/>
      <dgm:spPr/>
      <dgm:t>
        <a:bodyPr/>
        <a:lstStyle/>
        <a:p>
          <a:endParaRPr lang="en-US"/>
        </a:p>
      </dgm:t>
    </dgm:pt>
    <dgm:pt modelId="{6AB4F1A8-59B3-4966-987B-70BE136435A9}" type="sibTrans" cxnId="{B63C71CA-4E92-484E-A21F-DA472CD6C136}">
      <dgm:prSet/>
      <dgm:spPr/>
      <dgm:t>
        <a:bodyPr/>
        <a:lstStyle/>
        <a:p>
          <a:endParaRPr lang="en-US"/>
        </a:p>
      </dgm:t>
    </dgm:pt>
    <dgm:pt modelId="{F48D01F0-B840-4286-986C-734E29AF831E}">
      <dgm:prSet custT="1"/>
      <dgm:spPr/>
      <dgm:t>
        <a:bodyPr/>
        <a:lstStyle/>
        <a:p>
          <a:r>
            <a:rPr lang="en-US" sz="1400" dirty="0"/>
            <a:t>d) Psychological pricing</a:t>
          </a:r>
        </a:p>
      </dgm:t>
    </dgm:pt>
    <dgm:pt modelId="{76389B35-3F06-424F-BA47-8A6D739905E4}" type="parTrans" cxnId="{38DC4551-F366-476F-A3B6-94C5E9B44507}">
      <dgm:prSet/>
      <dgm:spPr/>
      <dgm:t>
        <a:bodyPr/>
        <a:lstStyle/>
        <a:p>
          <a:endParaRPr lang="en-US"/>
        </a:p>
      </dgm:t>
    </dgm:pt>
    <dgm:pt modelId="{BF1A58C1-8B4E-490B-BAAF-045660756F5B}" type="sibTrans" cxnId="{38DC4551-F366-476F-A3B6-94C5E9B44507}">
      <dgm:prSet/>
      <dgm:spPr/>
      <dgm:t>
        <a:bodyPr/>
        <a:lstStyle/>
        <a:p>
          <a:endParaRPr lang="en-US"/>
        </a:p>
      </dgm:t>
    </dgm:pt>
    <dgm:pt modelId="{C7302851-AC9F-4574-9DAE-5FA2F66F0FA1}">
      <dgm:prSet/>
      <dgm:spPr/>
      <dgm:t>
        <a:bodyPr/>
        <a:lstStyle/>
        <a:p>
          <a:r>
            <a:rPr lang="en-US" dirty="0"/>
            <a:t>Which element of the marketing mix involves branding and packaging?</a:t>
          </a:r>
        </a:p>
      </dgm:t>
    </dgm:pt>
    <dgm:pt modelId="{D82D5955-B7F3-42DB-86DF-46618E82300B}" type="parTrans" cxnId="{CE576DB3-EEA5-4F12-B07E-2C2339042778}">
      <dgm:prSet/>
      <dgm:spPr/>
      <dgm:t>
        <a:bodyPr/>
        <a:lstStyle/>
        <a:p>
          <a:endParaRPr lang="en-US"/>
        </a:p>
      </dgm:t>
    </dgm:pt>
    <dgm:pt modelId="{C957B9C7-623A-43A0-B2A6-C079DAFDCFDB}" type="sibTrans" cxnId="{CE576DB3-EEA5-4F12-B07E-2C2339042778}">
      <dgm:prSet/>
      <dgm:spPr/>
      <dgm:t>
        <a:bodyPr/>
        <a:lstStyle/>
        <a:p>
          <a:endParaRPr lang="en-US"/>
        </a:p>
      </dgm:t>
    </dgm:pt>
    <dgm:pt modelId="{D6F07246-AE19-457B-88B7-426DF72D0C2D}">
      <dgm:prSet custT="1"/>
      <dgm:spPr/>
      <dgm:t>
        <a:bodyPr/>
        <a:lstStyle/>
        <a:p>
          <a:r>
            <a:rPr lang="en-US" sz="1400" dirty="0"/>
            <a:t>a) Product</a:t>
          </a:r>
        </a:p>
      </dgm:t>
    </dgm:pt>
    <dgm:pt modelId="{588F9E3A-2AC5-4B25-8505-EE414E825469}" type="parTrans" cxnId="{C40E4D0F-2FFE-4025-9994-5268D43B1358}">
      <dgm:prSet/>
      <dgm:spPr/>
      <dgm:t>
        <a:bodyPr/>
        <a:lstStyle/>
        <a:p>
          <a:endParaRPr lang="en-US"/>
        </a:p>
      </dgm:t>
    </dgm:pt>
    <dgm:pt modelId="{98A4EF81-5481-4121-8E42-4F19EBA23119}" type="sibTrans" cxnId="{C40E4D0F-2FFE-4025-9994-5268D43B1358}">
      <dgm:prSet/>
      <dgm:spPr/>
      <dgm:t>
        <a:bodyPr/>
        <a:lstStyle/>
        <a:p>
          <a:endParaRPr lang="en-US"/>
        </a:p>
      </dgm:t>
    </dgm:pt>
    <dgm:pt modelId="{1EB4FB45-73C4-476C-8FDB-DA86B464C53A}">
      <dgm:prSet custT="1"/>
      <dgm:spPr/>
      <dgm:t>
        <a:bodyPr/>
        <a:lstStyle/>
        <a:p>
          <a:r>
            <a:rPr lang="en-US" sz="1400" dirty="0"/>
            <a:t>b) Price</a:t>
          </a:r>
        </a:p>
      </dgm:t>
    </dgm:pt>
    <dgm:pt modelId="{CC81AC4D-9BD5-4599-BBE0-2B08F371F427}" type="parTrans" cxnId="{DCED6D48-7176-4CF0-9DD1-9CDCA807D102}">
      <dgm:prSet/>
      <dgm:spPr/>
      <dgm:t>
        <a:bodyPr/>
        <a:lstStyle/>
        <a:p>
          <a:endParaRPr lang="en-US"/>
        </a:p>
      </dgm:t>
    </dgm:pt>
    <dgm:pt modelId="{CAE22F1E-04BF-494A-ACC3-EA3F29753FD8}" type="sibTrans" cxnId="{DCED6D48-7176-4CF0-9DD1-9CDCA807D102}">
      <dgm:prSet/>
      <dgm:spPr/>
      <dgm:t>
        <a:bodyPr/>
        <a:lstStyle/>
        <a:p>
          <a:endParaRPr lang="en-US"/>
        </a:p>
      </dgm:t>
    </dgm:pt>
    <dgm:pt modelId="{B6E7F4A9-EECC-4719-B492-BA393454AF80}">
      <dgm:prSet custT="1"/>
      <dgm:spPr/>
      <dgm:t>
        <a:bodyPr/>
        <a:lstStyle/>
        <a:p>
          <a:r>
            <a:rPr lang="en-US" sz="1400" dirty="0"/>
            <a:t>c) Place</a:t>
          </a:r>
        </a:p>
      </dgm:t>
    </dgm:pt>
    <dgm:pt modelId="{9F5AA3CD-3E3C-431B-A4E5-67D8194C419E}" type="parTrans" cxnId="{965EFCC8-76AE-489D-8A5C-5813BB495D17}">
      <dgm:prSet/>
      <dgm:spPr/>
      <dgm:t>
        <a:bodyPr/>
        <a:lstStyle/>
        <a:p>
          <a:endParaRPr lang="en-US"/>
        </a:p>
      </dgm:t>
    </dgm:pt>
    <dgm:pt modelId="{A7503428-2131-47EA-9CCD-6ED39015C3ED}" type="sibTrans" cxnId="{965EFCC8-76AE-489D-8A5C-5813BB495D17}">
      <dgm:prSet/>
      <dgm:spPr/>
      <dgm:t>
        <a:bodyPr/>
        <a:lstStyle/>
        <a:p>
          <a:endParaRPr lang="en-US"/>
        </a:p>
      </dgm:t>
    </dgm:pt>
    <dgm:pt modelId="{DD939CFD-E7AB-49DC-8D89-111545275A92}">
      <dgm:prSet custT="1"/>
      <dgm:spPr/>
      <dgm:t>
        <a:bodyPr/>
        <a:lstStyle/>
        <a:p>
          <a:r>
            <a:rPr lang="en-US" sz="1400" dirty="0"/>
            <a:t>d) Promotion</a:t>
          </a:r>
        </a:p>
      </dgm:t>
    </dgm:pt>
    <dgm:pt modelId="{A9E3F5D1-C6C2-435E-A4A0-86E873202B13}" type="parTrans" cxnId="{3CEF71E5-4374-4CBC-A929-0BED42287928}">
      <dgm:prSet/>
      <dgm:spPr/>
      <dgm:t>
        <a:bodyPr/>
        <a:lstStyle/>
        <a:p>
          <a:endParaRPr lang="en-US"/>
        </a:p>
      </dgm:t>
    </dgm:pt>
    <dgm:pt modelId="{23C7DBEA-6C32-4D5D-8B51-3F68C20673BB}" type="sibTrans" cxnId="{3CEF71E5-4374-4CBC-A929-0BED42287928}">
      <dgm:prSet/>
      <dgm:spPr/>
      <dgm:t>
        <a:bodyPr/>
        <a:lstStyle/>
        <a:p>
          <a:endParaRPr lang="en-US"/>
        </a:p>
      </dgm:t>
    </dgm:pt>
    <dgm:pt modelId="{F0A88D14-FBA9-4652-84AA-03D116AAE307}">
      <dgm:prSet/>
      <dgm:spPr/>
      <dgm:t>
        <a:bodyPr/>
        <a:lstStyle/>
        <a:p>
          <a:r>
            <a:rPr lang="en-US"/>
            <a:t>Public relations is a part of which marketing mix element?</a:t>
          </a:r>
        </a:p>
      </dgm:t>
    </dgm:pt>
    <dgm:pt modelId="{BD628BC8-55E1-4E43-BC5F-EBACA3A19701}" type="parTrans" cxnId="{2E97009A-DBCD-4777-A0EC-F4EE41F0B93C}">
      <dgm:prSet/>
      <dgm:spPr/>
      <dgm:t>
        <a:bodyPr/>
        <a:lstStyle/>
        <a:p>
          <a:endParaRPr lang="en-US"/>
        </a:p>
      </dgm:t>
    </dgm:pt>
    <dgm:pt modelId="{5862323A-8F35-4F77-ADFB-B07302EC47E7}" type="sibTrans" cxnId="{2E97009A-DBCD-4777-A0EC-F4EE41F0B93C}">
      <dgm:prSet/>
      <dgm:spPr/>
      <dgm:t>
        <a:bodyPr/>
        <a:lstStyle/>
        <a:p>
          <a:endParaRPr lang="en-US"/>
        </a:p>
      </dgm:t>
    </dgm:pt>
    <dgm:pt modelId="{7DACCCB9-1CB7-45FE-8487-2E57E4EE2B62}">
      <dgm:prSet custT="1"/>
      <dgm:spPr/>
      <dgm:t>
        <a:bodyPr/>
        <a:lstStyle/>
        <a:p>
          <a:r>
            <a:rPr lang="en-US" sz="1400" dirty="0"/>
            <a:t>a) Product</a:t>
          </a:r>
        </a:p>
      </dgm:t>
    </dgm:pt>
    <dgm:pt modelId="{1EC2C226-84D7-4443-BD62-11978A902968}" type="parTrans" cxnId="{688774D6-FFC4-422B-B9E0-185B4D5A79C2}">
      <dgm:prSet/>
      <dgm:spPr/>
      <dgm:t>
        <a:bodyPr/>
        <a:lstStyle/>
        <a:p>
          <a:endParaRPr lang="en-US"/>
        </a:p>
      </dgm:t>
    </dgm:pt>
    <dgm:pt modelId="{E745093F-962A-433B-B8C0-63EEBB247DF2}" type="sibTrans" cxnId="{688774D6-FFC4-422B-B9E0-185B4D5A79C2}">
      <dgm:prSet/>
      <dgm:spPr/>
      <dgm:t>
        <a:bodyPr/>
        <a:lstStyle/>
        <a:p>
          <a:endParaRPr lang="en-US"/>
        </a:p>
      </dgm:t>
    </dgm:pt>
    <dgm:pt modelId="{ACCA3C60-8A1E-4AAA-872A-E5E11B3372C6}">
      <dgm:prSet custT="1"/>
      <dgm:spPr/>
      <dgm:t>
        <a:bodyPr/>
        <a:lstStyle/>
        <a:p>
          <a:r>
            <a:rPr lang="en-US" sz="1400" dirty="0"/>
            <a:t>b) Price</a:t>
          </a:r>
        </a:p>
      </dgm:t>
    </dgm:pt>
    <dgm:pt modelId="{0A917F34-7F7A-4167-8FA3-EFB7DB905BFD}" type="parTrans" cxnId="{A9D92943-17B5-4ACE-8A24-1D6654570439}">
      <dgm:prSet/>
      <dgm:spPr/>
      <dgm:t>
        <a:bodyPr/>
        <a:lstStyle/>
        <a:p>
          <a:endParaRPr lang="en-US"/>
        </a:p>
      </dgm:t>
    </dgm:pt>
    <dgm:pt modelId="{818A5687-1A29-4902-B8B3-A990C80192B7}" type="sibTrans" cxnId="{A9D92943-17B5-4ACE-8A24-1D6654570439}">
      <dgm:prSet/>
      <dgm:spPr/>
      <dgm:t>
        <a:bodyPr/>
        <a:lstStyle/>
        <a:p>
          <a:endParaRPr lang="en-US"/>
        </a:p>
      </dgm:t>
    </dgm:pt>
    <dgm:pt modelId="{AE196520-D4B2-42FE-A564-581AC05BBEF2}">
      <dgm:prSet custT="1"/>
      <dgm:spPr/>
      <dgm:t>
        <a:bodyPr/>
        <a:lstStyle/>
        <a:p>
          <a:r>
            <a:rPr lang="en-US" sz="1400" dirty="0"/>
            <a:t>c) Place</a:t>
          </a:r>
        </a:p>
      </dgm:t>
    </dgm:pt>
    <dgm:pt modelId="{0EAA4143-D43F-4227-BCD3-8E9F00F053BD}" type="parTrans" cxnId="{B04B6A93-89E8-46BD-9E5D-359B70138B5F}">
      <dgm:prSet/>
      <dgm:spPr/>
      <dgm:t>
        <a:bodyPr/>
        <a:lstStyle/>
        <a:p>
          <a:endParaRPr lang="en-US"/>
        </a:p>
      </dgm:t>
    </dgm:pt>
    <dgm:pt modelId="{2F712DED-1DB2-47F6-B9C2-6895581E710B}" type="sibTrans" cxnId="{B04B6A93-89E8-46BD-9E5D-359B70138B5F}">
      <dgm:prSet/>
      <dgm:spPr/>
      <dgm:t>
        <a:bodyPr/>
        <a:lstStyle/>
        <a:p>
          <a:endParaRPr lang="en-US"/>
        </a:p>
      </dgm:t>
    </dgm:pt>
    <dgm:pt modelId="{A785F987-4AFE-4726-AEDC-937C46AC9C00}">
      <dgm:prSet custT="1"/>
      <dgm:spPr/>
      <dgm:t>
        <a:bodyPr/>
        <a:lstStyle/>
        <a:p>
          <a:r>
            <a:rPr lang="en-US" sz="1400" dirty="0"/>
            <a:t>d) Promotion</a:t>
          </a:r>
        </a:p>
      </dgm:t>
    </dgm:pt>
    <dgm:pt modelId="{C78CF7BD-3F11-43E1-86A8-B4DC523B0BAF}" type="parTrans" cxnId="{F67EC4B7-04A6-4138-83C1-16B1E3E9FC34}">
      <dgm:prSet/>
      <dgm:spPr/>
      <dgm:t>
        <a:bodyPr/>
        <a:lstStyle/>
        <a:p>
          <a:endParaRPr lang="en-US"/>
        </a:p>
      </dgm:t>
    </dgm:pt>
    <dgm:pt modelId="{2DB8BADD-6552-48D8-9C43-2488DBBB120F}" type="sibTrans" cxnId="{F67EC4B7-04A6-4138-83C1-16B1E3E9FC34}">
      <dgm:prSet/>
      <dgm:spPr/>
      <dgm:t>
        <a:bodyPr/>
        <a:lstStyle/>
        <a:p>
          <a:endParaRPr lang="en-US"/>
        </a:p>
      </dgm:t>
    </dgm:pt>
    <dgm:pt modelId="{1BA704AF-7AEE-43A8-9679-6A0BEBA679C7}" type="pres">
      <dgm:prSet presAssocID="{7695F1EE-9098-4B03-9BFA-65FD3DF9BB69}" presName="Name0" presStyleCnt="0">
        <dgm:presLayoutVars>
          <dgm:dir/>
          <dgm:animLvl val="lvl"/>
          <dgm:resizeHandles val="exact"/>
        </dgm:presLayoutVars>
      </dgm:prSet>
      <dgm:spPr/>
    </dgm:pt>
    <dgm:pt modelId="{1A1B837B-B91C-48C1-BA3F-29E3E0C910A4}" type="pres">
      <dgm:prSet presAssocID="{3AD60E65-3A0E-4F18-A42A-1AD78C864F0A}" presName="linNode" presStyleCnt="0"/>
      <dgm:spPr/>
    </dgm:pt>
    <dgm:pt modelId="{3B9CEFD1-D76F-4DB6-8654-77FFAE33539A}" type="pres">
      <dgm:prSet presAssocID="{3AD60E65-3A0E-4F18-A42A-1AD78C864F0A}" presName="parentText" presStyleLbl="node1" presStyleIdx="0" presStyleCnt="5">
        <dgm:presLayoutVars>
          <dgm:chMax val="1"/>
          <dgm:bulletEnabled val="1"/>
        </dgm:presLayoutVars>
      </dgm:prSet>
      <dgm:spPr/>
    </dgm:pt>
    <dgm:pt modelId="{44AAB223-909F-4AB7-BD1D-94FD8D03620A}" type="pres">
      <dgm:prSet presAssocID="{3AD60E65-3A0E-4F18-A42A-1AD78C864F0A}" presName="descendantText" presStyleLbl="alignAccFollowNode1" presStyleIdx="0" presStyleCnt="5">
        <dgm:presLayoutVars>
          <dgm:bulletEnabled val="1"/>
        </dgm:presLayoutVars>
      </dgm:prSet>
      <dgm:spPr/>
    </dgm:pt>
    <dgm:pt modelId="{37C569DB-F88D-4FCE-A9C6-4FE448CDADF2}" type="pres">
      <dgm:prSet presAssocID="{DA20E9C6-C57C-4801-B8C9-572E3779FD5F}" presName="sp" presStyleCnt="0"/>
      <dgm:spPr/>
    </dgm:pt>
    <dgm:pt modelId="{35E1742A-6C66-45A5-ACB6-3C844776D8BA}" type="pres">
      <dgm:prSet presAssocID="{86F44E94-E205-4FBD-9DCA-7833E85EB855}" presName="linNode" presStyleCnt="0"/>
      <dgm:spPr/>
    </dgm:pt>
    <dgm:pt modelId="{A168495F-AC71-4C21-A48B-706BAB8CC704}" type="pres">
      <dgm:prSet presAssocID="{86F44E94-E205-4FBD-9DCA-7833E85EB855}" presName="parentText" presStyleLbl="node1" presStyleIdx="1" presStyleCnt="5">
        <dgm:presLayoutVars>
          <dgm:chMax val="1"/>
          <dgm:bulletEnabled val="1"/>
        </dgm:presLayoutVars>
      </dgm:prSet>
      <dgm:spPr/>
    </dgm:pt>
    <dgm:pt modelId="{DC1F54A7-6F12-409E-9AE5-62C9C6E89CF7}" type="pres">
      <dgm:prSet presAssocID="{86F44E94-E205-4FBD-9DCA-7833E85EB855}" presName="descendantText" presStyleLbl="alignAccFollowNode1" presStyleIdx="1" presStyleCnt="5">
        <dgm:presLayoutVars>
          <dgm:bulletEnabled val="1"/>
        </dgm:presLayoutVars>
      </dgm:prSet>
      <dgm:spPr/>
    </dgm:pt>
    <dgm:pt modelId="{14678731-0292-404D-B644-8AED875E3436}" type="pres">
      <dgm:prSet presAssocID="{55610646-16CF-4689-9252-1D0618EE1138}" presName="sp" presStyleCnt="0"/>
      <dgm:spPr/>
    </dgm:pt>
    <dgm:pt modelId="{9B902F30-49C4-41D8-B7C4-6D880EC31B3A}" type="pres">
      <dgm:prSet presAssocID="{8194F91E-9B56-43C9-8776-2F2BF793F49D}" presName="linNode" presStyleCnt="0"/>
      <dgm:spPr/>
    </dgm:pt>
    <dgm:pt modelId="{EA9556D4-7502-4353-95D8-75213E32F3AC}" type="pres">
      <dgm:prSet presAssocID="{8194F91E-9B56-43C9-8776-2F2BF793F49D}" presName="parentText" presStyleLbl="node1" presStyleIdx="2" presStyleCnt="5">
        <dgm:presLayoutVars>
          <dgm:chMax val="1"/>
          <dgm:bulletEnabled val="1"/>
        </dgm:presLayoutVars>
      </dgm:prSet>
      <dgm:spPr/>
    </dgm:pt>
    <dgm:pt modelId="{E1BDE627-BE8A-48C0-9AA4-4C6C385C38E0}" type="pres">
      <dgm:prSet presAssocID="{8194F91E-9B56-43C9-8776-2F2BF793F49D}" presName="descendantText" presStyleLbl="alignAccFollowNode1" presStyleIdx="2" presStyleCnt="5">
        <dgm:presLayoutVars>
          <dgm:bulletEnabled val="1"/>
        </dgm:presLayoutVars>
      </dgm:prSet>
      <dgm:spPr/>
    </dgm:pt>
    <dgm:pt modelId="{04F0669B-61B4-4006-96C7-D8E3250C1783}" type="pres">
      <dgm:prSet presAssocID="{A5720E68-C783-4FD8-997A-27123A264878}" presName="sp" presStyleCnt="0"/>
      <dgm:spPr/>
    </dgm:pt>
    <dgm:pt modelId="{23CEC8D6-91D3-49D0-95F5-58770EC79C0A}" type="pres">
      <dgm:prSet presAssocID="{C7302851-AC9F-4574-9DAE-5FA2F66F0FA1}" presName="linNode" presStyleCnt="0"/>
      <dgm:spPr/>
    </dgm:pt>
    <dgm:pt modelId="{501BCD50-071E-444D-AC8B-A4AC6894AD0E}" type="pres">
      <dgm:prSet presAssocID="{C7302851-AC9F-4574-9DAE-5FA2F66F0FA1}" presName="parentText" presStyleLbl="node1" presStyleIdx="3" presStyleCnt="5">
        <dgm:presLayoutVars>
          <dgm:chMax val="1"/>
          <dgm:bulletEnabled val="1"/>
        </dgm:presLayoutVars>
      </dgm:prSet>
      <dgm:spPr/>
    </dgm:pt>
    <dgm:pt modelId="{33265F2A-D4E9-4226-89E4-9B150644EDEC}" type="pres">
      <dgm:prSet presAssocID="{C7302851-AC9F-4574-9DAE-5FA2F66F0FA1}" presName="descendantText" presStyleLbl="alignAccFollowNode1" presStyleIdx="3" presStyleCnt="5" custLinFactNeighborX="-719" custLinFactNeighborY="0">
        <dgm:presLayoutVars>
          <dgm:bulletEnabled val="1"/>
        </dgm:presLayoutVars>
      </dgm:prSet>
      <dgm:spPr/>
    </dgm:pt>
    <dgm:pt modelId="{84EC83E4-0336-48E3-AB66-A8CF1D239935}" type="pres">
      <dgm:prSet presAssocID="{C957B9C7-623A-43A0-B2A6-C079DAFDCFDB}" presName="sp" presStyleCnt="0"/>
      <dgm:spPr/>
    </dgm:pt>
    <dgm:pt modelId="{F8872D4C-48F1-4AF7-8645-3D7A769EE989}" type="pres">
      <dgm:prSet presAssocID="{F0A88D14-FBA9-4652-84AA-03D116AAE307}" presName="linNode" presStyleCnt="0"/>
      <dgm:spPr/>
    </dgm:pt>
    <dgm:pt modelId="{A5D9A135-011C-4D4E-900D-CA5AF4A1D488}" type="pres">
      <dgm:prSet presAssocID="{F0A88D14-FBA9-4652-84AA-03D116AAE307}" presName="parentText" presStyleLbl="node1" presStyleIdx="4" presStyleCnt="5">
        <dgm:presLayoutVars>
          <dgm:chMax val="1"/>
          <dgm:bulletEnabled val="1"/>
        </dgm:presLayoutVars>
      </dgm:prSet>
      <dgm:spPr/>
    </dgm:pt>
    <dgm:pt modelId="{B4FD7B20-3953-4967-A616-537B10E0D7A5}" type="pres">
      <dgm:prSet presAssocID="{F0A88D14-FBA9-4652-84AA-03D116AAE307}" presName="descendantText" presStyleLbl="alignAccFollowNode1" presStyleIdx="4" presStyleCnt="5">
        <dgm:presLayoutVars>
          <dgm:bulletEnabled val="1"/>
        </dgm:presLayoutVars>
      </dgm:prSet>
      <dgm:spPr/>
    </dgm:pt>
  </dgm:ptLst>
  <dgm:cxnLst>
    <dgm:cxn modelId="{20E04D04-4314-43C8-AC4A-813B077E73DE}" type="presOf" srcId="{F051B2EC-B8FC-46F8-A309-48A56203E59C}" destId="{DC1F54A7-6F12-409E-9AE5-62C9C6E89CF7}" srcOrd="0" destOrd="0" presId="urn:microsoft.com/office/officeart/2005/8/layout/vList5"/>
    <dgm:cxn modelId="{A5DBB905-D7E7-4D4D-977B-7F9E06D3EF5A}" srcId="{8194F91E-9B56-43C9-8776-2F2BF793F49D}" destId="{0D95E12F-2940-4027-8379-E2DC999CA33F}" srcOrd="1" destOrd="0" parTransId="{6895F702-437A-453A-A740-0038C4243043}" sibTransId="{573D3B05-D11E-42FC-A185-6A1B32B662B7}"/>
    <dgm:cxn modelId="{AA94D608-B2EC-4C2A-AE26-ABDF436C3609}" type="presOf" srcId="{634D6293-056D-40A9-8E44-62C6B02B0FBF}" destId="{DC1F54A7-6F12-409E-9AE5-62C9C6E89CF7}" srcOrd="0" destOrd="2" presId="urn:microsoft.com/office/officeart/2005/8/layout/vList5"/>
    <dgm:cxn modelId="{C40E4D0F-2FFE-4025-9994-5268D43B1358}" srcId="{C7302851-AC9F-4574-9DAE-5FA2F66F0FA1}" destId="{D6F07246-AE19-457B-88B7-426DF72D0C2D}" srcOrd="0" destOrd="0" parTransId="{588F9E3A-2AC5-4B25-8505-EE414E825469}" sibTransId="{98A4EF81-5481-4121-8E42-4F19EBA23119}"/>
    <dgm:cxn modelId="{50B42D1D-0311-4711-93B8-0BAFB226FDB4}" type="presOf" srcId="{0D95E12F-2940-4027-8379-E2DC999CA33F}" destId="{E1BDE627-BE8A-48C0-9AA4-4C6C385C38E0}" srcOrd="0" destOrd="1" presId="urn:microsoft.com/office/officeart/2005/8/layout/vList5"/>
    <dgm:cxn modelId="{2056691D-826F-4F3D-96B9-F5693904B617}" type="presOf" srcId="{F48D01F0-B840-4286-986C-734E29AF831E}" destId="{E1BDE627-BE8A-48C0-9AA4-4C6C385C38E0}" srcOrd="0" destOrd="3" presId="urn:microsoft.com/office/officeart/2005/8/layout/vList5"/>
    <dgm:cxn modelId="{3370C420-3F85-43A8-8141-9E9FA67E4141}" type="presOf" srcId="{C7302851-AC9F-4574-9DAE-5FA2F66F0FA1}" destId="{501BCD50-071E-444D-AC8B-A4AC6894AD0E}" srcOrd="0" destOrd="0" presId="urn:microsoft.com/office/officeart/2005/8/layout/vList5"/>
    <dgm:cxn modelId="{8DE9CA29-9522-45C0-839A-7BD035437DD6}" srcId="{86F44E94-E205-4FBD-9DCA-7833E85EB855}" destId="{6A2B7BDE-E25B-4AF0-A8AF-A68AA87E0FD6}" srcOrd="1" destOrd="0" parTransId="{718AB269-74C2-4E57-AB81-6C8A7ED7935C}" sibTransId="{5C1C2BCE-DED7-4B47-AE47-0ED453F8936C}"/>
    <dgm:cxn modelId="{4C0C5B3E-962B-48B8-ACA1-8AA05DA146F3}" type="presOf" srcId="{0568E342-062A-45CD-98BE-21C3DE7BC59E}" destId="{E1BDE627-BE8A-48C0-9AA4-4C6C385C38E0}" srcOrd="0" destOrd="0" presId="urn:microsoft.com/office/officeart/2005/8/layout/vList5"/>
    <dgm:cxn modelId="{40240040-4AF7-4F2F-B4F5-6354CFE0638C}" type="presOf" srcId="{1EB4FB45-73C4-476C-8FDB-DA86B464C53A}" destId="{33265F2A-D4E9-4226-89E4-9B150644EDEC}" srcOrd="0" destOrd="1" presId="urn:microsoft.com/office/officeart/2005/8/layout/vList5"/>
    <dgm:cxn modelId="{B68DEF40-28CD-498F-9BFA-29E92FFC0F04}" srcId="{7695F1EE-9098-4B03-9BFA-65FD3DF9BB69}" destId="{3AD60E65-3A0E-4F18-A42A-1AD78C864F0A}" srcOrd="0" destOrd="0" parTransId="{70A1BAC6-A596-4D28-9DDE-989310F6092A}" sibTransId="{DA20E9C6-C57C-4801-B8C9-572E3779FD5F}"/>
    <dgm:cxn modelId="{8E098D5C-9FC1-495F-9F9E-309204A4E735}" type="presOf" srcId="{AA026A62-E2BE-4F5E-819F-E28974537BA4}" destId="{44AAB223-909F-4AB7-BD1D-94FD8D03620A}" srcOrd="0" destOrd="2" presId="urn:microsoft.com/office/officeart/2005/8/layout/vList5"/>
    <dgm:cxn modelId="{E345EF5E-22DF-4F83-88FE-E7A92D0B2F4D}" type="presOf" srcId="{DD939CFD-E7AB-49DC-8D89-111545275A92}" destId="{33265F2A-D4E9-4226-89E4-9B150644EDEC}" srcOrd="0" destOrd="3" presId="urn:microsoft.com/office/officeart/2005/8/layout/vList5"/>
    <dgm:cxn modelId="{7056C941-0686-4FFC-B477-22AE40F4B48E}" type="presOf" srcId="{F8A6A278-23D9-4C30-8287-4B311BF6E4D1}" destId="{E1BDE627-BE8A-48C0-9AA4-4C6C385C38E0}" srcOrd="0" destOrd="2" presId="urn:microsoft.com/office/officeart/2005/8/layout/vList5"/>
    <dgm:cxn modelId="{BF17BD42-2DFA-4413-844D-0C5DAE32CE1B}" type="presOf" srcId="{7D3E2911-DEF6-46D7-87DC-B8E3365D3F47}" destId="{44AAB223-909F-4AB7-BD1D-94FD8D03620A}" srcOrd="0" destOrd="3" presId="urn:microsoft.com/office/officeart/2005/8/layout/vList5"/>
    <dgm:cxn modelId="{A9D92943-17B5-4ACE-8A24-1D6654570439}" srcId="{F0A88D14-FBA9-4652-84AA-03D116AAE307}" destId="{ACCA3C60-8A1E-4AAA-872A-E5E11B3372C6}" srcOrd="1" destOrd="0" parTransId="{0A917F34-7F7A-4167-8FA3-EFB7DB905BFD}" sibTransId="{818A5687-1A29-4902-B8B3-A990C80192B7}"/>
    <dgm:cxn modelId="{4A47DB66-E97B-472C-8C5B-8C74C271A615}" type="presOf" srcId="{3AD60E65-3A0E-4F18-A42A-1AD78C864F0A}" destId="{3B9CEFD1-D76F-4DB6-8654-77FFAE33539A}" srcOrd="0" destOrd="0" presId="urn:microsoft.com/office/officeart/2005/8/layout/vList5"/>
    <dgm:cxn modelId="{3567F546-985F-45F3-B42C-8323D25F3A50}" type="presOf" srcId="{ACCA3C60-8A1E-4AAA-872A-E5E11B3372C6}" destId="{B4FD7B20-3953-4967-A616-537B10E0D7A5}" srcOrd="0" destOrd="1" presId="urn:microsoft.com/office/officeart/2005/8/layout/vList5"/>
    <dgm:cxn modelId="{DCED6D48-7176-4CF0-9DD1-9CDCA807D102}" srcId="{C7302851-AC9F-4574-9DAE-5FA2F66F0FA1}" destId="{1EB4FB45-73C4-476C-8FDB-DA86B464C53A}" srcOrd="1" destOrd="0" parTransId="{CC81AC4D-9BD5-4599-BBE0-2B08F371F427}" sibTransId="{CAE22F1E-04BF-494A-ACC3-EA3F29753FD8}"/>
    <dgm:cxn modelId="{38DC4551-F366-476F-A3B6-94C5E9B44507}" srcId="{8194F91E-9B56-43C9-8776-2F2BF793F49D}" destId="{F48D01F0-B840-4286-986C-734E29AF831E}" srcOrd="3" destOrd="0" parTransId="{76389B35-3F06-424F-BA47-8A6D739905E4}" sibTransId="{BF1A58C1-8B4E-490B-BAAF-045660756F5B}"/>
    <dgm:cxn modelId="{FA69F073-A1DA-4270-996B-45262241AA3B}" srcId="{86F44E94-E205-4FBD-9DCA-7833E85EB855}" destId="{634D6293-056D-40A9-8E44-62C6B02B0FBF}" srcOrd="2" destOrd="0" parTransId="{588A50CB-BB1F-43E0-8F8F-3F96D64A36F8}" sibTransId="{1E86969E-6CBB-4412-BE5A-006665FE52EA}"/>
    <dgm:cxn modelId="{83CF0387-1854-47A8-BA94-1629B2FB164B}" type="presOf" srcId="{933107C5-7204-421A-A004-1531B07CCF84}" destId="{44AAB223-909F-4AB7-BD1D-94FD8D03620A}" srcOrd="0" destOrd="0" presId="urn:microsoft.com/office/officeart/2005/8/layout/vList5"/>
    <dgm:cxn modelId="{26BD1D8E-982A-4016-B6B0-863329CC8F8A}" type="presOf" srcId="{AE196520-D4B2-42FE-A564-581AC05BBEF2}" destId="{B4FD7B20-3953-4967-A616-537B10E0D7A5}" srcOrd="0" destOrd="2" presId="urn:microsoft.com/office/officeart/2005/8/layout/vList5"/>
    <dgm:cxn modelId="{B04B6A93-89E8-46BD-9E5D-359B70138B5F}" srcId="{F0A88D14-FBA9-4652-84AA-03D116AAE307}" destId="{AE196520-D4B2-42FE-A564-581AC05BBEF2}" srcOrd="2" destOrd="0" parTransId="{0EAA4143-D43F-4227-BCD3-8E9F00F053BD}" sibTransId="{2F712DED-1DB2-47F6-B9C2-6895581E710B}"/>
    <dgm:cxn modelId="{E2C4EF94-D6D0-4A8B-82F2-829794CF57AD}" type="presOf" srcId="{7DACCCB9-1CB7-45FE-8487-2E57E4EE2B62}" destId="{B4FD7B20-3953-4967-A616-537B10E0D7A5}" srcOrd="0" destOrd="0" presId="urn:microsoft.com/office/officeart/2005/8/layout/vList5"/>
    <dgm:cxn modelId="{2E97009A-DBCD-4777-A0EC-F4EE41F0B93C}" srcId="{7695F1EE-9098-4B03-9BFA-65FD3DF9BB69}" destId="{F0A88D14-FBA9-4652-84AA-03D116AAE307}" srcOrd="4" destOrd="0" parTransId="{BD628BC8-55E1-4E43-BC5F-EBACA3A19701}" sibTransId="{5862323A-8F35-4F77-ADFB-B07302EC47E7}"/>
    <dgm:cxn modelId="{70BF98A7-F5AC-4184-8A98-2D00C718EEE2}" type="presOf" srcId="{86F44E94-E205-4FBD-9DCA-7833E85EB855}" destId="{A168495F-AC71-4C21-A48B-706BAB8CC704}" srcOrd="0" destOrd="0" presId="urn:microsoft.com/office/officeart/2005/8/layout/vList5"/>
    <dgm:cxn modelId="{25117AA9-DEB0-4CA7-8D15-32B10321D3CB}" type="presOf" srcId="{7695F1EE-9098-4B03-9BFA-65FD3DF9BB69}" destId="{1BA704AF-7AEE-43A8-9679-6A0BEBA679C7}" srcOrd="0" destOrd="0" presId="urn:microsoft.com/office/officeart/2005/8/layout/vList5"/>
    <dgm:cxn modelId="{92CE42AD-228C-4FE1-BBC4-BABF15DC81B1}" type="presOf" srcId="{8FDFF0DA-F6A5-4D81-A23B-295E875FC7FC}" destId="{44AAB223-909F-4AB7-BD1D-94FD8D03620A}" srcOrd="0" destOrd="1" presId="urn:microsoft.com/office/officeart/2005/8/layout/vList5"/>
    <dgm:cxn modelId="{0836F4AE-F664-46DB-8959-B5CB88697EC1}" srcId="{3AD60E65-3A0E-4F18-A42A-1AD78C864F0A}" destId="{AA026A62-E2BE-4F5E-819F-E28974537BA4}" srcOrd="2" destOrd="0" parTransId="{B4F48AEE-EC3B-439E-9B9A-9ACAE95BF4A4}" sibTransId="{910B24C3-B601-436B-98D3-33A79708C133}"/>
    <dgm:cxn modelId="{4CD33AB3-9714-490B-ABB8-CC362BE87310}" type="presOf" srcId="{D6F07246-AE19-457B-88B7-426DF72D0C2D}" destId="{33265F2A-D4E9-4226-89E4-9B150644EDEC}" srcOrd="0" destOrd="0" presId="urn:microsoft.com/office/officeart/2005/8/layout/vList5"/>
    <dgm:cxn modelId="{CE576DB3-EEA5-4F12-B07E-2C2339042778}" srcId="{7695F1EE-9098-4B03-9BFA-65FD3DF9BB69}" destId="{C7302851-AC9F-4574-9DAE-5FA2F66F0FA1}" srcOrd="3" destOrd="0" parTransId="{D82D5955-B7F3-42DB-86DF-46618E82300B}" sibTransId="{C957B9C7-623A-43A0-B2A6-C079DAFDCFDB}"/>
    <dgm:cxn modelId="{F67EC4B7-04A6-4138-83C1-16B1E3E9FC34}" srcId="{F0A88D14-FBA9-4652-84AA-03D116AAE307}" destId="{A785F987-4AFE-4726-AEDC-937C46AC9C00}" srcOrd="3" destOrd="0" parTransId="{C78CF7BD-3F11-43E1-86A8-B4DC523B0BAF}" sibTransId="{2DB8BADD-6552-48D8-9C43-2488DBBB120F}"/>
    <dgm:cxn modelId="{BFF420C1-B479-4D2E-8530-91A536BBB108}" type="presOf" srcId="{B6E7F4A9-EECC-4719-B492-BA393454AF80}" destId="{33265F2A-D4E9-4226-89E4-9B150644EDEC}" srcOrd="0" destOrd="2" presId="urn:microsoft.com/office/officeart/2005/8/layout/vList5"/>
    <dgm:cxn modelId="{05BFB5C3-3D74-4820-AED5-4CA003FBA440}" type="presOf" srcId="{8194F91E-9B56-43C9-8776-2F2BF793F49D}" destId="{EA9556D4-7502-4353-95D8-75213E32F3AC}" srcOrd="0" destOrd="0" presId="urn:microsoft.com/office/officeart/2005/8/layout/vList5"/>
    <dgm:cxn modelId="{965EFCC8-76AE-489D-8A5C-5813BB495D17}" srcId="{C7302851-AC9F-4574-9DAE-5FA2F66F0FA1}" destId="{B6E7F4A9-EECC-4719-B492-BA393454AF80}" srcOrd="2" destOrd="0" parTransId="{9F5AA3CD-3E3C-431B-A4E5-67D8194C419E}" sibTransId="{A7503428-2131-47EA-9CCD-6ED39015C3ED}"/>
    <dgm:cxn modelId="{7C0A45C9-F48C-479B-A219-4EBE625072AA}" type="presOf" srcId="{6A2B7BDE-E25B-4AF0-A8AF-A68AA87E0FD6}" destId="{DC1F54A7-6F12-409E-9AE5-62C9C6E89CF7}" srcOrd="0" destOrd="1" presId="urn:microsoft.com/office/officeart/2005/8/layout/vList5"/>
    <dgm:cxn modelId="{B63C71CA-4E92-484E-A21F-DA472CD6C136}" srcId="{8194F91E-9B56-43C9-8776-2F2BF793F49D}" destId="{F8A6A278-23D9-4C30-8287-4B311BF6E4D1}" srcOrd="2" destOrd="0" parTransId="{ED6FBEF4-1D7B-4693-B245-5627D0FD4C04}" sibTransId="{6AB4F1A8-59B3-4966-987B-70BE136435A9}"/>
    <dgm:cxn modelId="{E0CC1FCF-E39A-4178-9C16-EC423158AE7B}" srcId="{86F44E94-E205-4FBD-9DCA-7833E85EB855}" destId="{E460AC55-3F5C-41C6-B8A3-7BDE255A8DF3}" srcOrd="3" destOrd="0" parTransId="{83A9BEF0-8CCC-42EB-887E-D339436B62DB}" sibTransId="{2457B26B-E27E-4CBE-B9A2-49C6D574F56B}"/>
    <dgm:cxn modelId="{50177AD0-830D-42EE-B09F-81D44E414326}" type="presOf" srcId="{F0A88D14-FBA9-4652-84AA-03D116AAE307}" destId="{A5D9A135-011C-4D4E-900D-CA5AF4A1D488}" srcOrd="0" destOrd="0" presId="urn:microsoft.com/office/officeart/2005/8/layout/vList5"/>
    <dgm:cxn modelId="{E5A377D2-B6CE-4F70-B36F-E9E4870ABBA7}" srcId="{86F44E94-E205-4FBD-9DCA-7833E85EB855}" destId="{F051B2EC-B8FC-46F8-A309-48A56203E59C}" srcOrd="0" destOrd="0" parTransId="{E3E9064B-4073-4E51-B60D-F61D96680A52}" sibTransId="{C1AF8B0A-B513-4BCE-B6B9-1572064273E8}"/>
    <dgm:cxn modelId="{688774D6-FFC4-422B-B9E0-185B4D5A79C2}" srcId="{F0A88D14-FBA9-4652-84AA-03D116AAE307}" destId="{7DACCCB9-1CB7-45FE-8487-2E57E4EE2B62}" srcOrd="0" destOrd="0" parTransId="{1EC2C226-84D7-4443-BD62-11978A902968}" sibTransId="{E745093F-962A-433B-B8C0-63EEBB247DF2}"/>
    <dgm:cxn modelId="{96392AD7-BB35-4E73-A393-4CD56620CEFD}" type="presOf" srcId="{A785F987-4AFE-4726-AEDC-937C46AC9C00}" destId="{B4FD7B20-3953-4967-A616-537B10E0D7A5}" srcOrd="0" destOrd="3" presId="urn:microsoft.com/office/officeart/2005/8/layout/vList5"/>
    <dgm:cxn modelId="{3CEF71E5-4374-4CBC-A929-0BED42287928}" srcId="{C7302851-AC9F-4574-9DAE-5FA2F66F0FA1}" destId="{DD939CFD-E7AB-49DC-8D89-111545275A92}" srcOrd="3" destOrd="0" parTransId="{A9E3F5D1-C6C2-435E-A4A0-86E873202B13}" sibTransId="{23C7DBEA-6C32-4D5D-8B51-3F68C20673BB}"/>
    <dgm:cxn modelId="{E2C91DE6-B520-4CE4-AED3-845EC42A041A}" type="presOf" srcId="{E460AC55-3F5C-41C6-B8A3-7BDE255A8DF3}" destId="{DC1F54A7-6F12-409E-9AE5-62C9C6E89CF7}" srcOrd="0" destOrd="3" presId="urn:microsoft.com/office/officeart/2005/8/layout/vList5"/>
    <dgm:cxn modelId="{EF83B7EC-85A9-48FF-B177-273B7E84F6CA}" srcId="{7695F1EE-9098-4B03-9BFA-65FD3DF9BB69}" destId="{8194F91E-9B56-43C9-8776-2F2BF793F49D}" srcOrd="2" destOrd="0" parTransId="{B870E7BD-953B-4AB6-A39F-2ACD2E1AEF58}" sibTransId="{A5720E68-C783-4FD8-997A-27123A264878}"/>
    <dgm:cxn modelId="{60B53DF0-C039-46FF-B5BD-0DA0FC0983F1}" srcId="{8194F91E-9B56-43C9-8776-2F2BF793F49D}" destId="{0568E342-062A-45CD-98BE-21C3DE7BC59E}" srcOrd="0" destOrd="0" parTransId="{6FCABA49-1B3B-4C03-B4DA-5E32AEA02642}" sibTransId="{DC4FD281-0C14-4E43-B605-89C340D8B1CE}"/>
    <dgm:cxn modelId="{2D124DF0-4CCC-42EF-B03B-7B575D10DAAE}" srcId="{3AD60E65-3A0E-4F18-A42A-1AD78C864F0A}" destId="{933107C5-7204-421A-A004-1531B07CCF84}" srcOrd="0" destOrd="0" parTransId="{DE0AC49C-7143-42C5-B988-3505F41FDE2F}" sibTransId="{7CF57BCB-9EA1-4613-8C3A-27B44FDD19C4}"/>
    <dgm:cxn modelId="{869AA3F8-6FBD-4B68-B0DB-8D3009238DD3}" srcId="{7695F1EE-9098-4B03-9BFA-65FD3DF9BB69}" destId="{86F44E94-E205-4FBD-9DCA-7833E85EB855}" srcOrd="1" destOrd="0" parTransId="{F6DA4A7B-B55C-4D1E-BBD3-AE71FD826324}" sibTransId="{55610646-16CF-4689-9252-1D0618EE1138}"/>
    <dgm:cxn modelId="{6568B9F9-4E3B-461F-A72E-060C68310F54}" srcId="{3AD60E65-3A0E-4F18-A42A-1AD78C864F0A}" destId="{8FDFF0DA-F6A5-4D81-A23B-295E875FC7FC}" srcOrd="1" destOrd="0" parTransId="{851A8B02-0BAE-4C5E-9C09-A0AB14F71F8B}" sibTransId="{BF64DFD6-87C8-492A-81F8-D59DB2A282C3}"/>
    <dgm:cxn modelId="{339D6DFA-E5C1-4998-8E18-DAB59E4354EB}" srcId="{3AD60E65-3A0E-4F18-A42A-1AD78C864F0A}" destId="{7D3E2911-DEF6-46D7-87DC-B8E3365D3F47}" srcOrd="3" destOrd="0" parTransId="{337A8615-B637-4EF4-AA54-012BC7AFABBA}" sibTransId="{798D7B0F-B4E5-42F4-8E96-18E73D90C299}"/>
    <dgm:cxn modelId="{BCAFEC2F-4BAB-4FD3-9F95-778AF3E2C43F}" type="presParOf" srcId="{1BA704AF-7AEE-43A8-9679-6A0BEBA679C7}" destId="{1A1B837B-B91C-48C1-BA3F-29E3E0C910A4}" srcOrd="0" destOrd="0" presId="urn:microsoft.com/office/officeart/2005/8/layout/vList5"/>
    <dgm:cxn modelId="{48EA4FC0-EA78-421C-8DD4-677E3900EB10}" type="presParOf" srcId="{1A1B837B-B91C-48C1-BA3F-29E3E0C910A4}" destId="{3B9CEFD1-D76F-4DB6-8654-77FFAE33539A}" srcOrd="0" destOrd="0" presId="urn:microsoft.com/office/officeart/2005/8/layout/vList5"/>
    <dgm:cxn modelId="{F0A379BB-1B6B-4BBB-B289-277F099B2211}" type="presParOf" srcId="{1A1B837B-B91C-48C1-BA3F-29E3E0C910A4}" destId="{44AAB223-909F-4AB7-BD1D-94FD8D03620A}" srcOrd="1" destOrd="0" presId="urn:microsoft.com/office/officeart/2005/8/layout/vList5"/>
    <dgm:cxn modelId="{591DC135-9524-4319-9C06-798D0529FE12}" type="presParOf" srcId="{1BA704AF-7AEE-43A8-9679-6A0BEBA679C7}" destId="{37C569DB-F88D-4FCE-A9C6-4FE448CDADF2}" srcOrd="1" destOrd="0" presId="urn:microsoft.com/office/officeart/2005/8/layout/vList5"/>
    <dgm:cxn modelId="{6B122934-D6E0-4D85-8565-1CCA8DDB7EB5}" type="presParOf" srcId="{1BA704AF-7AEE-43A8-9679-6A0BEBA679C7}" destId="{35E1742A-6C66-45A5-ACB6-3C844776D8BA}" srcOrd="2" destOrd="0" presId="urn:microsoft.com/office/officeart/2005/8/layout/vList5"/>
    <dgm:cxn modelId="{B9ED252D-A2B5-4A65-9C1B-84E6E5F876B2}" type="presParOf" srcId="{35E1742A-6C66-45A5-ACB6-3C844776D8BA}" destId="{A168495F-AC71-4C21-A48B-706BAB8CC704}" srcOrd="0" destOrd="0" presId="urn:microsoft.com/office/officeart/2005/8/layout/vList5"/>
    <dgm:cxn modelId="{1B99D96D-E697-421E-BE25-9B7B311EC515}" type="presParOf" srcId="{35E1742A-6C66-45A5-ACB6-3C844776D8BA}" destId="{DC1F54A7-6F12-409E-9AE5-62C9C6E89CF7}" srcOrd="1" destOrd="0" presId="urn:microsoft.com/office/officeart/2005/8/layout/vList5"/>
    <dgm:cxn modelId="{C4FBCA66-0A0F-430E-A6C3-46CB36325623}" type="presParOf" srcId="{1BA704AF-7AEE-43A8-9679-6A0BEBA679C7}" destId="{14678731-0292-404D-B644-8AED875E3436}" srcOrd="3" destOrd="0" presId="urn:microsoft.com/office/officeart/2005/8/layout/vList5"/>
    <dgm:cxn modelId="{504E84BB-8104-4EAD-8961-5A195C3446F6}" type="presParOf" srcId="{1BA704AF-7AEE-43A8-9679-6A0BEBA679C7}" destId="{9B902F30-49C4-41D8-B7C4-6D880EC31B3A}" srcOrd="4" destOrd="0" presId="urn:microsoft.com/office/officeart/2005/8/layout/vList5"/>
    <dgm:cxn modelId="{63D35D14-96D2-48CF-966F-DA9872D5AAE3}" type="presParOf" srcId="{9B902F30-49C4-41D8-B7C4-6D880EC31B3A}" destId="{EA9556D4-7502-4353-95D8-75213E32F3AC}" srcOrd="0" destOrd="0" presId="urn:microsoft.com/office/officeart/2005/8/layout/vList5"/>
    <dgm:cxn modelId="{884540B0-3494-454F-B61F-FF8878294157}" type="presParOf" srcId="{9B902F30-49C4-41D8-B7C4-6D880EC31B3A}" destId="{E1BDE627-BE8A-48C0-9AA4-4C6C385C38E0}" srcOrd="1" destOrd="0" presId="urn:microsoft.com/office/officeart/2005/8/layout/vList5"/>
    <dgm:cxn modelId="{54836BAA-F1E9-4E51-8D14-91C20AA85C74}" type="presParOf" srcId="{1BA704AF-7AEE-43A8-9679-6A0BEBA679C7}" destId="{04F0669B-61B4-4006-96C7-D8E3250C1783}" srcOrd="5" destOrd="0" presId="urn:microsoft.com/office/officeart/2005/8/layout/vList5"/>
    <dgm:cxn modelId="{FBB53CE0-859D-4D37-BC3B-3076D61337B7}" type="presParOf" srcId="{1BA704AF-7AEE-43A8-9679-6A0BEBA679C7}" destId="{23CEC8D6-91D3-49D0-95F5-58770EC79C0A}" srcOrd="6" destOrd="0" presId="urn:microsoft.com/office/officeart/2005/8/layout/vList5"/>
    <dgm:cxn modelId="{302D40AC-1CF1-435B-8617-21E03945594A}" type="presParOf" srcId="{23CEC8D6-91D3-49D0-95F5-58770EC79C0A}" destId="{501BCD50-071E-444D-AC8B-A4AC6894AD0E}" srcOrd="0" destOrd="0" presId="urn:microsoft.com/office/officeart/2005/8/layout/vList5"/>
    <dgm:cxn modelId="{ED87BD1F-0D0F-4A69-B0DB-1CBBD4E9CDBC}" type="presParOf" srcId="{23CEC8D6-91D3-49D0-95F5-58770EC79C0A}" destId="{33265F2A-D4E9-4226-89E4-9B150644EDEC}" srcOrd="1" destOrd="0" presId="urn:microsoft.com/office/officeart/2005/8/layout/vList5"/>
    <dgm:cxn modelId="{0D47B49D-E57D-4F23-9AF0-9F8FEA4CA5B8}" type="presParOf" srcId="{1BA704AF-7AEE-43A8-9679-6A0BEBA679C7}" destId="{84EC83E4-0336-48E3-AB66-A8CF1D239935}" srcOrd="7" destOrd="0" presId="urn:microsoft.com/office/officeart/2005/8/layout/vList5"/>
    <dgm:cxn modelId="{84A2CDC9-59C0-463F-B517-4DFE21C91C8A}" type="presParOf" srcId="{1BA704AF-7AEE-43A8-9679-6A0BEBA679C7}" destId="{F8872D4C-48F1-4AF7-8645-3D7A769EE989}" srcOrd="8" destOrd="0" presId="urn:microsoft.com/office/officeart/2005/8/layout/vList5"/>
    <dgm:cxn modelId="{637DB4C8-745A-4ECB-9525-409C803CA5B5}" type="presParOf" srcId="{F8872D4C-48F1-4AF7-8645-3D7A769EE989}" destId="{A5D9A135-011C-4D4E-900D-CA5AF4A1D488}" srcOrd="0" destOrd="0" presId="urn:microsoft.com/office/officeart/2005/8/layout/vList5"/>
    <dgm:cxn modelId="{32826FDE-74E1-45A6-93E1-423CA718077D}" type="presParOf" srcId="{F8872D4C-48F1-4AF7-8645-3D7A769EE989}" destId="{B4FD7B20-3953-4967-A616-537B10E0D7A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3E6D06F-069F-42D2-A579-D36A9D6FED7E}"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6724280E-1A28-4CFE-9D93-4D69F515911B}">
      <dgm:prSet/>
      <dgm:spPr/>
      <dgm:t>
        <a:bodyPr/>
        <a:lstStyle/>
        <a:p>
          <a:r>
            <a:rPr lang="en-US" b="0" i="0"/>
            <a:t>Explain how the concept of 'Product' in marketing can influence consumer perception.</a:t>
          </a:r>
          <a:endParaRPr lang="en-US"/>
        </a:p>
      </dgm:t>
    </dgm:pt>
    <dgm:pt modelId="{AC6517A6-8026-4301-B314-5962D8F0329C}" type="parTrans" cxnId="{BFB41DCE-A846-4F2B-95A2-5C857DBFCA18}">
      <dgm:prSet/>
      <dgm:spPr/>
      <dgm:t>
        <a:bodyPr/>
        <a:lstStyle/>
        <a:p>
          <a:endParaRPr lang="en-US"/>
        </a:p>
      </dgm:t>
    </dgm:pt>
    <dgm:pt modelId="{E02CA1D8-EE5C-44A9-886B-4393BC81AF5D}" type="sibTrans" cxnId="{BFB41DCE-A846-4F2B-95A2-5C857DBFCA18}">
      <dgm:prSet/>
      <dgm:spPr/>
      <dgm:t>
        <a:bodyPr/>
        <a:lstStyle/>
        <a:p>
          <a:endParaRPr lang="en-US"/>
        </a:p>
      </dgm:t>
    </dgm:pt>
    <dgm:pt modelId="{9EEDC8EC-17C0-4570-AB26-585C37B299A5}">
      <dgm:prSet/>
      <dgm:spPr/>
      <dgm:t>
        <a:bodyPr/>
        <a:lstStyle/>
        <a:p>
          <a:r>
            <a:rPr lang="en-US" b="0" i="0"/>
            <a:t>Describe a situation where a company might need to adjust its pricing strategy.</a:t>
          </a:r>
          <a:endParaRPr lang="en-US"/>
        </a:p>
      </dgm:t>
    </dgm:pt>
    <dgm:pt modelId="{CD2C784B-B006-4708-9ED1-8252AA742DDE}" type="parTrans" cxnId="{15632CD9-2B31-4614-930F-FA297D81AAF1}">
      <dgm:prSet/>
      <dgm:spPr/>
      <dgm:t>
        <a:bodyPr/>
        <a:lstStyle/>
        <a:p>
          <a:endParaRPr lang="en-US"/>
        </a:p>
      </dgm:t>
    </dgm:pt>
    <dgm:pt modelId="{0BBBB8B8-5B2C-4117-872A-EC17C110E7E6}" type="sibTrans" cxnId="{15632CD9-2B31-4614-930F-FA297D81AAF1}">
      <dgm:prSet/>
      <dgm:spPr/>
      <dgm:t>
        <a:bodyPr/>
        <a:lstStyle/>
        <a:p>
          <a:endParaRPr lang="en-US"/>
        </a:p>
      </dgm:t>
    </dgm:pt>
    <dgm:pt modelId="{1AC6404A-A06F-4E1F-A8C0-9114C8232CD0}">
      <dgm:prSet/>
      <dgm:spPr/>
      <dgm:t>
        <a:bodyPr/>
        <a:lstStyle/>
        <a:p>
          <a:r>
            <a:rPr lang="en-US" b="0" i="0"/>
            <a:t>How can effective promotion strategies impact a company’s market share?</a:t>
          </a:r>
          <a:endParaRPr lang="en-US"/>
        </a:p>
      </dgm:t>
    </dgm:pt>
    <dgm:pt modelId="{FE5D2E94-983B-433E-A113-6BFB387799B2}" type="parTrans" cxnId="{E995F0A7-3EA2-48F6-AF24-2B7CB3B45E71}">
      <dgm:prSet/>
      <dgm:spPr/>
      <dgm:t>
        <a:bodyPr/>
        <a:lstStyle/>
        <a:p>
          <a:endParaRPr lang="en-US"/>
        </a:p>
      </dgm:t>
    </dgm:pt>
    <dgm:pt modelId="{8458DBA5-CD90-4FA2-AB27-E37430780D07}" type="sibTrans" cxnId="{E995F0A7-3EA2-48F6-AF24-2B7CB3B45E71}">
      <dgm:prSet/>
      <dgm:spPr/>
      <dgm:t>
        <a:bodyPr/>
        <a:lstStyle/>
        <a:p>
          <a:endParaRPr lang="en-US"/>
        </a:p>
      </dgm:t>
    </dgm:pt>
    <dgm:pt modelId="{5B8CEDFA-ECF8-4668-8CEE-B6C6F863C716}" type="pres">
      <dgm:prSet presAssocID="{53E6D06F-069F-42D2-A579-D36A9D6FED7E}" presName="root" presStyleCnt="0">
        <dgm:presLayoutVars>
          <dgm:dir/>
          <dgm:resizeHandles val="exact"/>
        </dgm:presLayoutVars>
      </dgm:prSet>
      <dgm:spPr/>
    </dgm:pt>
    <dgm:pt modelId="{438285B3-09FF-43AE-8B59-CC4F210D90D0}" type="pres">
      <dgm:prSet presAssocID="{6724280E-1A28-4CFE-9D93-4D69F515911B}" presName="compNode" presStyleCnt="0"/>
      <dgm:spPr/>
    </dgm:pt>
    <dgm:pt modelId="{6D6740A6-DAFF-416E-BE9D-EFAEB793EEA3}" type="pres">
      <dgm:prSet presAssocID="{6724280E-1A28-4CFE-9D93-4D69F515911B}" presName="bgRect" presStyleLbl="bgShp" presStyleIdx="0" presStyleCnt="3"/>
      <dgm:spPr/>
    </dgm:pt>
    <dgm:pt modelId="{14F16D54-B8BB-4A0A-88D1-9638FFE4E948}" type="pres">
      <dgm:prSet presAssocID="{6724280E-1A28-4CFE-9D93-4D69F515911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Маркетинг"/>
        </a:ext>
      </dgm:extLst>
    </dgm:pt>
    <dgm:pt modelId="{1945E234-3BD2-42AE-A03A-88262D9BAB14}" type="pres">
      <dgm:prSet presAssocID="{6724280E-1A28-4CFE-9D93-4D69F515911B}" presName="spaceRect" presStyleCnt="0"/>
      <dgm:spPr/>
    </dgm:pt>
    <dgm:pt modelId="{D0EC7534-81FC-49AA-AEA0-5C4212F5911F}" type="pres">
      <dgm:prSet presAssocID="{6724280E-1A28-4CFE-9D93-4D69F515911B}" presName="parTx" presStyleLbl="revTx" presStyleIdx="0" presStyleCnt="3">
        <dgm:presLayoutVars>
          <dgm:chMax val="0"/>
          <dgm:chPref val="0"/>
        </dgm:presLayoutVars>
      </dgm:prSet>
      <dgm:spPr/>
    </dgm:pt>
    <dgm:pt modelId="{FD3828B3-5D37-42EE-96A9-6E8F11B49C7D}" type="pres">
      <dgm:prSet presAssocID="{E02CA1D8-EE5C-44A9-886B-4393BC81AF5D}" presName="sibTrans" presStyleCnt="0"/>
      <dgm:spPr/>
    </dgm:pt>
    <dgm:pt modelId="{C7CB75B3-D409-4BBC-9788-146EE87A572E}" type="pres">
      <dgm:prSet presAssocID="{9EEDC8EC-17C0-4570-AB26-585C37B299A5}" presName="compNode" presStyleCnt="0"/>
      <dgm:spPr/>
    </dgm:pt>
    <dgm:pt modelId="{0AA81567-2332-4668-A3EC-3CADCA213F7E}" type="pres">
      <dgm:prSet presAssocID="{9EEDC8EC-17C0-4570-AB26-585C37B299A5}" presName="bgRect" presStyleLbl="bgShp" presStyleIdx="1" presStyleCnt="3"/>
      <dgm:spPr/>
    </dgm:pt>
    <dgm:pt modelId="{9E29930A-032B-4AAE-A0C7-C7046C09DEC3}" type="pres">
      <dgm:prSet presAssocID="{9EEDC8EC-17C0-4570-AB26-585C37B299A5}"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Гроші"/>
        </a:ext>
      </dgm:extLst>
    </dgm:pt>
    <dgm:pt modelId="{A2A7851F-C843-45E3-A9F7-2BFA5DBD7F35}" type="pres">
      <dgm:prSet presAssocID="{9EEDC8EC-17C0-4570-AB26-585C37B299A5}" presName="spaceRect" presStyleCnt="0"/>
      <dgm:spPr/>
    </dgm:pt>
    <dgm:pt modelId="{015F3CF0-2736-49D6-934D-ADB49507D408}" type="pres">
      <dgm:prSet presAssocID="{9EEDC8EC-17C0-4570-AB26-585C37B299A5}" presName="parTx" presStyleLbl="revTx" presStyleIdx="1" presStyleCnt="3">
        <dgm:presLayoutVars>
          <dgm:chMax val="0"/>
          <dgm:chPref val="0"/>
        </dgm:presLayoutVars>
      </dgm:prSet>
      <dgm:spPr/>
    </dgm:pt>
    <dgm:pt modelId="{ED45899A-890E-4877-AF50-13393E001259}" type="pres">
      <dgm:prSet presAssocID="{0BBBB8B8-5B2C-4117-872A-EC17C110E7E6}" presName="sibTrans" presStyleCnt="0"/>
      <dgm:spPr/>
    </dgm:pt>
    <dgm:pt modelId="{F5BDF3C7-9C72-41E8-843C-27D11910B622}" type="pres">
      <dgm:prSet presAssocID="{1AC6404A-A06F-4E1F-A8C0-9114C8232CD0}" presName="compNode" presStyleCnt="0"/>
      <dgm:spPr/>
    </dgm:pt>
    <dgm:pt modelId="{BF63EC7E-3360-4972-B307-4808A49D24BB}" type="pres">
      <dgm:prSet presAssocID="{1AC6404A-A06F-4E1F-A8C0-9114C8232CD0}" presName="bgRect" presStyleLbl="bgShp" presStyleIdx="2" presStyleCnt="3"/>
      <dgm:spPr/>
    </dgm:pt>
    <dgm:pt modelId="{339E5A57-EA4E-495A-8E4B-F96E60941DE7}" type="pres">
      <dgm:prSet presAssocID="{1AC6404A-A06F-4E1F-A8C0-9114C8232CD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Мегафон"/>
        </a:ext>
      </dgm:extLst>
    </dgm:pt>
    <dgm:pt modelId="{22AC1475-4723-4701-8BCC-1EF577175180}" type="pres">
      <dgm:prSet presAssocID="{1AC6404A-A06F-4E1F-A8C0-9114C8232CD0}" presName="spaceRect" presStyleCnt="0"/>
      <dgm:spPr/>
    </dgm:pt>
    <dgm:pt modelId="{BF638253-FC9C-41C0-B0BB-FF8758FBE1A0}" type="pres">
      <dgm:prSet presAssocID="{1AC6404A-A06F-4E1F-A8C0-9114C8232CD0}" presName="parTx" presStyleLbl="revTx" presStyleIdx="2" presStyleCnt="3">
        <dgm:presLayoutVars>
          <dgm:chMax val="0"/>
          <dgm:chPref val="0"/>
        </dgm:presLayoutVars>
      </dgm:prSet>
      <dgm:spPr/>
    </dgm:pt>
  </dgm:ptLst>
  <dgm:cxnLst>
    <dgm:cxn modelId="{A76E8E72-3B05-4277-8E18-3DBA7AECDCD6}" type="presOf" srcId="{53E6D06F-069F-42D2-A579-D36A9D6FED7E}" destId="{5B8CEDFA-ECF8-4668-8CEE-B6C6F863C716}" srcOrd="0" destOrd="0" presId="urn:microsoft.com/office/officeart/2018/2/layout/IconVerticalSolidList"/>
    <dgm:cxn modelId="{AAE09C79-0BBB-48E0-B881-1C9FCE84B068}" type="presOf" srcId="{9EEDC8EC-17C0-4570-AB26-585C37B299A5}" destId="{015F3CF0-2736-49D6-934D-ADB49507D408}" srcOrd="0" destOrd="0" presId="urn:microsoft.com/office/officeart/2018/2/layout/IconVerticalSolidList"/>
    <dgm:cxn modelId="{D30B047A-787C-435C-BB81-A69E2181EFD4}" type="presOf" srcId="{1AC6404A-A06F-4E1F-A8C0-9114C8232CD0}" destId="{BF638253-FC9C-41C0-B0BB-FF8758FBE1A0}" srcOrd="0" destOrd="0" presId="urn:microsoft.com/office/officeart/2018/2/layout/IconVerticalSolidList"/>
    <dgm:cxn modelId="{CCDA3A7A-4909-4C72-A4FB-64F374634142}" type="presOf" srcId="{6724280E-1A28-4CFE-9D93-4D69F515911B}" destId="{D0EC7534-81FC-49AA-AEA0-5C4212F5911F}" srcOrd="0" destOrd="0" presId="urn:microsoft.com/office/officeart/2018/2/layout/IconVerticalSolidList"/>
    <dgm:cxn modelId="{E995F0A7-3EA2-48F6-AF24-2B7CB3B45E71}" srcId="{53E6D06F-069F-42D2-A579-D36A9D6FED7E}" destId="{1AC6404A-A06F-4E1F-A8C0-9114C8232CD0}" srcOrd="2" destOrd="0" parTransId="{FE5D2E94-983B-433E-A113-6BFB387799B2}" sibTransId="{8458DBA5-CD90-4FA2-AB27-E37430780D07}"/>
    <dgm:cxn modelId="{BFB41DCE-A846-4F2B-95A2-5C857DBFCA18}" srcId="{53E6D06F-069F-42D2-A579-D36A9D6FED7E}" destId="{6724280E-1A28-4CFE-9D93-4D69F515911B}" srcOrd="0" destOrd="0" parTransId="{AC6517A6-8026-4301-B314-5962D8F0329C}" sibTransId="{E02CA1D8-EE5C-44A9-886B-4393BC81AF5D}"/>
    <dgm:cxn modelId="{15632CD9-2B31-4614-930F-FA297D81AAF1}" srcId="{53E6D06F-069F-42D2-A579-D36A9D6FED7E}" destId="{9EEDC8EC-17C0-4570-AB26-585C37B299A5}" srcOrd="1" destOrd="0" parTransId="{CD2C784B-B006-4708-9ED1-8252AA742DDE}" sibTransId="{0BBBB8B8-5B2C-4117-872A-EC17C110E7E6}"/>
    <dgm:cxn modelId="{97E33F6F-8624-4607-95D4-8E9970240987}" type="presParOf" srcId="{5B8CEDFA-ECF8-4668-8CEE-B6C6F863C716}" destId="{438285B3-09FF-43AE-8B59-CC4F210D90D0}" srcOrd="0" destOrd="0" presId="urn:microsoft.com/office/officeart/2018/2/layout/IconVerticalSolidList"/>
    <dgm:cxn modelId="{F5195615-A314-4B2C-9D15-B3B78F22306E}" type="presParOf" srcId="{438285B3-09FF-43AE-8B59-CC4F210D90D0}" destId="{6D6740A6-DAFF-416E-BE9D-EFAEB793EEA3}" srcOrd="0" destOrd="0" presId="urn:microsoft.com/office/officeart/2018/2/layout/IconVerticalSolidList"/>
    <dgm:cxn modelId="{6180B951-74D7-4A7E-8726-9D8AC1BF7D24}" type="presParOf" srcId="{438285B3-09FF-43AE-8B59-CC4F210D90D0}" destId="{14F16D54-B8BB-4A0A-88D1-9638FFE4E948}" srcOrd="1" destOrd="0" presId="urn:microsoft.com/office/officeart/2018/2/layout/IconVerticalSolidList"/>
    <dgm:cxn modelId="{9C71E4F8-F238-4989-8A93-97AB2F1D4EC6}" type="presParOf" srcId="{438285B3-09FF-43AE-8B59-CC4F210D90D0}" destId="{1945E234-3BD2-42AE-A03A-88262D9BAB14}" srcOrd="2" destOrd="0" presId="urn:microsoft.com/office/officeart/2018/2/layout/IconVerticalSolidList"/>
    <dgm:cxn modelId="{9993174D-429E-43ED-AAD9-736FB442D993}" type="presParOf" srcId="{438285B3-09FF-43AE-8B59-CC4F210D90D0}" destId="{D0EC7534-81FC-49AA-AEA0-5C4212F5911F}" srcOrd="3" destOrd="0" presId="urn:microsoft.com/office/officeart/2018/2/layout/IconVerticalSolidList"/>
    <dgm:cxn modelId="{0B964A83-41A3-4879-87EE-E8D5100A1232}" type="presParOf" srcId="{5B8CEDFA-ECF8-4668-8CEE-B6C6F863C716}" destId="{FD3828B3-5D37-42EE-96A9-6E8F11B49C7D}" srcOrd="1" destOrd="0" presId="urn:microsoft.com/office/officeart/2018/2/layout/IconVerticalSolidList"/>
    <dgm:cxn modelId="{3F8DF6AA-6E40-4EF1-910E-ABB3BC9BB9F7}" type="presParOf" srcId="{5B8CEDFA-ECF8-4668-8CEE-B6C6F863C716}" destId="{C7CB75B3-D409-4BBC-9788-146EE87A572E}" srcOrd="2" destOrd="0" presId="urn:microsoft.com/office/officeart/2018/2/layout/IconVerticalSolidList"/>
    <dgm:cxn modelId="{F5CE728E-3F82-47D7-B778-53D330681360}" type="presParOf" srcId="{C7CB75B3-D409-4BBC-9788-146EE87A572E}" destId="{0AA81567-2332-4668-A3EC-3CADCA213F7E}" srcOrd="0" destOrd="0" presId="urn:microsoft.com/office/officeart/2018/2/layout/IconVerticalSolidList"/>
    <dgm:cxn modelId="{A516E059-11BE-4FF7-9B74-1A7BEC80C973}" type="presParOf" srcId="{C7CB75B3-D409-4BBC-9788-146EE87A572E}" destId="{9E29930A-032B-4AAE-A0C7-C7046C09DEC3}" srcOrd="1" destOrd="0" presId="urn:microsoft.com/office/officeart/2018/2/layout/IconVerticalSolidList"/>
    <dgm:cxn modelId="{33635611-E520-4C56-B974-F29CD0317A99}" type="presParOf" srcId="{C7CB75B3-D409-4BBC-9788-146EE87A572E}" destId="{A2A7851F-C843-45E3-A9F7-2BFA5DBD7F35}" srcOrd="2" destOrd="0" presId="urn:microsoft.com/office/officeart/2018/2/layout/IconVerticalSolidList"/>
    <dgm:cxn modelId="{AC24F5FB-405F-4D68-8C1B-FE78FF0B437F}" type="presParOf" srcId="{C7CB75B3-D409-4BBC-9788-146EE87A572E}" destId="{015F3CF0-2736-49D6-934D-ADB49507D408}" srcOrd="3" destOrd="0" presId="urn:microsoft.com/office/officeart/2018/2/layout/IconVerticalSolidList"/>
    <dgm:cxn modelId="{4216787B-7D41-4CFB-9677-9D56D2AD8A4D}" type="presParOf" srcId="{5B8CEDFA-ECF8-4668-8CEE-B6C6F863C716}" destId="{ED45899A-890E-4877-AF50-13393E001259}" srcOrd="3" destOrd="0" presId="urn:microsoft.com/office/officeart/2018/2/layout/IconVerticalSolidList"/>
    <dgm:cxn modelId="{2BB2D9E8-5DD2-40A9-BA33-C4153F574173}" type="presParOf" srcId="{5B8CEDFA-ECF8-4668-8CEE-B6C6F863C716}" destId="{F5BDF3C7-9C72-41E8-843C-27D11910B622}" srcOrd="4" destOrd="0" presId="urn:microsoft.com/office/officeart/2018/2/layout/IconVerticalSolidList"/>
    <dgm:cxn modelId="{2A5BF2ED-BA74-48B7-BC9A-5A554158B1ED}" type="presParOf" srcId="{F5BDF3C7-9C72-41E8-843C-27D11910B622}" destId="{BF63EC7E-3360-4972-B307-4808A49D24BB}" srcOrd="0" destOrd="0" presId="urn:microsoft.com/office/officeart/2018/2/layout/IconVerticalSolidList"/>
    <dgm:cxn modelId="{91F21120-5BF6-4557-A312-93ACAC8F3D29}" type="presParOf" srcId="{F5BDF3C7-9C72-41E8-843C-27D11910B622}" destId="{339E5A57-EA4E-495A-8E4B-F96E60941DE7}" srcOrd="1" destOrd="0" presId="urn:microsoft.com/office/officeart/2018/2/layout/IconVerticalSolidList"/>
    <dgm:cxn modelId="{F47B330A-244D-48B2-9133-43690E3E6490}" type="presParOf" srcId="{F5BDF3C7-9C72-41E8-843C-27D11910B622}" destId="{22AC1475-4723-4701-8BCC-1EF577175180}" srcOrd="2" destOrd="0" presId="urn:microsoft.com/office/officeart/2018/2/layout/IconVerticalSolidList"/>
    <dgm:cxn modelId="{92B4637D-E277-446E-9B39-634285105230}" type="presParOf" srcId="{F5BDF3C7-9C72-41E8-843C-27D11910B622}" destId="{BF638253-FC9C-41C0-B0BB-FF8758FBE1A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FA4293-E349-40AD-89BD-420012C6F727}">
      <dsp:nvSpPr>
        <dsp:cNvPr id="0" name=""/>
        <dsp:cNvSpPr/>
      </dsp:nvSpPr>
      <dsp:spPr>
        <a:xfrm>
          <a:off x="304846" y="0"/>
          <a:ext cx="10586892" cy="172775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kern="1200" dirty="0"/>
            <a:t>Marketing is an essential aspect of business that involves promoting and selling products or services. The core concepts of marketing, often referred to as the "4 Ps," are Product, Price, Place, and Promotion. Understanding these elements helps businesses meet customer needs, achieve competitive advantage, and maximize profits.</a:t>
          </a:r>
          <a:endParaRPr lang="en-US" sz="2000" kern="1200" dirty="0"/>
        </a:p>
      </dsp:txBody>
      <dsp:txXfrm>
        <a:off x="389188" y="84342"/>
        <a:ext cx="10418208" cy="1559071"/>
      </dsp:txXfrm>
    </dsp:sp>
    <dsp:sp modelId="{A2DE0E74-5816-43CA-BD2C-07075FAA0E67}">
      <dsp:nvSpPr>
        <dsp:cNvPr id="0" name=""/>
        <dsp:cNvSpPr/>
      </dsp:nvSpPr>
      <dsp:spPr>
        <a:xfrm>
          <a:off x="0" y="2047367"/>
          <a:ext cx="11039167" cy="31619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0494" tIns="20320" rIns="113792" bIns="20320" numCol="1" spcCol="1270" anchor="t" anchorCtr="0">
          <a:noAutofit/>
        </a:bodyPr>
        <a:lstStyle/>
        <a:p>
          <a:pPr marL="171450" lvl="1" indent="-171450" algn="l" defTabSz="711200">
            <a:lnSpc>
              <a:spcPct val="150000"/>
            </a:lnSpc>
            <a:spcBef>
              <a:spcPct val="0"/>
            </a:spcBef>
            <a:spcAft>
              <a:spcPct val="20000"/>
            </a:spcAft>
            <a:buChar char="•"/>
          </a:pPr>
          <a:r>
            <a:rPr lang="en-US" sz="1600" b="1" i="0" kern="1200" dirty="0"/>
            <a:t>Product</a:t>
          </a:r>
          <a:r>
            <a:rPr lang="en-US" sz="1600" b="0" i="0" kern="1200" dirty="0"/>
            <a:t>: This refers to what a company offers to its customers, which could be a physical item, a service, or an idea. Product decisions involve product design, quality, features, branding, and services offered.</a:t>
          </a:r>
          <a:endParaRPr lang="en-US" sz="1600" kern="1200" dirty="0"/>
        </a:p>
        <a:p>
          <a:pPr marL="171450" lvl="1" indent="-171450" algn="l" defTabSz="711200">
            <a:lnSpc>
              <a:spcPct val="150000"/>
            </a:lnSpc>
            <a:spcBef>
              <a:spcPct val="0"/>
            </a:spcBef>
            <a:spcAft>
              <a:spcPct val="20000"/>
            </a:spcAft>
            <a:buChar char="•"/>
          </a:pPr>
          <a:r>
            <a:rPr lang="en-US" sz="1600" b="1" i="0" kern="1200" dirty="0"/>
            <a:t>Price</a:t>
          </a:r>
          <a:r>
            <a:rPr lang="en-US" sz="1600" b="0" i="0" kern="1200" dirty="0"/>
            <a:t>: This is the amount of money customers must pay to obtain the product. Pricing strategies can vary based on factors like competition, cost, demand, and perceived value.</a:t>
          </a:r>
          <a:endParaRPr lang="en-US" sz="1600" kern="1200" dirty="0"/>
        </a:p>
        <a:p>
          <a:pPr marL="171450" lvl="1" indent="-171450" algn="l" defTabSz="711200">
            <a:lnSpc>
              <a:spcPct val="150000"/>
            </a:lnSpc>
            <a:spcBef>
              <a:spcPct val="0"/>
            </a:spcBef>
            <a:spcAft>
              <a:spcPct val="20000"/>
            </a:spcAft>
            <a:buChar char="•"/>
          </a:pPr>
          <a:r>
            <a:rPr lang="en-US" sz="1600" b="1" i="0" kern="1200" dirty="0"/>
            <a:t>Place</a:t>
          </a:r>
          <a:r>
            <a:rPr lang="en-US" sz="1600" b="0" i="0" kern="1200" dirty="0"/>
            <a:t>: Also known as distribution, this involves making the product available to consumers at the right location and time. Decisions here include distribution channels, market coverage, and inventory management.</a:t>
          </a:r>
          <a:endParaRPr lang="en-US" sz="1600" kern="1200" dirty="0"/>
        </a:p>
        <a:p>
          <a:pPr marL="171450" lvl="1" indent="-171450" algn="l" defTabSz="711200">
            <a:lnSpc>
              <a:spcPct val="150000"/>
            </a:lnSpc>
            <a:spcBef>
              <a:spcPct val="0"/>
            </a:spcBef>
            <a:spcAft>
              <a:spcPct val="20000"/>
            </a:spcAft>
            <a:buChar char="•"/>
          </a:pPr>
          <a:r>
            <a:rPr lang="en-US" sz="1600" b="1" i="0" kern="1200" dirty="0"/>
            <a:t>Promotion</a:t>
          </a:r>
          <a:r>
            <a:rPr lang="en-US" sz="1600" b="0" i="0" kern="1200" dirty="0"/>
            <a:t>: This encompasses all the ways a company communicates with customers to inform and persuade them. It includes advertising, sales promotion, public relations, and personal selling.</a:t>
          </a:r>
          <a:endParaRPr lang="en-US" sz="1600" kern="1200" dirty="0"/>
        </a:p>
      </dsp:txBody>
      <dsp:txXfrm>
        <a:off x="0" y="2047367"/>
        <a:ext cx="11039167" cy="31619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AAB223-909F-4AB7-BD1D-94FD8D03620A}">
      <dsp:nvSpPr>
        <dsp:cNvPr id="0" name=""/>
        <dsp:cNvSpPr/>
      </dsp:nvSpPr>
      <dsp:spPr>
        <a:xfrm rot="5400000">
          <a:off x="7555295" y="-3198626"/>
          <a:ext cx="908911" cy="7538588"/>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a) Product</a:t>
          </a:r>
        </a:p>
        <a:p>
          <a:pPr marL="114300" lvl="1" indent="-114300" algn="l" defTabSz="622300">
            <a:lnSpc>
              <a:spcPct val="90000"/>
            </a:lnSpc>
            <a:spcBef>
              <a:spcPct val="0"/>
            </a:spcBef>
            <a:spcAft>
              <a:spcPct val="15000"/>
            </a:spcAft>
            <a:buChar char="•"/>
          </a:pPr>
          <a:r>
            <a:rPr lang="en-US" sz="1400" kern="1200" dirty="0"/>
            <a:t>b) Price</a:t>
          </a:r>
        </a:p>
        <a:p>
          <a:pPr marL="114300" lvl="1" indent="-114300" algn="l" defTabSz="622300">
            <a:lnSpc>
              <a:spcPct val="90000"/>
            </a:lnSpc>
            <a:spcBef>
              <a:spcPct val="0"/>
            </a:spcBef>
            <a:spcAft>
              <a:spcPct val="15000"/>
            </a:spcAft>
            <a:buChar char="•"/>
          </a:pPr>
          <a:r>
            <a:rPr lang="en-US" sz="1400" kern="1200" dirty="0"/>
            <a:t>c) Performance</a:t>
          </a:r>
        </a:p>
        <a:p>
          <a:pPr marL="114300" lvl="1" indent="-114300" algn="l" defTabSz="622300">
            <a:lnSpc>
              <a:spcPct val="90000"/>
            </a:lnSpc>
            <a:spcBef>
              <a:spcPct val="0"/>
            </a:spcBef>
            <a:spcAft>
              <a:spcPct val="15000"/>
            </a:spcAft>
            <a:buChar char="•"/>
          </a:pPr>
          <a:r>
            <a:rPr lang="en-US" sz="1400" kern="1200" dirty="0"/>
            <a:t>d) Promotion</a:t>
          </a:r>
        </a:p>
      </dsp:txBody>
      <dsp:txXfrm rot="-5400000">
        <a:off x="4240457" y="160581"/>
        <a:ext cx="7494219" cy="820173"/>
      </dsp:txXfrm>
    </dsp:sp>
    <dsp:sp modelId="{3B9CEFD1-D76F-4DB6-8654-77FFAE33539A}">
      <dsp:nvSpPr>
        <dsp:cNvPr id="0" name=""/>
        <dsp:cNvSpPr/>
      </dsp:nvSpPr>
      <dsp:spPr>
        <a:xfrm>
          <a:off x="0" y="2598"/>
          <a:ext cx="4240456" cy="113613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marL="0" lvl="0" indent="0" algn="ctr" defTabSz="844550">
            <a:lnSpc>
              <a:spcPct val="90000"/>
            </a:lnSpc>
            <a:spcBef>
              <a:spcPct val="0"/>
            </a:spcBef>
            <a:spcAft>
              <a:spcPct val="35000"/>
            </a:spcAft>
            <a:buNone/>
          </a:pPr>
          <a:r>
            <a:rPr lang="en-US" sz="1900" kern="1200" dirty="0"/>
            <a:t>Which of the following is NOT one of the 4 Ps of marketing?</a:t>
          </a:r>
        </a:p>
      </dsp:txBody>
      <dsp:txXfrm>
        <a:off x="55462" y="58060"/>
        <a:ext cx="4129532" cy="1025214"/>
      </dsp:txXfrm>
    </dsp:sp>
    <dsp:sp modelId="{DC1F54A7-6F12-409E-9AE5-62C9C6E89CF7}">
      <dsp:nvSpPr>
        <dsp:cNvPr id="0" name=""/>
        <dsp:cNvSpPr/>
      </dsp:nvSpPr>
      <dsp:spPr>
        <a:xfrm rot="5400000">
          <a:off x="7555295" y="-2005680"/>
          <a:ext cx="908911" cy="7538588"/>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a) The design and features of the product</a:t>
          </a:r>
        </a:p>
        <a:p>
          <a:pPr marL="114300" lvl="1" indent="-114300" algn="l" defTabSz="622300">
            <a:lnSpc>
              <a:spcPct val="90000"/>
            </a:lnSpc>
            <a:spcBef>
              <a:spcPct val="0"/>
            </a:spcBef>
            <a:spcAft>
              <a:spcPct val="15000"/>
            </a:spcAft>
            <a:buChar char="•"/>
          </a:pPr>
          <a:r>
            <a:rPr lang="en-US" sz="1400" kern="1200" dirty="0"/>
            <a:t>b) The cost to consumers</a:t>
          </a:r>
        </a:p>
        <a:p>
          <a:pPr marL="114300" lvl="1" indent="-114300" algn="l" defTabSz="622300">
            <a:lnSpc>
              <a:spcPct val="90000"/>
            </a:lnSpc>
            <a:spcBef>
              <a:spcPct val="0"/>
            </a:spcBef>
            <a:spcAft>
              <a:spcPct val="15000"/>
            </a:spcAft>
            <a:buChar char="•"/>
          </a:pPr>
          <a:r>
            <a:rPr lang="en-US" sz="1400" kern="1200" dirty="0"/>
            <a:t>c) The location and distribution channels</a:t>
          </a:r>
        </a:p>
        <a:p>
          <a:pPr marL="114300" lvl="1" indent="-114300" algn="l" defTabSz="622300">
            <a:lnSpc>
              <a:spcPct val="90000"/>
            </a:lnSpc>
            <a:spcBef>
              <a:spcPct val="0"/>
            </a:spcBef>
            <a:spcAft>
              <a:spcPct val="15000"/>
            </a:spcAft>
            <a:buChar char="•"/>
          </a:pPr>
          <a:r>
            <a:rPr lang="en-US" sz="1400" kern="1200" dirty="0"/>
            <a:t>d) The advertising strategy</a:t>
          </a:r>
        </a:p>
      </dsp:txBody>
      <dsp:txXfrm rot="-5400000">
        <a:off x="4240457" y="1353527"/>
        <a:ext cx="7494219" cy="820173"/>
      </dsp:txXfrm>
    </dsp:sp>
    <dsp:sp modelId="{A168495F-AC71-4C21-A48B-706BAB8CC704}">
      <dsp:nvSpPr>
        <dsp:cNvPr id="0" name=""/>
        <dsp:cNvSpPr/>
      </dsp:nvSpPr>
      <dsp:spPr>
        <a:xfrm>
          <a:off x="0" y="1195544"/>
          <a:ext cx="4240456" cy="113613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marL="0" lvl="0" indent="0" algn="ctr" defTabSz="844550">
            <a:lnSpc>
              <a:spcPct val="90000"/>
            </a:lnSpc>
            <a:spcBef>
              <a:spcPct val="0"/>
            </a:spcBef>
            <a:spcAft>
              <a:spcPct val="35000"/>
            </a:spcAft>
            <a:buNone/>
          </a:pPr>
          <a:r>
            <a:rPr lang="en-US" sz="1900" kern="1200"/>
            <a:t>What does the 'Place' aspect of marketing focus on?</a:t>
          </a:r>
        </a:p>
      </dsp:txBody>
      <dsp:txXfrm>
        <a:off x="55462" y="1251006"/>
        <a:ext cx="4129532" cy="1025214"/>
      </dsp:txXfrm>
    </dsp:sp>
    <dsp:sp modelId="{E1BDE627-BE8A-48C0-9AA4-4C6C385C38E0}">
      <dsp:nvSpPr>
        <dsp:cNvPr id="0" name=""/>
        <dsp:cNvSpPr/>
      </dsp:nvSpPr>
      <dsp:spPr>
        <a:xfrm rot="5400000">
          <a:off x="7555295" y="-812734"/>
          <a:ext cx="908911" cy="7538588"/>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a) Cost-based pricing</a:t>
          </a:r>
        </a:p>
        <a:p>
          <a:pPr marL="114300" lvl="1" indent="-114300" algn="l" defTabSz="622300">
            <a:lnSpc>
              <a:spcPct val="90000"/>
            </a:lnSpc>
            <a:spcBef>
              <a:spcPct val="0"/>
            </a:spcBef>
            <a:spcAft>
              <a:spcPct val="15000"/>
            </a:spcAft>
            <a:buChar char="•"/>
          </a:pPr>
          <a:r>
            <a:rPr lang="en-US" sz="1400" kern="1200" dirty="0"/>
            <a:t>b) Value-based pricing</a:t>
          </a:r>
        </a:p>
        <a:p>
          <a:pPr marL="114300" lvl="1" indent="-114300" algn="l" defTabSz="622300">
            <a:lnSpc>
              <a:spcPct val="90000"/>
            </a:lnSpc>
            <a:spcBef>
              <a:spcPct val="0"/>
            </a:spcBef>
            <a:spcAft>
              <a:spcPct val="15000"/>
            </a:spcAft>
            <a:buChar char="•"/>
          </a:pPr>
          <a:r>
            <a:rPr lang="en-US" sz="1400" kern="1200" dirty="0"/>
            <a:t>c) Competitive pricing</a:t>
          </a:r>
        </a:p>
        <a:p>
          <a:pPr marL="114300" lvl="1" indent="-114300" algn="l" defTabSz="622300">
            <a:lnSpc>
              <a:spcPct val="90000"/>
            </a:lnSpc>
            <a:spcBef>
              <a:spcPct val="0"/>
            </a:spcBef>
            <a:spcAft>
              <a:spcPct val="15000"/>
            </a:spcAft>
            <a:buChar char="•"/>
          </a:pPr>
          <a:r>
            <a:rPr lang="en-US" sz="1400" kern="1200" dirty="0"/>
            <a:t>d) Psychological pricing</a:t>
          </a:r>
        </a:p>
      </dsp:txBody>
      <dsp:txXfrm rot="-5400000">
        <a:off x="4240457" y="2546473"/>
        <a:ext cx="7494219" cy="820173"/>
      </dsp:txXfrm>
    </dsp:sp>
    <dsp:sp modelId="{EA9556D4-7502-4353-95D8-75213E32F3AC}">
      <dsp:nvSpPr>
        <dsp:cNvPr id="0" name=""/>
        <dsp:cNvSpPr/>
      </dsp:nvSpPr>
      <dsp:spPr>
        <a:xfrm>
          <a:off x="0" y="2388490"/>
          <a:ext cx="4240456" cy="113613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marL="0" lvl="0" indent="0" algn="ctr" defTabSz="844550">
            <a:lnSpc>
              <a:spcPct val="90000"/>
            </a:lnSpc>
            <a:spcBef>
              <a:spcPct val="0"/>
            </a:spcBef>
            <a:spcAft>
              <a:spcPct val="35000"/>
            </a:spcAft>
            <a:buNone/>
          </a:pPr>
          <a:r>
            <a:rPr lang="en-US" sz="1900" kern="1200"/>
            <a:t>When a company sets the price of its product based on competitor prices, it is using which pricing strategy?</a:t>
          </a:r>
        </a:p>
      </dsp:txBody>
      <dsp:txXfrm>
        <a:off x="55462" y="2443952"/>
        <a:ext cx="4129532" cy="1025214"/>
      </dsp:txXfrm>
    </dsp:sp>
    <dsp:sp modelId="{33265F2A-D4E9-4226-89E4-9B150644EDEC}">
      <dsp:nvSpPr>
        <dsp:cNvPr id="0" name=""/>
        <dsp:cNvSpPr/>
      </dsp:nvSpPr>
      <dsp:spPr>
        <a:xfrm rot="5400000">
          <a:off x="7524806" y="380210"/>
          <a:ext cx="908911" cy="7538588"/>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a) Product</a:t>
          </a:r>
        </a:p>
        <a:p>
          <a:pPr marL="114300" lvl="1" indent="-114300" algn="l" defTabSz="622300">
            <a:lnSpc>
              <a:spcPct val="90000"/>
            </a:lnSpc>
            <a:spcBef>
              <a:spcPct val="0"/>
            </a:spcBef>
            <a:spcAft>
              <a:spcPct val="15000"/>
            </a:spcAft>
            <a:buChar char="•"/>
          </a:pPr>
          <a:r>
            <a:rPr lang="en-US" sz="1400" kern="1200" dirty="0"/>
            <a:t>b) Price</a:t>
          </a:r>
        </a:p>
        <a:p>
          <a:pPr marL="114300" lvl="1" indent="-114300" algn="l" defTabSz="622300">
            <a:lnSpc>
              <a:spcPct val="90000"/>
            </a:lnSpc>
            <a:spcBef>
              <a:spcPct val="0"/>
            </a:spcBef>
            <a:spcAft>
              <a:spcPct val="15000"/>
            </a:spcAft>
            <a:buChar char="•"/>
          </a:pPr>
          <a:r>
            <a:rPr lang="en-US" sz="1400" kern="1200" dirty="0"/>
            <a:t>c) Place</a:t>
          </a:r>
        </a:p>
        <a:p>
          <a:pPr marL="114300" lvl="1" indent="-114300" algn="l" defTabSz="622300">
            <a:lnSpc>
              <a:spcPct val="90000"/>
            </a:lnSpc>
            <a:spcBef>
              <a:spcPct val="0"/>
            </a:spcBef>
            <a:spcAft>
              <a:spcPct val="15000"/>
            </a:spcAft>
            <a:buChar char="•"/>
          </a:pPr>
          <a:r>
            <a:rPr lang="en-US" sz="1400" kern="1200" dirty="0"/>
            <a:t>d) Promotion</a:t>
          </a:r>
        </a:p>
      </dsp:txBody>
      <dsp:txXfrm rot="-5400000">
        <a:off x="4209968" y="3739418"/>
        <a:ext cx="7494219" cy="820173"/>
      </dsp:txXfrm>
    </dsp:sp>
    <dsp:sp modelId="{501BCD50-071E-444D-AC8B-A4AC6894AD0E}">
      <dsp:nvSpPr>
        <dsp:cNvPr id="0" name=""/>
        <dsp:cNvSpPr/>
      </dsp:nvSpPr>
      <dsp:spPr>
        <a:xfrm>
          <a:off x="0" y="3581435"/>
          <a:ext cx="4240456" cy="113613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marL="0" lvl="0" indent="0" algn="ctr" defTabSz="844550">
            <a:lnSpc>
              <a:spcPct val="90000"/>
            </a:lnSpc>
            <a:spcBef>
              <a:spcPct val="0"/>
            </a:spcBef>
            <a:spcAft>
              <a:spcPct val="35000"/>
            </a:spcAft>
            <a:buNone/>
          </a:pPr>
          <a:r>
            <a:rPr lang="en-US" sz="1900" kern="1200" dirty="0"/>
            <a:t>Which element of the marketing mix involves branding and packaging?</a:t>
          </a:r>
        </a:p>
      </dsp:txBody>
      <dsp:txXfrm>
        <a:off x="55462" y="3636897"/>
        <a:ext cx="4129532" cy="1025214"/>
      </dsp:txXfrm>
    </dsp:sp>
    <dsp:sp modelId="{B4FD7B20-3953-4967-A616-537B10E0D7A5}">
      <dsp:nvSpPr>
        <dsp:cNvPr id="0" name=""/>
        <dsp:cNvSpPr/>
      </dsp:nvSpPr>
      <dsp:spPr>
        <a:xfrm rot="5400000">
          <a:off x="7555295" y="1573156"/>
          <a:ext cx="908911" cy="7538588"/>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a) Product</a:t>
          </a:r>
        </a:p>
        <a:p>
          <a:pPr marL="114300" lvl="1" indent="-114300" algn="l" defTabSz="622300">
            <a:lnSpc>
              <a:spcPct val="90000"/>
            </a:lnSpc>
            <a:spcBef>
              <a:spcPct val="0"/>
            </a:spcBef>
            <a:spcAft>
              <a:spcPct val="15000"/>
            </a:spcAft>
            <a:buChar char="•"/>
          </a:pPr>
          <a:r>
            <a:rPr lang="en-US" sz="1400" kern="1200" dirty="0"/>
            <a:t>b) Price</a:t>
          </a:r>
        </a:p>
        <a:p>
          <a:pPr marL="114300" lvl="1" indent="-114300" algn="l" defTabSz="622300">
            <a:lnSpc>
              <a:spcPct val="90000"/>
            </a:lnSpc>
            <a:spcBef>
              <a:spcPct val="0"/>
            </a:spcBef>
            <a:spcAft>
              <a:spcPct val="15000"/>
            </a:spcAft>
            <a:buChar char="•"/>
          </a:pPr>
          <a:r>
            <a:rPr lang="en-US" sz="1400" kern="1200" dirty="0"/>
            <a:t>c) Place</a:t>
          </a:r>
        </a:p>
        <a:p>
          <a:pPr marL="114300" lvl="1" indent="-114300" algn="l" defTabSz="622300">
            <a:lnSpc>
              <a:spcPct val="90000"/>
            </a:lnSpc>
            <a:spcBef>
              <a:spcPct val="0"/>
            </a:spcBef>
            <a:spcAft>
              <a:spcPct val="15000"/>
            </a:spcAft>
            <a:buChar char="•"/>
          </a:pPr>
          <a:r>
            <a:rPr lang="en-US" sz="1400" kern="1200" dirty="0"/>
            <a:t>d) Promotion</a:t>
          </a:r>
        </a:p>
      </dsp:txBody>
      <dsp:txXfrm rot="-5400000">
        <a:off x="4240457" y="4932364"/>
        <a:ext cx="7494219" cy="820173"/>
      </dsp:txXfrm>
    </dsp:sp>
    <dsp:sp modelId="{A5D9A135-011C-4D4E-900D-CA5AF4A1D488}">
      <dsp:nvSpPr>
        <dsp:cNvPr id="0" name=""/>
        <dsp:cNvSpPr/>
      </dsp:nvSpPr>
      <dsp:spPr>
        <a:xfrm>
          <a:off x="0" y="4774381"/>
          <a:ext cx="4240456" cy="113613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marL="0" lvl="0" indent="0" algn="ctr" defTabSz="844550">
            <a:lnSpc>
              <a:spcPct val="90000"/>
            </a:lnSpc>
            <a:spcBef>
              <a:spcPct val="0"/>
            </a:spcBef>
            <a:spcAft>
              <a:spcPct val="35000"/>
            </a:spcAft>
            <a:buNone/>
          </a:pPr>
          <a:r>
            <a:rPr lang="en-US" sz="1900" kern="1200"/>
            <a:t>Public relations is a part of which marketing mix element?</a:t>
          </a:r>
        </a:p>
      </dsp:txBody>
      <dsp:txXfrm>
        <a:off x="55462" y="4829843"/>
        <a:ext cx="4129532" cy="10252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6740A6-DAFF-416E-BE9D-EFAEB793EEA3}">
      <dsp:nvSpPr>
        <dsp:cNvPr id="0" name=""/>
        <dsp:cNvSpPr/>
      </dsp:nvSpPr>
      <dsp:spPr>
        <a:xfrm>
          <a:off x="0" y="682"/>
          <a:ext cx="6245265" cy="1596566"/>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4F16D54-B8BB-4A0A-88D1-9638FFE4E948}">
      <dsp:nvSpPr>
        <dsp:cNvPr id="0" name=""/>
        <dsp:cNvSpPr/>
      </dsp:nvSpPr>
      <dsp:spPr>
        <a:xfrm>
          <a:off x="482961" y="359909"/>
          <a:ext cx="878111" cy="87811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0EC7534-81FC-49AA-AEA0-5C4212F5911F}">
      <dsp:nvSpPr>
        <dsp:cNvPr id="0" name=""/>
        <dsp:cNvSpPr/>
      </dsp:nvSpPr>
      <dsp:spPr>
        <a:xfrm>
          <a:off x="1844034" y="682"/>
          <a:ext cx="4401230" cy="1596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970" tIns="168970" rIns="168970" bIns="168970" numCol="1" spcCol="1270" anchor="ctr" anchorCtr="0">
          <a:noAutofit/>
        </a:bodyPr>
        <a:lstStyle/>
        <a:p>
          <a:pPr marL="0" lvl="0" indent="0" algn="l" defTabSz="1022350">
            <a:lnSpc>
              <a:spcPct val="90000"/>
            </a:lnSpc>
            <a:spcBef>
              <a:spcPct val="0"/>
            </a:spcBef>
            <a:spcAft>
              <a:spcPct val="35000"/>
            </a:spcAft>
            <a:buNone/>
          </a:pPr>
          <a:r>
            <a:rPr lang="en-US" sz="2300" b="0" i="0" kern="1200"/>
            <a:t>Explain how the concept of 'Product' in marketing can influence consumer perception.</a:t>
          </a:r>
          <a:endParaRPr lang="en-US" sz="2300" kern="1200"/>
        </a:p>
      </dsp:txBody>
      <dsp:txXfrm>
        <a:off x="1844034" y="682"/>
        <a:ext cx="4401230" cy="1596566"/>
      </dsp:txXfrm>
    </dsp:sp>
    <dsp:sp modelId="{0AA81567-2332-4668-A3EC-3CADCA213F7E}">
      <dsp:nvSpPr>
        <dsp:cNvPr id="0" name=""/>
        <dsp:cNvSpPr/>
      </dsp:nvSpPr>
      <dsp:spPr>
        <a:xfrm>
          <a:off x="0" y="1996390"/>
          <a:ext cx="6245265" cy="1596566"/>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E29930A-032B-4AAE-A0C7-C7046C09DEC3}">
      <dsp:nvSpPr>
        <dsp:cNvPr id="0" name=""/>
        <dsp:cNvSpPr/>
      </dsp:nvSpPr>
      <dsp:spPr>
        <a:xfrm>
          <a:off x="482961" y="2355617"/>
          <a:ext cx="878111" cy="87811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15F3CF0-2736-49D6-934D-ADB49507D408}">
      <dsp:nvSpPr>
        <dsp:cNvPr id="0" name=""/>
        <dsp:cNvSpPr/>
      </dsp:nvSpPr>
      <dsp:spPr>
        <a:xfrm>
          <a:off x="1844034" y="1996390"/>
          <a:ext cx="4401230" cy="1596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970" tIns="168970" rIns="168970" bIns="168970" numCol="1" spcCol="1270" anchor="ctr" anchorCtr="0">
          <a:noAutofit/>
        </a:bodyPr>
        <a:lstStyle/>
        <a:p>
          <a:pPr marL="0" lvl="0" indent="0" algn="l" defTabSz="1022350">
            <a:lnSpc>
              <a:spcPct val="90000"/>
            </a:lnSpc>
            <a:spcBef>
              <a:spcPct val="0"/>
            </a:spcBef>
            <a:spcAft>
              <a:spcPct val="35000"/>
            </a:spcAft>
            <a:buNone/>
          </a:pPr>
          <a:r>
            <a:rPr lang="en-US" sz="2300" b="0" i="0" kern="1200"/>
            <a:t>Describe a situation where a company might need to adjust its pricing strategy.</a:t>
          </a:r>
          <a:endParaRPr lang="en-US" sz="2300" kern="1200"/>
        </a:p>
      </dsp:txBody>
      <dsp:txXfrm>
        <a:off x="1844034" y="1996390"/>
        <a:ext cx="4401230" cy="1596566"/>
      </dsp:txXfrm>
    </dsp:sp>
    <dsp:sp modelId="{BF63EC7E-3360-4972-B307-4808A49D24BB}">
      <dsp:nvSpPr>
        <dsp:cNvPr id="0" name=""/>
        <dsp:cNvSpPr/>
      </dsp:nvSpPr>
      <dsp:spPr>
        <a:xfrm>
          <a:off x="0" y="3992098"/>
          <a:ext cx="6245265" cy="1596566"/>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9E5A57-EA4E-495A-8E4B-F96E60941DE7}">
      <dsp:nvSpPr>
        <dsp:cNvPr id="0" name=""/>
        <dsp:cNvSpPr/>
      </dsp:nvSpPr>
      <dsp:spPr>
        <a:xfrm>
          <a:off x="482961" y="4351325"/>
          <a:ext cx="878111" cy="87811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F638253-FC9C-41C0-B0BB-FF8758FBE1A0}">
      <dsp:nvSpPr>
        <dsp:cNvPr id="0" name=""/>
        <dsp:cNvSpPr/>
      </dsp:nvSpPr>
      <dsp:spPr>
        <a:xfrm>
          <a:off x="1844034" y="3992098"/>
          <a:ext cx="4401230" cy="15965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8970" tIns="168970" rIns="168970" bIns="168970" numCol="1" spcCol="1270" anchor="ctr" anchorCtr="0">
          <a:noAutofit/>
        </a:bodyPr>
        <a:lstStyle/>
        <a:p>
          <a:pPr marL="0" lvl="0" indent="0" algn="l" defTabSz="1022350">
            <a:lnSpc>
              <a:spcPct val="90000"/>
            </a:lnSpc>
            <a:spcBef>
              <a:spcPct val="0"/>
            </a:spcBef>
            <a:spcAft>
              <a:spcPct val="35000"/>
            </a:spcAft>
            <a:buNone/>
          </a:pPr>
          <a:r>
            <a:rPr lang="en-US" sz="2300" b="0" i="0" kern="1200"/>
            <a:t>How can effective promotion strategies impact a company’s market share?</a:t>
          </a:r>
          <a:endParaRPr lang="en-US" sz="2300" kern="1200"/>
        </a:p>
      </dsp:txBody>
      <dsp:txXfrm>
        <a:off x="1844034" y="3992098"/>
        <a:ext cx="4401230" cy="159656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EFCE049-F162-C594-B740-B614D7CA1B97}"/>
              </a:ext>
            </a:extLst>
          </p:cNvPr>
          <p:cNvSpPr>
            <a:spLocks noGrp="1"/>
          </p:cNvSpPr>
          <p:nvPr>
            <p:ph type="ctrTitle"/>
          </p:nvPr>
        </p:nvSpPr>
        <p:spPr>
          <a:xfrm>
            <a:off x="1524000" y="1122363"/>
            <a:ext cx="9144000" cy="2387600"/>
          </a:xfrm>
        </p:spPr>
        <p:txBody>
          <a:bodyPr anchor="b"/>
          <a:lstStyle>
            <a:lvl1pPr algn="ctr">
              <a:defRPr sz="6000"/>
            </a:lvl1pPr>
          </a:lstStyle>
          <a:p>
            <a:r>
              <a:rPr lang="uk-UA"/>
              <a:t>Клацніть, щоб редагувати стиль зразка заголовка</a:t>
            </a:r>
          </a:p>
        </p:txBody>
      </p:sp>
      <p:sp>
        <p:nvSpPr>
          <p:cNvPr id="3" name="Підзаголовок 2">
            <a:extLst>
              <a:ext uri="{FF2B5EF4-FFF2-40B4-BE49-F238E27FC236}">
                <a16:creationId xmlns:a16="http://schemas.microsoft.com/office/drawing/2014/main" id="{41E167DF-1D15-AFEF-C657-B639D0D963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p>
        </p:txBody>
      </p:sp>
      <p:sp>
        <p:nvSpPr>
          <p:cNvPr id="4" name="Місце для дати 3">
            <a:extLst>
              <a:ext uri="{FF2B5EF4-FFF2-40B4-BE49-F238E27FC236}">
                <a16:creationId xmlns:a16="http://schemas.microsoft.com/office/drawing/2014/main" id="{6ED564C2-7400-E53B-C247-234874D4CEEF}"/>
              </a:ext>
            </a:extLst>
          </p:cNvPr>
          <p:cNvSpPr>
            <a:spLocks noGrp="1"/>
          </p:cNvSpPr>
          <p:nvPr>
            <p:ph type="dt" sz="half" idx="10"/>
          </p:nvPr>
        </p:nvSpPr>
        <p:spPr/>
        <p:txBody>
          <a:bodyPr/>
          <a:lstStyle/>
          <a:p>
            <a:fld id="{B000C997-37E1-4749-93FC-E13495AADC65}" type="datetimeFigureOut">
              <a:rPr lang="uk-UA" smtClean="0"/>
              <a:t>04.03.2025</a:t>
            </a:fld>
            <a:endParaRPr lang="uk-UA"/>
          </a:p>
        </p:txBody>
      </p:sp>
      <p:sp>
        <p:nvSpPr>
          <p:cNvPr id="5" name="Місце для нижнього колонтитула 4">
            <a:extLst>
              <a:ext uri="{FF2B5EF4-FFF2-40B4-BE49-F238E27FC236}">
                <a16:creationId xmlns:a16="http://schemas.microsoft.com/office/drawing/2014/main" id="{9DD1F28C-E549-5564-C06E-378C2A788AA5}"/>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8B5D7C15-0633-7361-0F8A-86DDFE5F61F7}"/>
              </a:ext>
            </a:extLst>
          </p:cNvPr>
          <p:cNvSpPr>
            <a:spLocks noGrp="1"/>
          </p:cNvSpPr>
          <p:nvPr>
            <p:ph type="sldNum" sz="quarter" idx="12"/>
          </p:nvPr>
        </p:nvSpPr>
        <p:spPr/>
        <p:txBody>
          <a:bodyPr/>
          <a:lstStyle/>
          <a:p>
            <a:fld id="{FD7ED509-A532-42E5-805B-0DF87322ED93}" type="slidenum">
              <a:rPr lang="uk-UA" smtClean="0"/>
              <a:t>‹№›</a:t>
            </a:fld>
            <a:endParaRPr lang="uk-UA"/>
          </a:p>
        </p:txBody>
      </p:sp>
    </p:spTree>
    <p:extLst>
      <p:ext uri="{BB962C8B-B14F-4D97-AF65-F5344CB8AC3E}">
        <p14:creationId xmlns:p14="http://schemas.microsoft.com/office/powerpoint/2010/main" val="7769034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54932FD-DE5E-5934-F3B9-61D3A089F268}"/>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E322FA4B-8816-DBF4-40E4-C567B1522C28}"/>
              </a:ext>
            </a:extLst>
          </p:cNvPr>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19518228-FBF4-0CA0-3EF3-E1637D1C3BF0}"/>
              </a:ext>
            </a:extLst>
          </p:cNvPr>
          <p:cNvSpPr>
            <a:spLocks noGrp="1"/>
          </p:cNvSpPr>
          <p:nvPr>
            <p:ph type="dt" sz="half" idx="10"/>
          </p:nvPr>
        </p:nvSpPr>
        <p:spPr/>
        <p:txBody>
          <a:bodyPr/>
          <a:lstStyle/>
          <a:p>
            <a:fld id="{B000C997-37E1-4749-93FC-E13495AADC65}" type="datetimeFigureOut">
              <a:rPr lang="uk-UA" smtClean="0"/>
              <a:t>04.03.2025</a:t>
            </a:fld>
            <a:endParaRPr lang="uk-UA"/>
          </a:p>
        </p:txBody>
      </p:sp>
      <p:sp>
        <p:nvSpPr>
          <p:cNvPr id="5" name="Місце для нижнього колонтитула 4">
            <a:extLst>
              <a:ext uri="{FF2B5EF4-FFF2-40B4-BE49-F238E27FC236}">
                <a16:creationId xmlns:a16="http://schemas.microsoft.com/office/drawing/2014/main" id="{72D552BA-D03C-ABB6-A842-10E7C6FC7703}"/>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494983D9-0BD9-841E-D274-F35538E3CADA}"/>
              </a:ext>
            </a:extLst>
          </p:cNvPr>
          <p:cNvSpPr>
            <a:spLocks noGrp="1"/>
          </p:cNvSpPr>
          <p:nvPr>
            <p:ph type="sldNum" sz="quarter" idx="12"/>
          </p:nvPr>
        </p:nvSpPr>
        <p:spPr/>
        <p:txBody>
          <a:bodyPr/>
          <a:lstStyle/>
          <a:p>
            <a:fld id="{FD7ED509-A532-42E5-805B-0DF87322ED93}" type="slidenum">
              <a:rPr lang="uk-UA" smtClean="0"/>
              <a:t>‹№›</a:t>
            </a:fld>
            <a:endParaRPr lang="uk-UA"/>
          </a:p>
        </p:txBody>
      </p:sp>
    </p:spTree>
    <p:extLst>
      <p:ext uri="{BB962C8B-B14F-4D97-AF65-F5344CB8AC3E}">
        <p14:creationId xmlns:p14="http://schemas.microsoft.com/office/powerpoint/2010/main" val="37263330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a:extLst>
              <a:ext uri="{FF2B5EF4-FFF2-40B4-BE49-F238E27FC236}">
                <a16:creationId xmlns:a16="http://schemas.microsoft.com/office/drawing/2014/main" id="{F105CA2F-F0C1-910A-00D1-20E34472CFBA}"/>
              </a:ext>
            </a:extLst>
          </p:cNvPr>
          <p:cNvSpPr>
            <a:spLocks noGrp="1"/>
          </p:cNvSpPr>
          <p:nvPr>
            <p:ph type="title" orient="vert"/>
          </p:nvPr>
        </p:nvSpPr>
        <p:spPr>
          <a:xfrm>
            <a:off x="8724900" y="365125"/>
            <a:ext cx="2628900" cy="5811838"/>
          </a:xfrm>
        </p:spPr>
        <p:txBody>
          <a:bodyPr vert="eaVert"/>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12E365E3-731F-16FA-97F3-58F9658E34FA}"/>
              </a:ext>
            </a:extLst>
          </p:cNvPr>
          <p:cNvSpPr>
            <a:spLocks noGrp="1"/>
          </p:cNvSpPr>
          <p:nvPr>
            <p:ph type="body" orient="vert" idx="1"/>
          </p:nvPr>
        </p:nvSpPr>
        <p:spPr>
          <a:xfrm>
            <a:off x="838200" y="365125"/>
            <a:ext cx="7734300" cy="5811838"/>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ECB2432D-DEC0-6EA6-65A1-4112B335FE69}"/>
              </a:ext>
            </a:extLst>
          </p:cNvPr>
          <p:cNvSpPr>
            <a:spLocks noGrp="1"/>
          </p:cNvSpPr>
          <p:nvPr>
            <p:ph type="dt" sz="half" idx="10"/>
          </p:nvPr>
        </p:nvSpPr>
        <p:spPr/>
        <p:txBody>
          <a:bodyPr/>
          <a:lstStyle/>
          <a:p>
            <a:fld id="{B000C997-37E1-4749-93FC-E13495AADC65}" type="datetimeFigureOut">
              <a:rPr lang="uk-UA" smtClean="0"/>
              <a:t>04.03.2025</a:t>
            </a:fld>
            <a:endParaRPr lang="uk-UA"/>
          </a:p>
        </p:txBody>
      </p:sp>
      <p:sp>
        <p:nvSpPr>
          <p:cNvPr id="5" name="Місце для нижнього колонтитула 4">
            <a:extLst>
              <a:ext uri="{FF2B5EF4-FFF2-40B4-BE49-F238E27FC236}">
                <a16:creationId xmlns:a16="http://schemas.microsoft.com/office/drawing/2014/main" id="{91DF5B0A-5F99-7CC7-071F-C696CA9B3604}"/>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81272F96-BE92-F71A-4812-97FF265F3303}"/>
              </a:ext>
            </a:extLst>
          </p:cNvPr>
          <p:cNvSpPr>
            <a:spLocks noGrp="1"/>
          </p:cNvSpPr>
          <p:nvPr>
            <p:ph type="sldNum" sz="quarter" idx="12"/>
          </p:nvPr>
        </p:nvSpPr>
        <p:spPr/>
        <p:txBody>
          <a:bodyPr/>
          <a:lstStyle/>
          <a:p>
            <a:fld id="{FD7ED509-A532-42E5-805B-0DF87322ED93}" type="slidenum">
              <a:rPr lang="uk-UA" smtClean="0"/>
              <a:t>‹№›</a:t>
            </a:fld>
            <a:endParaRPr lang="uk-UA"/>
          </a:p>
        </p:txBody>
      </p:sp>
    </p:spTree>
    <p:extLst>
      <p:ext uri="{BB962C8B-B14F-4D97-AF65-F5344CB8AC3E}">
        <p14:creationId xmlns:p14="http://schemas.microsoft.com/office/powerpoint/2010/main" val="12807658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F49E750-1B79-0BF9-8A4B-895973C400C1}"/>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020F44F7-222F-2EA8-6332-7B1529C32157}"/>
              </a:ext>
            </a:extLst>
          </p:cNvPr>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DB7B86E4-45E2-0DD9-CDD2-E283E270D17B}"/>
              </a:ext>
            </a:extLst>
          </p:cNvPr>
          <p:cNvSpPr>
            <a:spLocks noGrp="1"/>
          </p:cNvSpPr>
          <p:nvPr>
            <p:ph type="dt" sz="half" idx="10"/>
          </p:nvPr>
        </p:nvSpPr>
        <p:spPr/>
        <p:txBody>
          <a:bodyPr/>
          <a:lstStyle/>
          <a:p>
            <a:fld id="{B000C997-37E1-4749-93FC-E13495AADC65}" type="datetimeFigureOut">
              <a:rPr lang="uk-UA" smtClean="0"/>
              <a:t>04.03.2025</a:t>
            </a:fld>
            <a:endParaRPr lang="uk-UA"/>
          </a:p>
        </p:txBody>
      </p:sp>
      <p:sp>
        <p:nvSpPr>
          <p:cNvPr id="5" name="Місце для нижнього колонтитула 4">
            <a:extLst>
              <a:ext uri="{FF2B5EF4-FFF2-40B4-BE49-F238E27FC236}">
                <a16:creationId xmlns:a16="http://schemas.microsoft.com/office/drawing/2014/main" id="{551ACEAA-F89C-2590-DA15-485A028DD0F1}"/>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16D7055B-F490-8C4A-51D3-F28C2422A860}"/>
              </a:ext>
            </a:extLst>
          </p:cNvPr>
          <p:cNvSpPr>
            <a:spLocks noGrp="1"/>
          </p:cNvSpPr>
          <p:nvPr>
            <p:ph type="sldNum" sz="quarter" idx="12"/>
          </p:nvPr>
        </p:nvSpPr>
        <p:spPr/>
        <p:txBody>
          <a:bodyPr/>
          <a:lstStyle/>
          <a:p>
            <a:fld id="{FD7ED509-A532-42E5-805B-0DF87322ED93}" type="slidenum">
              <a:rPr lang="uk-UA" smtClean="0"/>
              <a:t>‹№›</a:t>
            </a:fld>
            <a:endParaRPr lang="uk-UA"/>
          </a:p>
        </p:txBody>
      </p:sp>
    </p:spTree>
    <p:extLst>
      <p:ext uri="{BB962C8B-B14F-4D97-AF65-F5344CB8AC3E}">
        <p14:creationId xmlns:p14="http://schemas.microsoft.com/office/powerpoint/2010/main" val="26646345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7FC085D-6CD0-21F4-529D-149E5E97DFCF}"/>
              </a:ext>
            </a:extLst>
          </p:cNvPr>
          <p:cNvSpPr>
            <a:spLocks noGrp="1"/>
          </p:cNvSpPr>
          <p:nvPr>
            <p:ph type="title"/>
          </p:nvPr>
        </p:nvSpPr>
        <p:spPr>
          <a:xfrm>
            <a:off x="831850" y="1709738"/>
            <a:ext cx="10515600" cy="2852737"/>
          </a:xfrm>
        </p:spPr>
        <p:txBody>
          <a:bodyPr anchor="b"/>
          <a:lstStyle>
            <a:lvl1pPr>
              <a:defRPr sz="6000"/>
            </a:lvl1p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456BA52E-C354-3483-1BD2-0D732F3236A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uk-UA"/>
              <a:t>Клацніть, щоб відредагувати стилі зразків тексту</a:t>
            </a:r>
          </a:p>
        </p:txBody>
      </p:sp>
      <p:sp>
        <p:nvSpPr>
          <p:cNvPr id="4" name="Місце для дати 3">
            <a:extLst>
              <a:ext uri="{FF2B5EF4-FFF2-40B4-BE49-F238E27FC236}">
                <a16:creationId xmlns:a16="http://schemas.microsoft.com/office/drawing/2014/main" id="{A428937D-D771-408D-0EF2-5E92016286F1}"/>
              </a:ext>
            </a:extLst>
          </p:cNvPr>
          <p:cNvSpPr>
            <a:spLocks noGrp="1"/>
          </p:cNvSpPr>
          <p:nvPr>
            <p:ph type="dt" sz="half" idx="10"/>
          </p:nvPr>
        </p:nvSpPr>
        <p:spPr/>
        <p:txBody>
          <a:bodyPr/>
          <a:lstStyle/>
          <a:p>
            <a:fld id="{B000C997-37E1-4749-93FC-E13495AADC65}" type="datetimeFigureOut">
              <a:rPr lang="uk-UA" smtClean="0"/>
              <a:t>04.03.2025</a:t>
            </a:fld>
            <a:endParaRPr lang="uk-UA"/>
          </a:p>
        </p:txBody>
      </p:sp>
      <p:sp>
        <p:nvSpPr>
          <p:cNvPr id="5" name="Місце для нижнього колонтитула 4">
            <a:extLst>
              <a:ext uri="{FF2B5EF4-FFF2-40B4-BE49-F238E27FC236}">
                <a16:creationId xmlns:a16="http://schemas.microsoft.com/office/drawing/2014/main" id="{263C52BB-D8A2-DC9D-47D0-949B31534C96}"/>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900D2644-6C40-A454-AE3A-9D8A5C9E1C16}"/>
              </a:ext>
            </a:extLst>
          </p:cNvPr>
          <p:cNvSpPr>
            <a:spLocks noGrp="1"/>
          </p:cNvSpPr>
          <p:nvPr>
            <p:ph type="sldNum" sz="quarter" idx="12"/>
          </p:nvPr>
        </p:nvSpPr>
        <p:spPr/>
        <p:txBody>
          <a:bodyPr/>
          <a:lstStyle/>
          <a:p>
            <a:fld id="{FD7ED509-A532-42E5-805B-0DF87322ED93}" type="slidenum">
              <a:rPr lang="uk-UA" smtClean="0"/>
              <a:t>‹№›</a:t>
            </a:fld>
            <a:endParaRPr lang="uk-UA"/>
          </a:p>
        </p:txBody>
      </p:sp>
    </p:spTree>
    <p:extLst>
      <p:ext uri="{BB962C8B-B14F-4D97-AF65-F5344CB8AC3E}">
        <p14:creationId xmlns:p14="http://schemas.microsoft.com/office/powerpoint/2010/main" val="39813553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59C1C1C-3023-F7A4-04D4-8AE6863CF780}"/>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D4410496-4BBC-3241-0429-6782808FD378}"/>
              </a:ext>
            </a:extLst>
          </p:cNvPr>
          <p:cNvSpPr>
            <a:spLocks noGrp="1"/>
          </p:cNvSpPr>
          <p:nvPr>
            <p:ph sz="half" idx="1"/>
          </p:nvPr>
        </p:nvSpPr>
        <p:spPr>
          <a:xfrm>
            <a:off x="838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вмісту 3">
            <a:extLst>
              <a:ext uri="{FF2B5EF4-FFF2-40B4-BE49-F238E27FC236}">
                <a16:creationId xmlns:a16="http://schemas.microsoft.com/office/drawing/2014/main" id="{188C3FF6-2A3C-451A-2453-D213B95FE54C}"/>
              </a:ext>
            </a:extLst>
          </p:cNvPr>
          <p:cNvSpPr>
            <a:spLocks noGrp="1"/>
          </p:cNvSpPr>
          <p:nvPr>
            <p:ph sz="half" idx="2"/>
          </p:nvPr>
        </p:nvSpPr>
        <p:spPr>
          <a:xfrm>
            <a:off x="6172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дати 4">
            <a:extLst>
              <a:ext uri="{FF2B5EF4-FFF2-40B4-BE49-F238E27FC236}">
                <a16:creationId xmlns:a16="http://schemas.microsoft.com/office/drawing/2014/main" id="{EF362FF8-0B32-790F-6B5C-618BB726DE7B}"/>
              </a:ext>
            </a:extLst>
          </p:cNvPr>
          <p:cNvSpPr>
            <a:spLocks noGrp="1"/>
          </p:cNvSpPr>
          <p:nvPr>
            <p:ph type="dt" sz="half" idx="10"/>
          </p:nvPr>
        </p:nvSpPr>
        <p:spPr/>
        <p:txBody>
          <a:bodyPr/>
          <a:lstStyle/>
          <a:p>
            <a:fld id="{B000C997-37E1-4749-93FC-E13495AADC65}" type="datetimeFigureOut">
              <a:rPr lang="uk-UA" smtClean="0"/>
              <a:t>04.03.2025</a:t>
            </a:fld>
            <a:endParaRPr lang="uk-UA"/>
          </a:p>
        </p:txBody>
      </p:sp>
      <p:sp>
        <p:nvSpPr>
          <p:cNvPr id="6" name="Місце для нижнього колонтитула 5">
            <a:extLst>
              <a:ext uri="{FF2B5EF4-FFF2-40B4-BE49-F238E27FC236}">
                <a16:creationId xmlns:a16="http://schemas.microsoft.com/office/drawing/2014/main" id="{48DC504A-0EA4-C84F-CB41-50AFA7468D34}"/>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5DA6239C-0088-4762-CF76-D347F4E5B720}"/>
              </a:ext>
            </a:extLst>
          </p:cNvPr>
          <p:cNvSpPr>
            <a:spLocks noGrp="1"/>
          </p:cNvSpPr>
          <p:nvPr>
            <p:ph type="sldNum" sz="quarter" idx="12"/>
          </p:nvPr>
        </p:nvSpPr>
        <p:spPr/>
        <p:txBody>
          <a:bodyPr/>
          <a:lstStyle/>
          <a:p>
            <a:fld id="{FD7ED509-A532-42E5-805B-0DF87322ED93}" type="slidenum">
              <a:rPr lang="uk-UA" smtClean="0"/>
              <a:t>‹№›</a:t>
            </a:fld>
            <a:endParaRPr lang="uk-UA"/>
          </a:p>
        </p:txBody>
      </p:sp>
    </p:spTree>
    <p:extLst>
      <p:ext uri="{BB962C8B-B14F-4D97-AF65-F5344CB8AC3E}">
        <p14:creationId xmlns:p14="http://schemas.microsoft.com/office/powerpoint/2010/main" val="376184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B77682F-A242-4812-5394-732C6290742A}"/>
              </a:ext>
            </a:extLst>
          </p:cNvPr>
          <p:cNvSpPr>
            <a:spLocks noGrp="1"/>
          </p:cNvSpPr>
          <p:nvPr>
            <p:ph type="title"/>
          </p:nvPr>
        </p:nvSpPr>
        <p:spPr>
          <a:xfrm>
            <a:off x="839788" y="365125"/>
            <a:ext cx="10515600" cy="1325563"/>
          </a:xfrm>
        </p:spPr>
        <p:txBody>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D01A0000-57BA-0456-7577-2524DB0D75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Місце для вмісту 3">
            <a:extLst>
              <a:ext uri="{FF2B5EF4-FFF2-40B4-BE49-F238E27FC236}">
                <a16:creationId xmlns:a16="http://schemas.microsoft.com/office/drawing/2014/main" id="{983E6D29-DC77-91A3-3B9E-0F2D9D430A14}"/>
              </a:ext>
            </a:extLst>
          </p:cNvPr>
          <p:cNvSpPr>
            <a:spLocks noGrp="1"/>
          </p:cNvSpPr>
          <p:nvPr>
            <p:ph sz="half" idx="2"/>
          </p:nvPr>
        </p:nvSpPr>
        <p:spPr>
          <a:xfrm>
            <a:off x="839788" y="2505075"/>
            <a:ext cx="5157787"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тексту 4">
            <a:extLst>
              <a:ext uri="{FF2B5EF4-FFF2-40B4-BE49-F238E27FC236}">
                <a16:creationId xmlns:a16="http://schemas.microsoft.com/office/drawing/2014/main" id="{033A9FC7-D805-1964-1820-B10AF475D55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Місце для вмісту 5">
            <a:extLst>
              <a:ext uri="{FF2B5EF4-FFF2-40B4-BE49-F238E27FC236}">
                <a16:creationId xmlns:a16="http://schemas.microsoft.com/office/drawing/2014/main" id="{A7FA68CA-ED17-C927-4E0F-2DB54AF72A2D}"/>
              </a:ext>
            </a:extLst>
          </p:cNvPr>
          <p:cNvSpPr>
            <a:spLocks noGrp="1"/>
          </p:cNvSpPr>
          <p:nvPr>
            <p:ph sz="quarter" idx="4"/>
          </p:nvPr>
        </p:nvSpPr>
        <p:spPr>
          <a:xfrm>
            <a:off x="6172200" y="2505075"/>
            <a:ext cx="5183188"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7" name="Місце для дати 6">
            <a:extLst>
              <a:ext uri="{FF2B5EF4-FFF2-40B4-BE49-F238E27FC236}">
                <a16:creationId xmlns:a16="http://schemas.microsoft.com/office/drawing/2014/main" id="{DD959FA9-6C26-12FB-1E7E-6D0937A2A461}"/>
              </a:ext>
            </a:extLst>
          </p:cNvPr>
          <p:cNvSpPr>
            <a:spLocks noGrp="1"/>
          </p:cNvSpPr>
          <p:nvPr>
            <p:ph type="dt" sz="half" idx="10"/>
          </p:nvPr>
        </p:nvSpPr>
        <p:spPr/>
        <p:txBody>
          <a:bodyPr/>
          <a:lstStyle/>
          <a:p>
            <a:fld id="{B000C997-37E1-4749-93FC-E13495AADC65}" type="datetimeFigureOut">
              <a:rPr lang="uk-UA" smtClean="0"/>
              <a:t>04.03.2025</a:t>
            </a:fld>
            <a:endParaRPr lang="uk-UA"/>
          </a:p>
        </p:txBody>
      </p:sp>
      <p:sp>
        <p:nvSpPr>
          <p:cNvPr id="8" name="Місце для нижнього колонтитула 7">
            <a:extLst>
              <a:ext uri="{FF2B5EF4-FFF2-40B4-BE49-F238E27FC236}">
                <a16:creationId xmlns:a16="http://schemas.microsoft.com/office/drawing/2014/main" id="{1D886E82-1F4E-7DBC-1397-BA92EF1E83D8}"/>
              </a:ext>
            </a:extLst>
          </p:cNvPr>
          <p:cNvSpPr>
            <a:spLocks noGrp="1"/>
          </p:cNvSpPr>
          <p:nvPr>
            <p:ph type="ftr" sz="quarter" idx="11"/>
          </p:nvPr>
        </p:nvSpPr>
        <p:spPr/>
        <p:txBody>
          <a:bodyPr/>
          <a:lstStyle/>
          <a:p>
            <a:endParaRPr lang="uk-UA"/>
          </a:p>
        </p:txBody>
      </p:sp>
      <p:sp>
        <p:nvSpPr>
          <p:cNvPr id="9" name="Місце для номера слайда 8">
            <a:extLst>
              <a:ext uri="{FF2B5EF4-FFF2-40B4-BE49-F238E27FC236}">
                <a16:creationId xmlns:a16="http://schemas.microsoft.com/office/drawing/2014/main" id="{0D632C63-3EBE-8B2C-3C4D-1DDC72176C82}"/>
              </a:ext>
            </a:extLst>
          </p:cNvPr>
          <p:cNvSpPr>
            <a:spLocks noGrp="1"/>
          </p:cNvSpPr>
          <p:nvPr>
            <p:ph type="sldNum" sz="quarter" idx="12"/>
          </p:nvPr>
        </p:nvSpPr>
        <p:spPr/>
        <p:txBody>
          <a:bodyPr/>
          <a:lstStyle/>
          <a:p>
            <a:fld id="{FD7ED509-A532-42E5-805B-0DF87322ED93}" type="slidenum">
              <a:rPr lang="uk-UA" smtClean="0"/>
              <a:t>‹№›</a:t>
            </a:fld>
            <a:endParaRPr lang="uk-UA"/>
          </a:p>
        </p:txBody>
      </p:sp>
    </p:spTree>
    <p:extLst>
      <p:ext uri="{BB962C8B-B14F-4D97-AF65-F5344CB8AC3E}">
        <p14:creationId xmlns:p14="http://schemas.microsoft.com/office/powerpoint/2010/main" val="19062690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FBE91AD-8369-2AE2-D7E2-FE054468129D}"/>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дати 2">
            <a:extLst>
              <a:ext uri="{FF2B5EF4-FFF2-40B4-BE49-F238E27FC236}">
                <a16:creationId xmlns:a16="http://schemas.microsoft.com/office/drawing/2014/main" id="{6D69BCC5-727C-7C09-B374-B9FCBFCD837E}"/>
              </a:ext>
            </a:extLst>
          </p:cNvPr>
          <p:cNvSpPr>
            <a:spLocks noGrp="1"/>
          </p:cNvSpPr>
          <p:nvPr>
            <p:ph type="dt" sz="half" idx="10"/>
          </p:nvPr>
        </p:nvSpPr>
        <p:spPr/>
        <p:txBody>
          <a:bodyPr/>
          <a:lstStyle/>
          <a:p>
            <a:fld id="{B000C997-37E1-4749-93FC-E13495AADC65}" type="datetimeFigureOut">
              <a:rPr lang="uk-UA" smtClean="0"/>
              <a:t>04.03.2025</a:t>
            </a:fld>
            <a:endParaRPr lang="uk-UA"/>
          </a:p>
        </p:txBody>
      </p:sp>
      <p:sp>
        <p:nvSpPr>
          <p:cNvPr id="4" name="Місце для нижнього колонтитула 3">
            <a:extLst>
              <a:ext uri="{FF2B5EF4-FFF2-40B4-BE49-F238E27FC236}">
                <a16:creationId xmlns:a16="http://schemas.microsoft.com/office/drawing/2014/main" id="{D3B03BCD-A7C5-046E-33E8-0384C3101D5C}"/>
              </a:ext>
            </a:extLst>
          </p:cNvPr>
          <p:cNvSpPr>
            <a:spLocks noGrp="1"/>
          </p:cNvSpPr>
          <p:nvPr>
            <p:ph type="ftr" sz="quarter" idx="11"/>
          </p:nvPr>
        </p:nvSpPr>
        <p:spPr/>
        <p:txBody>
          <a:bodyPr/>
          <a:lstStyle/>
          <a:p>
            <a:endParaRPr lang="uk-UA"/>
          </a:p>
        </p:txBody>
      </p:sp>
      <p:sp>
        <p:nvSpPr>
          <p:cNvPr id="5" name="Місце для номера слайда 4">
            <a:extLst>
              <a:ext uri="{FF2B5EF4-FFF2-40B4-BE49-F238E27FC236}">
                <a16:creationId xmlns:a16="http://schemas.microsoft.com/office/drawing/2014/main" id="{76453F91-DB44-8B02-B6E1-34512BDB04BC}"/>
              </a:ext>
            </a:extLst>
          </p:cNvPr>
          <p:cNvSpPr>
            <a:spLocks noGrp="1"/>
          </p:cNvSpPr>
          <p:nvPr>
            <p:ph type="sldNum" sz="quarter" idx="12"/>
          </p:nvPr>
        </p:nvSpPr>
        <p:spPr/>
        <p:txBody>
          <a:bodyPr/>
          <a:lstStyle/>
          <a:p>
            <a:fld id="{FD7ED509-A532-42E5-805B-0DF87322ED93}" type="slidenum">
              <a:rPr lang="uk-UA" smtClean="0"/>
              <a:t>‹№›</a:t>
            </a:fld>
            <a:endParaRPr lang="uk-UA"/>
          </a:p>
        </p:txBody>
      </p:sp>
    </p:spTree>
    <p:extLst>
      <p:ext uri="{BB962C8B-B14F-4D97-AF65-F5344CB8AC3E}">
        <p14:creationId xmlns:p14="http://schemas.microsoft.com/office/powerpoint/2010/main" val="21540599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a:extLst>
              <a:ext uri="{FF2B5EF4-FFF2-40B4-BE49-F238E27FC236}">
                <a16:creationId xmlns:a16="http://schemas.microsoft.com/office/drawing/2014/main" id="{E14B289E-44F3-FF5D-B104-58AA4BCF4B90}"/>
              </a:ext>
            </a:extLst>
          </p:cNvPr>
          <p:cNvSpPr>
            <a:spLocks noGrp="1"/>
          </p:cNvSpPr>
          <p:nvPr>
            <p:ph type="dt" sz="half" idx="10"/>
          </p:nvPr>
        </p:nvSpPr>
        <p:spPr/>
        <p:txBody>
          <a:bodyPr/>
          <a:lstStyle/>
          <a:p>
            <a:fld id="{B000C997-37E1-4749-93FC-E13495AADC65}" type="datetimeFigureOut">
              <a:rPr lang="uk-UA" smtClean="0"/>
              <a:t>04.03.2025</a:t>
            </a:fld>
            <a:endParaRPr lang="uk-UA"/>
          </a:p>
        </p:txBody>
      </p:sp>
      <p:sp>
        <p:nvSpPr>
          <p:cNvPr id="3" name="Місце для нижнього колонтитула 2">
            <a:extLst>
              <a:ext uri="{FF2B5EF4-FFF2-40B4-BE49-F238E27FC236}">
                <a16:creationId xmlns:a16="http://schemas.microsoft.com/office/drawing/2014/main" id="{6D25607D-725F-E4B6-ABB5-969638BD65EF}"/>
              </a:ext>
            </a:extLst>
          </p:cNvPr>
          <p:cNvSpPr>
            <a:spLocks noGrp="1"/>
          </p:cNvSpPr>
          <p:nvPr>
            <p:ph type="ftr" sz="quarter" idx="11"/>
          </p:nvPr>
        </p:nvSpPr>
        <p:spPr/>
        <p:txBody>
          <a:bodyPr/>
          <a:lstStyle/>
          <a:p>
            <a:endParaRPr lang="uk-UA"/>
          </a:p>
        </p:txBody>
      </p:sp>
      <p:sp>
        <p:nvSpPr>
          <p:cNvPr id="4" name="Місце для номера слайда 3">
            <a:extLst>
              <a:ext uri="{FF2B5EF4-FFF2-40B4-BE49-F238E27FC236}">
                <a16:creationId xmlns:a16="http://schemas.microsoft.com/office/drawing/2014/main" id="{BB8DA672-D692-555F-D9E0-651CB89098D4}"/>
              </a:ext>
            </a:extLst>
          </p:cNvPr>
          <p:cNvSpPr>
            <a:spLocks noGrp="1"/>
          </p:cNvSpPr>
          <p:nvPr>
            <p:ph type="sldNum" sz="quarter" idx="12"/>
          </p:nvPr>
        </p:nvSpPr>
        <p:spPr/>
        <p:txBody>
          <a:bodyPr/>
          <a:lstStyle/>
          <a:p>
            <a:fld id="{FD7ED509-A532-42E5-805B-0DF87322ED93}" type="slidenum">
              <a:rPr lang="uk-UA" smtClean="0"/>
              <a:t>‹№›</a:t>
            </a:fld>
            <a:endParaRPr lang="uk-UA"/>
          </a:p>
        </p:txBody>
      </p:sp>
    </p:spTree>
    <p:extLst>
      <p:ext uri="{BB962C8B-B14F-4D97-AF65-F5344CB8AC3E}">
        <p14:creationId xmlns:p14="http://schemas.microsoft.com/office/powerpoint/2010/main" val="11029405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791203C-8DBE-1AD8-BAC9-87098DD25E83}"/>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562CD0A7-1B2C-3831-94E9-B9517A5E43C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тексту 3">
            <a:extLst>
              <a:ext uri="{FF2B5EF4-FFF2-40B4-BE49-F238E27FC236}">
                <a16:creationId xmlns:a16="http://schemas.microsoft.com/office/drawing/2014/main" id="{C0130E5D-1580-E839-399F-827B750CBE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68689E65-8F3A-E714-FA23-109F5072F5D4}"/>
              </a:ext>
            </a:extLst>
          </p:cNvPr>
          <p:cNvSpPr>
            <a:spLocks noGrp="1"/>
          </p:cNvSpPr>
          <p:nvPr>
            <p:ph type="dt" sz="half" idx="10"/>
          </p:nvPr>
        </p:nvSpPr>
        <p:spPr/>
        <p:txBody>
          <a:bodyPr/>
          <a:lstStyle/>
          <a:p>
            <a:fld id="{B000C997-37E1-4749-93FC-E13495AADC65}" type="datetimeFigureOut">
              <a:rPr lang="uk-UA" smtClean="0"/>
              <a:t>04.03.2025</a:t>
            </a:fld>
            <a:endParaRPr lang="uk-UA"/>
          </a:p>
        </p:txBody>
      </p:sp>
      <p:sp>
        <p:nvSpPr>
          <p:cNvPr id="6" name="Місце для нижнього колонтитула 5">
            <a:extLst>
              <a:ext uri="{FF2B5EF4-FFF2-40B4-BE49-F238E27FC236}">
                <a16:creationId xmlns:a16="http://schemas.microsoft.com/office/drawing/2014/main" id="{BDA8D99D-AD35-DC19-1939-323EEDE66D87}"/>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6FEE9A1E-C796-0D89-6446-C46CBE6EB65F}"/>
              </a:ext>
            </a:extLst>
          </p:cNvPr>
          <p:cNvSpPr>
            <a:spLocks noGrp="1"/>
          </p:cNvSpPr>
          <p:nvPr>
            <p:ph type="sldNum" sz="quarter" idx="12"/>
          </p:nvPr>
        </p:nvSpPr>
        <p:spPr/>
        <p:txBody>
          <a:bodyPr/>
          <a:lstStyle/>
          <a:p>
            <a:fld id="{FD7ED509-A532-42E5-805B-0DF87322ED93}" type="slidenum">
              <a:rPr lang="uk-UA" smtClean="0"/>
              <a:t>‹№›</a:t>
            </a:fld>
            <a:endParaRPr lang="uk-UA"/>
          </a:p>
        </p:txBody>
      </p:sp>
    </p:spTree>
    <p:extLst>
      <p:ext uri="{BB962C8B-B14F-4D97-AF65-F5344CB8AC3E}">
        <p14:creationId xmlns:p14="http://schemas.microsoft.com/office/powerpoint/2010/main" val="28298591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88A103D-32CD-BA0F-59CB-281503C4DF07}"/>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зображення 2">
            <a:extLst>
              <a:ext uri="{FF2B5EF4-FFF2-40B4-BE49-F238E27FC236}">
                <a16:creationId xmlns:a16="http://schemas.microsoft.com/office/drawing/2014/main" id="{EFFF4164-8E7C-5515-DC47-43973388A8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a:extLst>
              <a:ext uri="{FF2B5EF4-FFF2-40B4-BE49-F238E27FC236}">
                <a16:creationId xmlns:a16="http://schemas.microsoft.com/office/drawing/2014/main" id="{4C7C54F2-A3EE-62F8-7B34-AD0636EAD7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0D5D87DB-316D-CC02-1782-57598CE7BCD6}"/>
              </a:ext>
            </a:extLst>
          </p:cNvPr>
          <p:cNvSpPr>
            <a:spLocks noGrp="1"/>
          </p:cNvSpPr>
          <p:nvPr>
            <p:ph type="dt" sz="half" idx="10"/>
          </p:nvPr>
        </p:nvSpPr>
        <p:spPr/>
        <p:txBody>
          <a:bodyPr/>
          <a:lstStyle/>
          <a:p>
            <a:fld id="{B000C997-37E1-4749-93FC-E13495AADC65}" type="datetimeFigureOut">
              <a:rPr lang="uk-UA" smtClean="0"/>
              <a:t>04.03.2025</a:t>
            </a:fld>
            <a:endParaRPr lang="uk-UA"/>
          </a:p>
        </p:txBody>
      </p:sp>
      <p:sp>
        <p:nvSpPr>
          <p:cNvPr id="6" name="Місце для нижнього колонтитула 5">
            <a:extLst>
              <a:ext uri="{FF2B5EF4-FFF2-40B4-BE49-F238E27FC236}">
                <a16:creationId xmlns:a16="http://schemas.microsoft.com/office/drawing/2014/main" id="{F61D746C-C9F5-E64C-EFA7-B6277D0F40AD}"/>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B90BA88F-8BA6-049E-E7B2-BB2504F52225}"/>
              </a:ext>
            </a:extLst>
          </p:cNvPr>
          <p:cNvSpPr>
            <a:spLocks noGrp="1"/>
          </p:cNvSpPr>
          <p:nvPr>
            <p:ph type="sldNum" sz="quarter" idx="12"/>
          </p:nvPr>
        </p:nvSpPr>
        <p:spPr/>
        <p:txBody>
          <a:bodyPr/>
          <a:lstStyle/>
          <a:p>
            <a:fld id="{FD7ED509-A532-42E5-805B-0DF87322ED93}" type="slidenum">
              <a:rPr lang="uk-UA" smtClean="0"/>
              <a:t>‹№›</a:t>
            </a:fld>
            <a:endParaRPr lang="uk-UA"/>
          </a:p>
        </p:txBody>
      </p:sp>
    </p:spTree>
    <p:extLst>
      <p:ext uri="{BB962C8B-B14F-4D97-AF65-F5344CB8AC3E}">
        <p14:creationId xmlns:p14="http://schemas.microsoft.com/office/powerpoint/2010/main" val="19115421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a:extLst>
              <a:ext uri="{FF2B5EF4-FFF2-40B4-BE49-F238E27FC236}">
                <a16:creationId xmlns:a16="http://schemas.microsoft.com/office/drawing/2014/main" id="{E8DAF488-98B1-AAB6-E34F-866D188377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970026EF-4E53-37DF-F346-E247181354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C6E75B07-C024-656B-8CB9-89AD1CB7712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000C997-37E1-4749-93FC-E13495AADC65}" type="datetimeFigureOut">
              <a:rPr lang="uk-UA" smtClean="0"/>
              <a:t>04.03.2025</a:t>
            </a:fld>
            <a:endParaRPr lang="uk-UA"/>
          </a:p>
        </p:txBody>
      </p:sp>
      <p:sp>
        <p:nvSpPr>
          <p:cNvPr id="5" name="Місце для нижнього колонтитула 4">
            <a:extLst>
              <a:ext uri="{FF2B5EF4-FFF2-40B4-BE49-F238E27FC236}">
                <a16:creationId xmlns:a16="http://schemas.microsoft.com/office/drawing/2014/main" id="{5ADD97E8-E972-3B10-B023-7CD0382D75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uk-UA"/>
          </a:p>
        </p:txBody>
      </p:sp>
      <p:sp>
        <p:nvSpPr>
          <p:cNvPr id="6" name="Місце для номера слайда 5">
            <a:extLst>
              <a:ext uri="{FF2B5EF4-FFF2-40B4-BE49-F238E27FC236}">
                <a16:creationId xmlns:a16="http://schemas.microsoft.com/office/drawing/2014/main" id="{99EDA2D1-E9EE-2996-C97D-155FCC1CED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D7ED509-A532-42E5-805B-0DF87322ED93}" type="slidenum">
              <a:rPr lang="uk-UA" smtClean="0"/>
              <a:t>‹№›</a:t>
            </a:fld>
            <a:endParaRPr lang="uk-UA"/>
          </a:p>
        </p:txBody>
      </p:sp>
    </p:spTree>
    <p:extLst>
      <p:ext uri="{BB962C8B-B14F-4D97-AF65-F5344CB8AC3E}">
        <p14:creationId xmlns:p14="http://schemas.microsoft.com/office/powerpoint/2010/main" val="7962992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wordwall.net/resource/86153602/marketing-fundamental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youtube.com/watch?v=3MwMII8n1qM&amp;t=26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coursera.org/articles/4-ps-of-marketing?authType=google&amp;completeMode=existingCourseraAccount"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linguahouse.com/esl-lesson-plans/business-english/marketing-strategies/audioplayer/marketing-strategies-bemp3"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linguahouse.com/esl-lesson-plans/business-english/marketing-strategies/audioplayer/marketing-strategies-bemp3"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Smartphone with chart graphic">
            <a:extLst>
              <a:ext uri="{FF2B5EF4-FFF2-40B4-BE49-F238E27FC236}">
                <a16:creationId xmlns:a16="http://schemas.microsoft.com/office/drawing/2014/main" id="{5823866A-0D28-614A-DEB9-E0267BBF0B07}"/>
              </a:ext>
            </a:extLst>
          </p:cNvPr>
          <p:cNvPicPr>
            <a:picLocks noChangeAspect="1"/>
          </p:cNvPicPr>
          <p:nvPr/>
        </p:nvPicPr>
        <p:blipFill>
          <a:blip r:embed="rId2">
            <a:extLst>
              <a:ext uri="{28A0092B-C50C-407E-A947-70E740481C1C}">
                <a14:useLocalDpi xmlns:a14="http://schemas.microsoft.com/office/drawing/2010/main" val="0"/>
              </a:ext>
            </a:extLst>
          </a:blip>
          <a:srcRect t="1928" r="9089" b="11678"/>
          <a:stretch/>
        </p:blipFill>
        <p:spPr>
          <a:xfrm>
            <a:off x="3523488" y="10"/>
            <a:ext cx="8668512" cy="6857990"/>
          </a:xfrm>
          <a:prstGeom prst="rect">
            <a:avLst/>
          </a:prstGeom>
        </p:spPr>
      </p:pic>
      <p:sp>
        <p:nvSpPr>
          <p:cNvPr id="12" name="Rectangle 11">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E063729F-E8CB-8145-BFE7-8187238F5DDF}"/>
              </a:ext>
            </a:extLst>
          </p:cNvPr>
          <p:cNvSpPr>
            <a:spLocks noGrp="1"/>
          </p:cNvSpPr>
          <p:nvPr>
            <p:ph type="ctrTitle"/>
          </p:nvPr>
        </p:nvSpPr>
        <p:spPr>
          <a:xfrm>
            <a:off x="98323" y="1122363"/>
            <a:ext cx="7197212" cy="2647620"/>
          </a:xfrm>
        </p:spPr>
        <p:txBody>
          <a:bodyPr anchor="b">
            <a:normAutofit fontScale="90000"/>
          </a:bodyPr>
          <a:lstStyle/>
          <a:p>
            <a:pPr>
              <a:lnSpc>
                <a:spcPct val="150000"/>
              </a:lnSpc>
            </a:pPr>
            <a:r>
              <a:rPr lang="ru-RU" sz="4400" b="1" dirty="0" err="1">
                <a:effectLst/>
                <a:latin typeface="Arial" panose="020B0604020202020204" pitchFamily="34" charset="0"/>
                <a:ea typeface="Arial" panose="020B0604020202020204" pitchFamily="34" charset="0"/>
              </a:rPr>
              <a:t>Introduction</a:t>
            </a:r>
            <a:r>
              <a:rPr lang="ru-RU" sz="4400" b="1" dirty="0">
                <a:effectLst/>
                <a:latin typeface="Arial" panose="020B0604020202020204" pitchFamily="34" charset="0"/>
                <a:ea typeface="Arial" panose="020B0604020202020204" pitchFamily="34" charset="0"/>
              </a:rPr>
              <a:t> </a:t>
            </a:r>
            <a:r>
              <a:rPr lang="ru-RU" sz="4400" b="1" dirty="0" err="1">
                <a:effectLst/>
                <a:latin typeface="Arial" panose="020B0604020202020204" pitchFamily="34" charset="0"/>
                <a:ea typeface="Arial" panose="020B0604020202020204" pitchFamily="34" charset="0"/>
              </a:rPr>
              <a:t>to</a:t>
            </a:r>
            <a:r>
              <a:rPr lang="ru-RU" sz="4400" b="1" dirty="0">
                <a:effectLst/>
                <a:latin typeface="Arial" panose="020B0604020202020204" pitchFamily="34" charset="0"/>
                <a:ea typeface="Arial" panose="020B0604020202020204" pitchFamily="34" charset="0"/>
              </a:rPr>
              <a:t> </a:t>
            </a:r>
            <a:br>
              <a:rPr lang="en-US" sz="4400" b="1" dirty="0">
                <a:effectLst/>
                <a:latin typeface="Arial" panose="020B0604020202020204" pitchFamily="34" charset="0"/>
                <a:ea typeface="Arial" panose="020B0604020202020204" pitchFamily="34" charset="0"/>
              </a:rPr>
            </a:br>
            <a:r>
              <a:rPr lang="ru-RU" sz="4400" b="1" dirty="0">
                <a:effectLst/>
                <a:latin typeface="Arial" panose="020B0604020202020204" pitchFamily="34" charset="0"/>
                <a:ea typeface="Arial" panose="020B0604020202020204" pitchFamily="34" charset="0"/>
              </a:rPr>
              <a:t>Management </a:t>
            </a:r>
            <a:r>
              <a:rPr lang="ru-RU" sz="4400" b="1" dirty="0" err="1">
                <a:effectLst/>
                <a:latin typeface="Arial" panose="020B0604020202020204" pitchFamily="34" charset="0"/>
                <a:ea typeface="Arial" panose="020B0604020202020204" pitchFamily="34" charset="0"/>
              </a:rPr>
              <a:t>and</a:t>
            </a:r>
            <a:r>
              <a:rPr lang="ru-RU" sz="4400" b="1" dirty="0">
                <a:effectLst/>
                <a:latin typeface="Arial" panose="020B0604020202020204" pitchFamily="34" charset="0"/>
                <a:ea typeface="Arial" panose="020B0604020202020204" pitchFamily="34" charset="0"/>
              </a:rPr>
              <a:t> Marketing: </a:t>
            </a:r>
            <a:r>
              <a:rPr lang="ru-RU" sz="4400" i="1" dirty="0" err="1">
                <a:effectLst/>
                <a:latin typeface="Arial" panose="020B0604020202020204" pitchFamily="34" charset="0"/>
                <a:ea typeface="Arial" panose="020B0604020202020204" pitchFamily="34" charset="0"/>
              </a:rPr>
              <a:t>Ma</a:t>
            </a:r>
            <a:r>
              <a:rPr lang="en-US" sz="4400" i="1" dirty="0" err="1">
                <a:effectLst/>
                <a:latin typeface="Arial" panose="020B0604020202020204" pitchFamily="34" charset="0"/>
                <a:ea typeface="Arial" panose="020B0604020202020204" pitchFamily="34" charset="0"/>
              </a:rPr>
              <a:t>rketing</a:t>
            </a:r>
            <a:r>
              <a:rPr lang="ru-RU" sz="4400" i="1" dirty="0">
                <a:effectLst/>
                <a:latin typeface="Arial" panose="020B0604020202020204" pitchFamily="34" charset="0"/>
                <a:ea typeface="Arial" panose="020B0604020202020204" pitchFamily="34" charset="0"/>
              </a:rPr>
              <a:t> </a:t>
            </a:r>
            <a:r>
              <a:rPr lang="ru-RU" sz="4400" i="1" dirty="0" err="1">
                <a:effectLst/>
                <a:latin typeface="Arial" panose="020B0604020202020204" pitchFamily="34" charset="0"/>
                <a:ea typeface="Arial" panose="020B0604020202020204" pitchFamily="34" charset="0"/>
              </a:rPr>
              <a:t>fundamentals</a:t>
            </a:r>
            <a:endParaRPr lang="uk-UA" sz="4400" i="1" dirty="0"/>
          </a:p>
        </p:txBody>
      </p:sp>
      <p:sp>
        <p:nvSpPr>
          <p:cNvPr id="3" name="Підзаголовок 2">
            <a:extLst>
              <a:ext uri="{FF2B5EF4-FFF2-40B4-BE49-F238E27FC236}">
                <a16:creationId xmlns:a16="http://schemas.microsoft.com/office/drawing/2014/main" id="{A424509E-631C-F08C-3641-CA92B65BF733}"/>
              </a:ext>
            </a:extLst>
          </p:cNvPr>
          <p:cNvSpPr>
            <a:spLocks noGrp="1"/>
          </p:cNvSpPr>
          <p:nvPr>
            <p:ph type="subTitle" idx="1"/>
          </p:nvPr>
        </p:nvSpPr>
        <p:spPr>
          <a:xfrm>
            <a:off x="285136" y="5470161"/>
            <a:ext cx="4216204" cy="932016"/>
          </a:xfrm>
        </p:spPr>
        <p:txBody>
          <a:bodyPr>
            <a:normAutofit fontScale="70000" lnSpcReduction="20000"/>
          </a:bodyPr>
          <a:lstStyle/>
          <a:p>
            <a:pPr algn="l">
              <a:lnSpc>
                <a:spcPct val="100000"/>
              </a:lnSpc>
            </a:pPr>
            <a:r>
              <a:rPr lang="en-US" sz="2000" b="1" i="1" dirty="0"/>
              <a:t>Created by Iryna Zhukevych</a:t>
            </a:r>
          </a:p>
          <a:p>
            <a:pPr algn="l">
              <a:lnSpc>
                <a:spcPct val="100000"/>
              </a:lnSpc>
            </a:pPr>
            <a:r>
              <a:rPr lang="en-US" sz="2000" i="1" dirty="0"/>
              <a:t>PhD in Pedagogical Sciences</a:t>
            </a:r>
          </a:p>
          <a:p>
            <a:pPr algn="l">
              <a:lnSpc>
                <a:spcPct val="100000"/>
              </a:lnSpc>
            </a:pPr>
            <a:r>
              <a:rPr lang="en-US" sz="2000" i="1" dirty="0"/>
              <a:t>Associate Professor</a:t>
            </a:r>
            <a:endParaRPr lang="uk-UA" sz="2000" i="1" dirty="0"/>
          </a:p>
        </p:txBody>
      </p:sp>
      <p:sp>
        <p:nvSpPr>
          <p:cNvPr id="14" name="Rectangle 1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35524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4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2000"/>
                                  </p:stCondLst>
                                  <p:iterate type="lt">
                                    <p:tmPct val="10000"/>
                                  </p:iterate>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4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6DA9DF9-31F7-4056-B42E-878CC9241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667A3866-65A7-B988-C901-82F95B5A78CB}"/>
              </a:ext>
            </a:extLst>
          </p:cNvPr>
          <p:cNvSpPr>
            <a:spLocks noGrp="1"/>
          </p:cNvSpPr>
          <p:nvPr>
            <p:ph type="title"/>
          </p:nvPr>
        </p:nvSpPr>
        <p:spPr>
          <a:xfrm>
            <a:off x="643468" y="643467"/>
            <a:ext cx="4620584" cy="1002453"/>
          </a:xfrm>
        </p:spPr>
        <p:txBody>
          <a:bodyPr vert="horz" lIns="91440" tIns="45720" rIns="91440" bIns="45720" rtlCol="0" anchor="b">
            <a:normAutofit/>
          </a:bodyPr>
          <a:lstStyle/>
          <a:p>
            <a:pPr algn="ctr"/>
            <a:r>
              <a:rPr lang="en-US" dirty="0"/>
              <a:t>Speaking Cards</a:t>
            </a:r>
          </a:p>
        </p:txBody>
      </p:sp>
      <p:sp>
        <p:nvSpPr>
          <p:cNvPr id="3" name="Місце для вмісту 2">
            <a:extLst>
              <a:ext uri="{FF2B5EF4-FFF2-40B4-BE49-F238E27FC236}">
                <a16:creationId xmlns:a16="http://schemas.microsoft.com/office/drawing/2014/main" id="{27E2B5DA-1949-828E-8BD0-22FF7DA0AEFB}"/>
              </a:ext>
            </a:extLst>
          </p:cNvPr>
          <p:cNvSpPr>
            <a:spLocks noGrp="1"/>
          </p:cNvSpPr>
          <p:nvPr>
            <p:ph idx="1"/>
          </p:nvPr>
        </p:nvSpPr>
        <p:spPr>
          <a:xfrm>
            <a:off x="643468" y="2422724"/>
            <a:ext cx="5452532" cy="775494"/>
          </a:xfrm>
        </p:spPr>
        <p:txBody>
          <a:bodyPr vert="horz" lIns="91440" tIns="45720" rIns="91440" bIns="45720" rtlCol="0">
            <a:normAutofit/>
          </a:bodyPr>
          <a:lstStyle/>
          <a:p>
            <a:pPr marL="0" indent="0">
              <a:buNone/>
            </a:pPr>
            <a:r>
              <a:rPr lang="en-US" sz="2400" dirty="0">
                <a:hlinkClick r:id="rId2"/>
              </a:rPr>
              <a:t>https://wordwall.net/resource/86153602/marketing-fundamentals</a:t>
            </a:r>
            <a:r>
              <a:rPr lang="en-US" sz="2400" dirty="0"/>
              <a:t> </a:t>
            </a:r>
          </a:p>
        </p:txBody>
      </p:sp>
      <p:pic>
        <p:nvPicPr>
          <p:cNvPr id="5" name="Рисунок 4" descr="Flat lay of stationery">
            <a:extLst>
              <a:ext uri="{FF2B5EF4-FFF2-40B4-BE49-F238E27FC236}">
                <a16:creationId xmlns:a16="http://schemas.microsoft.com/office/drawing/2014/main" id="{8D209E83-75BA-269F-95EA-90FD904A1E19}"/>
              </a:ext>
            </a:extLst>
          </p:cNvPr>
          <p:cNvPicPr>
            <a:picLocks noChangeAspect="1"/>
          </p:cNvPicPr>
          <p:nvPr/>
        </p:nvPicPr>
        <p:blipFill>
          <a:blip r:embed="rId3">
            <a:extLst>
              <a:ext uri="{28A0092B-C50C-407E-A947-70E740481C1C}">
                <a14:useLocalDpi xmlns:a14="http://schemas.microsoft.com/office/drawing/2010/main" val="0"/>
              </a:ext>
            </a:extLst>
          </a:blip>
          <a:srcRect t="15753" r="1"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33328667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70E87EA-D4F6-F7AA-DFBE-C18C085FC4BF}"/>
              </a:ext>
            </a:extLst>
          </p:cNvPr>
          <p:cNvSpPr>
            <a:spLocks noGrp="1"/>
          </p:cNvSpPr>
          <p:nvPr>
            <p:ph type="title"/>
          </p:nvPr>
        </p:nvSpPr>
        <p:spPr>
          <a:xfrm>
            <a:off x="838200" y="365125"/>
            <a:ext cx="10515600" cy="437515"/>
          </a:xfrm>
        </p:spPr>
        <p:txBody>
          <a:bodyPr>
            <a:normAutofit/>
          </a:bodyPr>
          <a:lstStyle/>
          <a:p>
            <a:r>
              <a:rPr lang="en-US" sz="2400" b="1" dirty="0"/>
              <a:t>Read the information below.</a:t>
            </a:r>
            <a:endParaRPr lang="uk-UA" sz="2400" b="1" dirty="0"/>
          </a:p>
        </p:txBody>
      </p:sp>
      <p:graphicFrame>
        <p:nvGraphicFramePr>
          <p:cNvPr id="5" name="Місце для вмісту 2">
            <a:extLst>
              <a:ext uri="{FF2B5EF4-FFF2-40B4-BE49-F238E27FC236}">
                <a16:creationId xmlns:a16="http://schemas.microsoft.com/office/drawing/2014/main" id="{6E32D2ED-4C0C-15C6-CB5D-F71F087B70B0}"/>
              </a:ext>
            </a:extLst>
          </p:cNvPr>
          <p:cNvGraphicFramePr>
            <a:graphicFrameLocks noGrp="1"/>
          </p:cNvGraphicFramePr>
          <p:nvPr>
            <p:ph idx="1"/>
            <p:extLst>
              <p:ext uri="{D42A27DB-BD31-4B8C-83A1-F6EECF244321}">
                <p14:modId xmlns:p14="http://schemas.microsoft.com/office/powerpoint/2010/main" val="1689852126"/>
              </p:ext>
            </p:extLst>
          </p:nvPr>
        </p:nvGraphicFramePr>
        <p:xfrm>
          <a:off x="235974" y="871896"/>
          <a:ext cx="11039167" cy="55289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32074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19C584-A1C8-B664-F92F-89A30676FCAB}"/>
              </a:ext>
            </a:extLst>
          </p:cNvPr>
          <p:cNvSpPr>
            <a:spLocks noGrp="1"/>
          </p:cNvSpPr>
          <p:nvPr>
            <p:ph type="title"/>
          </p:nvPr>
        </p:nvSpPr>
        <p:spPr>
          <a:xfrm>
            <a:off x="838200" y="365125"/>
            <a:ext cx="10515600" cy="579755"/>
          </a:xfrm>
        </p:spPr>
        <p:txBody>
          <a:bodyPr>
            <a:normAutofit/>
          </a:bodyPr>
          <a:lstStyle/>
          <a:p>
            <a:r>
              <a:rPr lang="en-US" sz="2400" b="1" i="0" dirty="0">
                <a:solidFill>
                  <a:srgbClr val="364152"/>
                </a:solidFill>
                <a:effectLst/>
                <a:latin typeface="Inter"/>
              </a:rPr>
              <a:t>Choose the correct answer from the choices for each question.</a:t>
            </a:r>
            <a:endParaRPr lang="uk-UA" sz="2400" dirty="0"/>
          </a:p>
        </p:txBody>
      </p:sp>
      <p:graphicFrame>
        <p:nvGraphicFramePr>
          <p:cNvPr id="5" name="Місце для вмісту 2">
            <a:extLst>
              <a:ext uri="{FF2B5EF4-FFF2-40B4-BE49-F238E27FC236}">
                <a16:creationId xmlns:a16="http://schemas.microsoft.com/office/drawing/2014/main" id="{199A8EB6-7A11-E52F-8D6E-FF9F75C94200}"/>
              </a:ext>
            </a:extLst>
          </p:cNvPr>
          <p:cNvGraphicFramePr>
            <a:graphicFrameLocks noGrp="1"/>
          </p:cNvGraphicFramePr>
          <p:nvPr>
            <p:ph idx="1"/>
            <p:extLst>
              <p:ext uri="{D42A27DB-BD31-4B8C-83A1-F6EECF244321}">
                <p14:modId xmlns:p14="http://schemas.microsoft.com/office/powerpoint/2010/main" val="2142178355"/>
              </p:ext>
            </p:extLst>
          </p:nvPr>
        </p:nvGraphicFramePr>
        <p:xfrm>
          <a:off x="186813" y="944880"/>
          <a:ext cx="11779045" cy="59131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32922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659FDB4-FCBE-4A89-B46D-43D4FA544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313"/>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Заголовок 1">
            <a:extLst>
              <a:ext uri="{FF2B5EF4-FFF2-40B4-BE49-F238E27FC236}">
                <a16:creationId xmlns:a16="http://schemas.microsoft.com/office/drawing/2014/main" id="{D5B96F3B-C98E-84EB-AA20-2B0AACBCA1BD}"/>
              </a:ext>
            </a:extLst>
          </p:cNvPr>
          <p:cNvSpPr>
            <a:spLocks noGrp="1"/>
          </p:cNvSpPr>
          <p:nvPr>
            <p:ph type="title"/>
          </p:nvPr>
        </p:nvSpPr>
        <p:spPr>
          <a:xfrm>
            <a:off x="508891" y="510361"/>
            <a:ext cx="3939688" cy="5583126"/>
          </a:xfrm>
        </p:spPr>
        <p:txBody>
          <a:bodyPr>
            <a:normAutofit/>
          </a:bodyPr>
          <a:lstStyle/>
          <a:p>
            <a:pPr algn="ctr">
              <a:lnSpc>
                <a:spcPct val="150000"/>
              </a:lnSpc>
            </a:pPr>
            <a:r>
              <a:rPr lang="en-US" sz="2800" b="1" dirty="0">
                <a:latin typeface="Inter"/>
              </a:rPr>
              <a:t>Discuss</a:t>
            </a:r>
            <a:r>
              <a:rPr lang="en-US" sz="2800" b="1" i="0" dirty="0">
                <a:effectLst/>
                <a:latin typeface="Inter"/>
              </a:rPr>
              <a:t> the following questions</a:t>
            </a:r>
            <a:endParaRPr lang="uk-UA" sz="2800" dirty="0"/>
          </a:p>
        </p:txBody>
      </p:sp>
      <p:cxnSp>
        <p:nvCxnSpPr>
          <p:cNvPr id="11" name="Straight Connector 10">
            <a:extLst>
              <a:ext uri="{FF2B5EF4-FFF2-40B4-BE49-F238E27FC236}">
                <a16:creationId xmlns:a16="http://schemas.microsoft.com/office/drawing/2014/main" id="{C8F51B3F-8331-4E4A-AE96-D47B1006EE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8053" y="1132114"/>
            <a:ext cx="0" cy="5717573"/>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graphicFrame>
        <p:nvGraphicFramePr>
          <p:cNvPr id="5" name="Місце для вмісту 2">
            <a:extLst>
              <a:ext uri="{FF2B5EF4-FFF2-40B4-BE49-F238E27FC236}">
                <a16:creationId xmlns:a16="http://schemas.microsoft.com/office/drawing/2014/main" id="{4CF0B08B-597A-5EA7-5641-503000576DE1}"/>
              </a:ext>
            </a:extLst>
          </p:cNvPr>
          <p:cNvGraphicFramePr>
            <a:graphicFrameLocks noGrp="1"/>
          </p:cNvGraphicFramePr>
          <p:nvPr>
            <p:ph idx="1"/>
            <p:extLst>
              <p:ext uri="{D42A27DB-BD31-4B8C-83A1-F6EECF244321}">
                <p14:modId xmlns:p14="http://schemas.microsoft.com/office/powerpoint/2010/main" val="1695961735"/>
              </p:ext>
            </p:extLst>
          </p:nvPr>
        </p:nvGraphicFramePr>
        <p:xfrm>
          <a:off x="5108535" y="1070800"/>
          <a:ext cx="6245265" cy="55893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16152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1" name="Rectangle 1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624E6490-054E-4198-6B67-1E1EFC87CD73}"/>
              </a:ext>
            </a:extLst>
          </p:cNvPr>
          <p:cNvSpPr>
            <a:spLocks noGrp="1"/>
          </p:cNvSpPr>
          <p:nvPr>
            <p:ph type="title"/>
          </p:nvPr>
        </p:nvSpPr>
        <p:spPr>
          <a:xfrm>
            <a:off x="216310" y="350196"/>
            <a:ext cx="5781367" cy="1624520"/>
          </a:xfrm>
        </p:spPr>
        <p:txBody>
          <a:bodyPr anchor="ctr">
            <a:normAutofit fontScale="90000"/>
          </a:bodyPr>
          <a:lstStyle/>
          <a:p>
            <a:pPr algn="ctr">
              <a:lnSpc>
                <a:spcPct val="150000"/>
              </a:lnSpc>
            </a:pPr>
            <a:r>
              <a:rPr lang="en-US" sz="4000" b="1" i="0" dirty="0">
                <a:effectLst/>
                <a:latin typeface="Roboto" panose="02000000000000000000" pitchFamily="2" charset="0"/>
              </a:rPr>
              <a:t>Marketing in the Age of AI</a:t>
            </a:r>
            <a:endParaRPr lang="uk-UA" sz="4000" dirty="0"/>
          </a:p>
        </p:txBody>
      </p:sp>
      <p:sp>
        <p:nvSpPr>
          <p:cNvPr id="3" name="Місце для вмісту 2">
            <a:extLst>
              <a:ext uri="{FF2B5EF4-FFF2-40B4-BE49-F238E27FC236}">
                <a16:creationId xmlns:a16="http://schemas.microsoft.com/office/drawing/2014/main" id="{EEE8D085-2B83-EB38-F347-F80A20B8A8A8}"/>
              </a:ext>
            </a:extLst>
          </p:cNvPr>
          <p:cNvSpPr>
            <a:spLocks noGrp="1"/>
          </p:cNvSpPr>
          <p:nvPr>
            <p:ph idx="1"/>
          </p:nvPr>
        </p:nvSpPr>
        <p:spPr>
          <a:xfrm>
            <a:off x="216310" y="2286000"/>
            <a:ext cx="5683045" cy="4070350"/>
          </a:xfrm>
        </p:spPr>
        <p:txBody>
          <a:bodyPr anchor="ctr">
            <a:normAutofit/>
          </a:bodyPr>
          <a:lstStyle/>
          <a:p>
            <a:pPr marL="0" indent="0">
              <a:buNone/>
            </a:pPr>
            <a:r>
              <a:rPr lang="en-US" sz="1400" dirty="0">
                <a:hlinkClick r:id="rId2"/>
              </a:rPr>
              <a:t>https://www.youtube.com/watch?v=3MwMII8n1qM&amp;t=26s</a:t>
            </a:r>
            <a:endParaRPr lang="en-US" sz="1400" dirty="0"/>
          </a:p>
          <a:p>
            <a:pPr marL="0" indent="0">
              <a:buNone/>
            </a:pPr>
            <a:r>
              <a:rPr lang="en-US" sz="1800" b="1" dirty="0"/>
              <a:t>Answer the questions below.</a:t>
            </a:r>
          </a:p>
          <a:p>
            <a:pPr marL="0" indent="0">
              <a:buNone/>
            </a:pPr>
            <a:r>
              <a:rPr lang="en-US" sz="1800" dirty="0"/>
              <a:t>1. What are the main themes discussed in this video?</a:t>
            </a:r>
          </a:p>
          <a:p>
            <a:pPr marL="0" indent="0">
              <a:buNone/>
            </a:pPr>
            <a:r>
              <a:rPr lang="en-US" sz="1800" dirty="0"/>
              <a:t>2. How does the speaker support their arguments throughout the presentation?</a:t>
            </a:r>
          </a:p>
          <a:p>
            <a:pPr marL="0" indent="0">
              <a:buNone/>
            </a:pPr>
            <a:r>
              <a:rPr lang="en-US" sz="1800" dirty="0"/>
              <a:t>3. Identify any key statistics or data mentioned in the video. How do they contribute to the overall message?</a:t>
            </a:r>
          </a:p>
          <a:p>
            <a:pPr marL="0" indent="0">
              <a:buNone/>
            </a:pPr>
            <a:r>
              <a:rPr lang="en-US" sz="1800" dirty="0"/>
              <a:t>4. What challenges or counterarguments does the speaker address regarding the topic?</a:t>
            </a:r>
          </a:p>
          <a:p>
            <a:pPr marL="0" indent="0">
              <a:buNone/>
            </a:pPr>
            <a:r>
              <a:rPr lang="en-US" sz="1800" dirty="0"/>
              <a:t>5. Reflect on your personal perspective. How has the information presented in the video influenced your understanding of the topic?</a:t>
            </a:r>
            <a:endParaRPr lang="uk-UA" sz="1800" dirty="0"/>
          </a:p>
        </p:txBody>
      </p:sp>
      <p:pic>
        <p:nvPicPr>
          <p:cNvPr id="5" name="Picture 4" descr="Question mark boxes">
            <a:extLst>
              <a:ext uri="{FF2B5EF4-FFF2-40B4-BE49-F238E27FC236}">
                <a16:creationId xmlns:a16="http://schemas.microsoft.com/office/drawing/2014/main" id="{285CEEE4-E922-14D0-395F-51953B95AC05}"/>
              </a:ext>
            </a:extLst>
          </p:cNvPr>
          <p:cNvPicPr>
            <a:picLocks noChangeAspect="1"/>
          </p:cNvPicPr>
          <p:nvPr/>
        </p:nvPicPr>
        <p:blipFill>
          <a:blip r:embed="rId3"/>
          <a:srcRect l="27913" r="22031"/>
          <a:stretch/>
        </p:blipFill>
        <p:spPr>
          <a:xfrm>
            <a:off x="6096000" y="1"/>
            <a:ext cx="6102825" cy="6858000"/>
          </a:xfrm>
          <a:prstGeom prst="rect">
            <a:avLst/>
          </a:prstGeom>
        </p:spPr>
      </p:pic>
    </p:spTree>
    <p:extLst>
      <p:ext uri="{BB962C8B-B14F-4D97-AF65-F5344CB8AC3E}">
        <p14:creationId xmlns:p14="http://schemas.microsoft.com/office/powerpoint/2010/main" val="4544671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B210AC1D-4063-4C6E-9528-FA9C4C0C18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02F8C595-E68C-4306-AED8-DC7826A0A5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416414"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6A5B1619-60C6-12C2-A9BC-EC2FC64D55EB}"/>
              </a:ext>
            </a:extLst>
          </p:cNvPr>
          <p:cNvSpPr>
            <a:spLocks noGrp="1"/>
          </p:cNvSpPr>
          <p:nvPr>
            <p:ph type="title"/>
          </p:nvPr>
        </p:nvSpPr>
        <p:spPr>
          <a:xfrm>
            <a:off x="6096000" y="762001"/>
            <a:ext cx="4863921" cy="1708244"/>
          </a:xfrm>
        </p:spPr>
        <p:txBody>
          <a:bodyPr anchor="ctr">
            <a:normAutofit/>
          </a:bodyPr>
          <a:lstStyle/>
          <a:p>
            <a:pPr algn="ctr"/>
            <a:r>
              <a:rPr lang="en-US" sz="3100" b="1" i="0" dirty="0">
                <a:effectLst/>
                <a:latin typeface="Source Sans Pro" panose="020B0503030403020204" pitchFamily="34" charset="0"/>
              </a:rPr>
              <a:t>The 4 Ps of Marketing: What They Are and How to Use Them</a:t>
            </a:r>
            <a:endParaRPr lang="uk-UA" sz="3100" dirty="0"/>
          </a:p>
        </p:txBody>
      </p:sp>
      <p:pic>
        <p:nvPicPr>
          <p:cNvPr id="5" name="Picture 4" descr="Multi-coloured push pins connected by a black wire">
            <a:extLst>
              <a:ext uri="{FF2B5EF4-FFF2-40B4-BE49-F238E27FC236}">
                <a16:creationId xmlns:a16="http://schemas.microsoft.com/office/drawing/2014/main" id="{6EE835CF-B829-6DCC-CBE2-F8EDF3834B40}"/>
              </a:ext>
            </a:extLst>
          </p:cNvPr>
          <p:cNvPicPr>
            <a:picLocks noChangeAspect="1"/>
          </p:cNvPicPr>
          <p:nvPr/>
        </p:nvPicPr>
        <p:blipFill>
          <a:blip r:embed="rId2"/>
          <a:srcRect r="40666" b="-2"/>
          <a:stretch/>
        </p:blipFill>
        <p:spPr>
          <a:xfrm>
            <a:off x="-1" y="-2"/>
            <a:ext cx="6096001" cy="6858002"/>
          </a:xfrm>
          <a:prstGeom prst="rect">
            <a:avLst/>
          </a:prstGeom>
        </p:spPr>
      </p:pic>
      <p:sp>
        <p:nvSpPr>
          <p:cNvPr id="3" name="Місце для вмісту 2">
            <a:extLst>
              <a:ext uri="{FF2B5EF4-FFF2-40B4-BE49-F238E27FC236}">
                <a16:creationId xmlns:a16="http://schemas.microsoft.com/office/drawing/2014/main" id="{25E4D5F8-597F-FC7F-C17A-B4314DBCB7E5}"/>
              </a:ext>
            </a:extLst>
          </p:cNvPr>
          <p:cNvSpPr>
            <a:spLocks noGrp="1"/>
          </p:cNvSpPr>
          <p:nvPr>
            <p:ph idx="1"/>
          </p:nvPr>
        </p:nvSpPr>
        <p:spPr>
          <a:xfrm>
            <a:off x="6207760" y="2470245"/>
            <a:ext cx="4752161" cy="3769835"/>
          </a:xfrm>
        </p:spPr>
        <p:txBody>
          <a:bodyPr anchor="ctr">
            <a:normAutofit/>
          </a:bodyPr>
          <a:lstStyle/>
          <a:p>
            <a:pPr marL="0" indent="0">
              <a:buNone/>
            </a:pPr>
            <a:r>
              <a:rPr lang="en-US" sz="2000" dirty="0">
                <a:hlinkClick r:id="rId3"/>
              </a:rPr>
              <a:t>https://www.coursera.org/articles/4-ps-of-marketing?authType=google&amp;completeMode=existingCourseraAccount</a:t>
            </a:r>
            <a:endParaRPr lang="en-US" sz="2000" dirty="0"/>
          </a:p>
          <a:p>
            <a:pPr marL="0" indent="0">
              <a:buNone/>
            </a:pPr>
            <a:endParaRPr lang="en-US" sz="1400" b="1" i="0" dirty="0">
              <a:solidFill>
                <a:srgbClr val="0F1114"/>
              </a:solidFill>
              <a:effectLst/>
              <a:latin typeface="Source Sans Pro" panose="020B0503030403020204" pitchFamily="34" charset="0"/>
            </a:endParaRPr>
          </a:p>
          <a:p>
            <a:pPr marL="0" indent="0">
              <a:buNone/>
            </a:pPr>
            <a:r>
              <a:rPr lang="en-US" sz="1400" b="1" i="0" dirty="0">
                <a:solidFill>
                  <a:srgbClr val="0F1114"/>
                </a:solidFill>
                <a:effectLst/>
                <a:latin typeface="Source Sans Pro" panose="020B0503030403020204" pitchFamily="34" charset="0"/>
              </a:rPr>
              <a:t>Watch the video for ideas on how the 4 Ps work in a specific industry, like sports.</a:t>
            </a:r>
            <a:endParaRPr lang="uk-UA" sz="2000" dirty="0"/>
          </a:p>
        </p:txBody>
      </p:sp>
    </p:spTree>
    <p:extLst>
      <p:ext uri="{BB962C8B-B14F-4D97-AF65-F5344CB8AC3E}">
        <p14:creationId xmlns:p14="http://schemas.microsoft.com/office/powerpoint/2010/main" val="2720977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Місце для вмісту 4" descr="Зображення, що містить текст, знімок екрана, Шрифт, документ&#10;&#10;Автоматично згенерований опис">
            <a:extLst>
              <a:ext uri="{FF2B5EF4-FFF2-40B4-BE49-F238E27FC236}">
                <a16:creationId xmlns:a16="http://schemas.microsoft.com/office/drawing/2014/main" id="{8461928D-A518-AC7E-24F4-1AA11C5600E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87120" y="81280"/>
            <a:ext cx="10139680" cy="6776720"/>
          </a:xfrm>
          <a:prstGeom prst="rect">
            <a:avLst/>
          </a:prstGeom>
        </p:spPr>
      </p:pic>
    </p:spTree>
    <p:extLst>
      <p:ext uri="{BB962C8B-B14F-4D97-AF65-F5344CB8AC3E}">
        <p14:creationId xmlns:p14="http://schemas.microsoft.com/office/powerpoint/2010/main" val="12599727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0DCC097-1DB8-4B6D-85D0-6FBA0E1CA4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E0B58608-23C8-4441-994D-C6823EEE1D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2083506"/>
          </a:xfrm>
          <a:custGeom>
            <a:avLst/>
            <a:gdLst>
              <a:gd name="connsiteX0" fmla="*/ 0 w 12191999"/>
              <a:gd name="connsiteY0" fmla="*/ 0 h 2083506"/>
              <a:gd name="connsiteX1" fmla="*/ 9429748 w 12191999"/>
              <a:gd name="connsiteY1" fmla="*/ 0 h 2083506"/>
              <a:gd name="connsiteX2" fmla="*/ 9429748 w 12191999"/>
              <a:gd name="connsiteY2" fmla="*/ 1 h 2083506"/>
              <a:gd name="connsiteX3" fmla="*/ 12191999 w 12191999"/>
              <a:gd name="connsiteY3" fmla="*/ 1 h 2083506"/>
              <a:gd name="connsiteX4" fmla="*/ 12191999 w 12191999"/>
              <a:gd name="connsiteY4" fmla="*/ 1164372 h 2083506"/>
              <a:gd name="connsiteX5" fmla="*/ 12147852 w 12191999"/>
              <a:gd name="connsiteY5" fmla="*/ 1163783 h 2083506"/>
              <a:gd name="connsiteX6" fmla="*/ 11993604 w 12191999"/>
              <a:gd name="connsiteY6" fmla="*/ 1153496 h 2083506"/>
              <a:gd name="connsiteX7" fmla="*/ 11865319 w 12191999"/>
              <a:gd name="connsiteY7" fmla="*/ 1176624 h 2083506"/>
              <a:gd name="connsiteX8" fmla="*/ 11718353 w 12191999"/>
              <a:gd name="connsiteY8" fmla="*/ 1209136 h 2083506"/>
              <a:gd name="connsiteX9" fmla="*/ 11609067 w 12191999"/>
              <a:gd name="connsiteY9" fmla="*/ 1218512 h 2083506"/>
              <a:gd name="connsiteX10" fmla="*/ 11545958 w 12191999"/>
              <a:gd name="connsiteY10" fmla="*/ 1240430 h 2083506"/>
              <a:gd name="connsiteX11" fmla="*/ 11445770 w 12191999"/>
              <a:gd name="connsiteY11" fmla="*/ 1225780 h 2083506"/>
              <a:gd name="connsiteX12" fmla="*/ 11398842 w 12191999"/>
              <a:gd name="connsiteY12" fmla="*/ 1227250 h 2083506"/>
              <a:gd name="connsiteX13" fmla="*/ 11240093 w 12191999"/>
              <a:gd name="connsiteY13" fmla="*/ 1266797 h 2083506"/>
              <a:gd name="connsiteX14" fmla="*/ 11141364 w 12191999"/>
              <a:gd name="connsiteY14" fmla="*/ 1288059 h 2083506"/>
              <a:gd name="connsiteX15" fmla="*/ 11015396 w 12191999"/>
              <a:gd name="connsiteY15" fmla="*/ 1353104 h 2083506"/>
              <a:gd name="connsiteX16" fmla="*/ 10973905 w 12191999"/>
              <a:gd name="connsiteY16" fmla="*/ 1365109 h 2083506"/>
              <a:gd name="connsiteX17" fmla="*/ 10904858 w 12191999"/>
              <a:gd name="connsiteY17" fmla="*/ 1371966 h 2083506"/>
              <a:gd name="connsiteX18" fmla="*/ 10827883 w 12191999"/>
              <a:gd name="connsiteY18" fmla="*/ 1410270 h 2083506"/>
              <a:gd name="connsiteX19" fmla="*/ 10690996 w 12191999"/>
              <a:gd name="connsiteY19" fmla="*/ 1426394 h 2083506"/>
              <a:gd name="connsiteX20" fmla="*/ 10624461 w 12191999"/>
              <a:gd name="connsiteY20" fmla="*/ 1444283 h 2083506"/>
              <a:gd name="connsiteX21" fmla="*/ 10517208 w 12191999"/>
              <a:gd name="connsiteY21" fmla="*/ 1478947 h 2083506"/>
              <a:gd name="connsiteX22" fmla="*/ 10497937 w 12191999"/>
              <a:gd name="connsiteY22" fmla="*/ 1469831 h 2083506"/>
              <a:gd name="connsiteX23" fmla="*/ 10471201 w 12191999"/>
              <a:gd name="connsiteY23" fmla="*/ 1486037 h 2083506"/>
              <a:gd name="connsiteX24" fmla="*/ 10448263 w 12191999"/>
              <a:gd name="connsiteY24" fmla="*/ 1478223 h 2083506"/>
              <a:gd name="connsiteX25" fmla="*/ 10388089 w 12191999"/>
              <a:gd name="connsiteY25" fmla="*/ 1507175 h 2083506"/>
              <a:gd name="connsiteX26" fmla="*/ 10333720 w 12191999"/>
              <a:gd name="connsiteY26" fmla="*/ 1515848 h 2083506"/>
              <a:gd name="connsiteX27" fmla="*/ 10104338 w 12191999"/>
              <a:gd name="connsiteY27" fmla="*/ 1569424 h 2083506"/>
              <a:gd name="connsiteX28" fmla="*/ 9910445 w 12191999"/>
              <a:gd name="connsiteY28" fmla="*/ 1632275 h 2083506"/>
              <a:gd name="connsiteX29" fmla="*/ 9770872 w 12191999"/>
              <a:gd name="connsiteY29" fmla="*/ 1688088 h 2083506"/>
              <a:gd name="connsiteX30" fmla="*/ 9733849 w 12191999"/>
              <a:gd name="connsiteY30" fmla="*/ 1700034 h 2083506"/>
              <a:gd name="connsiteX31" fmla="*/ 9703714 w 12191999"/>
              <a:gd name="connsiteY31" fmla="*/ 1730093 h 2083506"/>
              <a:gd name="connsiteX32" fmla="*/ 9698351 w 12191999"/>
              <a:gd name="connsiteY32" fmla="*/ 1730377 h 2083506"/>
              <a:gd name="connsiteX33" fmla="*/ 9632895 w 12191999"/>
              <a:gd name="connsiteY33" fmla="*/ 1736363 h 2083506"/>
              <a:gd name="connsiteX34" fmla="*/ 9569107 w 12191999"/>
              <a:gd name="connsiteY34" fmla="*/ 1741010 h 2083506"/>
              <a:gd name="connsiteX35" fmla="*/ 9536451 w 12191999"/>
              <a:gd name="connsiteY35" fmla="*/ 1755120 h 2083506"/>
              <a:gd name="connsiteX36" fmla="*/ 9529385 w 12191999"/>
              <a:gd name="connsiteY36" fmla="*/ 1757515 h 2083506"/>
              <a:gd name="connsiteX37" fmla="*/ 9498527 w 12191999"/>
              <a:gd name="connsiteY37" fmla="*/ 1753117 h 2083506"/>
              <a:gd name="connsiteX38" fmla="*/ 9436642 w 12191999"/>
              <a:gd name="connsiteY38" fmla="*/ 1755478 h 2083506"/>
              <a:gd name="connsiteX39" fmla="*/ 9429748 w 12191999"/>
              <a:gd name="connsiteY39" fmla="*/ 1756317 h 2083506"/>
              <a:gd name="connsiteX40" fmla="*/ 9429748 w 12191999"/>
              <a:gd name="connsiteY40" fmla="*/ 1768745 h 2083506"/>
              <a:gd name="connsiteX41" fmla="*/ 9425802 w 12191999"/>
              <a:gd name="connsiteY41" fmla="*/ 1769273 h 2083506"/>
              <a:gd name="connsiteX42" fmla="*/ 9349763 w 12191999"/>
              <a:gd name="connsiteY42" fmla="*/ 1776107 h 2083506"/>
              <a:gd name="connsiteX43" fmla="*/ 9256503 w 12191999"/>
              <a:gd name="connsiteY43" fmla="*/ 1800699 h 2083506"/>
              <a:gd name="connsiteX44" fmla="*/ 9222873 w 12191999"/>
              <a:gd name="connsiteY44" fmla="*/ 1803003 h 2083506"/>
              <a:gd name="connsiteX45" fmla="*/ 9224095 w 12191999"/>
              <a:gd name="connsiteY45" fmla="*/ 1807355 h 2083506"/>
              <a:gd name="connsiteX46" fmla="*/ 9211603 w 12191999"/>
              <a:gd name="connsiteY46" fmla="*/ 1807675 h 2083506"/>
              <a:gd name="connsiteX47" fmla="*/ 9183719 w 12191999"/>
              <a:gd name="connsiteY47" fmla="*/ 1807781 h 2083506"/>
              <a:gd name="connsiteX48" fmla="*/ 9100221 w 12191999"/>
              <a:gd name="connsiteY48" fmla="*/ 1808989 h 2083506"/>
              <a:gd name="connsiteX49" fmla="*/ 9077439 w 12191999"/>
              <a:gd name="connsiteY49" fmla="*/ 1817333 h 2083506"/>
              <a:gd name="connsiteX50" fmla="*/ 9055889 w 12191999"/>
              <a:gd name="connsiteY50" fmla="*/ 1817464 h 2083506"/>
              <a:gd name="connsiteX51" fmla="*/ 8930912 w 12191999"/>
              <a:gd name="connsiteY51" fmla="*/ 1828648 h 2083506"/>
              <a:gd name="connsiteX52" fmla="*/ 8913729 w 12191999"/>
              <a:gd name="connsiteY52" fmla="*/ 1829483 h 2083506"/>
              <a:gd name="connsiteX53" fmla="*/ 8904423 w 12191999"/>
              <a:gd name="connsiteY53" fmla="*/ 1833234 h 2083506"/>
              <a:gd name="connsiteX54" fmla="*/ 8871099 w 12191999"/>
              <a:gd name="connsiteY54" fmla="*/ 1833979 h 2083506"/>
              <a:gd name="connsiteX55" fmla="*/ 8869557 w 12191999"/>
              <a:gd name="connsiteY55" fmla="*/ 1836113 h 2083506"/>
              <a:gd name="connsiteX56" fmla="*/ 8760021 w 12191999"/>
              <a:gd name="connsiteY56" fmla="*/ 1854442 h 2083506"/>
              <a:gd name="connsiteX57" fmla="*/ 8741254 w 12191999"/>
              <a:gd name="connsiteY57" fmla="*/ 1857469 h 2083506"/>
              <a:gd name="connsiteX58" fmla="*/ 8725039 w 12191999"/>
              <a:gd name="connsiteY58" fmla="*/ 1856552 h 2083506"/>
              <a:gd name="connsiteX59" fmla="*/ 8635265 w 12191999"/>
              <a:gd name="connsiteY59" fmla="*/ 1859168 h 2083506"/>
              <a:gd name="connsiteX60" fmla="*/ 8613911 w 12191999"/>
              <a:gd name="connsiteY60" fmla="*/ 1857561 h 2083506"/>
              <a:gd name="connsiteX61" fmla="*/ 8604931 w 12191999"/>
              <a:gd name="connsiteY61" fmla="*/ 1854170 h 2083506"/>
              <a:gd name="connsiteX62" fmla="*/ 8570171 w 12191999"/>
              <a:gd name="connsiteY62" fmla="*/ 1860579 h 2083506"/>
              <a:gd name="connsiteX63" fmla="*/ 8516537 w 12191999"/>
              <a:gd name="connsiteY63" fmla="*/ 1864971 h 2083506"/>
              <a:gd name="connsiteX64" fmla="*/ 8491046 w 12191999"/>
              <a:gd name="connsiteY64" fmla="*/ 1868141 h 2083506"/>
              <a:gd name="connsiteX65" fmla="*/ 8470478 w 12191999"/>
              <a:gd name="connsiteY65" fmla="*/ 1866216 h 2083506"/>
              <a:gd name="connsiteX66" fmla="*/ 8353433 w 12191999"/>
              <a:gd name="connsiteY66" fmla="*/ 1865729 h 2083506"/>
              <a:gd name="connsiteX67" fmla="*/ 8347675 w 12191999"/>
              <a:gd name="connsiteY67" fmla="*/ 1865075 h 2083506"/>
              <a:gd name="connsiteX68" fmla="*/ 8343939 w 12191999"/>
              <a:gd name="connsiteY68" fmla="*/ 1865677 h 2083506"/>
              <a:gd name="connsiteX69" fmla="*/ 8221566 w 12191999"/>
              <a:gd name="connsiteY69" fmla="*/ 1881148 h 2083506"/>
              <a:gd name="connsiteX70" fmla="*/ 8066095 w 12191999"/>
              <a:gd name="connsiteY70" fmla="*/ 1919902 h 2083506"/>
              <a:gd name="connsiteX71" fmla="*/ 8044849 w 12191999"/>
              <a:gd name="connsiteY71" fmla="*/ 1916308 h 2083506"/>
              <a:gd name="connsiteX72" fmla="*/ 8041142 w 12191999"/>
              <a:gd name="connsiteY72" fmla="*/ 1915506 h 2083506"/>
              <a:gd name="connsiteX73" fmla="*/ 8022159 w 12191999"/>
              <a:gd name="connsiteY73" fmla="*/ 1911521 h 2083506"/>
              <a:gd name="connsiteX74" fmla="*/ 7944932 w 12191999"/>
              <a:gd name="connsiteY74" fmla="*/ 1917265 h 2083506"/>
              <a:gd name="connsiteX75" fmla="*/ 7879011 w 12191999"/>
              <a:gd name="connsiteY75" fmla="*/ 1928570 h 2083506"/>
              <a:gd name="connsiteX76" fmla="*/ 7865529 w 12191999"/>
              <a:gd name="connsiteY76" fmla="*/ 1934399 h 2083506"/>
              <a:gd name="connsiteX77" fmla="*/ 7774801 w 12191999"/>
              <a:gd name="connsiteY77" fmla="*/ 1947969 h 2083506"/>
              <a:gd name="connsiteX78" fmla="*/ 7748398 w 12191999"/>
              <a:gd name="connsiteY78" fmla="*/ 1955982 h 2083506"/>
              <a:gd name="connsiteX79" fmla="*/ 7740684 w 12191999"/>
              <a:gd name="connsiteY79" fmla="*/ 1955717 h 2083506"/>
              <a:gd name="connsiteX80" fmla="*/ 7712976 w 12191999"/>
              <a:gd name="connsiteY80" fmla="*/ 1960442 h 2083506"/>
              <a:gd name="connsiteX81" fmla="*/ 7699956 w 12191999"/>
              <a:gd name="connsiteY81" fmla="*/ 1966104 h 2083506"/>
              <a:gd name="connsiteX82" fmla="*/ 7684158 w 12191999"/>
              <a:gd name="connsiteY82" fmla="*/ 1962927 h 2083506"/>
              <a:gd name="connsiteX83" fmla="*/ 7643109 w 12191999"/>
              <a:gd name="connsiteY83" fmla="*/ 1964400 h 2083506"/>
              <a:gd name="connsiteX84" fmla="*/ 7630180 w 12191999"/>
              <a:gd name="connsiteY84" fmla="*/ 1970266 h 2083506"/>
              <a:gd name="connsiteX85" fmla="*/ 7609131 w 12191999"/>
              <a:gd name="connsiteY85" fmla="*/ 1971774 h 2083506"/>
              <a:gd name="connsiteX86" fmla="*/ 7555555 w 12191999"/>
              <a:gd name="connsiteY86" fmla="*/ 1969491 h 2083506"/>
              <a:gd name="connsiteX87" fmla="*/ 7520919 w 12191999"/>
              <a:gd name="connsiteY87" fmla="*/ 1970177 h 2083506"/>
              <a:gd name="connsiteX88" fmla="*/ 7456258 w 12191999"/>
              <a:gd name="connsiteY88" fmla="*/ 1960468 h 2083506"/>
              <a:gd name="connsiteX89" fmla="*/ 7393047 w 12191999"/>
              <a:gd name="connsiteY89" fmla="*/ 1952408 h 2083506"/>
              <a:gd name="connsiteX90" fmla="*/ 7199912 w 12191999"/>
              <a:gd name="connsiteY90" fmla="*/ 1959913 h 2083506"/>
              <a:gd name="connsiteX91" fmla="*/ 7146774 w 12191999"/>
              <a:gd name="connsiteY91" fmla="*/ 1956641 h 2083506"/>
              <a:gd name="connsiteX92" fmla="*/ 7122244 w 12191999"/>
              <a:gd name="connsiteY92" fmla="*/ 1953891 h 2083506"/>
              <a:gd name="connsiteX93" fmla="*/ 7032241 w 12191999"/>
              <a:gd name="connsiteY93" fmla="*/ 1962723 h 2083506"/>
              <a:gd name="connsiteX94" fmla="*/ 6941492 w 12191999"/>
              <a:gd name="connsiteY94" fmla="*/ 1976868 h 2083506"/>
              <a:gd name="connsiteX95" fmla="*/ 6906514 w 12191999"/>
              <a:gd name="connsiteY95" fmla="*/ 1968589 h 2083506"/>
              <a:gd name="connsiteX96" fmla="*/ 6826395 w 12191999"/>
              <a:gd name="connsiteY96" fmla="*/ 1974141 h 2083506"/>
              <a:gd name="connsiteX97" fmla="*/ 6716431 w 12191999"/>
              <a:gd name="connsiteY97" fmla="*/ 2004297 h 2083506"/>
              <a:gd name="connsiteX98" fmla="*/ 6569607 w 12191999"/>
              <a:gd name="connsiteY98" fmla="*/ 2015496 h 2083506"/>
              <a:gd name="connsiteX99" fmla="*/ 6561430 w 12191999"/>
              <a:gd name="connsiteY99" fmla="*/ 2020996 h 2083506"/>
              <a:gd name="connsiteX100" fmla="*/ 6549371 w 12191999"/>
              <a:gd name="connsiteY100" fmla="*/ 2024747 h 2083506"/>
              <a:gd name="connsiteX101" fmla="*/ 6547040 w 12191999"/>
              <a:gd name="connsiteY101" fmla="*/ 2024474 h 2083506"/>
              <a:gd name="connsiteX102" fmla="*/ 6530482 w 12191999"/>
              <a:gd name="connsiteY102" fmla="*/ 2026659 h 2083506"/>
              <a:gd name="connsiteX103" fmla="*/ 6528565 w 12191999"/>
              <a:gd name="connsiteY103" fmla="*/ 2028600 h 2083506"/>
              <a:gd name="connsiteX104" fmla="*/ 6517741 w 12191999"/>
              <a:gd name="connsiteY104" fmla="*/ 2030558 h 2083506"/>
              <a:gd name="connsiteX105" fmla="*/ 6497855 w 12191999"/>
              <a:gd name="connsiteY105" fmla="*/ 2035650 h 2083506"/>
              <a:gd name="connsiteX106" fmla="*/ 6492785 w 12191999"/>
              <a:gd name="connsiteY106" fmla="*/ 2035444 h 2083506"/>
              <a:gd name="connsiteX107" fmla="*/ 6460692 w 12191999"/>
              <a:gd name="connsiteY107" fmla="*/ 2041321 h 2083506"/>
              <a:gd name="connsiteX108" fmla="*/ 6459609 w 12191999"/>
              <a:gd name="connsiteY108" fmla="*/ 2040851 h 2083506"/>
              <a:gd name="connsiteX109" fmla="*/ 6447765 w 12191999"/>
              <a:gd name="connsiteY109" fmla="*/ 2040102 h 2083506"/>
              <a:gd name="connsiteX110" fmla="*/ 6426590 w 12191999"/>
              <a:gd name="connsiteY110" fmla="*/ 2039928 h 2083506"/>
              <a:gd name="connsiteX111" fmla="*/ 6401693 w 12191999"/>
              <a:gd name="connsiteY111" fmla="*/ 2033537 h 2083506"/>
              <a:gd name="connsiteX112" fmla="*/ 6387141 w 12191999"/>
              <a:gd name="connsiteY112" fmla="*/ 2033161 h 2083506"/>
              <a:gd name="connsiteX113" fmla="*/ 6357846 w 12191999"/>
              <a:gd name="connsiteY113" fmla="*/ 2036782 h 2083506"/>
              <a:gd name="connsiteX114" fmla="*/ 6342914 w 12191999"/>
              <a:gd name="connsiteY114" fmla="*/ 2037585 h 2083506"/>
              <a:gd name="connsiteX115" fmla="*/ 6336300 w 12191999"/>
              <a:gd name="connsiteY115" fmla="*/ 2038781 h 2083506"/>
              <a:gd name="connsiteX116" fmla="*/ 6317178 w 12191999"/>
              <a:gd name="connsiteY116" fmla="*/ 2038968 h 2083506"/>
              <a:gd name="connsiteX117" fmla="*/ 6161427 w 12191999"/>
              <a:gd name="connsiteY117" fmla="*/ 2047338 h 2083506"/>
              <a:gd name="connsiteX118" fmla="*/ 6097339 w 12191999"/>
              <a:gd name="connsiteY118" fmla="*/ 2082438 h 2083506"/>
              <a:gd name="connsiteX119" fmla="*/ 6079059 w 12191999"/>
              <a:gd name="connsiteY119" fmla="*/ 2081299 h 2083506"/>
              <a:gd name="connsiteX120" fmla="*/ 5998439 w 12191999"/>
              <a:gd name="connsiteY120" fmla="*/ 2070958 h 2083506"/>
              <a:gd name="connsiteX121" fmla="*/ 5904290 w 12191999"/>
              <a:gd name="connsiteY121" fmla="*/ 2070255 h 2083506"/>
              <a:gd name="connsiteX122" fmla="*/ 5814867 w 12191999"/>
              <a:gd name="connsiteY122" fmla="*/ 2079032 h 2083506"/>
              <a:gd name="connsiteX123" fmla="*/ 5725743 w 12191999"/>
              <a:gd name="connsiteY123" fmla="*/ 2070558 h 2083506"/>
              <a:gd name="connsiteX124" fmla="*/ 5650546 w 12191999"/>
              <a:gd name="connsiteY124" fmla="*/ 2052412 h 2083506"/>
              <a:gd name="connsiteX125" fmla="*/ 5581284 w 12191999"/>
              <a:gd name="connsiteY125" fmla="*/ 2023175 h 2083506"/>
              <a:gd name="connsiteX126" fmla="*/ 5572593 w 12191999"/>
              <a:gd name="connsiteY126" fmla="*/ 2018391 h 2083506"/>
              <a:gd name="connsiteX127" fmla="*/ 5548580 w 12191999"/>
              <a:gd name="connsiteY127" fmla="*/ 2016951 h 2083506"/>
              <a:gd name="connsiteX128" fmla="*/ 5471173 w 12191999"/>
              <a:gd name="connsiteY128" fmla="*/ 2018786 h 2083506"/>
              <a:gd name="connsiteX129" fmla="*/ 5340320 w 12191999"/>
              <a:gd name="connsiteY129" fmla="*/ 2037611 h 2083506"/>
              <a:gd name="connsiteX130" fmla="*/ 5254376 w 12191999"/>
              <a:gd name="connsiteY130" fmla="*/ 2042928 h 2083506"/>
              <a:gd name="connsiteX131" fmla="*/ 5258035 w 12191999"/>
              <a:gd name="connsiteY131" fmla="*/ 2035649 h 2083506"/>
              <a:gd name="connsiteX132" fmla="*/ 5230622 w 12191999"/>
              <a:gd name="connsiteY132" fmla="*/ 2024576 h 2083506"/>
              <a:gd name="connsiteX133" fmla="*/ 5026203 w 12191999"/>
              <a:gd name="connsiteY133" fmla="*/ 2030162 h 2083506"/>
              <a:gd name="connsiteX134" fmla="*/ 4973988 w 12191999"/>
              <a:gd name="connsiteY134" fmla="*/ 2026668 h 2083506"/>
              <a:gd name="connsiteX135" fmla="*/ 4928030 w 12191999"/>
              <a:gd name="connsiteY135" fmla="*/ 2033642 h 2083506"/>
              <a:gd name="connsiteX136" fmla="*/ 4908970 w 12191999"/>
              <a:gd name="connsiteY136" fmla="*/ 2030033 h 2083506"/>
              <a:gd name="connsiteX137" fmla="*/ 4905679 w 12191999"/>
              <a:gd name="connsiteY137" fmla="*/ 2029300 h 2083506"/>
              <a:gd name="connsiteX138" fmla="*/ 4892525 w 12191999"/>
              <a:gd name="connsiteY138" fmla="*/ 2028768 h 2083506"/>
              <a:gd name="connsiteX139" fmla="*/ 4888818 w 12191999"/>
              <a:gd name="connsiteY139" fmla="*/ 2025619 h 2083506"/>
              <a:gd name="connsiteX140" fmla="*/ 4869018 w 12191999"/>
              <a:gd name="connsiteY140" fmla="*/ 2022668 h 2083506"/>
              <a:gd name="connsiteX141" fmla="*/ 4844804 w 12191999"/>
              <a:gd name="connsiteY141" fmla="*/ 2022527 h 2083506"/>
              <a:gd name="connsiteX142" fmla="*/ 4758778 w 12191999"/>
              <a:gd name="connsiteY142" fmla="*/ 2021694 h 2083506"/>
              <a:gd name="connsiteX143" fmla="*/ 4744748 w 12191999"/>
              <a:gd name="connsiteY143" fmla="*/ 2023396 h 2083506"/>
              <a:gd name="connsiteX144" fmla="*/ 4698956 w 12191999"/>
              <a:gd name="connsiteY144" fmla="*/ 2020558 h 2083506"/>
              <a:gd name="connsiteX145" fmla="*/ 4658147 w 12191999"/>
              <a:gd name="connsiteY145" fmla="*/ 2019920 h 2083506"/>
              <a:gd name="connsiteX146" fmla="*/ 4631706 w 12191999"/>
              <a:gd name="connsiteY146" fmla="*/ 2021274 h 2083506"/>
              <a:gd name="connsiteX147" fmla="*/ 4624776 w 12191999"/>
              <a:gd name="connsiteY147" fmla="*/ 2020152 h 2083506"/>
              <a:gd name="connsiteX148" fmla="*/ 4598150 w 12191999"/>
              <a:gd name="connsiteY148" fmla="*/ 2019429 h 2083506"/>
              <a:gd name="connsiteX149" fmla="*/ 4584588 w 12191999"/>
              <a:gd name="connsiteY149" fmla="*/ 2021092 h 2083506"/>
              <a:gd name="connsiteX150" fmla="*/ 4571203 w 12191999"/>
              <a:gd name="connsiteY150" fmla="*/ 2017263 h 2083506"/>
              <a:gd name="connsiteX151" fmla="*/ 4567930 w 12191999"/>
              <a:gd name="connsiteY151" fmla="*/ 2014458 h 2083506"/>
              <a:gd name="connsiteX152" fmla="*/ 4548984 w 12191999"/>
              <a:gd name="connsiteY152" fmla="*/ 2015717 h 2083506"/>
              <a:gd name="connsiteX153" fmla="*/ 4533451 w 12191999"/>
              <a:gd name="connsiteY153" fmla="*/ 2012976 h 2083506"/>
              <a:gd name="connsiteX154" fmla="*/ 4519910 w 12191999"/>
              <a:gd name="connsiteY154" fmla="*/ 2014768 h 2083506"/>
              <a:gd name="connsiteX155" fmla="*/ 4514290 w 12191999"/>
              <a:gd name="connsiteY155" fmla="*/ 2014364 h 2083506"/>
              <a:gd name="connsiteX156" fmla="*/ 4500320 w 12191999"/>
              <a:gd name="connsiteY156" fmla="*/ 2013007 h 2083506"/>
              <a:gd name="connsiteX157" fmla="*/ 4476219 w 12191999"/>
              <a:gd name="connsiteY157" fmla="*/ 2009993 h 2083506"/>
              <a:gd name="connsiteX158" fmla="*/ 4468701 w 12191999"/>
              <a:gd name="connsiteY158" fmla="*/ 2009574 h 2083506"/>
              <a:gd name="connsiteX159" fmla="*/ 4452333 w 12191999"/>
              <a:gd name="connsiteY159" fmla="*/ 2004964 h 2083506"/>
              <a:gd name="connsiteX160" fmla="*/ 4420644 w 12191999"/>
              <a:gd name="connsiteY160" fmla="*/ 2001021 h 2083506"/>
              <a:gd name="connsiteX161" fmla="*/ 4364856 w 12191999"/>
              <a:gd name="connsiteY161" fmla="*/ 1987267 h 2083506"/>
              <a:gd name="connsiteX162" fmla="*/ 4332062 w 12191999"/>
              <a:gd name="connsiteY162" fmla="*/ 1980703 h 2083506"/>
              <a:gd name="connsiteX163" fmla="*/ 4309876 w 12191999"/>
              <a:gd name="connsiteY163" fmla="*/ 1974653 h 2083506"/>
              <a:gd name="connsiteX164" fmla="*/ 4244391 w 12191999"/>
              <a:gd name="connsiteY164" fmla="*/ 1966109 h 2083506"/>
              <a:gd name="connsiteX165" fmla="*/ 4132071 w 12191999"/>
              <a:gd name="connsiteY165" fmla="*/ 1954813 h 2083506"/>
              <a:gd name="connsiteX166" fmla="*/ 4109069 w 12191999"/>
              <a:gd name="connsiteY166" fmla="*/ 1951778 h 2083506"/>
              <a:gd name="connsiteX167" fmla="*/ 4092908 w 12191999"/>
              <a:gd name="connsiteY167" fmla="*/ 1946662 h 2083506"/>
              <a:gd name="connsiteX168" fmla="*/ 4092306 w 12191999"/>
              <a:gd name="connsiteY168" fmla="*/ 1943291 h 2083506"/>
              <a:gd name="connsiteX169" fmla="*/ 4080234 w 12191999"/>
              <a:gd name="connsiteY169" fmla="*/ 1941219 h 2083506"/>
              <a:gd name="connsiteX170" fmla="*/ 4077778 w 12191999"/>
              <a:gd name="connsiteY170" fmla="*/ 1940145 h 2083506"/>
              <a:gd name="connsiteX171" fmla="*/ 4062936 w 12191999"/>
              <a:gd name="connsiteY171" fmla="*/ 1934506 h 2083506"/>
              <a:gd name="connsiteX172" fmla="*/ 4012506 w 12191999"/>
              <a:gd name="connsiteY172" fmla="*/ 1935475 h 2083506"/>
              <a:gd name="connsiteX173" fmla="*/ 3965880 w 12191999"/>
              <a:gd name="connsiteY173" fmla="*/ 1925968 h 2083506"/>
              <a:gd name="connsiteX174" fmla="*/ 3765338 w 12191999"/>
              <a:gd name="connsiteY174" fmla="*/ 1906649 h 2083506"/>
              <a:gd name="connsiteX175" fmla="*/ 3749493 w 12191999"/>
              <a:gd name="connsiteY175" fmla="*/ 1893071 h 2083506"/>
              <a:gd name="connsiteX176" fmla="*/ 3672704 w 12191999"/>
              <a:gd name="connsiteY176" fmla="*/ 1881383 h 2083506"/>
              <a:gd name="connsiteX177" fmla="*/ 3530082 w 12191999"/>
              <a:gd name="connsiteY177" fmla="*/ 1883187 h 2083506"/>
              <a:gd name="connsiteX178" fmla="*/ 3387664 w 12191999"/>
              <a:gd name="connsiteY178" fmla="*/ 1862579 h 2083506"/>
              <a:gd name="connsiteX179" fmla="*/ 3371681 w 12191999"/>
              <a:gd name="connsiteY179" fmla="*/ 1865293 h 2083506"/>
              <a:gd name="connsiteX180" fmla="*/ 3355305 w 12191999"/>
              <a:gd name="connsiteY180" fmla="*/ 1865842 h 2083506"/>
              <a:gd name="connsiteX181" fmla="*/ 3353790 w 12191999"/>
              <a:gd name="connsiteY181" fmla="*/ 1865158 h 2083506"/>
              <a:gd name="connsiteX182" fmla="*/ 3336210 w 12191999"/>
              <a:gd name="connsiteY182" fmla="*/ 1863564 h 2083506"/>
              <a:gd name="connsiteX183" fmla="*/ 3331381 w 12191999"/>
              <a:gd name="connsiteY183" fmla="*/ 1864716 h 2083506"/>
              <a:gd name="connsiteX184" fmla="*/ 3319012 w 12191999"/>
              <a:gd name="connsiteY184" fmla="*/ 1864093 h 2083506"/>
              <a:gd name="connsiteX185" fmla="*/ 3293818 w 12191999"/>
              <a:gd name="connsiteY185" fmla="*/ 1864135 h 2083506"/>
              <a:gd name="connsiteX186" fmla="*/ 3289881 w 12191999"/>
              <a:gd name="connsiteY186" fmla="*/ 1862954 h 2083506"/>
              <a:gd name="connsiteX187" fmla="*/ 3253090 w 12191999"/>
              <a:gd name="connsiteY187" fmla="*/ 1861164 h 2083506"/>
              <a:gd name="connsiteX188" fmla="*/ 3252949 w 12191999"/>
              <a:gd name="connsiteY188" fmla="*/ 1860574 h 2083506"/>
              <a:gd name="connsiteX189" fmla="*/ 3244187 w 12191999"/>
              <a:gd name="connsiteY189" fmla="*/ 1857604 h 2083506"/>
              <a:gd name="connsiteX190" fmla="*/ 3246570 w 12191999"/>
              <a:gd name="connsiteY190" fmla="*/ 1852946 h 2083506"/>
              <a:gd name="connsiteX191" fmla="*/ 3237810 w 12191999"/>
              <a:gd name="connsiteY191" fmla="*/ 1853064 h 2083506"/>
              <a:gd name="connsiteX192" fmla="*/ 3230822 w 12191999"/>
              <a:gd name="connsiteY192" fmla="*/ 1855474 h 2083506"/>
              <a:gd name="connsiteX193" fmla="*/ 3136549 w 12191999"/>
              <a:gd name="connsiteY193" fmla="*/ 1874037 h 2083506"/>
              <a:gd name="connsiteX194" fmla="*/ 2845754 w 12191999"/>
              <a:gd name="connsiteY194" fmla="*/ 1910932 h 2083506"/>
              <a:gd name="connsiteX195" fmla="*/ 2786878 w 12191999"/>
              <a:gd name="connsiteY195" fmla="*/ 1917162 h 2083506"/>
              <a:gd name="connsiteX196" fmla="*/ 2725298 w 12191999"/>
              <a:gd name="connsiteY196" fmla="*/ 1912340 h 2083506"/>
              <a:gd name="connsiteX197" fmla="*/ 2697754 w 12191999"/>
              <a:gd name="connsiteY197" fmla="*/ 1914863 h 2083506"/>
              <a:gd name="connsiteX198" fmla="*/ 2568063 w 12191999"/>
              <a:gd name="connsiteY198" fmla="*/ 1936283 h 2083506"/>
              <a:gd name="connsiteX199" fmla="*/ 2489784 w 12191999"/>
              <a:gd name="connsiteY199" fmla="*/ 1943720 h 2083506"/>
              <a:gd name="connsiteX200" fmla="*/ 2458978 w 12191999"/>
              <a:gd name="connsiteY200" fmla="*/ 1938095 h 2083506"/>
              <a:gd name="connsiteX201" fmla="*/ 2318712 w 12191999"/>
              <a:gd name="connsiteY201" fmla="*/ 1934474 h 2083506"/>
              <a:gd name="connsiteX202" fmla="*/ 2268709 w 12191999"/>
              <a:gd name="connsiteY202" fmla="*/ 1940521 h 2083506"/>
              <a:gd name="connsiteX203" fmla="*/ 2264080 w 12191999"/>
              <a:gd name="connsiteY203" fmla="*/ 1941232 h 2083506"/>
              <a:gd name="connsiteX204" fmla="*/ 2254684 w 12191999"/>
              <a:gd name="connsiteY204" fmla="*/ 1943524 h 2083506"/>
              <a:gd name="connsiteX205" fmla="*/ 2252523 w 12191999"/>
              <a:gd name="connsiteY205" fmla="*/ 1943004 h 2083506"/>
              <a:gd name="connsiteX206" fmla="*/ 2173350 w 12191999"/>
              <a:gd name="connsiteY206" fmla="*/ 1929202 h 2083506"/>
              <a:gd name="connsiteX207" fmla="*/ 2155266 w 12191999"/>
              <a:gd name="connsiteY207" fmla="*/ 1920267 h 2083506"/>
              <a:gd name="connsiteX208" fmla="*/ 2091013 w 12191999"/>
              <a:gd name="connsiteY208" fmla="*/ 1914631 h 2083506"/>
              <a:gd name="connsiteX209" fmla="*/ 2030712 w 12191999"/>
              <a:gd name="connsiteY209" fmla="*/ 1897690 h 2083506"/>
              <a:gd name="connsiteX210" fmla="*/ 1908838 w 12191999"/>
              <a:gd name="connsiteY210" fmla="*/ 1892222 h 2083506"/>
              <a:gd name="connsiteX211" fmla="*/ 1877796 w 12191999"/>
              <a:gd name="connsiteY211" fmla="*/ 1883887 h 2083506"/>
              <a:gd name="connsiteX212" fmla="*/ 1875824 w 12191999"/>
              <a:gd name="connsiteY212" fmla="*/ 1879265 h 2083506"/>
              <a:gd name="connsiteX213" fmla="*/ 1823048 w 12191999"/>
              <a:gd name="connsiteY213" fmla="*/ 1881064 h 2083506"/>
              <a:gd name="connsiteX214" fmla="*/ 1765736 w 12191999"/>
              <a:gd name="connsiteY214" fmla="*/ 1856578 h 2083506"/>
              <a:gd name="connsiteX215" fmla="*/ 1725669 w 12191999"/>
              <a:gd name="connsiteY215" fmla="*/ 1833744 h 2083506"/>
              <a:gd name="connsiteX216" fmla="*/ 1725216 w 12191999"/>
              <a:gd name="connsiteY216" fmla="*/ 1829447 h 2083506"/>
              <a:gd name="connsiteX217" fmla="*/ 1721485 w 12191999"/>
              <a:gd name="connsiteY217" fmla="*/ 1828960 h 2083506"/>
              <a:gd name="connsiteX218" fmla="*/ 1717786 w 12191999"/>
              <a:gd name="connsiteY218" fmla="*/ 1832224 h 2083506"/>
              <a:gd name="connsiteX219" fmla="*/ 1689907 w 12191999"/>
              <a:gd name="connsiteY219" fmla="*/ 1825425 h 2083506"/>
              <a:gd name="connsiteX220" fmla="*/ 1688093 w 12191999"/>
              <a:gd name="connsiteY220" fmla="*/ 1817391 h 2083506"/>
              <a:gd name="connsiteX221" fmla="*/ 1496789 w 12191999"/>
              <a:gd name="connsiteY221" fmla="*/ 1805297 h 2083506"/>
              <a:gd name="connsiteX222" fmla="*/ 1392839 w 12191999"/>
              <a:gd name="connsiteY222" fmla="*/ 1758649 h 2083506"/>
              <a:gd name="connsiteX223" fmla="*/ 1360872 w 12191999"/>
              <a:gd name="connsiteY223" fmla="*/ 1752441 h 2083506"/>
              <a:gd name="connsiteX224" fmla="*/ 1313885 w 12191999"/>
              <a:gd name="connsiteY224" fmla="*/ 1731785 h 2083506"/>
              <a:gd name="connsiteX225" fmla="*/ 1247665 w 12191999"/>
              <a:gd name="connsiteY225" fmla="*/ 1727765 h 2083506"/>
              <a:gd name="connsiteX226" fmla="*/ 1196850 w 12191999"/>
              <a:gd name="connsiteY226" fmla="*/ 1729622 h 2083506"/>
              <a:gd name="connsiteX227" fmla="*/ 1168728 w 12191999"/>
              <a:gd name="connsiteY227" fmla="*/ 1728550 h 2083506"/>
              <a:gd name="connsiteX228" fmla="*/ 1096918 w 12191999"/>
              <a:gd name="connsiteY228" fmla="*/ 1721485 h 2083506"/>
              <a:gd name="connsiteX229" fmla="*/ 1094082 w 12191999"/>
              <a:gd name="connsiteY229" fmla="*/ 1720113 h 2083506"/>
              <a:gd name="connsiteX230" fmla="*/ 1040782 w 12191999"/>
              <a:gd name="connsiteY230" fmla="*/ 1721762 h 2083506"/>
              <a:gd name="connsiteX231" fmla="*/ 955980 w 12191999"/>
              <a:gd name="connsiteY231" fmla="*/ 1719289 h 2083506"/>
              <a:gd name="connsiteX232" fmla="*/ 926108 w 12191999"/>
              <a:gd name="connsiteY232" fmla="*/ 1715917 h 2083506"/>
              <a:gd name="connsiteX233" fmla="*/ 876049 w 12191999"/>
              <a:gd name="connsiteY233" fmla="*/ 1710422 h 2083506"/>
              <a:gd name="connsiteX234" fmla="*/ 839194 w 12191999"/>
              <a:gd name="connsiteY234" fmla="*/ 1700176 h 2083506"/>
              <a:gd name="connsiteX235" fmla="*/ 797112 w 12191999"/>
              <a:gd name="connsiteY235" fmla="*/ 1698014 h 2083506"/>
              <a:gd name="connsiteX236" fmla="*/ 786610 w 12191999"/>
              <a:gd name="connsiteY236" fmla="*/ 1705455 h 2083506"/>
              <a:gd name="connsiteX237" fmla="*/ 741833 w 12191999"/>
              <a:gd name="connsiteY237" fmla="*/ 1700566 h 2083506"/>
              <a:gd name="connsiteX238" fmla="*/ 673985 w 12191999"/>
              <a:gd name="connsiteY238" fmla="*/ 1692278 h 2083506"/>
              <a:gd name="connsiteX239" fmla="*/ 634665 w 12191999"/>
              <a:gd name="connsiteY239" fmla="*/ 1689550 h 2083506"/>
              <a:gd name="connsiteX240" fmla="*/ 527471 w 12191999"/>
              <a:gd name="connsiteY240" fmla="*/ 1679869 h 2083506"/>
              <a:gd name="connsiteX241" fmla="*/ 420260 w 12191999"/>
              <a:gd name="connsiteY241" fmla="*/ 1668475 h 2083506"/>
              <a:gd name="connsiteX242" fmla="*/ 357630 w 12191999"/>
              <a:gd name="connsiteY242" fmla="*/ 1652142 h 2083506"/>
              <a:gd name="connsiteX243" fmla="*/ 269407 w 12191999"/>
              <a:gd name="connsiteY243" fmla="*/ 1643812 h 2083506"/>
              <a:gd name="connsiteX244" fmla="*/ 254769 w 12191999"/>
              <a:gd name="connsiteY244" fmla="*/ 1641013 h 2083506"/>
              <a:gd name="connsiteX245" fmla="*/ 150763 w 12191999"/>
              <a:gd name="connsiteY245" fmla="*/ 1628143 h 2083506"/>
              <a:gd name="connsiteX246" fmla="*/ 29133 w 12191999"/>
              <a:gd name="connsiteY246" fmla="*/ 1626172 h 2083506"/>
              <a:gd name="connsiteX247" fmla="*/ 0 w 12191999"/>
              <a:gd name="connsiteY247" fmla="*/ 1619589 h 2083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Lst>
            <a:rect l="l" t="t" r="r" b="b"/>
            <a:pathLst>
              <a:path w="12191999" h="2083506">
                <a:moveTo>
                  <a:pt x="0" y="0"/>
                </a:moveTo>
                <a:lnTo>
                  <a:pt x="9429748" y="0"/>
                </a:lnTo>
                <a:lnTo>
                  <a:pt x="9429748" y="1"/>
                </a:lnTo>
                <a:lnTo>
                  <a:pt x="12191999" y="1"/>
                </a:lnTo>
                <a:lnTo>
                  <a:pt x="12191999" y="1164372"/>
                </a:lnTo>
                <a:lnTo>
                  <a:pt x="12147852" y="1163783"/>
                </a:lnTo>
                <a:cubicBezTo>
                  <a:pt x="12063101" y="1189107"/>
                  <a:pt x="12045020" y="1156925"/>
                  <a:pt x="11993604" y="1153496"/>
                </a:cubicBezTo>
                <a:cubicBezTo>
                  <a:pt x="11954216" y="1165241"/>
                  <a:pt x="11911195" y="1167350"/>
                  <a:pt x="11865319" y="1176624"/>
                </a:cubicBezTo>
                <a:cubicBezTo>
                  <a:pt x="11822513" y="1184682"/>
                  <a:pt x="11766915" y="1201558"/>
                  <a:pt x="11718353" y="1209136"/>
                </a:cubicBezTo>
                <a:cubicBezTo>
                  <a:pt x="11675379" y="1217463"/>
                  <a:pt x="11638007" y="1216639"/>
                  <a:pt x="11609067" y="1218512"/>
                </a:cubicBezTo>
                <a:cubicBezTo>
                  <a:pt x="11597582" y="1221322"/>
                  <a:pt x="11554280" y="1243577"/>
                  <a:pt x="11545958" y="1240430"/>
                </a:cubicBezTo>
                <a:lnTo>
                  <a:pt x="11445770" y="1225780"/>
                </a:lnTo>
                <a:cubicBezTo>
                  <a:pt x="11425543" y="1230782"/>
                  <a:pt x="11413740" y="1222096"/>
                  <a:pt x="11398842" y="1227250"/>
                </a:cubicBezTo>
                <a:cubicBezTo>
                  <a:pt x="11367060" y="1233093"/>
                  <a:pt x="11269285" y="1263712"/>
                  <a:pt x="11240093" y="1266797"/>
                </a:cubicBezTo>
                <a:cubicBezTo>
                  <a:pt x="11197297" y="1273685"/>
                  <a:pt x="11181311" y="1272682"/>
                  <a:pt x="11141364" y="1288059"/>
                </a:cubicBezTo>
                <a:cubicBezTo>
                  <a:pt x="11099891" y="1305386"/>
                  <a:pt x="11051533" y="1319157"/>
                  <a:pt x="11015396" y="1353104"/>
                </a:cubicBezTo>
                <a:cubicBezTo>
                  <a:pt x="11009424" y="1362217"/>
                  <a:pt x="10992328" y="1361966"/>
                  <a:pt x="10973905" y="1365109"/>
                </a:cubicBezTo>
                <a:cubicBezTo>
                  <a:pt x="10955482" y="1368254"/>
                  <a:pt x="10907369" y="1372817"/>
                  <a:pt x="10904858" y="1371966"/>
                </a:cubicBezTo>
                <a:cubicBezTo>
                  <a:pt x="10880521" y="1379494"/>
                  <a:pt x="10873670" y="1399734"/>
                  <a:pt x="10827883" y="1410270"/>
                </a:cubicBezTo>
                <a:cubicBezTo>
                  <a:pt x="10790248" y="1415655"/>
                  <a:pt x="10724899" y="1420726"/>
                  <a:pt x="10690996" y="1426394"/>
                </a:cubicBezTo>
                <a:cubicBezTo>
                  <a:pt x="10676463" y="1423331"/>
                  <a:pt x="10634514" y="1436908"/>
                  <a:pt x="10624461" y="1444283"/>
                </a:cubicBezTo>
                <a:cubicBezTo>
                  <a:pt x="10601952" y="1468442"/>
                  <a:pt x="10536224" y="1460228"/>
                  <a:pt x="10517208" y="1478947"/>
                </a:cubicBezTo>
                <a:cubicBezTo>
                  <a:pt x="10509508" y="1482271"/>
                  <a:pt x="10505833" y="1468818"/>
                  <a:pt x="10497937" y="1469831"/>
                </a:cubicBezTo>
                <a:lnTo>
                  <a:pt x="10471201" y="1486037"/>
                </a:lnTo>
                <a:lnTo>
                  <a:pt x="10448263" y="1478223"/>
                </a:lnTo>
                <a:lnTo>
                  <a:pt x="10388089" y="1507175"/>
                </a:lnTo>
                <a:cubicBezTo>
                  <a:pt x="10350285" y="1513081"/>
                  <a:pt x="10383281" y="1526586"/>
                  <a:pt x="10333720" y="1515848"/>
                </a:cubicBezTo>
                <a:cubicBezTo>
                  <a:pt x="10286428" y="1526223"/>
                  <a:pt x="10174884" y="1550019"/>
                  <a:pt x="10104338" y="1569424"/>
                </a:cubicBezTo>
                <a:cubicBezTo>
                  <a:pt x="10066963" y="1581564"/>
                  <a:pt x="9967395" y="1605712"/>
                  <a:pt x="9910445" y="1632275"/>
                </a:cubicBezTo>
                <a:cubicBezTo>
                  <a:pt x="9856131" y="1644130"/>
                  <a:pt x="9831118" y="1689967"/>
                  <a:pt x="9770872" y="1688088"/>
                </a:cubicBezTo>
                <a:cubicBezTo>
                  <a:pt x="9769882" y="1691843"/>
                  <a:pt x="9737016" y="1697044"/>
                  <a:pt x="9733849" y="1700034"/>
                </a:cubicBezTo>
                <a:lnTo>
                  <a:pt x="9703714" y="1730093"/>
                </a:lnTo>
                <a:lnTo>
                  <a:pt x="9698351" y="1730377"/>
                </a:lnTo>
                <a:lnTo>
                  <a:pt x="9632895" y="1736363"/>
                </a:lnTo>
                <a:lnTo>
                  <a:pt x="9569107" y="1741010"/>
                </a:lnTo>
                <a:cubicBezTo>
                  <a:pt x="9558961" y="1745882"/>
                  <a:pt x="9548028" y="1750646"/>
                  <a:pt x="9536451" y="1755120"/>
                </a:cubicBezTo>
                <a:lnTo>
                  <a:pt x="9529385" y="1757515"/>
                </a:lnTo>
                <a:lnTo>
                  <a:pt x="9498527" y="1753117"/>
                </a:lnTo>
                <a:lnTo>
                  <a:pt x="9436642" y="1755478"/>
                </a:lnTo>
                <a:lnTo>
                  <a:pt x="9429748" y="1756317"/>
                </a:lnTo>
                <a:lnTo>
                  <a:pt x="9429748" y="1768745"/>
                </a:lnTo>
                <a:lnTo>
                  <a:pt x="9425802" y="1769273"/>
                </a:lnTo>
                <a:cubicBezTo>
                  <a:pt x="9390751" y="1773262"/>
                  <a:pt x="9371406" y="1773457"/>
                  <a:pt x="9349763" y="1776107"/>
                </a:cubicBezTo>
                <a:cubicBezTo>
                  <a:pt x="9314721" y="1782260"/>
                  <a:pt x="9277650" y="1796217"/>
                  <a:pt x="9256503" y="1800699"/>
                </a:cubicBezTo>
                <a:lnTo>
                  <a:pt x="9222873" y="1803003"/>
                </a:lnTo>
                <a:lnTo>
                  <a:pt x="9224095" y="1807355"/>
                </a:lnTo>
                <a:lnTo>
                  <a:pt x="9211603" y="1807675"/>
                </a:lnTo>
                <a:lnTo>
                  <a:pt x="9183719" y="1807781"/>
                </a:lnTo>
                <a:cubicBezTo>
                  <a:pt x="9166319" y="1808439"/>
                  <a:pt x="9117935" y="1807396"/>
                  <a:pt x="9100221" y="1808989"/>
                </a:cubicBezTo>
                <a:cubicBezTo>
                  <a:pt x="9095111" y="1813630"/>
                  <a:pt x="9087224" y="1816160"/>
                  <a:pt x="9077439" y="1817333"/>
                </a:cubicBezTo>
                <a:lnTo>
                  <a:pt x="9055889" y="1817464"/>
                </a:lnTo>
                <a:lnTo>
                  <a:pt x="8930912" y="1828648"/>
                </a:lnTo>
                <a:lnTo>
                  <a:pt x="8913729" y="1829483"/>
                </a:lnTo>
                <a:lnTo>
                  <a:pt x="8904423" y="1833234"/>
                </a:lnTo>
                <a:cubicBezTo>
                  <a:pt x="8897319" y="1833982"/>
                  <a:pt x="8876911" y="1833498"/>
                  <a:pt x="8871099" y="1833979"/>
                </a:cubicBezTo>
                <a:lnTo>
                  <a:pt x="8869557" y="1836113"/>
                </a:lnTo>
                <a:cubicBezTo>
                  <a:pt x="8851043" y="1839524"/>
                  <a:pt x="8781405" y="1850882"/>
                  <a:pt x="8760021" y="1854442"/>
                </a:cubicBezTo>
                <a:cubicBezTo>
                  <a:pt x="8755749" y="1851161"/>
                  <a:pt x="8746183" y="1856343"/>
                  <a:pt x="8741254" y="1857469"/>
                </a:cubicBezTo>
                <a:cubicBezTo>
                  <a:pt x="8740491" y="1855259"/>
                  <a:pt x="8728559" y="1854585"/>
                  <a:pt x="8725039" y="1856552"/>
                </a:cubicBezTo>
                <a:cubicBezTo>
                  <a:pt x="8641157" y="1867333"/>
                  <a:pt x="8683145" y="1845054"/>
                  <a:pt x="8635265" y="1859168"/>
                </a:cubicBezTo>
                <a:cubicBezTo>
                  <a:pt x="8626795" y="1860103"/>
                  <a:pt x="8619931" y="1859212"/>
                  <a:pt x="8613911" y="1857561"/>
                </a:cubicBezTo>
                <a:lnTo>
                  <a:pt x="8604931" y="1854170"/>
                </a:lnTo>
                <a:lnTo>
                  <a:pt x="8570171" y="1860579"/>
                </a:lnTo>
                <a:cubicBezTo>
                  <a:pt x="8553049" y="1862813"/>
                  <a:pt x="8535028" y="1864294"/>
                  <a:pt x="8516537" y="1864971"/>
                </a:cubicBezTo>
                <a:cubicBezTo>
                  <a:pt x="8512388" y="1860455"/>
                  <a:pt x="8497874" y="1866870"/>
                  <a:pt x="8491046" y="1868141"/>
                </a:cubicBezTo>
                <a:cubicBezTo>
                  <a:pt x="8490975" y="1865191"/>
                  <a:pt x="8475847" y="1863778"/>
                  <a:pt x="8470478" y="1866216"/>
                </a:cubicBezTo>
                <a:cubicBezTo>
                  <a:pt x="8357654" y="1876758"/>
                  <a:pt x="8421139" y="1849210"/>
                  <a:pt x="8353433" y="1865729"/>
                </a:cubicBezTo>
                <a:lnTo>
                  <a:pt x="8347675" y="1865075"/>
                </a:lnTo>
                <a:lnTo>
                  <a:pt x="8343939" y="1865677"/>
                </a:lnTo>
                <a:cubicBezTo>
                  <a:pt x="8309852" y="1870841"/>
                  <a:pt x="8272587" y="1875809"/>
                  <a:pt x="8221566" y="1881148"/>
                </a:cubicBezTo>
                <a:cubicBezTo>
                  <a:pt x="8158043" y="1892960"/>
                  <a:pt x="8095547" y="1914042"/>
                  <a:pt x="8066095" y="1919902"/>
                </a:cubicBezTo>
                <a:cubicBezTo>
                  <a:pt x="8058949" y="1919234"/>
                  <a:pt x="8051921" y="1917862"/>
                  <a:pt x="8044849" y="1916308"/>
                </a:cubicBezTo>
                <a:lnTo>
                  <a:pt x="8041142" y="1915506"/>
                </a:lnTo>
                <a:lnTo>
                  <a:pt x="8022159" y="1911521"/>
                </a:lnTo>
                <a:lnTo>
                  <a:pt x="7944932" y="1917265"/>
                </a:lnTo>
                <a:lnTo>
                  <a:pt x="7879011" y="1928570"/>
                </a:lnTo>
                <a:lnTo>
                  <a:pt x="7865529" y="1934399"/>
                </a:lnTo>
                <a:lnTo>
                  <a:pt x="7774801" y="1947969"/>
                </a:lnTo>
                <a:lnTo>
                  <a:pt x="7748398" y="1955982"/>
                </a:lnTo>
                <a:lnTo>
                  <a:pt x="7740684" y="1955717"/>
                </a:lnTo>
                <a:cubicBezTo>
                  <a:pt x="7728362" y="1958584"/>
                  <a:pt x="7714099" y="1968442"/>
                  <a:pt x="7712976" y="1960442"/>
                </a:cubicBezTo>
                <a:lnTo>
                  <a:pt x="7699956" y="1966104"/>
                </a:lnTo>
                <a:lnTo>
                  <a:pt x="7684158" y="1962927"/>
                </a:lnTo>
                <a:cubicBezTo>
                  <a:pt x="7674684" y="1962643"/>
                  <a:pt x="7652105" y="1963177"/>
                  <a:pt x="7643109" y="1964400"/>
                </a:cubicBezTo>
                <a:lnTo>
                  <a:pt x="7630180" y="1970266"/>
                </a:lnTo>
                <a:lnTo>
                  <a:pt x="7609131" y="1971774"/>
                </a:lnTo>
                <a:cubicBezTo>
                  <a:pt x="7596694" y="1971644"/>
                  <a:pt x="7570258" y="1969757"/>
                  <a:pt x="7555555" y="1969491"/>
                </a:cubicBezTo>
                <a:cubicBezTo>
                  <a:pt x="7541460" y="1966540"/>
                  <a:pt x="7530571" y="1964848"/>
                  <a:pt x="7520919" y="1970177"/>
                </a:cubicBezTo>
                <a:cubicBezTo>
                  <a:pt x="7500295" y="1966884"/>
                  <a:pt x="7480780" y="1949401"/>
                  <a:pt x="7456258" y="1960468"/>
                </a:cubicBezTo>
                <a:cubicBezTo>
                  <a:pt x="7434946" y="1957506"/>
                  <a:pt x="7435772" y="1952500"/>
                  <a:pt x="7393047" y="1952408"/>
                </a:cubicBezTo>
                <a:cubicBezTo>
                  <a:pt x="7356520" y="1952860"/>
                  <a:pt x="7236307" y="1958626"/>
                  <a:pt x="7199912" y="1959913"/>
                </a:cubicBezTo>
                <a:cubicBezTo>
                  <a:pt x="7176501" y="1959942"/>
                  <a:pt x="7160098" y="1958343"/>
                  <a:pt x="7146774" y="1956641"/>
                </a:cubicBezTo>
                <a:lnTo>
                  <a:pt x="7122244" y="1953891"/>
                </a:lnTo>
                <a:lnTo>
                  <a:pt x="7032241" y="1962723"/>
                </a:lnTo>
                <a:cubicBezTo>
                  <a:pt x="6997214" y="1965198"/>
                  <a:pt x="6963725" y="1968396"/>
                  <a:pt x="6941492" y="1976868"/>
                </a:cubicBezTo>
                <a:cubicBezTo>
                  <a:pt x="6947015" y="1970398"/>
                  <a:pt x="6923088" y="1965379"/>
                  <a:pt x="6906514" y="1968589"/>
                </a:cubicBezTo>
                <a:cubicBezTo>
                  <a:pt x="6925890" y="1943204"/>
                  <a:pt x="6840983" y="1991464"/>
                  <a:pt x="6826395" y="1974141"/>
                </a:cubicBezTo>
                <a:cubicBezTo>
                  <a:pt x="6825676" y="1990223"/>
                  <a:pt x="6751393" y="2017492"/>
                  <a:pt x="6716431" y="2004297"/>
                </a:cubicBezTo>
                <a:cubicBezTo>
                  <a:pt x="6663167" y="2007518"/>
                  <a:pt x="6625450" y="2020811"/>
                  <a:pt x="6569607" y="2015496"/>
                </a:cubicBezTo>
                <a:cubicBezTo>
                  <a:pt x="6567874" y="2017648"/>
                  <a:pt x="6565034" y="2019449"/>
                  <a:pt x="6561430" y="2020996"/>
                </a:cubicBezTo>
                <a:lnTo>
                  <a:pt x="6549371" y="2024747"/>
                </a:lnTo>
                <a:lnTo>
                  <a:pt x="6547040" y="2024474"/>
                </a:lnTo>
                <a:cubicBezTo>
                  <a:pt x="6537882" y="2024425"/>
                  <a:pt x="6533193" y="2025332"/>
                  <a:pt x="6530482" y="2026659"/>
                </a:cubicBezTo>
                <a:lnTo>
                  <a:pt x="6528565" y="2028600"/>
                </a:lnTo>
                <a:lnTo>
                  <a:pt x="6517741" y="2030558"/>
                </a:lnTo>
                <a:lnTo>
                  <a:pt x="6497855" y="2035650"/>
                </a:lnTo>
                <a:lnTo>
                  <a:pt x="6492785" y="2035444"/>
                </a:lnTo>
                <a:lnTo>
                  <a:pt x="6460692" y="2041321"/>
                </a:lnTo>
                <a:lnTo>
                  <a:pt x="6459609" y="2040851"/>
                </a:lnTo>
                <a:cubicBezTo>
                  <a:pt x="6456451" y="2039933"/>
                  <a:pt x="6452734" y="2039508"/>
                  <a:pt x="6447765" y="2040102"/>
                </a:cubicBezTo>
                <a:cubicBezTo>
                  <a:pt x="6446007" y="2031126"/>
                  <a:pt x="6441093" y="2037380"/>
                  <a:pt x="6426590" y="2039928"/>
                </a:cubicBezTo>
                <a:cubicBezTo>
                  <a:pt x="6423606" y="2033241"/>
                  <a:pt x="6413230" y="2032925"/>
                  <a:pt x="6401693" y="2033537"/>
                </a:cubicBezTo>
                <a:lnTo>
                  <a:pt x="6387141" y="2033161"/>
                </a:lnTo>
                <a:lnTo>
                  <a:pt x="6357846" y="2036782"/>
                </a:lnTo>
                <a:lnTo>
                  <a:pt x="6342914" y="2037585"/>
                </a:lnTo>
                <a:lnTo>
                  <a:pt x="6336300" y="2038781"/>
                </a:lnTo>
                <a:lnTo>
                  <a:pt x="6317178" y="2038968"/>
                </a:lnTo>
                <a:lnTo>
                  <a:pt x="6161427" y="2047338"/>
                </a:lnTo>
                <a:cubicBezTo>
                  <a:pt x="6147824" y="2057658"/>
                  <a:pt x="6118908" y="2077615"/>
                  <a:pt x="6097339" y="2082438"/>
                </a:cubicBezTo>
                <a:cubicBezTo>
                  <a:pt x="6090149" y="2084046"/>
                  <a:pt x="6083776" y="2083972"/>
                  <a:pt x="6079059" y="2081299"/>
                </a:cubicBezTo>
                <a:cubicBezTo>
                  <a:pt x="6063900" y="2082334"/>
                  <a:pt x="6011621" y="2084537"/>
                  <a:pt x="5998439" y="2070958"/>
                </a:cubicBezTo>
                <a:cubicBezTo>
                  <a:pt x="5976443" y="2071759"/>
                  <a:pt x="5925514" y="2069780"/>
                  <a:pt x="5904290" y="2070255"/>
                </a:cubicBezTo>
                <a:cubicBezTo>
                  <a:pt x="5871515" y="2066244"/>
                  <a:pt x="5843986" y="2088249"/>
                  <a:pt x="5814867" y="2079032"/>
                </a:cubicBezTo>
                <a:cubicBezTo>
                  <a:pt x="5792003" y="2070559"/>
                  <a:pt x="5750009" y="2076273"/>
                  <a:pt x="5725743" y="2070558"/>
                </a:cubicBezTo>
                <a:cubicBezTo>
                  <a:pt x="5716432" y="2058355"/>
                  <a:pt x="5667424" y="2047322"/>
                  <a:pt x="5650546" y="2052412"/>
                </a:cubicBezTo>
                <a:cubicBezTo>
                  <a:pt x="5614627" y="2046084"/>
                  <a:pt x="5608108" y="2028306"/>
                  <a:pt x="5581284" y="2023175"/>
                </a:cubicBezTo>
                <a:lnTo>
                  <a:pt x="5572593" y="2018391"/>
                </a:lnTo>
                <a:lnTo>
                  <a:pt x="5548580" y="2016951"/>
                </a:lnTo>
                <a:cubicBezTo>
                  <a:pt x="5523726" y="2017783"/>
                  <a:pt x="5498337" y="2019663"/>
                  <a:pt x="5471173" y="2018786"/>
                </a:cubicBezTo>
                <a:cubicBezTo>
                  <a:pt x="5447687" y="2003020"/>
                  <a:pt x="5353807" y="2022324"/>
                  <a:pt x="5340320" y="2037611"/>
                </a:cubicBezTo>
                <a:cubicBezTo>
                  <a:pt x="5340015" y="2024215"/>
                  <a:pt x="5271937" y="2042455"/>
                  <a:pt x="5254376" y="2042928"/>
                </a:cubicBezTo>
                <a:cubicBezTo>
                  <a:pt x="5248522" y="2043086"/>
                  <a:pt x="5248281" y="2041270"/>
                  <a:pt x="5258035" y="2035649"/>
                </a:cubicBezTo>
                <a:cubicBezTo>
                  <a:pt x="5239374" y="2037214"/>
                  <a:pt x="5220112" y="2030252"/>
                  <a:pt x="5230622" y="2024576"/>
                </a:cubicBezTo>
                <a:cubicBezTo>
                  <a:pt x="5173932" y="2036724"/>
                  <a:pt x="5090262" y="2024645"/>
                  <a:pt x="5026203" y="2030162"/>
                </a:cubicBezTo>
                <a:cubicBezTo>
                  <a:pt x="4991280" y="2016814"/>
                  <a:pt x="5010212" y="2029164"/>
                  <a:pt x="4973988" y="2026668"/>
                </a:cubicBezTo>
                <a:cubicBezTo>
                  <a:pt x="4983896" y="2038955"/>
                  <a:pt x="4930012" y="2019774"/>
                  <a:pt x="4928030" y="2033642"/>
                </a:cubicBezTo>
                <a:cubicBezTo>
                  <a:pt x="4921501" y="2032748"/>
                  <a:pt x="4915238" y="2031445"/>
                  <a:pt x="4908970" y="2030033"/>
                </a:cubicBezTo>
                <a:lnTo>
                  <a:pt x="4905679" y="2029300"/>
                </a:lnTo>
                <a:lnTo>
                  <a:pt x="4892525" y="2028768"/>
                </a:lnTo>
                <a:lnTo>
                  <a:pt x="4888818" y="2025619"/>
                </a:lnTo>
                <a:lnTo>
                  <a:pt x="4869018" y="2022668"/>
                </a:lnTo>
                <a:cubicBezTo>
                  <a:pt x="4861602" y="2022028"/>
                  <a:pt x="4853622" y="2021880"/>
                  <a:pt x="4844804" y="2022527"/>
                </a:cubicBezTo>
                <a:cubicBezTo>
                  <a:pt x="4823110" y="2028022"/>
                  <a:pt x="4789330" y="2021287"/>
                  <a:pt x="4758778" y="2021694"/>
                </a:cubicBezTo>
                <a:lnTo>
                  <a:pt x="4744748" y="2023396"/>
                </a:lnTo>
                <a:lnTo>
                  <a:pt x="4698956" y="2020558"/>
                </a:lnTo>
                <a:cubicBezTo>
                  <a:pt x="4685921" y="2020008"/>
                  <a:pt x="4672392" y="2019718"/>
                  <a:pt x="4658147" y="2019920"/>
                </a:cubicBezTo>
                <a:lnTo>
                  <a:pt x="4631706" y="2021274"/>
                </a:lnTo>
                <a:lnTo>
                  <a:pt x="4624776" y="2020152"/>
                </a:lnTo>
                <a:cubicBezTo>
                  <a:pt x="4612703" y="2020277"/>
                  <a:pt x="4596727" y="2024226"/>
                  <a:pt x="4598150" y="2019429"/>
                </a:cubicBezTo>
                <a:lnTo>
                  <a:pt x="4584588" y="2021092"/>
                </a:lnTo>
                <a:lnTo>
                  <a:pt x="4571203" y="2017263"/>
                </a:lnTo>
                <a:cubicBezTo>
                  <a:pt x="4569736" y="2016374"/>
                  <a:pt x="4568633" y="2015427"/>
                  <a:pt x="4567930" y="2014458"/>
                </a:cubicBezTo>
                <a:lnTo>
                  <a:pt x="4548984" y="2015717"/>
                </a:lnTo>
                <a:lnTo>
                  <a:pt x="4533451" y="2012976"/>
                </a:lnTo>
                <a:lnTo>
                  <a:pt x="4519910" y="2014768"/>
                </a:lnTo>
                <a:lnTo>
                  <a:pt x="4514290" y="2014364"/>
                </a:lnTo>
                <a:lnTo>
                  <a:pt x="4500320" y="2013007"/>
                </a:lnTo>
                <a:cubicBezTo>
                  <a:pt x="4493159" y="2012056"/>
                  <a:pt x="4485144" y="2010910"/>
                  <a:pt x="4476219" y="2009993"/>
                </a:cubicBezTo>
                <a:lnTo>
                  <a:pt x="4468701" y="2009574"/>
                </a:lnTo>
                <a:lnTo>
                  <a:pt x="4452333" y="2004964"/>
                </a:lnTo>
                <a:cubicBezTo>
                  <a:pt x="4440422" y="2001479"/>
                  <a:pt x="4431048" y="1999130"/>
                  <a:pt x="4420644" y="2001021"/>
                </a:cubicBezTo>
                <a:cubicBezTo>
                  <a:pt x="4402911" y="1996519"/>
                  <a:pt x="4390524" y="1983900"/>
                  <a:pt x="4364856" y="1987267"/>
                </a:cubicBezTo>
                <a:cubicBezTo>
                  <a:pt x="4372645" y="1981550"/>
                  <a:pt x="4336350" y="1986575"/>
                  <a:pt x="4332062" y="1980703"/>
                </a:cubicBezTo>
                <a:cubicBezTo>
                  <a:pt x="4330083" y="1975974"/>
                  <a:pt x="4318612" y="1976397"/>
                  <a:pt x="4309876" y="1974653"/>
                </a:cubicBezTo>
                <a:cubicBezTo>
                  <a:pt x="4303650" y="1969824"/>
                  <a:pt x="4259693" y="1965414"/>
                  <a:pt x="4244391" y="1966109"/>
                </a:cubicBezTo>
                <a:cubicBezTo>
                  <a:pt x="4201255" y="1970914"/>
                  <a:pt x="4166558" y="1951471"/>
                  <a:pt x="4132071" y="1954813"/>
                </a:cubicBezTo>
                <a:cubicBezTo>
                  <a:pt x="4123041" y="1954358"/>
                  <a:pt x="4115554" y="1953263"/>
                  <a:pt x="4109069" y="1951778"/>
                </a:cubicBezTo>
                <a:lnTo>
                  <a:pt x="4092908" y="1946662"/>
                </a:lnTo>
                <a:cubicBezTo>
                  <a:pt x="4092707" y="1945539"/>
                  <a:pt x="4092506" y="1944415"/>
                  <a:pt x="4092306" y="1943291"/>
                </a:cubicBezTo>
                <a:lnTo>
                  <a:pt x="4080234" y="1941219"/>
                </a:lnTo>
                <a:lnTo>
                  <a:pt x="4077778" y="1940145"/>
                </a:lnTo>
                <a:cubicBezTo>
                  <a:pt x="4073105" y="1938081"/>
                  <a:pt x="4068339" y="1936119"/>
                  <a:pt x="4062936" y="1934506"/>
                </a:cubicBezTo>
                <a:cubicBezTo>
                  <a:pt x="4048082" y="1947155"/>
                  <a:pt x="4014523" y="1922869"/>
                  <a:pt x="4012506" y="1935475"/>
                </a:cubicBezTo>
                <a:cubicBezTo>
                  <a:pt x="3980228" y="1928812"/>
                  <a:pt x="3986775" y="1942559"/>
                  <a:pt x="3965880" y="1925968"/>
                </a:cubicBezTo>
                <a:cubicBezTo>
                  <a:pt x="3899515" y="1923414"/>
                  <a:pt x="3830855" y="1902158"/>
                  <a:pt x="3765338" y="1906649"/>
                </a:cubicBezTo>
                <a:cubicBezTo>
                  <a:pt x="3780686" y="1902635"/>
                  <a:pt x="3768784" y="1893856"/>
                  <a:pt x="3749493" y="1893071"/>
                </a:cubicBezTo>
                <a:cubicBezTo>
                  <a:pt x="3807776" y="1876857"/>
                  <a:pt x="3656400" y="1898030"/>
                  <a:pt x="3672704" y="1881383"/>
                </a:cubicBezTo>
                <a:cubicBezTo>
                  <a:pt x="3645532" y="1893973"/>
                  <a:pt x="3537791" y="1900656"/>
                  <a:pt x="3530082" y="1883187"/>
                </a:cubicBezTo>
                <a:cubicBezTo>
                  <a:pt x="3479808" y="1875044"/>
                  <a:pt x="3426017" y="1877998"/>
                  <a:pt x="3387664" y="1862579"/>
                </a:cubicBezTo>
                <a:cubicBezTo>
                  <a:pt x="3382649" y="1863935"/>
                  <a:pt x="3377277" y="1864791"/>
                  <a:pt x="3371681" y="1865293"/>
                </a:cubicBezTo>
                <a:lnTo>
                  <a:pt x="3355305" y="1865842"/>
                </a:lnTo>
                <a:lnTo>
                  <a:pt x="3353790" y="1865158"/>
                </a:lnTo>
                <a:cubicBezTo>
                  <a:pt x="3346144" y="1863282"/>
                  <a:pt x="3340687" y="1863057"/>
                  <a:pt x="3336210" y="1863564"/>
                </a:cubicBezTo>
                <a:lnTo>
                  <a:pt x="3331381" y="1864716"/>
                </a:lnTo>
                <a:lnTo>
                  <a:pt x="3319012" y="1864093"/>
                </a:lnTo>
                <a:lnTo>
                  <a:pt x="3293818" y="1864135"/>
                </a:lnTo>
                <a:lnTo>
                  <a:pt x="3289881" y="1862954"/>
                </a:lnTo>
                <a:lnTo>
                  <a:pt x="3253090" y="1861164"/>
                </a:lnTo>
                <a:cubicBezTo>
                  <a:pt x="3253042" y="1860968"/>
                  <a:pt x="3252996" y="1860771"/>
                  <a:pt x="3252949" y="1860574"/>
                </a:cubicBezTo>
                <a:cubicBezTo>
                  <a:pt x="3251799" y="1859213"/>
                  <a:pt x="3249368" y="1858131"/>
                  <a:pt x="3244187" y="1857604"/>
                </a:cubicBezTo>
                <a:cubicBezTo>
                  <a:pt x="3250860" y="1853873"/>
                  <a:pt x="3250577" y="1852999"/>
                  <a:pt x="3246570" y="1852946"/>
                </a:cubicBezTo>
                <a:lnTo>
                  <a:pt x="3237810" y="1853064"/>
                </a:lnTo>
                <a:lnTo>
                  <a:pt x="3230822" y="1855474"/>
                </a:lnTo>
                <a:cubicBezTo>
                  <a:pt x="3206812" y="1862286"/>
                  <a:pt x="3176733" y="1868865"/>
                  <a:pt x="3136549" y="1874037"/>
                </a:cubicBezTo>
                <a:cubicBezTo>
                  <a:pt x="3081163" y="1880168"/>
                  <a:pt x="2902557" y="1900580"/>
                  <a:pt x="2845754" y="1910932"/>
                </a:cubicBezTo>
                <a:cubicBezTo>
                  <a:pt x="2860822" y="1944376"/>
                  <a:pt x="2813389" y="1905358"/>
                  <a:pt x="2786878" y="1917162"/>
                </a:cubicBezTo>
                <a:cubicBezTo>
                  <a:pt x="2766803" y="1917398"/>
                  <a:pt x="2741628" y="1915886"/>
                  <a:pt x="2725298" y="1912340"/>
                </a:cubicBezTo>
                <a:cubicBezTo>
                  <a:pt x="2716680" y="1911427"/>
                  <a:pt x="2707572" y="1911972"/>
                  <a:pt x="2697754" y="1914863"/>
                </a:cubicBezTo>
                <a:cubicBezTo>
                  <a:pt x="2667185" y="1939014"/>
                  <a:pt x="2622149" y="1926211"/>
                  <a:pt x="2568063" y="1936283"/>
                </a:cubicBezTo>
                <a:cubicBezTo>
                  <a:pt x="2552625" y="1932001"/>
                  <a:pt x="2502682" y="1953378"/>
                  <a:pt x="2489784" y="1943720"/>
                </a:cubicBezTo>
                <a:cubicBezTo>
                  <a:pt x="2478524" y="1943155"/>
                  <a:pt x="2467418" y="1949411"/>
                  <a:pt x="2458978" y="1938095"/>
                </a:cubicBezTo>
                <a:cubicBezTo>
                  <a:pt x="2417552" y="1934639"/>
                  <a:pt x="2366376" y="1931293"/>
                  <a:pt x="2318712" y="1934474"/>
                </a:cubicBezTo>
                <a:cubicBezTo>
                  <a:pt x="2296029" y="1936526"/>
                  <a:pt x="2282069" y="1938434"/>
                  <a:pt x="2268709" y="1940521"/>
                </a:cubicBezTo>
                <a:lnTo>
                  <a:pt x="2264080" y="1941232"/>
                </a:lnTo>
                <a:lnTo>
                  <a:pt x="2254684" y="1943524"/>
                </a:lnTo>
                <a:lnTo>
                  <a:pt x="2252523" y="1943004"/>
                </a:lnTo>
                <a:lnTo>
                  <a:pt x="2173350" y="1929202"/>
                </a:lnTo>
                <a:lnTo>
                  <a:pt x="2155266" y="1920267"/>
                </a:lnTo>
                <a:lnTo>
                  <a:pt x="2091013" y="1914631"/>
                </a:lnTo>
                <a:cubicBezTo>
                  <a:pt x="2033357" y="1920614"/>
                  <a:pt x="2070513" y="1905065"/>
                  <a:pt x="2030712" y="1897690"/>
                </a:cubicBezTo>
                <a:cubicBezTo>
                  <a:pt x="1994539" y="1893055"/>
                  <a:pt x="1958569" y="1883188"/>
                  <a:pt x="1908838" y="1892222"/>
                </a:cubicBezTo>
                <a:cubicBezTo>
                  <a:pt x="1897236" y="1896147"/>
                  <a:pt x="1883338" y="1892415"/>
                  <a:pt x="1877796" y="1883887"/>
                </a:cubicBezTo>
                <a:cubicBezTo>
                  <a:pt x="1876842" y="1882419"/>
                  <a:pt x="1876177" y="1880863"/>
                  <a:pt x="1875824" y="1879265"/>
                </a:cubicBezTo>
                <a:cubicBezTo>
                  <a:pt x="1843474" y="1887199"/>
                  <a:pt x="1841511" y="1873818"/>
                  <a:pt x="1823048" y="1881064"/>
                </a:cubicBezTo>
                <a:cubicBezTo>
                  <a:pt x="1792640" y="1872164"/>
                  <a:pt x="1782358" y="1850450"/>
                  <a:pt x="1765736" y="1856578"/>
                </a:cubicBezTo>
                <a:cubicBezTo>
                  <a:pt x="1753024" y="1849107"/>
                  <a:pt x="1745932" y="1828316"/>
                  <a:pt x="1725669" y="1833744"/>
                </a:cubicBezTo>
                <a:cubicBezTo>
                  <a:pt x="1727428" y="1831405"/>
                  <a:pt x="1726953" y="1830157"/>
                  <a:pt x="1725216" y="1829447"/>
                </a:cubicBezTo>
                <a:lnTo>
                  <a:pt x="1721485" y="1828960"/>
                </a:lnTo>
                <a:lnTo>
                  <a:pt x="1717786" y="1832224"/>
                </a:lnTo>
                <a:cubicBezTo>
                  <a:pt x="1703445" y="1843277"/>
                  <a:pt x="1706547" y="1827935"/>
                  <a:pt x="1689907" y="1825425"/>
                </a:cubicBezTo>
                <a:cubicBezTo>
                  <a:pt x="1682338" y="1823445"/>
                  <a:pt x="1685181" y="1820226"/>
                  <a:pt x="1688093" y="1817391"/>
                </a:cubicBezTo>
                <a:lnTo>
                  <a:pt x="1496789" y="1805297"/>
                </a:lnTo>
                <a:cubicBezTo>
                  <a:pt x="1463551" y="1793913"/>
                  <a:pt x="1426345" y="1786892"/>
                  <a:pt x="1392839" y="1758649"/>
                </a:cubicBezTo>
                <a:cubicBezTo>
                  <a:pt x="1386461" y="1750573"/>
                  <a:pt x="1374031" y="1756918"/>
                  <a:pt x="1360872" y="1752441"/>
                </a:cubicBezTo>
                <a:cubicBezTo>
                  <a:pt x="1347711" y="1747963"/>
                  <a:pt x="1332751" y="1735898"/>
                  <a:pt x="1313885" y="1731785"/>
                </a:cubicBezTo>
                <a:cubicBezTo>
                  <a:pt x="1281989" y="1726305"/>
                  <a:pt x="1256405" y="1739744"/>
                  <a:pt x="1247665" y="1727765"/>
                </a:cubicBezTo>
                <a:cubicBezTo>
                  <a:pt x="1231363" y="1728538"/>
                  <a:pt x="1209120" y="1742556"/>
                  <a:pt x="1196850" y="1729622"/>
                </a:cubicBezTo>
                <a:cubicBezTo>
                  <a:pt x="1195195" y="1740224"/>
                  <a:pt x="1178147" y="1721561"/>
                  <a:pt x="1168728" y="1728550"/>
                </a:cubicBezTo>
                <a:cubicBezTo>
                  <a:pt x="1152073" y="1727193"/>
                  <a:pt x="1122804" y="1725926"/>
                  <a:pt x="1096918" y="1721485"/>
                </a:cubicBezTo>
                <a:lnTo>
                  <a:pt x="1094082" y="1720113"/>
                </a:lnTo>
                <a:lnTo>
                  <a:pt x="1040782" y="1721762"/>
                </a:lnTo>
                <a:cubicBezTo>
                  <a:pt x="987172" y="1722352"/>
                  <a:pt x="1023272" y="1708707"/>
                  <a:pt x="955980" y="1719289"/>
                </a:cubicBezTo>
                <a:cubicBezTo>
                  <a:pt x="948995" y="1714208"/>
                  <a:pt x="940521" y="1713816"/>
                  <a:pt x="926108" y="1715917"/>
                </a:cubicBezTo>
                <a:cubicBezTo>
                  <a:pt x="900077" y="1715834"/>
                  <a:pt x="902688" y="1703436"/>
                  <a:pt x="876049" y="1710422"/>
                </a:cubicBezTo>
                <a:cubicBezTo>
                  <a:pt x="881084" y="1703830"/>
                  <a:pt x="826830" y="1706893"/>
                  <a:pt x="839194" y="1700176"/>
                </a:cubicBezTo>
                <a:cubicBezTo>
                  <a:pt x="822548" y="1693764"/>
                  <a:pt x="813674" y="1703628"/>
                  <a:pt x="797112" y="1698014"/>
                </a:cubicBezTo>
                <a:cubicBezTo>
                  <a:pt x="778195" y="1696418"/>
                  <a:pt x="807647" y="1705364"/>
                  <a:pt x="786610" y="1705455"/>
                </a:cubicBezTo>
                <a:cubicBezTo>
                  <a:pt x="761170" y="1704357"/>
                  <a:pt x="760599" y="1716610"/>
                  <a:pt x="741833" y="1700566"/>
                </a:cubicBezTo>
                <a:lnTo>
                  <a:pt x="673985" y="1692278"/>
                </a:lnTo>
                <a:cubicBezTo>
                  <a:pt x="658515" y="1695829"/>
                  <a:pt x="646395" y="1693620"/>
                  <a:pt x="634665" y="1689550"/>
                </a:cubicBezTo>
                <a:cubicBezTo>
                  <a:pt x="599149" y="1689690"/>
                  <a:pt x="567176" y="1683160"/>
                  <a:pt x="527471" y="1679869"/>
                </a:cubicBezTo>
                <a:cubicBezTo>
                  <a:pt x="484099" y="1683240"/>
                  <a:pt x="462693" y="1671949"/>
                  <a:pt x="420260" y="1668475"/>
                </a:cubicBezTo>
                <a:cubicBezTo>
                  <a:pt x="377482" y="1677390"/>
                  <a:pt x="393500" y="1652730"/>
                  <a:pt x="357630" y="1652142"/>
                </a:cubicBezTo>
                <a:cubicBezTo>
                  <a:pt x="298692" y="1659518"/>
                  <a:pt x="359631" y="1643849"/>
                  <a:pt x="269407" y="1643812"/>
                </a:cubicBezTo>
                <a:cubicBezTo>
                  <a:pt x="264204" y="1645215"/>
                  <a:pt x="253436" y="1643159"/>
                  <a:pt x="254769" y="1641013"/>
                </a:cubicBezTo>
                <a:cubicBezTo>
                  <a:pt x="234996" y="1641090"/>
                  <a:pt x="179093" y="1626583"/>
                  <a:pt x="150763" y="1628143"/>
                </a:cubicBezTo>
                <a:cubicBezTo>
                  <a:pt x="96232" y="1619954"/>
                  <a:pt x="68845" y="1629422"/>
                  <a:pt x="29133" y="1626172"/>
                </a:cubicBezTo>
                <a:lnTo>
                  <a:pt x="0" y="1619589"/>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82398C08-1221-581C-9B73-F35F73A1652A}"/>
              </a:ext>
            </a:extLst>
          </p:cNvPr>
          <p:cNvSpPr>
            <a:spLocks noGrp="1"/>
          </p:cNvSpPr>
          <p:nvPr>
            <p:ph type="title"/>
          </p:nvPr>
        </p:nvSpPr>
        <p:spPr>
          <a:xfrm>
            <a:off x="274320" y="494414"/>
            <a:ext cx="11089005" cy="1110866"/>
          </a:xfrm>
        </p:spPr>
        <p:txBody>
          <a:bodyPr vert="horz" lIns="91440" tIns="45720" rIns="91440" bIns="45720" rtlCol="0" anchor="b">
            <a:normAutofit/>
          </a:bodyPr>
          <a:lstStyle/>
          <a:p>
            <a:pPr algn="ctr"/>
            <a:r>
              <a:rPr lang="en-US" sz="2000" b="1" kern="1200" dirty="0">
                <a:solidFill>
                  <a:schemeClr val="tx1"/>
                </a:solidFill>
                <a:latin typeface="+mj-lt"/>
                <a:ea typeface="+mj-ea"/>
                <a:cs typeface="+mj-cs"/>
              </a:rPr>
              <a:t>Listen to the report. Complete the gaps with the items mentioned in the recording next to the things they relate to.</a:t>
            </a:r>
            <a:br>
              <a:rPr lang="en-US" sz="2000" b="1" kern="1200" dirty="0">
                <a:solidFill>
                  <a:schemeClr val="tx1"/>
                </a:solidFill>
                <a:latin typeface="+mj-lt"/>
                <a:ea typeface="+mj-ea"/>
                <a:cs typeface="+mj-cs"/>
              </a:rPr>
            </a:br>
            <a:br>
              <a:rPr lang="en-US" sz="1400" kern="1200" dirty="0">
                <a:solidFill>
                  <a:schemeClr val="tx1"/>
                </a:solidFill>
                <a:latin typeface="+mj-lt"/>
                <a:ea typeface="+mj-ea"/>
                <a:cs typeface="+mj-cs"/>
              </a:rPr>
            </a:br>
            <a:r>
              <a:rPr lang="en-US" sz="1400" kern="1200" dirty="0">
                <a:solidFill>
                  <a:schemeClr val="tx1"/>
                </a:solidFill>
                <a:latin typeface="+mj-lt"/>
                <a:ea typeface="+mj-ea"/>
                <a:cs typeface="+mj-cs"/>
                <a:hlinkClick r:id="rId2"/>
              </a:rPr>
              <a:t>https://www.linguahouse.com/esl-lesson-plans/business-english/marketing-strategies/audioplayer/marketing-strategies-bemp3</a:t>
            </a:r>
            <a:r>
              <a:rPr lang="en-US" sz="1400" kern="1200" dirty="0">
                <a:solidFill>
                  <a:schemeClr val="tx1"/>
                </a:solidFill>
                <a:latin typeface="+mj-lt"/>
                <a:ea typeface="+mj-ea"/>
                <a:cs typeface="+mj-cs"/>
              </a:rPr>
              <a:t> </a:t>
            </a:r>
          </a:p>
        </p:txBody>
      </p:sp>
      <p:pic>
        <p:nvPicPr>
          <p:cNvPr id="5" name="Місце для вмісту 4" descr="Зображення, що містить текст, знімок екрана, Шрифт, ряд&#10;&#10;Автоматично згенерований опис">
            <a:extLst>
              <a:ext uri="{FF2B5EF4-FFF2-40B4-BE49-F238E27FC236}">
                <a16:creationId xmlns:a16="http://schemas.microsoft.com/office/drawing/2014/main" id="{87906731-557D-40E8-F4A4-171192BF421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23900" y="2810664"/>
            <a:ext cx="10744200" cy="3035235"/>
          </a:xfrm>
          <a:prstGeom prst="rect">
            <a:avLst/>
          </a:prstGeom>
        </p:spPr>
      </p:pic>
    </p:spTree>
    <p:extLst>
      <p:ext uri="{BB962C8B-B14F-4D97-AF65-F5344CB8AC3E}">
        <p14:creationId xmlns:p14="http://schemas.microsoft.com/office/powerpoint/2010/main" val="8579915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0DCC097-1DB8-4B6D-85D0-6FBA0E1CA4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E0B58608-23C8-4441-994D-C6823EEE1D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2083506"/>
          </a:xfrm>
          <a:custGeom>
            <a:avLst/>
            <a:gdLst>
              <a:gd name="connsiteX0" fmla="*/ 0 w 12191999"/>
              <a:gd name="connsiteY0" fmla="*/ 0 h 2083506"/>
              <a:gd name="connsiteX1" fmla="*/ 9429748 w 12191999"/>
              <a:gd name="connsiteY1" fmla="*/ 0 h 2083506"/>
              <a:gd name="connsiteX2" fmla="*/ 9429748 w 12191999"/>
              <a:gd name="connsiteY2" fmla="*/ 1 h 2083506"/>
              <a:gd name="connsiteX3" fmla="*/ 12191999 w 12191999"/>
              <a:gd name="connsiteY3" fmla="*/ 1 h 2083506"/>
              <a:gd name="connsiteX4" fmla="*/ 12191999 w 12191999"/>
              <a:gd name="connsiteY4" fmla="*/ 1164372 h 2083506"/>
              <a:gd name="connsiteX5" fmla="*/ 12147852 w 12191999"/>
              <a:gd name="connsiteY5" fmla="*/ 1163783 h 2083506"/>
              <a:gd name="connsiteX6" fmla="*/ 11993604 w 12191999"/>
              <a:gd name="connsiteY6" fmla="*/ 1153496 h 2083506"/>
              <a:gd name="connsiteX7" fmla="*/ 11865319 w 12191999"/>
              <a:gd name="connsiteY7" fmla="*/ 1176624 h 2083506"/>
              <a:gd name="connsiteX8" fmla="*/ 11718353 w 12191999"/>
              <a:gd name="connsiteY8" fmla="*/ 1209136 h 2083506"/>
              <a:gd name="connsiteX9" fmla="*/ 11609067 w 12191999"/>
              <a:gd name="connsiteY9" fmla="*/ 1218512 h 2083506"/>
              <a:gd name="connsiteX10" fmla="*/ 11545958 w 12191999"/>
              <a:gd name="connsiteY10" fmla="*/ 1240430 h 2083506"/>
              <a:gd name="connsiteX11" fmla="*/ 11445770 w 12191999"/>
              <a:gd name="connsiteY11" fmla="*/ 1225780 h 2083506"/>
              <a:gd name="connsiteX12" fmla="*/ 11398842 w 12191999"/>
              <a:gd name="connsiteY12" fmla="*/ 1227250 h 2083506"/>
              <a:gd name="connsiteX13" fmla="*/ 11240093 w 12191999"/>
              <a:gd name="connsiteY13" fmla="*/ 1266797 h 2083506"/>
              <a:gd name="connsiteX14" fmla="*/ 11141364 w 12191999"/>
              <a:gd name="connsiteY14" fmla="*/ 1288059 h 2083506"/>
              <a:gd name="connsiteX15" fmla="*/ 11015396 w 12191999"/>
              <a:gd name="connsiteY15" fmla="*/ 1353104 h 2083506"/>
              <a:gd name="connsiteX16" fmla="*/ 10973905 w 12191999"/>
              <a:gd name="connsiteY16" fmla="*/ 1365109 h 2083506"/>
              <a:gd name="connsiteX17" fmla="*/ 10904858 w 12191999"/>
              <a:gd name="connsiteY17" fmla="*/ 1371966 h 2083506"/>
              <a:gd name="connsiteX18" fmla="*/ 10827883 w 12191999"/>
              <a:gd name="connsiteY18" fmla="*/ 1410270 h 2083506"/>
              <a:gd name="connsiteX19" fmla="*/ 10690996 w 12191999"/>
              <a:gd name="connsiteY19" fmla="*/ 1426394 h 2083506"/>
              <a:gd name="connsiteX20" fmla="*/ 10624461 w 12191999"/>
              <a:gd name="connsiteY20" fmla="*/ 1444283 h 2083506"/>
              <a:gd name="connsiteX21" fmla="*/ 10517208 w 12191999"/>
              <a:gd name="connsiteY21" fmla="*/ 1478947 h 2083506"/>
              <a:gd name="connsiteX22" fmla="*/ 10497937 w 12191999"/>
              <a:gd name="connsiteY22" fmla="*/ 1469831 h 2083506"/>
              <a:gd name="connsiteX23" fmla="*/ 10471201 w 12191999"/>
              <a:gd name="connsiteY23" fmla="*/ 1486037 h 2083506"/>
              <a:gd name="connsiteX24" fmla="*/ 10448263 w 12191999"/>
              <a:gd name="connsiteY24" fmla="*/ 1478223 h 2083506"/>
              <a:gd name="connsiteX25" fmla="*/ 10388089 w 12191999"/>
              <a:gd name="connsiteY25" fmla="*/ 1507175 h 2083506"/>
              <a:gd name="connsiteX26" fmla="*/ 10333720 w 12191999"/>
              <a:gd name="connsiteY26" fmla="*/ 1515848 h 2083506"/>
              <a:gd name="connsiteX27" fmla="*/ 10104338 w 12191999"/>
              <a:gd name="connsiteY27" fmla="*/ 1569424 h 2083506"/>
              <a:gd name="connsiteX28" fmla="*/ 9910445 w 12191999"/>
              <a:gd name="connsiteY28" fmla="*/ 1632275 h 2083506"/>
              <a:gd name="connsiteX29" fmla="*/ 9770872 w 12191999"/>
              <a:gd name="connsiteY29" fmla="*/ 1688088 h 2083506"/>
              <a:gd name="connsiteX30" fmla="*/ 9733849 w 12191999"/>
              <a:gd name="connsiteY30" fmla="*/ 1700034 h 2083506"/>
              <a:gd name="connsiteX31" fmla="*/ 9703714 w 12191999"/>
              <a:gd name="connsiteY31" fmla="*/ 1730093 h 2083506"/>
              <a:gd name="connsiteX32" fmla="*/ 9698351 w 12191999"/>
              <a:gd name="connsiteY32" fmla="*/ 1730377 h 2083506"/>
              <a:gd name="connsiteX33" fmla="*/ 9632895 w 12191999"/>
              <a:gd name="connsiteY33" fmla="*/ 1736363 h 2083506"/>
              <a:gd name="connsiteX34" fmla="*/ 9569107 w 12191999"/>
              <a:gd name="connsiteY34" fmla="*/ 1741010 h 2083506"/>
              <a:gd name="connsiteX35" fmla="*/ 9536451 w 12191999"/>
              <a:gd name="connsiteY35" fmla="*/ 1755120 h 2083506"/>
              <a:gd name="connsiteX36" fmla="*/ 9529385 w 12191999"/>
              <a:gd name="connsiteY36" fmla="*/ 1757515 h 2083506"/>
              <a:gd name="connsiteX37" fmla="*/ 9498527 w 12191999"/>
              <a:gd name="connsiteY37" fmla="*/ 1753117 h 2083506"/>
              <a:gd name="connsiteX38" fmla="*/ 9436642 w 12191999"/>
              <a:gd name="connsiteY38" fmla="*/ 1755478 h 2083506"/>
              <a:gd name="connsiteX39" fmla="*/ 9429748 w 12191999"/>
              <a:gd name="connsiteY39" fmla="*/ 1756317 h 2083506"/>
              <a:gd name="connsiteX40" fmla="*/ 9429748 w 12191999"/>
              <a:gd name="connsiteY40" fmla="*/ 1768745 h 2083506"/>
              <a:gd name="connsiteX41" fmla="*/ 9425802 w 12191999"/>
              <a:gd name="connsiteY41" fmla="*/ 1769273 h 2083506"/>
              <a:gd name="connsiteX42" fmla="*/ 9349763 w 12191999"/>
              <a:gd name="connsiteY42" fmla="*/ 1776107 h 2083506"/>
              <a:gd name="connsiteX43" fmla="*/ 9256503 w 12191999"/>
              <a:gd name="connsiteY43" fmla="*/ 1800699 h 2083506"/>
              <a:gd name="connsiteX44" fmla="*/ 9222873 w 12191999"/>
              <a:gd name="connsiteY44" fmla="*/ 1803003 h 2083506"/>
              <a:gd name="connsiteX45" fmla="*/ 9224095 w 12191999"/>
              <a:gd name="connsiteY45" fmla="*/ 1807355 h 2083506"/>
              <a:gd name="connsiteX46" fmla="*/ 9211603 w 12191999"/>
              <a:gd name="connsiteY46" fmla="*/ 1807675 h 2083506"/>
              <a:gd name="connsiteX47" fmla="*/ 9183719 w 12191999"/>
              <a:gd name="connsiteY47" fmla="*/ 1807781 h 2083506"/>
              <a:gd name="connsiteX48" fmla="*/ 9100221 w 12191999"/>
              <a:gd name="connsiteY48" fmla="*/ 1808989 h 2083506"/>
              <a:gd name="connsiteX49" fmla="*/ 9077439 w 12191999"/>
              <a:gd name="connsiteY49" fmla="*/ 1817333 h 2083506"/>
              <a:gd name="connsiteX50" fmla="*/ 9055889 w 12191999"/>
              <a:gd name="connsiteY50" fmla="*/ 1817464 h 2083506"/>
              <a:gd name="connsiteX51" fmla="*/ 8930912 w 12191999"/>
              <a:gd name="connsiteY51" fmla="*/ 1828648 h 2083506"/>
              <a:gd name="connsiteX52" fmla="*/ 8913729 w 12191999"/>
              <a:gd name="connsiteY52" fmla="*/ 1829483 h 2083506"/>
              <a:gd name="connsiteX53" fmla="*/ 8904423 w 12191999"/>
              <a:gd name="connsiteY53" fmla="*/ 1833234 h 2083506"/>
              <a:gd name="connsiteX54" fmla="*/ 8871099 w 12191999"/>
              <a:gd name="connsiteY54" fmla="*/ 1833979 h 2083506"/>
              <a:gd name="connsiteX55" fmla="*/ 8869557 w 12191999"/>
              <a:gd name="connsiteY55" fmla="*/ 1836113 h 2083506"/>
              <a:gd name="connsiteX56" fmla="*/ 8760021 w 12191999"/>
              <a:gd name="connsiteY56" fmla="*/ 1854442 h 2083506"/>
              <a:gd name="connsiteX57" fmla="*/ 8741254 w 12191999"/>
              <a:gd name="connsiteY57" fmla="*/ 1857469 h 2083506"/>
              <a:gd name="connsiteX58" fmla="*/ 8725039 w 12191999"/>
              <a:gd name="connsiteY58" fmla="*/ 1856552 h 2083506"/>
              <a:gd name="connsiteX59" fmla="*/ 8635265 w 12191999"/>
              <a:gd name="connsiteY59" fmla="*/ 1859168 h 2083506"/>
              <a:gd name="connsiteX60" fmla="*/ 8613911 w 12191999"/>
              <a:gd name="connsiteY60" fmla="*/ 1857561 h 2083506"/>
              <a:gd name="connsiteX61" fmla="*/ 8604931 w 12191999"/>
              <a:gd name="connsiteY61" fmla="*/ 1854170 h 2083506"/>
              <a:gd name="connsiteX62" fmla="*/ 8570171 w 12191999"/>
              <a:gd name="connsiteY62" fmla="*/ 1860579 h 2083506"/>
              <a:gd name="connsiteX63" fmla="*/ 8516537 w 12191999"/>
              <a:gd name="connsiteY63" fmla="*/ 1864971 h 2083506"/>
              <a:gd name="connsiteX64" fmla="*/ 8491046 w 12191999"/>
              <a:gd name="connsiteY64" fmla="*/ 1868141 h 2083506"/>
              <a:gd name="connsiteX65" fmla="*/ 8470478 w 12191999"/>
              <a:gd name="connsiteY65" fmla="*/ 1866216 h 2083506"/>
              <a:gd name="connsiteX66" fmla="*/ 8353433 w 12191999"/>
              <a:gd name="connsiteY66" fmla="*/ 1865729 h 2083506"/>
              <a:gd name="connsiteX67" fmla="*/ 8347675 w 12191999"/>
              <a:gd name="connsiteY67" fmla="*/ 1865075 h 2083506"/>
              <a:gd name="connsiteX68" fmla="*/ 8343939 w 12191999"/>
              <a:gd name="connsiteY68" fmla="*/ 1865677 h 2083506"/>
              <a:gd name="connsiteX69" fmla="*/ 8221566 w 12191999"/>
              <a:gd name="connsiteY69" fmla="*/ 1881148 h 2083506"/>
              <a:gd name="connsiteX70" fmla="*/ 8066095 w 12191999"/>
              <a:gd name="connsiteY70" fmla="*/ 1919902 h 2083506"/>
              <a:gd name="connsiteX71" fmla="*/ 8044849 w 12191999"/>
              <a:gd name="connsiteY71" fmla="*/ 1916308 h 2083506"/>
              <a:gd name="connsiteX72" fmla="*/ 8041142 w 12191999"/>
              <a:gd name="connsiteY72" fmla="*/ 1915506 h 2083506"/>
              <a:gd name="connsiteX73" fmla="*/ 8022159 w 12191999"/>
              <a:gd name="connsiteY73" fmla="*/ 1911521 h 2083506"/>
              <a:gd name="connsiteX74" fmla="*/ 7944932 w 12191999"/>
              <a:gd name="connsiteY74" fmla="*/ 1917265 h 2083506"/>
              <a:gd name="connsiteX75" fmla="*/ 7879011 w 12191999"/>
              <a:gd name="connsiteY75" fmla="*/ 1928570 h 2083506"/>
              <a:gd name="connsiteX76" fmla="*/ 7865529 w 12191999"/>
              <a:gd name="connsiteY76" fmla="*/ 1934399 h 2083506"/>
              <a:gd name="connsiteX77" fmla="*/ 7774801 w 12191999"/>
              <a:gd name="connsiteY77" fmla="*/ 1947969 h 2083506"/>
              <a:gd name="connsiteX78" fmla="*/ 7748398 w 12191999"/>
              <a:gd name="connsiteY78" fmla="*/ 1955982 h 2083506"/>
              <a:gd name="connsiteX79" fmla="*/ 7740684 w 12191999"/>
              <a:gd name="connsiteY79" fmla="*/ 1955717 h 2083506"/>
              <a:gd name="connsiteX80" fmla="*/ 7712976 w 12191999"/>
              <a:gd name="connsiteY80" fmla="*/ 1960442 h 2083506"/>
              <a:gd name="connsiteX81" fmla="*/ 7699956 w 12191999"/>
              <a:gd name="connsiteY81" fmla="*/ 1966104 h 2083506"/>
              <a:gd name="connsiteX82" fmla="*/ 7684158 w 12191999"/>
              <a:gd name="connsiteY82" fmla="*/ 1962927 h 2083506"/>
              <a:gd name="connsiteX83" fmla="*/ 7643109 w 12191999"/>
              <a:gd name="connsiteY83" fmla="*/ 1964400 h 2083506"/>
              <a:gd name="connsiteX84" fmla="*/ 7630180 w 12191999"/>
              <a:gd name="connsiteY84" fmla="*/ 1970266 h 2083506"/>
              <a:gd name="connsiteX85" fmla="*/ 7609131 w 12191999"/>
              <a:gd name="connsiteY85" fmla="*/ 1971774 h 2083506"/>
              <a:gd name="connsiteX86" fmla="*/ 7555555 w 12191999"/>
              <a:gd name="connsiteY86" fmla="*/ 1969491 h 2083506"/>
              <a:gd name="connsiteX87" fmla="*/ 7520919 w 12191999"/>
              <a:gd name="connsiteY87" fmla="*/ 1970177 h 2083506"/>
              <a:gd name="connsiteX88" fmla="*/ 7456258 w 12191999"/>
              <a:gd name="connsiteY88" fmla="*/ 1960468 h 2083506"/>
              <a:gd name="connsiteX89" fmla="*/ 7393047 w 12191999"/>
              <a:gd name="connsiteY89" fmla="*/ 1952408 h 2083506"/>
              <a:gd name="connsiteX90" fmla="*/ 7199912 w 12191999"/>
              <a:gd name="connsiteY90" fmla="*/ 1959913 h 2083506"/>
              <a:gd name="connsiteX91" fmla="*/ 7146774 w 12191999"/>
              <a:gd name="connsiteY91" fmla="*/ 1956641 h 2083506"/>
              <a:gd name="connsiteX92" fmla="*/ 7122244 w 12191999"/>
              <a:gd name="connsiteY92" fmla="*/ 1953891 h 2083506"/>
              <a:gd name="connsiteX93" fmla="*/ 7032241 w 12191999"/>
              <a:gd name="connsiteY93" fmla="*/ 1962723 h 2083506"/>
              <a:gd name="connsiteX94" fmla="*/ 6941492 w 12191999"/>
              <a:gd name="connsiteY94" fmla="*/ 1976868 h 2083506"/>
              <a:gd name="connsiteX95" fmla="*/ 6906514 w 12191999"/>
              <a:gd name="connsiteY95" fmla="*/ 1968589 h 2083506"/>
              <a:gd name="connsiteX96" fmla="*/ 6826395 w 12191999"/>
              <a:gd name="connsiteY96" fmla="*/ 1974141 h 2083506"/>
              <a:gd name="connsiteX97" fmla="*/ 6716431 w 12191999"/>
              <a:gd name="connsiteY97" fmla="*/ 2004297 h 2083506"/>
              <a:gd name="connsiteX98" fmla="*/ 6569607 w 12191999"/>
              <a:gd name="connsiteY98" fmla="*/ 2015496 h 2083506"/>
              <a:gd name="connsiteX99" fmla="*/ 6561430 w 12191999"/>
              <a:gd name="connsiteY99" fmla="*/ 2020996 h 2083506"/>
              <a:gd name="connsiteX100" fmla="*/ 6549371 w 12191999"/>
              <a:gd name="connsiteY100" fmla="*/ 2024747 h 2083506"/>
              <a:gd name="connsiteX101" fmla="*/ 6547040 w 12191999"/>
              <a:gd name="connsiteY101" fmla="*/ 2024474 h 2083506"/>
              <a:gd name="connsiteX102" fmla="*/ 6530482 w 12191999"/>
              <a:gd name="connsiteY102" fmla="*/ 2026659 h 2083506"/>
              <a:gd name="connsiteX103" fmla="*/ 6528565 w 12191999"/>
              <a:gd name="connsiteY103" fmla="*/ 2028600 h 2083506"/>
              <a:gd name="connsiteX104" fmla="*/ 6517741 w 12191999"/>
              <a:gd name="connsiteY104" fmla="*/ 2030558 h 2083506"/>
              <a:gd name="connsiteX105" fmla="*/ 6497855 w 12191999"/>
              <a:gd name="connsiteY105" fmla="*/ 2035650 h 2083506"/>
              <a:gd name="connsiteX106" fmla="*/ 6492785 w 12191999"/>
              <a:gd name="connsiteY106" fmla="*/ 2035444 h 2083506"/>
              <a:gd name="connsiteX107" fmla="*/ 6460692 w 12191999"/>
              <a:gd name="connsiteY107" fmla="*/ 2041321 h 2083506"/>
              <a:gd name="connsiteX108" fmla="*/ 6459609 w 12191999"/>
              <a:gd name="connsiteY108" fmla="*/ 2040851 h 2083506"/>
              <a:gd name="connsiteX109" fmla="*/ 6447765 w 12191999"/>
              <a:gd name="connsiteY109" fmla="*/ 2040102 h 2083506"/>
              <a:gd name="connsiteX110" fmla="*/ 6426590 w 12191999"/>
              <a:gd name="connsiteY110" fmla="*/ 2039928 h 2083506"/>
              <a:gd name="connsiteX111" fmla="*/ 6401693 w 12191999"/>
              <a:gd name="connsiteY111" fmla="*/ 2033537 h 2083506"/>
              <a:gd name="connsiteX112" fmla="*/ 6387141 w 12191999"/>
              <a:gd name="connsiteY112" fmla="*/ 2033161 h 2083506"/>
              <a:gd name="connsiteX113" fmla="*/ 6357846 w 12191999"/>
              <a:gd name="connsiteY113" fmla="*/ 2036782 h 2083506"/>
              <a:gd name="connsiteX114" fmla="*/ 6342914 w 12191999"/>
              <a:gd name="connsiteY114" fmla="*/ 2037585 h 2083506"/>
              <a:gd name="connsiteX115" fmla="*/ 6336300 w 12191999"/>
              <a:gd name="connsiteY115" fmla="*/ 2038781 h 2083506"/>
              <a:gd name="connsiteX116" fmla="*/ 6317178 w 12191999"/>
              <a:gd name="connsiteY116" fmla="*/ 2038968 h 2083506"/>
              <a:gd name="connsiteX117" fmla="*/ 6161427 w 12191999"/>
              <a:gd name="connsiteY117" fmla="*/ 2047338 h 2083506"/>
              <a:gd name="connsiteX118" fmla="*/ 6097339 w 12191999"/>
              <a:gd name="connsiteY118" fmla="*/ 2082438 h 2083506"/>
              <a:gd name="connsiteX119" fmla="*/ 6079059 w 12191999"/>
              <a:gd name="connsiteY119" fmla="*/ 2081299 h 2083506"/>
              <a:gd name="connsiteX120" fmla="*/ 5998439 w 12191999"/>
              <a:gd name="connsiteY120" fmla="*/ 2070958 h 2083506"/>
              <a:gd name="connsiteX121" fmla="*/ 5904290 w 12191999"/>
              <a:gd name="connsiteY121" fmla="*/ 2070255 h 2083506"/>
              <a:gd name="connsiteX122" fmla="*/ 5814867 w 12191999"/>
              <a:gd name="connsiteY122" fmla="*/ 2079032 h 2083506"/>
              <a:gd name="connsiteX123" fmla="*/ 5725743 w 12191999"/>
              <a:gd name="connsiteY123" fmla="*/ 2070558 h 2083506"/>
              <a:gd name="connsiteX124" fmla="*/ 5650546 w 12191999"/>
              <a:gd name="connsiteY124" fmla="*/ 2052412 h 2083506"/>
              <a:gd name="connsiteX125" fmla="*/ 5581284 w 12191999"/>
              <a:gd name="connsiteY125" fmla="*/ 2023175 h 2083506"/>
              <a:gd name="connsiteX126" fmla="*/ 5572593 w 12191999"/>
              <a:gd name="connsiteY126" fmla="*/ 2018391 h 2083506"/>
              <a:gd name="connsiteX127" fmla="*/ 5548580 w 12191999"/>
              <a:gd name="connsiteY127" fmla="*/ 2016951 h 2083506"/>
              <a:gd name="connsiteX128" fmla="*/ 5471173 w 12191999"/>
              <a:gd name="connsiteY128" fmla="*/ 2018786 h 2083506"/>
              <a:gd name="connsiteX129" fmla="*/ 5340320 w 12191999"/>
              <a:gd name="connsiteY129" fmla="*/ 2037611 h 2083506"/>
              <a:gd name="connsiteX130" fmla="*/ 5254376 w 12191999"/>
              <a:gd name="connsiteY130" fmla="*/ 2042928 h 2083506"/>
              <a:gd name="connsiteX131" fmla="*/ 5258035 w 12191999"/>
              <a:gd name="connsiteY131" fmla="*/ 2035649 h 2083506"/>
              <a:gd name="connsiteX132" fmla="*/ 5230622 w 12191999"/>
              <a:gd name="connsiteY132" fmla="*/ 2024576 h 2083506"/>
              <a:gd name="connsiteX133" fmla="*/ 5026203 w 12191999"/>
              <a:gd name="connsiteY133" fmla="*/ 2030162 h 2083506"/>
              <a:gd name="connsiteX134" fmla="*/ 4973988 w 12191999"/>
              <a:gd name="connsiteY134" fmla="*/ 2026668 h 2083506"/>
              <a:gd name="connsiteX135" fmla="*/ 4928030 w 12191999"/>
              <a:gd name="connsiteY135" fmla="*/ 2033642 h 2083506"/>
              <a:gd name="connsiteX136" fmla="*/ 4908970 w 12191999"/>
              <a:gd name="connsiteY136" fmla="*/ 2030033 h 2083506"/>
              <a:gd name="connsiteX137" fmla="*/ 4905679 w 12191999"/>
              <a:gd name="connsiteY137" fmla="*/ 2029300 h 2083506"/>
              <a:gd name="connsiteX138" fmla="*/ 4892525 w 12191999"/>
              <a:gd name="connsiteY138" fmla="*/ 2028768 h 2083506"/>
              <a:gd name="connsiteX139" fmla="*/ 4888818 w 12191999"/>
              <a:gd name="connsiteY139" fmla="*/ 2025619 h 2083506"/>
              <a:gd name="connsiteX140" fmla="*/ 4869018 w 12191999"/>
              <a:gd name="connsiteY140" fmla="*/ 2022668 h 2083506"/>
              <a:gd name="connsiteX141" fmla="*/ 4844804 w 12191999"/>
              <a:gd name="connsiteY141" fmla="*/ 2022527 h 2083506"/>
              <a:gd name="connsiteX142" fmla="*/ 4758778 w 12191999"/>
              <a:gd name="connsiteY142" fmla="*/ 2021694 h 2083506"/>
              <a:gd name="connsiteX143" fmla="*/ 4744748 w 12191999"/>
              <a:gd name="connsiteY143" fmla="*/ 2023396 h 2083506"/>
              <a:gd name="connsiteX144" fmla="*/ 4698956 w 12191999"/>
              <a:gd name="connsiteY144" fmla="*/ 2020558 h 2083506"/>
              <a:gd name="connsiteX145" fmla="*/ 4658147 w 12191999"/>
              <a:gd name="connsiteY145" fmla="*/ 2019920 h 2083506"/>
              <a:gd name="connsiteX146" fmla="*/ 4631706 w 12191999"/>
              <a:gd name="connsiteY146" fmla="*/ 2021274 h 2083506"/>
              <a:gd name="connsiteX147" fmla="*/ 4624776 w 12191999"/>
              <a:gd name="connsiteY147" fmla="*/ 2020152 h 2083506"/>
              <a:gd name="connsiteX148" fmla="*/ 4598150 w 12191999"/>
              <a:gd name="connsiteY148" fmla="*/ 2019429 h 2083506"/>
              <a:gd name="connsiteX149" fmla="*/ 4584588 w 12191999"/>
              <a:gd name="connsiteY149" fmla="*/ 2021092 h 2083506"/>
              <a:gd name="connsiteX150" fmla="*/ 4571203 w 12191999"/>
              <a:gd name="connsiteY150" fmla="*/ 2017263 h 2083506"/>
              <a:gd name="connsiteX151" fmla="*/ 4567930 w 12191999"/>
              <a:gd name="connsiteY151" fmla="*/ 2014458 h 2083506"/>
              <a:gd name="connsiteX152" fmla="*/ 4548984 w 12191999"/>
              <a:gd name="connsiteY152" fmla="*/ 2015717 h 2083506"/>
              <a:gd name="connsiteX153" fmla="*/ 4533451 w 12191999"/>
              <a:gd name="connsiteY153" fmla="*/ 2012976 h 2083506"/>
              <a:gd name="connsiteX154" fmla="*/ 4519910 w 12191999"/>
              <a:gd name="connsiteY154" fmla="*/ 2014768 h 2083506"/>
              <a:gd name="connsiteX155" fmla="*/ 4514290 w 12191999"/>
              <a:gd name="connsiteY155" fmla="*/ 2014364 h 2083506"/>
              <a:gd name="connsiteX156" fmla="*/ 4500320 w 12191999"/>
              <a:gd name="connsiteY156" fmla="*/ 2013007 h 2083506"/>
              <a:gd name="connsiteX157" fmla="*/ 4476219 w 12191999"/>
              <a:gd name="connsiteY157" fmla="*/ 2009993 h 2083506"/>
              <a:gd name="connsiteX158" fmla="*/ 4468701 w 12191999"/>
              <a:gd name="connsiteY158" fmla="*/ 2009574 h 2083506"/>
              <a:gd name="connsiteX159" fmla="*/ 4452333 w 12191999"/>
              <a:gd name="connsiteY159" fmla="*/ 2004964 h 2083506"/>
              <a:gd name="connsiteX160" fmla="*/ 4420644 w 12191999"/>
              <a:gd name="connsiteY160" fmla="*/ 2001021 h 2083506"/>
              <a:gd name="connsiteX161" fmla="*/ 4364856 w 12191999"/>
              <a:gd name="connsiteY161" fmla="*/ 1987267 h 2083506"/>
              <a:gd name="connsiteX162" fmla="*/ 4332062 w 12191999"/>
              <a:gd name="connsiteY162" fmla="*/ 1980703 h 2083506"/>
              <a:gd name="connsiteX163" fmla="*/ 4309876 w 12191999"/>
              <a:gd name="connsiteY163" fmla="*/ 1974653 h 2083506"/>
              <a:gd name="connsiteX164" fmla="*/ 4244391 w 12191999"/>
              <a:gd name="connsiteY164" fmla="*/ 1966109 h 2083506"/>
              <a:gd name="connsiteX165" fmla="*/ 4132071 w 12191999"/>
              <a:gd name="connsiteY165" fmla="*/ 1954813 h 2083506"/>
              <a:gd name="connsiteX166" fmla="*/ 4109069 w 12191999"/>
              <a:gd name="connsiteY166" fmla="*/ 1951778 h 2083506"/>
              <a:gd name="connsiteX167" fmla="*/ 4092908 w 12191999"/>
              <a:gd name="connsiteY167" fmla="*/ 1946662 h 2083506"/>
              <a:gd name="connsiteX168" fmla="*/ 4092306 w 12191999"/>
              <a:gd name="connsiteY168" fmla="*/ 1943291 h 2083506"/>
              <a:gd name="connsiteX169" fmla="*/ 4080234 w 12191999"/>
              <a:gd name="connsiteY169" fmla="*/ 1941219 h 2083506"/>
              <a:gd name="connsiteX170" fmla="*/ 4077778 w 12191999"/>
              <a:gd name="connsiteY170" fmla="*/ 1940145 h 2083506"/>
              <a:gd name="connsiteX171" fmla="*/ 4062936 w 12191999"/>
              <a:gd name="connsiteY171" fmla="*/ 1934506 h 2083506"/>
              <a:gd name="connsiteX172" fmla="*/ 4012506 w 12191999"/>
              <a:gd name="connsiteY172" fmla="*/ 1935475 h 2083506"/>
              <a:gd name="connsiteX173" fmla="*/ 3965880 w 12191999"/>
              <a:gd name="connsiteY173" fmla="*/ 1925968 h 2083506"/>
              <a:gd name="connsiteX174" fmla="*/ 3765338 w 12191999"/>
              <a:gd name="connsiteY174" fmla="*/ 1906649 h 2083506"/>
              <a:gd name="connsiteX175" fmla="*/ 3749493 w 12191999"/>
              <a:gd name="connsiteY175" fmla="*/ 1893071 h 2083506"/>
              <a:gd name="connsiteX176" fmla="*/ 3672704 w 12191999"/>
              <a:gd name="connsiteY176" fmla="*/ 1881383 h 2083506"/>
              <a:gd name="connsiteX177" fmla="*/ 3530082 w 12191999"/>
              <a:gd name="connsiteY177" fmla="*/ 1883187 h 2083506"/>
              <a:gd name="connsiteX178" fmla="*/ 3387664 w 12191999"/>
              <a:gd name="connsiteY178" fmla="*/ 1862579 h 2083506"/>
              <a:gd name="connsiteX179" fmla="*/ 3371681 w 12191999"/>
              <a:gd name="connsiteY179" fmla="*/ 1865293 h 2083506"/>
              <a:gd name="connsiteX180" fmla="*/ 3355305 w 12191999"/>
              <a:gd name="connsiteY180" fmla="*/ 1865842 h 2083506"/>
              <a:gd name="connsiteX181" fmla="*/ 3353790 w 12191999"/>
              <a:gd name="connsiteY181" fmla="*/ 1865158 h 2083506"/>
              <a:gd name="connsiteX182" fmla="*/ 3336210 w 12191999"/>
              <a:gd name="connsiteY182" fmla="*/ 1863564 h 2083506"/>
              <a:gd name="connsiteX183" fmla="*/ 3331381 w 12191999"/>
              <a:gd name="connsiteY183" fmla="*/ 1864716 h 2083506"/>
              <a:gd name="connsiteX184" fmla="*/ 3319012 w 12191999"/>
              <a:gd name="connsiteY184" fmla="*/ 1864093 h 2083506"/>
              <a:gd name="connsiteX185" fmla="*/ 3293818 w 12191999"/>
              <a:gd name="connsiteY185" fmla="*/ 1864135 h 2083506"/>
              <a:gd name="connsiteX186" fmla="*/ 3289881 w 12191999"/>
              <a:gd name="connsiteY186" fmla="*/ 1862954 h 2083506"/>
              <a:gd name="connsiteX187" fmla="*/ 3253090 w 12191999"/>
              <a:gd name="connsiteY187" fmla="*/ 1861164 h 2083506"/>
              <a:gd name="connsiteX188" fmla="*/ 3252949 w 12191999"/>
              <a:gd name="connsiteY188" fmla="*/ 1860574 h 2083506"/>
              <a:gd name="connsiteX189" fmla="*/ 3244187 w 12191999"/>
              <a:gd name="connsiteY189" fmla="*/ 1857604 h 2083506"/>
              <a:gd name="connsiteX190" fmla="*/ 3246570 w 12191999"/>
              <a:gd name="connsiteY190" fmla="*/ 1852946 h 2083506"/>
              <a:gd name="connsiteX191" fmla="*/ 3237810 w 12191999"/>
              <a:gd name="connsiteY191" fmla="*/ 1853064 h 2083506"/>
              <a:gd name="connsiteX192" fmla="*/ 3230822 w 12191999"/>
              <a:gd name="connsiteY192" fmla="*/ 1855474 h 2083506"/>
              <a:gd name="connsiteX193" fmla="*/ 3136549 w 12191999"/>
              <a:gd name="connsiteY193" fmla="*/ 1874037 h 2083506"/>
              <a:gd name="connsiteX194" fmla="*/ 2845754 w 12191999"/>
              <a:gd name="connsiteY194" fmla="*/ 1910932 h 2083506"/>
              <a:gd name="connsiteX195" fmla="*/ 2786878 w 12191999"/>
              <a:gd name="connsiteY195" fmla="*/ 1917162 h 2083506"/>
              <a:gd name="connsiteX196" fmla="*/ 2725298 w 12191999"/>
              <a:gd name="connsiteY196" fmla="*/ 1912340 h 2083506"/>
              <a:gd name="connsiteX197" fmla="*/ 2697754 w 12191999"/>
              <a:gd name="connsiteY197" fmla="*/ 1914863 h 2083506"/>
              <a:gd name="connsiteX198" fmla="*/ 2568063 w 12191999"/>
              <a:gd name="connsiteY198" fmla="*/ 1936283 h 2083506"/>
              <a:gd name="connsiteX199" fmla="*/ 2489784 w 12191999"/>
              <a:gd name="connsiteY199" fmla="*/ 1943720 h 2083506"/>
              <a:gd name="connsiteX200" fmla="*/ 2458978 w 12191999"/>
              <a:gd name="connsiteY200" fmla="*/ 1938095 h 2083506"/>
              <a:gd name="connsiteX201" fmla="*/ 2318712 w 12191999"/>
              <a:gd name="connsiteY201" fmla="*/ 1934474 h 2083506"/>
              <a:gd name="connsiteX202" fmla="*/ 2268709 w 12191999"/>
              <a:gd name="connsiteY202" fmla="*/ 1940521 h 2083506"/>
              <a:gd name="connsiteX203" fmla="*/ 2264080 w 12191999"/>
              <a:gd name="connsiteY203" fmla="*/ 1941232 h 2083506"/>
              <a:gd name="connsiteX204" fmla="*/ 2254684 w 12191999"/>
              <a:gd name="connsiteY204" fmla="*/ 1943524 h 2083506"/>
              <a:gd name="connsiteX205" fmla="*/ 2252523 w 12191999"/>
              <a:gd name="connsiteY205" fmla="*/ 1943004 h 2083506"/>
              <a:gd name="connsiteX206" fmla="*/ 2173350 w 12191999"/>
              <a:gd name="connsiteY206" fmla="*/ 1929202 h 2083506"/>
              <a:gd name="connsiteX207" fmla="*/ 2155266 w 12191999"/>
              <a:gd name="connsiteY207" fmla="*/ 1920267 h 2083506"/>
              <a:gd name="connsiteX208" fmla="*/ 2091013 w 12191999"/>
              <a:gd name="connsiteY208" fmla="*/ 1914631 h 2083506"/>
              <a:gd name="connsiteX209" fmla="*/ 2030712 w 12191999"/>
              <a:gd name="connsiteY209" fmla="*/ 1897690 h 2083506"/>
              <a:gd name="connsiteX210" fmla="*/ 1908838 w 12191999"/>
              <a:gd name="connsiteY210" fmla="*/ 1892222 h 2083506"/>
              <a:gd name="connsiteX211" fmla="*/ 1877796 w 12191999"/>
              <a:gd name="connsiteY211" fmla="*/ 1883887 h 2083506"/>
              <a:gd name="connsiteX212" fmla="*/ 1875824 w 12191999"/>
              <a:gd name="connsiteY212" fmla="*/ 1879265 h 2083506"/>
              <a:gd name="connsiteX213" fmla="*/ 1823048 w 12191999"/>
              <a:gd name="connsiteY213" fmla="*/ 1881064 h 2083506"/>
              <a:gd name="connsiteX214" fmla="*/ 1765736 w 12191999"/>
              <a:gd name="connsiteY214" fmla="*/ 1856578 h 2083506"/>
              <a:gd name="connsiteX215" fmla="*/ 1725669 w 12191999"/>
              <a:gd name="connsiteY215" fmla="*/ 1833744 h 2083506"/>
              <a:gd name="connsiteX216" fmla="*/ 1725216 w 12191999"/>
              <a:gd name="connsiteY216" fmla="*/ 1829447 h 2083506"/>
              <a:gd name="connsiteX217" fmla="*/ 1721485 w 12191999"/>
              <a:gd name="connsiteY217" fmla="*/ 1828960 h 2083506"/>
              <a:gd name="connsiteX218" fmla="*/ 1717786 w 12191999"/>
              <a:gd name="connsiteY218" fmla="*/ 1832224 h 2083506"/>
              <a:gd name="connsiteX219" fmla="*/ 1689907 w 12191999"/>
              <a:gd name="connsiteY219" fmla="*/ 1825425 h 2083506"/>
              <a:gd name="connsiteX220" fmla="*/ 1688093 w 12191999"/>
              <a:gd name="connsiteY220" fmla="*/ 1817391 h 2083506"/>
              <a:gd name="connsiteX221" fmla="*/ 1496789 w 12191999"/>
              <a:gd name="connsiteY221" fmla="*/ 1805297 h 2083506"/>
              <a:gd name="connsiteX222" fmla="*/ 1392839 w 12191999"/>
              <a:gd name="connsiteY222" fmla="*/ 1758649 h 2083506"/>
              <a:gd name="connsiteX223" fmla="*/ 1360872 w 12191999"/>
              <a:gd name="connsiteY223" fmla="*/ 1752441 h 2083506"/>
              <a:gd name="connsiteX224" fmla="*/ 1313885 w 12191999"/>
              <a:gd name="connsiteY224" fmla="*/ 1731785 h 2083506"/>
              <a:gd name="connsiteX225" fmla="*/ 1247665 w 12191999"/>
              <a:gd name="connsiteY225" fmla="*/ 1727765 h 2083506"/>
              <a:gd name="connsiteX226" fmla="*/ 1196850 w 12191999"/>
              <a:gd name="connsiteY226" fmla="*/ 1729622 h 2083506"/>
              <a:gd name="connsiteX227" fmla="*/ 1168728 w 12191999"/>
              <a:gd name="connsiteY227" fmla="*/ 1728550 h 2083506"/>
              <a:gd name="connsiteX228" fmla="*/ 1096918 w 12191999"/>
              <a:gd name="connsiteY228" fmla="*/ 1721485 h 2083506"/>
              <a:gd name="connsiteX229" fmla="*/ 1094082 w 12191999"/>
              <a:gd name="connsiteY229" fmla="*/ 1720113 h 2083506"/>
              <a:gd name="connsiteX230" fmla="*/ 1040782 w 12191999"/>
              <a:gd name="connsiteY230" fmla="*/ 1721762 h 2083506"/>
              <a:gd name="connsiteX231" fmla="*/ 955980 w 12191999"/>
              <a:gd name="connsiteY231" fmla="*/ 1719289 h 2083506"/>
              <a:gd name="connsiteX232" fmla="*/ 926108 w 12191999"/>
              <a:gd name="connsiteY232" fmla="*/ 1715917 h 2083506"/>
              <a:gd name="connsiteX233" fmla="*/ 876049 w 12191999"/>
              <a:gd name="connsiteY233" fmla="*/ 1710422 h 2083506"/>
              <a:gd name="connsiteX234" fmla="*/ 839194 w 12191999"/>
              <a:gd name="connsiteY234" fmla="*/ 1700176 h 2083506"/>
              <a:gd name="connsiteX235" fmla="*/ 797112 w 12191999"/>
              <a:gd name="connsiteY235" fmla="*/ 1698014 h 2083506"/>
              <a:gd name="connsiteX236" fmla="*/ 786610 w 12191999"/>
              <a:gd name="connsiteY236" fmla="*/ 1705455 h 2083506"/>
              <a:gd name="connsiteX237" fmla="*/ 741833 w 12191999"/>
              <a:gd name="connsiteY237" fmla="*/ 1700566 h 2083506"/>
              <a:gd name="connsiteX238" fmla="*/ 673985 w 12191999"/>
              <a:gd name="connsiteY238" fmla="*/ 1692278 h 2083506"/>
              <a:gd name="connsiteX239" fmla="*/ 634665 w 12191999"/>
              <a:gd name="connsiteY239" fmla="*/ 1689550 h 2083506"/>
              <a:gd name="connsiteX240" fmla="*/ 527471 w 12191999"/>
              <a:gd name="connsiteY240" fmla="*/ 1679869 h 2083506"/>
              <a:gd name="connsiteX241" fmla="*/ 420260 w 12191999"/>
              <a:gd name="connsiteY241" fmla="*/ 1668475 h 2083506"/>
              <a:gd name="connsiteX242" fmla="*/ 357630 w 12191999"/>
              <a:gd name="connsiteY242" fmla="*/ 1652142 h 2083506"/>
              <a:gd name="connsiteX243" fmla="*/ 269407 w 12191999"/>
              <a:gd name="connsiteY243" fmla="*/ 1643812 h 2083506"/>
              <a:gd name="connsiteX244" fmla="*/ 254769 w 12191999"/>
              <a:gd name="connsiteY244" fmla="*/ 1641013 h 2083506"/>
              <a:gd name="connsiteX245" fmla="*/ 150763 w 12191999"/>
              <a:gd name="connsiteY245" fmla="*/ 1628143 h 2083506"/>
              <a:gd name="connsiteX246" fmla="*/ 29133 w 12191999"/>
              <a:gd name="connsiteY246" fmla="*/ 1626172 h 2083506"/>
              <a:gd name="connsiteX247" fmla="*/ 0 w 12191999"/>
              <a:gd name="connsiteY247" fmla="*/ 1619589 h 2083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Lst>
            <a:rect l="l" t="t" r="r" b="b"/>
            <a:pathLst>
              <a:path w="12191999" h="2083506">
                <a:moveTo>
                  <a:pt x="0" y="0"/>
                </a:moveTo>
                <a:lnTo>
                  <a:pt x="9429748" y="0"/>
                </a:lnTo>
                <a:lnTo>
                  <a:pt x="9429748" y="1"/>
                </a:lnTo>
                <a:lnTo>
                  <a:pt x="12191999" y="1"/>
                </a:lnTo>
                <a:lnTo>
                  <a:pt x="12191999" y="1164372"/>
                </a:lnTo>
                <a:lnTo>
                  <a:pt x="12147852" y="1163783"/>
                </a:lnTo>
                <a:cubicBezTo>
                  <a:pt x="12063101" y="1189107"/>
                  <a:pt x="12045020" y="1156925"/>
                  <a:pt x="11993604" y="1153496"/>
                </a:cubicBezTo>
                <a:cubicBezTo>
                  <a:pt x="11954216" y="1165241"/>
                  <a:pt x="11911195" y="1167350"/>
                  <a:pt x="11865319" y="1176624"/>
                </a:cubicBezTo>
                <a:cubicBezTo>
                  <a:pt x="11822513" y="1184682"/>
                  <a:pt x="11766915" y="1201558"/>
                  <a:pt x="11718353" y="1209136"/>
                </a:cubicBezTo>
                <a:cubicBezTo>
                  <a:pt x="11675379" y="1217463"/>
                  <a:pt x="11638007" y="1216639"/>
                  <a:pt x="11609067" y="1218512"/>
                </a:cubicBezTo>
                <a:cubicBezTo>
                  <a:pt x="11597582" y="1221322"/>
                  <a:pt x="11554280" y="1243577"/>
                  <a:pt x="11545958" y="1240430"/>
                </a:cubicBezTo>
                <a:lnTo>
                  <a:pt x="11445770" y="1225780"/>
                </a:lnTo>
                <a:cubicBezTo>
                  <a:pt x="11425543" y="1230782"/>
                  <a:pt x="11413740" y="1222096"/>
                  <a:pt x="11398842" y="1227250"/>
                </a:cubicBezTo>
                <a:cubicBezTo>
                  <a:pt x="11367060" y="1233093"/>
                  <a:pt x="11269285" y="1263712"/>
                  <a:pt x="11240093" y="1266797"/>
                </a:cubicBezTo>
                <a:cubicBezTo>
                  <a:pt x="11197297" y="1273685"/>
                  <a:pt x="11181311" y="1272682"/>
                  <a:pt x="11141364" y="1288059"/>
                </a:cubicBezTo>
                <a:cubicBezTo>
                  <a:pt x="11099891" y="1305386"/>
                  <a:pt x="11051533" y="1319157"/>
                  <a:pt x="11015396" y="1353104"/>
                </a:cubicBezTo>
                <a:cubicBezTo>
                  <a:pt x="11009424" y="1362217"/>
                  <a:pt x="10992328" y="1361966"/>
                  <a:pt x="10973905" y="1365109"/>
                </a:cubicBezTo>
                <a:cubicBezTo>
                  <a:pt x="10955482" y="1368254"/>
                  <a:pt x="10907369" y="1372817"/>
                  <a:pt x="10904858" y="1371966"/>
                </a:cubicBezTo>
                <a:cubicBezTo>
                  <a:pt x="10880521" y="1379494"/>
                  <a:pt x="10873670" y="1399734"/>
                  <a:pt x="10827883" y="1410270"/>
                </a:cubicBezTo>
                <a:cubicBezTo>
                  <a:pt x="10790248" y="1415655"/>
                  <a:pt x="10724899" y="1420726"/>
                  <a:pt x="10690996" y="1426394"/>
                </a:cubicBezTo>
                <a:cubicBezTo>
                  <a:pt x="10676463" y="1423331"/>
                  <a:pt x="10634514" y="1436908"/>
                  <a:pt x="10624461" y="1444283"/>
                </a:cubicBezTo>
                <a:cubicBezTo>
                  <a:pt x="10601952" y="1468442"/>
                  <a:pt x="10536224" y="1460228"/>
                  <a:pt x="10517208" y="1478947"/>
                </a:cubicBezTo>
                <a:cubicBezTo>
                  <a:pt x="10509508" y="1482271"/>
                  <a:pt x="10505833" y="1468818"/>
                  <a:pt x="10497937" y="1469831"/>
                </a:cubicBezTo>
                <a:lnTo>
                  <a:pt x="10471201" y="1486037"/>
                </a:lnTo>
                <a:lnTo>
                  <a:pt x="10448263" y="1478223"/>
                </a:lnTo>
                <a:lnTo>
                  <a:pt x="10388089" y="1507175"/>
                </a:lnTo>
                <a:cubicBezTo>
                  <a:pt x="10350285" y="1513081"/>
                  <a:pt x="10383281" y="1526586"/>
                  <a:pt x="10333720" y="1515848"/>
                </a:cubicBezTo>
                <a:cubicBezTo>
                  <a:pt x="10286428" y="1526223"/>
                  <a:pt x="10174884" y="1550019"/>
                  <a:pt x="10104338" y="1569424"/>
                </a:cubicBezTo>
                <a:cubicBezTo>
                  <a:pt x="10066963" y="1581564"/>
                  <a:pt x="9967395" y="1605712"/>
                  <a:pt x="9910445" y="1632275"/>
                </a:cubicBezTo>
                <a:cubicBezTo>
                  <a:pt x="9856131" y="1644130"/>
                  <a:pt x="9831118" y="1689967"/>
                  <a:pt x="9770872" y="1688088"/>
                </a:cubicBezTo>
                <a:cubicBezTo>
                  <a:pt x="9769882" y="1691843"/>
                  <a:pt x="9737016" y="1697044"/>
                  <a:pt x="9733849" y="1700034"/>
                </a:cubicBezTo>
                <a:lnTo>
                  <a:pt x="9703714" y="1730093"/>
                </a:lnTo>
                <a:lnTo>
                  <a:pt x="9698351" y="1730377"/>
                </a:lnTo>
                <a:lnTo>
                  <a:pt x="9632895" y="1736363"/>
                </a:lnTo>
                <a:lnTo>
                  <a:pt x="9569107" y="1741010"/>
                </a:lnTo>
                <a:cubicBezTo>
                  <a:pt x="9558961" y="1745882"/>
                  <a:pt x="9548028" y="1750646"/>
                  <a:pt x="9536451" y="1755120"/>
                </a:cubicBezTo>
                <a:lnTo>
                  <a:pt x="9529385" y="1757515"/>
                </a:lnTo>
                <a:lnTo>
                  <a:pt x="9498527" y="1753117"/>
                </a:lnTo>
                <a:lnTo>
                  <a:pt x="9436642" y="1755478"/>
                </a:lnTo>
                <a:lnTo>
                  <a:pt x="9429748" y="1756317"/>
                </a:lnTo>
                <a:lnTo>
                  <a:pt x="9429748" y="1768745"/>
                </a:lnTo>
                <a:lnTo>
                  <a:pt x="9425802" y="1769273"/>
                </a:lnTo>
                <a:cubicBezTo>
                  <a:pt x="9390751" y="1773262"/>
                  <a:pt x="9371406" y="1773457"/>
                  <a:pt x="9349763" y="1776107"/>
                </a:cubicBezTo>
                <a:cubicBezTo>
                  <a:pt x="9314721" y="1782260"/>
                  <a:pt x="9277650" y="1796217"/>
                  <a:pt x="9256503" y="1800699"/>
                </a:cubicBezTo>
                <a:lnTo>
                  <a:pt x="9222873" y="1803003"/>
                </a:lnTo>
                <a:lnTo>
                  <a:pt x="9224095" y="1807355"/>
                </a:lnTo>
                <a:lnTo>
                  <a:pt x="9211603" y="1807675"/>
                </a:lnTo>
                <a:lnTo>
                  <a:pt x="9183719" y="1807781"/>
                </a:lnTo>
                <a:cubicBezTo>
                  <a:pt x="9166319" y="1808439"/>
                  <a:pt x="9117935" y="1807396"/>
                  <a:pt x="9100221" y="1808989"/>
                </a:cubicBezTo>
                <a:cubicBezTo>
                  <a:pt x="9095111" y="1813630"/>
                  <a:pt x="9087224" y="1816160"/>
                  <a:pt x="9077439" y="1817333"/>
                </a:cubicBezTo>
                <a:lnTo>
                  <a:pt x="9055889" y="1817464"/>
                </a:lnTo>
                <a:lnTo>
                  <a:pt x="8930912" y="1828648"/>
                </a:lnTo>
                <a:lnTo>
                  <a:pt x="8913729" y="1829483"/>
                </a:lnTo>
                <a:lnTo>
                  <a:pt x="8904423" y="1833234"/>
                </a:lnTo>
                <a:cubicBezTo>
                  <a:pt x="8897319" y="1833982"/>
                  <a:pt x="8876911" y="1833498"/>
                  <a:pt x="8871099" y="1833979"/>
                </a:cubicBezTo>
                <a:lnTo>
                  <a:pt x="8869557" y="1836113"/>
                </a:lnTo>
                <a:cubicBezTo>
                  <a:pt x="8851043" y="1839524"/>
                  <a:pt x="8781405" y="1850882"/>
                  <a:pt x="8760021" y="1854442"/>
                </a:cubicBezTo>
                <a:cubicBezTo>
                  <a:pt x="8755749" y="1851161"/>
                  <a:pt x="8746183" y="1856343"/>
                  <a:pt x="8741254" y="1857469"/>
                </a:cubicBezTo>
                <a:cubicBezTo>
                  <a:pt x="8740491" y="1855259"/>
                  <a:pt x="8728559" y="1854585"/>
                  <a:pt x="8725039" y="1856552"/>
                </a:cubicBezTo>
                <a:cubicBezTo>
                  <a:pt x="8641157" y="1867333"/>
                  <a:pt x="8683145" y="1845054"/>
                  <a:pt x="8635265" y="1859168"/>
                </a:cubicBezTo>
                <a:cubicBezTo>
                  <a:pt x="8626795" y="1860103"/>
                  <a:pt x="8619931" y="1859212"/>
                  <a:pt x="8613911" y="1857561"/>
                </a:cubicBezTo>
                <a:lnTo>
                  <a:pt x="8604931" y="1854170"/>
                </a:lnTo>
                <a:lnTo>
                  <a:pt x="8570171" y="1860579"/>
                </a:lnTo>
                <a:cubicBezTo>
                  <a:pt x="8553049" y="1862813"/>
                  <a:pt x="8535028" y="1864294"/>
                  <a:pt x="8516537" y="1864971"/>
                </a:cubicBezTo>
                <a:cubicBezTo>
                  <a:pt x="8512388" y="1860455"/>
                  <a:pt x="8497874" y="1866870"/>
                  <a:pt x="8491046" y="1868141"/>
                </a:cubicBezTo>
                <a:cubicBezTo>
                  <a:pt x="8490975" y="1865191"/>
                  <a:pt x="8475847" y="1863778"/>
                  <a:pt x="8470478" y="1866216"/>
                </a:cubicBezTo>
                <a:cubicBezTo>
                  <a:pt x="8357654" y="1876758"/>
                  <a:pt x="8421139" y="1849210"/>
                  <a:pt x="8353433" y="1865729"/>
                </a:cubicBezTo>
                <a:lnTo>
                  <a:pt x="8347675" y="1865075"/>
                </a:lnTo>
                <a:lnTo>
                  <a:pt x="8343939" y="1865677"/>
                </a:lnTo>
                <a:cubicBezTo>
                  <a:pt x="8309852" y="1870841"/>
                  <a:pt x="8272587" y="1875809"/>
                  <a:pt x="8221566" y="1881148"/>
                </a:cubicBezTo>
                <a:cubicBezTo>
                  <a:pt x="8158043" y="1892960"/>
                  <a:pt x="8095547" y="1914042"/>
                  <a:pt x="8066095" y="1919902"/>
                </a:cubicBezTo>
                <a:cubicBezTo>
                  <a:pt x="8058949" y="1919234"/>
                  <a:pt x="8051921" y="1917862"/>
                  <a:pt x="8044849" y="1916308"/>
                </a:cubicBezTo>
                <a:lnTo>
                  <a:pt x="8041142" y="1915506"/>
                </a:lnTo>
                <a:lnTo>
                  <a:pt x="8022159" y="1911521"/>
                </a:lnTo>
                <a:lnTo>
                  <a:pt x="7944932" y="1917265"/>
                </a:lnTo>
                <a:lnTo>
                  <a:pt x="7879011" y="1928570"/>
                </a:lnTo>
                <a:lnTo>
                  <a:pt x="7865529" y="1934399"/>
                </a:lnTo>
                <a:lnTo>
                  <a:pt x="7774801" y="1947969"/>
                </a:lnTo>
                <a:lnTo>
                  <a:pt x="7748398" y="1955982"/>
                </a:lnTo>
                <a:lnTo>
                  <a:pt x="7740684" y="1955717"/>
                </a:lnTo>
                <a:cubicBezTo>
                  <a:pt x="7728362" y="1958584"/>
                  <a:pt x="7714099" y="1968442"/>
                  <a:pt x="7712976" y="1960442"/>
                </a:cubicBezTo>
                <a:lnTo>
                  <a:pt x="7699956" y="1966104"/>
                </a:lnTo>
                <a:lnTo>
                  <a:pt x="7684158" y="1962927"/>
                </a:lnTo>
                <a:cubicBezTo>
                  <a:pt x="7674684" y="1962643"/>
                  <a:pt x="7652105" y="1963177"/>
                  <a:pt x="7643109" y="1964400"/>
                </a:cubicBezTo>
                <a:lnTo>
                  <a:pt x="7630180" y="1970266"/>
                </a:lnTo>
                <a:lnTo>
                  <a:pt x="7609131" y="1971774"/>
                </a:lnTo>
                <a:cubicBezTo>
                  <a:pt x="7596694" y="1971644"/>
                  <a:pt x="7570258" y="1969757"/>
                  <a:pt x="7555555" y="1969491"/>
                </a:cubicBezTo>
                <a:cubicBezTo>
                  <a:pt x="7541460" y="1966540"/>
                  <a:pt x="7530571" y="1964848"/>
                  <a:pt x="7520919" y="1970177"/>
                </a:cubicBezTo>
                <a:cubicBezTo>
                  <a:pt x="7500295" y="1966884"/>
                  <a:pt x="7480780" y="1949401"/>
                  <a:pt x="7456258" y="1960468"/>
                </a:cubicBezTo>
                <a:cubicBezTo>
                  <a:pt x="7434946" y="1957506"/>
                  <a:pt x="7435772" y="1952500"/>
                  <a:pt x="7393047" y="1952408"/>
                </a:cubicBezTo>
                <a:cubicBezTo>
                  <a:pt x="7356520" y="1952860"/>
                  <a:pt x="7236307" y="1958626"/>
                  <a:pt x="7199912" y="1959913"/>
                </a:cubicBezTo>
                <a:cubicBezTo>
                  <a:pt x="7176501" y="1959942"/>
                  <a:pt x="7160098" y="1958343"/>
                  <a:pt x="7146774" y="1956641"/>
                </a:cubicBezTo>
                <a:lnTo>
                  <a:pt x="7122244" y="1953891"/>
                </a:lnTo>
                <a:lnTo>
                  <a:pt x="7032241" y="1962723"/>
                </a:lnTo>
                <a:cubicBezTo>
                  <a:pt x="6997214" y="1965198"/>
                  <a:pt x="6963725" y="1968396"/>
                  <a:pt x="6941492" y="1976868"/>
                </a:cubicBezTo>
                <a:cubicBezTo>
                  <a:pt x="6947015" y="1970398"/>
                  <a:pt x="6923088" y="1965379"/>
                  <a:pt x="6906514" y="1968589"/>
                </a:cubicBezTo>
                <a:cubicBezTo>
                  <a:pt x="6925890" y="1943204"/>
                  <a:pt x="6840983" y="1991464"/>
                  <a:pt x="6826395" y="1974141"/>
                </a:cubicBezTo>
                <a:cubicBezTo>
                  <a:pt x="6825676" y="1990223"/>
                  <a:pt x="6751393" y="2017492"/>
                  <a:pt x="6716431" y="2004297"/>
                </a:cubicBezTo>
                <a:cubicBezTo>
                  <a:pt x="6663167" y="2007518"/>
                  <a:pt x="6625450" y="2020811"/>
                  <a:pt x="6569607" y="2015496"/>
                </a:cubicBezTo>
                <a:cubicBezTo>
                  <a:pt x="6567874" y="2017648"/>
                  <a:pt x="6565034" y="2019449"/>
                  <a:pt x="6561430" y="2020996"/>
                </a:cubicBezTo>
                <a:lnTo>
                  <a:pt x="6549371" y="2024747"/>
                </a:lnTo>
                <a:lnTo>
                  <a:pt x="6547040" y="2024474"/>
                </a:lnTo>
                <a:cubicBezTo>
                  <a:pt x="6537882" y="2024425"/>
                  <a:pt x="6533193" y="2025332"/>
                  <a:pt x="6530482" y="2026659"/>
                </a:cubicBezTo>
                <a:lnTo>
                  <a:pt x="6528565" y="2028600"/>
                </a:lnTo>
                <a:lnTo>
                  <a:pt x="6517741" y="2030558"/>
                </a:lnTo>
                <a:lnTo>
                  <a:pt x="6497855" y="2035650"/>
                </a:lnTo>
                <a:lnTo>
                  <a:pt x="6492785" y="2035444"/>
                </a:lnTo>
                <a:lnTo>
                  <a:pt x="6460692" y="2041321"/>
                </a:lnTo>
                <a:lnTo>
                  <a:pt x="6459609" y="2040851"/>
                </a:lnTo>
                <a:cubicBezTo>
                  <a:pt x="6456451" y="2039933"/>
                  <a:pt x="6452734" y="2039508"/>
                  <a:pt x="6447765" y="2040102"/>
                </a:cubicBezTo>
                <a:cubicBezTo>
                  <a:pt x="6446007" y="2031126"/>
                  <a:pt x="6441093" y="2037380"/>
                  <a:pt x="6426590" y="2039928"/>
                </a:cubicBezTo>
                <a:cubicBezTo>
                  <a:pt x="6423606" y="2033241"/>
                  <a:pt x="6413230" y="2032925"/>
                  <a:pt x="6401693" y="2033537"/>
                </a:cubicBezTo>
                <a:lnTo>
                  <a:pt x="6387141" y="2033161"/>
                </a:lnTo>
                <a:lnTo>
                  <a:pt x="6357846" y="2036782"/>
                </a:lnTo>
                <a:lnTo>
                  <a:pt x="6342914" y="2037585"/>
                </a:lnTo>
                <a:lnTo>
                  <a:pt x="6336300" y="2038781"/>
                </a:lnTo>
                <a:lnTo>
                  <a:pt x="6317178" y="2038968"/>
                </a:lnTo>
                <a:lnTo>
                  <a:pt x="6161427" y="2047338"/>
                </a:lnTo>
                <a:cubicBezTo>
                  <a:pt x="6147824" y="2057658"/>
                  <a:pt x="6118908" y="2077615"/>
                  <a:pt x="6097339" y="2082438"/>
                </a:cubicBezTo>
                <a:cubicBezTo>
                  <a:pt x="6090149" y="2084046"/>
                  <a:pt x="6083776" y="2083972"/>
                  <a:pt x="6079059" y="2081299"/>
                </a:cubicBezTo>
                <a:cubicBezTo>
                  <a:pt x="6063900" y="2082334"/>
                  <a:pt x="6011621" y="2084537"/>
                  <a:pt x="5998439" y="2070958"/>
                </a:cubicBezTo>
                <a:cubicBezTo>
                  <a:pt x="5976443" y="2071759"/>
                  <a:pt x="5925514" y="2069780"/>
                  <a:pt x="5904290" y="2070255"/>
                </a:cubicBezTo>
                <a:cubicBezTo>
                  <a:pt x="5871515" y="2066244"/>
                  <a:pt x="5843986" y="2088249"/>
                  <a:pt x="5814867" y="2079032"/>
                </a:cubicBezTo>
                <a:cubicBezTo>
                  <a:pt x="5792003" y="2070559"/>
                  <a:pt x="5750009" y="2076273"/>
                  <a:pt x="5725743" y="2070558"/>
                </a:cubicBezTo>
                <a:cubicBezTo>
                  <a:pt x="5716432" y="2058355"/>
                  <a:pt x="5667424" y="2047322"/>
                  <a:pt x="5650546" y="2052412"/>
                </a:cubicBezTo>
                <a:cubicBezTo>
                  <a:pt x="5614627" y="2046084"/>
                  <a:pt x="5608108" y="2028306"/>
                  <a:pt x="5581284" y="2023175"/>
                </a:cubicBezTo>
                <a:lnTo>
                  <a:pt x="5572593" y="2018391"/>
                </a:lnTo>
                <a:lnTo>
                  <a:pt x="5548580" y="2016951"/>
                </a:lnTo>
                <a:cubicBezTo>
                  <a:pt x="5523726" y="2017783"/>
                  <a:pt x="5498337" y="2019663"/>
                  <a:pt x="5471173" y="2018786"/>
                </a:cubicBezTo>
                <a:cubicBezTo>
                  <a:pt x="5447687" y="2003020"/>
                  <a:pt x="5353807" y="2022324"/>
                  <a:pt x="5340320" y="2037611"/>
                </a:cubicBezTo>
                <a:cubicBezTo>
                  <a:pt x="5340015" y="2024215"/>
                  <a:pt x="5271937" y="2042455"/>
                  <a:pt x="5254376" y="2042928"/>
                </a:cubicBezTo>
                <a:cubicBezTo>
                  <a:pt x="5248522" y="2043086"/>
                  <a:pt x="5248281" y="2041270"/>
                  <a:pt x="5258035" y="2035649"/>
                </a:cubicBezTo>
                <a:cubicBezTo>
                  <a:pt x="5239374" y="2037214"/>
                  <a:pt x="5220112" y="2030252"/>
                  <a:pt x="5230622" y="2024576"/>
                </a:cubicBezTo>
                <a:cubicBezTo>
                  <a:pt x="5173932" y="2036724"/>
                  <a:pt x="5090262" y="2024645"/>
                  <a:pt x="5026203" y="2030162"/>
                </a:cubicBezTo>
                <a:cubicBezTo>
                  <a:pt x="4991280" y="2016814"/>
                  <a:pt x="5010212" y="2029164"/>
                  <a:pt x="4973988" y="2026668"/>
                </a:cubicBezTo>
                <a:cubicBezTo>
                  <a:pt x="4983896" y="2038955"/>
                  <a:pt x="4930012" y="2019774"/>
                  <a:pt x="4928030" y="2033642"/>
                </a:cubicBezTo>
                <a:cubicBezTo>
                  <a:pt x="4921501" y="2032748"/>
                  <a:pt x="4915238" y="2031445"/>
                  <a:pt x="4908970" y="2030033"/>
                </a:cubicBezTo>
                <a:lnTo>
                  <a:pt x="4905679" y="2029300"/>
                </a:lnTo>
                <a:lnTo>
                  <a:pt x="4892525" y="2028768"/>
                </a:lnTo>
                <a:lnTo>
                  <a:pt x="4888818" y="2025619"/>
                </a:lnTo>
                <a:lnTo>
                  <a:pt x="4869018" y="2022668"/>
                </a:lnTo>
                <a:cubicBezTo>
                  <a:pt x="4861602" y="2022028"/>
                  <a:pt x="4853622" y="2021880"/>
                  <a:pt x="4844804" y="2022527"/>
                </a:cubicBezTo>
                <a:cubicBezTo>
                  <a:pt x="4823110" y="2028022"/>
                  <a:pt x="4789330" y="2021287"/>
                  <a:pt x="4758778" y="2021694"/>
                </a:cubicBezTo>
                <a:lnTo>
                  <a:pt x="4744748" y="2023396"/>
                </a:lnTo>
                <a:lnTo>
                  <a:pt x="4698956" y="2020558"/>
                </a:lnTo>
                <a:cubicBezTo>
                  <a:pt x="4685921" y="2020008"/>
                  <a:pt x="4672392" y="2019718"/>
                  <a:pt x="4658147" y="2019920"/>
                </a:cubicBezTo>
                <a:lnTo>
                  <a:pt x="4631706" y="2021274"/>
                </a:lnTo>
                <a:lnTo>
                  <a:pt x="4624776" y="2020152"/>
                </a:lnTo>
                <a:cubicBezTo>
                  <a:pt x="4612703" y="2020277"/>
                  <a:pt x="4596727" y="2024226"/>
                  <a:pt x="4598150" y="2019429"/>
                </a:cubicBezTo>
                <a:lnTo>
                  <a:pt x="4584588" y="2021092"/>
                </a:lnTo>
                <a:lnTo>
                  <a:pt x="4571203" y="2017263"/>
                </a:lnTo>
                <a:cubicBezTo>
                  <a:pt x="4569736" y="2016374"/>
                  <a:pt x="4568633" y="2015427"/>
                  <a:pt x="4567930" y="2014458"/>
                </a:cubicBezTo>
                <a:lnTo>
                  <a:pt x="4548984" y="2015717"/>
                </a:lnTo>
                <a:lnTo>
                  <a:pt x="4533451" y="2012976"/>
                </a:lnTo>
                <a:lnTo>
                  <a:pt x="4519910" y="2014768"/>
                </a:lnTo>
                <a:lnTo>
                  <a:pt x="4514290" y="2014364"/>
                </a:lnTo>
                <a:lnTo>
                  <a:pt x="4500320" y="2013007"/>
                </a:lnTo>
                <a:cubicBezTo>
                  <a:pt x="4493159" y="2012056"/>
                  <a:pt x="4485144" y="2010910"/>
                  <a:pt x="4476219" y="2009993"/>
                </a:cubicBezTo>
                <a:lnTo>
                  <a:pt x="4468701" y="2009574"/>
                </a:lnTo>
                <a:lnTo>
                  <a:pt x="4452333" y="2004964"/>
                </a:lnTo>
                <a:cubicBezTo>
                  <a:pt x="4440422" y="2001479"/>
                  <a:pt x="4431048" y="1999130"/>
                  <a:pt x="4420644" y="2001021"/>
                </a:cubicBezTo>
                <a:cubicBezTo>
                  <a:pt x="4402911" y="1996519"/>
                  <a:pt x="4390524" y="1983900"/>
                  <a:pt x="4364856" y="1987267"/>
                </a:cubicBezTo>
                <a:cubicBezTo>
                  <a:pt x="4372645" y="1981550"/>
                  <a:pt x="4336350" y="1986575"/>
                  <a:pt x="4332062" y="1980703"/>
                </a:cubicBezTo>
                <a:cubicBezTo>
                  <a:pt x="4330083" y="1975974"/>
                  <a:pt x="4318612" y="1976397"/>
                  <a:pt x="4309876" y="1974653"/>
                </a:cubicBezTo>
                <a:cubicBezTo>
                  <a:pt x="4303650" y="1969824"/>
                  <a:pt x="4259693" y="1965414"/>
                  <a:pt x="4244391" y="1966109"/>
                </a:cubicBezTo>
                <a:cubicBezTo>
                  <a:pt x="4201255" y="1970914"/>
                  <a:pt x="4166558" y="1951471"/>
                  <a:pt x="4132071" y="1954813"/>
                </a:cubicBezTo>
                <a:cubicBezTo>
                  <a:pt x="4123041" y="1954358"/>
                  <a:pt x="4115554" y="1953263"/>
                  <a:pt x="4109069" y="1951778"/>
                </a:cubicBezTo>
                <a:lnTo>
                  <a:pt x="4092908" y="1946662"/>
                </a:lnTo>
                <a:cubicBezTo>
                  <a:pt x="4092707" y="1945539"/>
                  <a:pt x="4092506" y="1944415"/>
                  <a:pt x="4092306" y="1943291"/>
                </a:cubicBezTo>
                <a:lnTo>
                  <a:pt x="4080234" y="1941219"/>
                </a:lnTo>
                <a:lnTo>
                  <a:pt x="4077778" y="1940145"/>
                </a:lnTo>
                <a:cubicBezTo>
                  <a:pt x="4073105" y="1938081"/>
                  <a:pt x="4068339" y="1936119"/>
                  <a:pt x="4062936" y="1934506"/>
                </a:cubicBezTo>
                <a:cubicBezTo>
                  <a:pt x="4048082" y="1947155"/>
                  <a:pt x="4014523" y="1922869"/>
                  <a:pt x="4012506" y="1935475"/>
                </a:cubicBezTo>
                <a:cubicBezTo>
                  <a:pt x="3980228" y="1928812"/>
                  <a:pt x="3986775" y="1942559"/>
                  <a:pt x="3965880" y="1925968"/>
                </a:cubicBezTo>
                <a:cubicBezTo>
                  <a:pt x="3899515" y="1923414"/>
                  <a:pt x="3830855" y="1902158"/>
                  <a:pt x="3765338" y="1906649"/>
                </a:cubicBezTo>
                <a:cubicBezTo>
                  <a:pt x="3780686" y="1902635"/>
                  <a:pt x="3768784" y="1893856"/>
                  <a:pt x="3749493" y="1893071"/>
                </a:cubicBezTo>
                <a:cubicBezTo>
                  <a:pt x="3807776" y="1876857"/>
                  <a:pt x="3656400" y="1898030"/>
                  <a:pt x="3672704" y="1881383"/>
                </a:cubicBezTo>
                <a:cubicBezTo>
                  <a:pt x="3645532" y="1893973"/>
                  <a:pt x="3537791" y="1900656"/>
                  <a:pt x="3530082" y="1883187"/>
                </a:cubicBezTo>
                <a:cubicBezTo>
                  <a:pt x="3479808" y="1875044"/>
                  <a:pt x="3426017" y="1877998"/>
                  <a:pt x="3387664" y="1862579"/>
                </a:cubicBezTo>
                <a:cubicBezTo>
                  <a:pt x="3382649" y="1863935"/>
                  <a:pt x="3377277" y="1864791"/>
                  <a:pt x="3371681" y="1865293"/>
                </a:cubicBezTo>
                <a:lnTo>
                  <a:pt x="3355305" y="1865842"/>
                </a:lnTo>
                <a:lnTo>
                  <a:pt x="3353790" y="1865158"/>
                </a:lnTo>
                <a:cubicBezTo>
                  <a:pt x="3346144" y="1863282"/>
                  <a:pt x="3340687" y="1863057"/>
                  <a:pt x="3336210" y="1863564"/>
                </a:cubicBezTo>
                <a:lnTo>
                  <a:pt x="3331381" y="1864716"/>
                </a:lnTo>
                <a:lnTo>
                  <a:pt x="3319012" y="1864093"/>
                </a:lnTo>
                <a:lnTo>
                  <a:pt x="3293818" y="1864135"/>
                </a:lnTo>
                <a:lnTo>
                  <a:pt x="3289881" y="1862954"/>
                </a:lnTo>
                <a:lnTo>
                  <a:pt x="3253090" y="1861164"/>
                </a:lnTo>
                <a:cubicBezTo>
                  <a:pt x="3253042" y="1860968"/>
                  <a:pt x="3252996" y="1860771"/>
                  <a:pt x="3252949" y="1860574"/>
                </a:cubicBezTo>
                <a:cubicBezTo>
                  <a:pt x="3251799" y="1859213"/>
                  <a:pt x="3249368" y="1858131"/>
                  <a:pt x="3244187" y="1857604"/>
                </a:cubicBezTo>
                <a:cubicBezTo>
                  <a:pt x="3250860" y="1853873"/>
                  <a:pt x="3250577" y="1852999"/>
                  <a:pt x="3246570" y="1852946"/>
                </a:cubicBezTo>
                <a:lnTo>
                  <a:pt x="3237810" y="1853064"/>
                </a:lnTo>
                <a:lnTo>
                  <a:pt x="3230822" y="1855474"/>
                </a:lnTo>
                <a:cubicBezTo>
                  <a:pt x="3206812" y="1862286"/>
                  <a:pt x="3176733" y="1868865"/>
                  <a:pt x="3136549" y="1874037"/>
                </a:cubicBezTo>
                <a:cubicBezTo>
                  <a:pt x="3081163" y="1880168"/>
                  <a:pt x="2902557" y="1900580"/>
                  <a:pt x="2845754" y="1910932"/>
                </a:cubicBezTo>
                <a:cubicBezTo>
                  <a:pt x="2860822" y="1944376"/>
                  <a:pt x="2813389" y="1905358"/>
                  <a:pt x="2786878" y="1917162"/>
                </a:cubicBezTo>
                <a:cubicBezTo>
                  <a:pt x="2766803" y="1917398"/>
                  <a:pt x="2741628" y="1915886"/>
                  <a:pt x="2725298" y="1912340"/>
                </a:cubicBezTo>
                <a:cubicBezTo>
                  <a:pt x="2716680" y="1911427"/>
                  <a:pt x="2707572" y="1911972"/>
                  <a:pt x="2697754" y="1914863"/>
                </a:cubicBezTo>
                <a:cubicBezTo>
                  <a:pt x="2667185" y="1939014"/>
                  <a:pt x="2622149" y="1926211"/>
                  <a:pt x="2568063" y="1936283"/>
                </a:cubicBezTo>
                <a:cubicBezTo>
                  <a:pt x="2552625" y="1932001"/>
                  <a:pt x="2502682" y="1953378"/>
                  <a:pt x="2489784" y="1943720"/>
                </a:cubicBezTo>
                <a:cubicBezTo>
                  <a:pt x="2478524" y="1943155"/>
                  <a:pt x="2467418" y="1949411"/>
                  <a:pt x="2458978" y="1938095"/>
                </a:cubicBezTo>
                <a:cubicBezTo>
                  <a:pt x="2417552" y="1934639"/>
                  <a:pt x="2366376" y="1931293"/>
                  <a:pt x="2318712" y="1934474"/>
                </a:cubicBezTo>
                <a:cubicBezTo>
                  <a:pt x="2296029" y="1936526"/>
                  <a:pt x="2282069" y="1938434"/>
                  <a:pt x="2268709" y="1940521"/>
                </a:cubicBezTo>
                <a:lnTo>
                  <a:pt x="2264080" y="1941232"/>
                </a:lnTo>
                <a:lnTo>
                  <a:pt x="2254684" y="1943524"/>
                </a:lnTo>
                <a:lnTo>
                  <a:pt x="2252523" y="1943004"/>
                </a:lnTo>
                <a:lnTo>
                  <a:pt x="2173350" y="1929202"/>
                </a:lnTo>
                <a:lnTo>
                  <a:pt x="2155266" y="1920267"/>
                </a:lnTo>
                <a:lnTo>
                  <a:pt x="2091013" y="1914631"/>
                </a:lnTo>
                <a:cubicBezTo>
                  <a:pt x="2033357" y="1920614"/>
                  <a:pt x="2070513" y="1905065"/>
                  <a:pt x="2030712" y="1897690"/>
                </a:cubicBezTo>
                <a:cubicBezTo>
                  <a:pt x="1994539" y="1893055"/>
                  <a:pt x="1958569" y="1883188"/>
                  <a:pt x="1908838" y="1892222"/>
                </a:cubicBezTo>
                <a:cubicBezTo>
                  <a:pt x="1897236" y="1896147"/>
                  <a:pt x="1883338" y="1892415"/>
                  <a:pt x="1877796" y="1883887"/>
                </a:cubicBezTo>
                <a:cubicBezTo>
                  <a:pt x="1876842" y="1882419"/>
                  <a:pt x="1876177" y="1880863"/>
                  <a:pt x="1875824" y="1879265"/>
                </a:cubicBezTo>
                <a:cubicBezTo>
                  <a:pt x="1843474" y="1887199"/>
                  <a:pt x="1841511" y="1873818"/>
                  <a:pt x="1823048" y="1881064"/>
                </a:cubicBezTo>
                <a:cubicBezTo>
                  <a:pt x="1792640" y="1872164"/>
                  <a:pt x="1782358" y="1850450"/>
                  <a:pt x="1765736" y="1856578"/>
                </a:cubicBezTo>
                <a:cubicBezTo>
                  <a:pt x="1753024" y="1849107"/>
                  <a:pt x="1745932" y="1828316"/>
                  <a:pt x="1725669" y="1833744"/>
                </a:cubicBezTo>
                <a:cubicBezTo>
                  <a:pt x="1727428" y="1831405"/>
                  <a:pt x="1726953" y="1830157"/>
                  <a:pt x="1725216" y="1829447"/>
                </a:cubicBezTo>
                <a:lnTo>
                  <a:pt x="1721485" y="1828960"/>
                </a:lnTo>
                <a:lnTo>
                  <a:pt x="1717786" y="1832224"/>
                </a:lnTo>
                <a:cubicBezTo>
                  <a:pt x="1703445" y="1843277"/>
                  <a:pt x="1706547" y="1827935"/>
                  <a:pt x="1689907" y="1825425"/>
                </a:cubicBezTo>
                <a:cubicBezTo>
                  <a:pt x="1682338" y="1823445"/>
                  <a:pt x="1685181" y="1820226"/>
                  <a:pt x="1688093" y="1817391"/>
                </a:cubicBezTo>
                <a:lnTo>
                  <a:pt x="1496789" y="1805297"/>
                </a:lnTo>
                <a:cubicBezTo>
                  <a:pt x="1463551" y="1793913"/>
                  <a:pt x="1426345" y="1786892"/>
                  <a:pt x="1392839" y="1758649"/>
                </a:cubicBezTo>
                <a:cubicBezTo>
                  <a:pt x="1386461" y="1750573"/>
                  <a:pt x="1374031" y="1756918"/>
                  <a:pt x="1360872" y="1752441"/>
                </a:cubicBezTo>
                <a:cubicBezTo>
                  <a:pt x="1347711" y="1747963"/>
                  <a:pt x="1332751" y="1735898"/>
                  <a:pt x="1313885" y="1731785"/>
                </a:cubicBezTo>
                <a:cubicBezTo>
                  <a:pt x="1281989" y="1726305"/>
                  <a:pt x="1256405" y="1739744"/>
                  <a:pt x="1247665" y="1727765"/>
                </a:cubicBezTo>
                <a:cubicBezTo>
                  <a:pt x="1231363" y="1728538"/>
                  <a:pt x="1209120" y="1742556"/>
                  <a:pt x="1196850" y="1729622"/>
                </a:cubicBezTo>
                <a:cubicBezTo>
                  <a:pt x="1195195" y="1740224"/>
                  <a:pt x="1178147" y="1721561"/>
                  <a:pt x="1168728" y="1728550"/>
                </a:cubicBezTo>
                <a:cubicBezTo>
                  <a:pt x="1152073" y="1727193"/>
                  <a:pt x="1122804" y="1725926"/>
                  <a:pt x="1096918" y="1721485"/>
                </a:cubicBezTo>
                <a:lnTo>
                  <a:pt x="1094082" y="1720113"/>
                </a:lnTo>
                <a:lnTo>
                  <a:pt x="1040782" y="1721762"/>
                </a:lnTo>
                <a:cubicBezTo>
                  <a:pt x="987172" y="1722352"/>
                  <a:pt x="1023272" y="1708707"/>
                  <a:pt x="955980" y="1719289"/>
                </a:cubicBezTo>
                <a:cubicBezTo>
                  <a:pt x="948995" y="1714208"/>
                  <a:pt x="940521" y="1713816"/>
                  <a:pt x="926108" y="1715917"/>
                </a:cubicBezTo>
                <a:cubicBezTo>
                  <a:pt x="900077" y="1715834"/>
                  <a:pt x="902688" y="1703436"/>
                  <a:pt x="876049" y="1710422"/>
                </a:cubicBezTo>
                <a:cubicBezTo>
                  <a:pt x="881084" y="1703830"/>
                  <a:pt x="826830" y="1706893"/>
                  <a:pt x="839194" y="1700176"/>
                </a:cubicBezTo>
                <a:cubicBezTo>
                  <a:pt x="822548" y="1693764"/>
                  <a:pt x="813674" y="1703628"/>
                  <a:pt x="797112" y="1698014"/>
                </a:cubicBezTo>
                <a:cubicBezTo>
                  <a:pt x="778195" y="1696418"/>
                  <a:pt x="807647" y="1705364"/>
                  <a:pt x="786610" y="1705455"/>
                </a:cubicBezTo>
                <a:cubicBezTo>
                  <a:pt x="761170" y="1704357"/>
                  <a:pt x="760599" y="1716610"/>
                  <a:pt x="741833" y="1700566"/>
                </a:cubicBezTo>
                <a:lnTo>
                  <a:pt x="673985" y="1692278"/>
                </a:lnTo>
                <a:cubicBezTo>
                  <a:pt x="658515" y="1695829"/>
                  <a:pt x="646395" y="1693620"/>
                  <a:pt x="634665" y="1689550"/>
                </a:cubicBezTo>
                <a:cubicBezTo>
                  <a:pt x="599149" y="1689690"/>
                  <a:pt x="567176" y="1683160"/>
                  <a:pt x="527471" y="1679869"/>
                </a:cubicBezTo>
                <a:cubicBezTo>
                  <a:pt x="484099" y="1683240"/>
                  <a:pt x="462693" y="1671949"/>
                  <a:pt x="420260" y="1668475"/>
                </a:cubicBezTo>
                <a:cubicBezTo>
                  <a:pt x="377482" y="1677390"/>
                  <a:pt x="393500" y="1652730"/>
                  <a:pt x="357630" y="1652142"/>
                </a:cubicBezTo>
                <a:cubicBezTo>
                  <a:pt x="298692" y="1659518"/>
                  <a:pt x="359631" y="1643849"/>
                  <a:pt x="269407" y="1643812"/>
                </a:cubicBezTo>
                <a:cubicBezTo>
                  <a:pt x="264204" y="1645215"/>
                  <a:pt x="253436" y="1643159"/>
                  <a:pt x="254769" y="1641013"/>
                </a:cubicBezTo>
                <a:cubicBezTo>
                  <a:pt x="234996" y="1641090"/>
                  <a:pt x="179093" y="1626583"/>
                  <a:pt x="150763" y="1628143"/>
                </a:cubicBezTo>
                <a:cubicBezTo>
                  <a:pt x="96232" y="1619954"/>
                  <a:pt x="68845" y="1629422"/>
                  <a:pt x="29133" y="1626172"/>
                </a:cubicBezTo>
                <a:lnTo>
                  <a:pt x="0" y="1619589"/>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BFD11A1A-1CF2-5FF7-3AC5-E9A166083105}"/>
              </a:ext>
            </a:extLst>
          </p:cNvPr>
          <p:cNvSpPr>
            <a:spLocks noGrp="1"/>
          </p:cNvSpPr>
          <p:nvPr>
            <p:ph type="title"/>
          </p:nvPr>
        </p:nvSpPr>
        <p:spPr>
          <a:xfrm>
            <a:off x="828675" y="796412"/>
            <a:ext cx="10534650" cy="1150375"/>
          </a:xfrm>
        </p:spPr>
        <p:txBody>
          <a:bodyPr vert="horz" lIns="91440" tIns="45720" rIns="91440" bIns="45720" rtlCol="0" anchor="b">
            <a:normAutofit fontScale="90000"/>
          </a:bodyPr>
          <a:lstStyle/>
          <a:p>
            <a:pPr algn="ctr"/>
            <a:br>
              <a:rPr lang="en-US" sz="2800" kern="1200" dirty="0">
                <a:solidFill>
                  <a:schemeClr val="tx1"/>
                </a:solidFill>
                <a:latin typeface="+mj-lt"/>
                <a:ea typeface="+mj-ea"/>
                <a:cs typeface="+mj-cs"/>
              </a:rPr>
            </a:br>
            <a:br>
              <a:rPr lang="en-US" sz="2800" kern="1200" dirty="0">
                <a:solidFill>
                  <a:schemeClr val="tx1"/>
                </a:solidFill>
                <a:latin typeface="+mj-lt"/>
                <a:ea typeface="+mj-ea"/>
                <a:cs typeface="+mj-cs"/>
              </a:rPr>
            </a:br>
            <a:br>
              <a:rPr lang="en-US" sz="2800" kern="1200" dirty="0">
                <a:solidFill>
                  <a:schemeClr val="tx1"/>
                </a:solidFill>
                <a:latin typeface="+mj-lt"/>
                <a:ea typeface="+mj-ea"/>
                <a:cs typeface="+mj-cs"/>
              </a:rPr>
            </a:br>
            <a:br>
              <a:rPr lang="en-US" sz="2800" kern="1200" dirty="0">
                <a:solidFill>
                  <a:schemeClr val="tx1"/>
                </a:solidFill>
                <a:latin typeface="+mj-lt"/>
                <a:ea typeface="+mj-ea"/>
                <a:cs typeface="+mj-cs"/>
              </a:rPr>
            </a:br>
            <a:r>
              <a:rPr lang="en-US" sz="2800" b="1" kern="1200" dirty="0">
                <a:solidFill>
                  <a:schemeClr val="tx1"/>
                </a:solidFill>
                <a:latin typeface="+mj-lt"/>
                <a:ea typeface="+mj-ea"/>
                <a:cs typeface="+mj-cs"/>
              </a:rPr>
              <a:t>Listen to the report again. Answer the questions true, false or not given.</a:t>
            </a:r>
            <a:br>
              <a:rPr lang="en-US" sz="2800" b="1" kern="1200" dirty="0">
                <a:solidFill>
                  <a:schemeClr val="tx1"/>
                </a:solidFill>
                <a:latin typeface="+mj-lt"/>
                <a:ea typeface="+mj-ea"/>
                <a:cs typeface="+mj-cs"/>
              </a:rPr>
            </a:br>
            <a:br>
              <a:rPr lang="en-US" sz="2800" kern="1200" dirty="0">
                <a:solidFill>
                  <a:schemeClr val="tx1"/>
                </a:solidFill>
                <a:latin typeface="+mj-lt"/>
                <a:ea typeface="+mj-ea"/>
                <a:cs typeface="+mj-cs"/>
              </a:rPr>
            </a:br>
            <a:r>
              <a:rPr lang="en-US" sz="2000" kern="1200" dirty="0">
                <a:solidFill>
                  <a:schemeClr val="tx1"/>
                </a:solidFill>
                <a:latin typeface="+mj-lt"/>
                <a:ea typeface="+mj-ea"/>
                <a:cs typeface="+mj-cs"/>
                <a:hlinkClick r:id="rId2"/>
              </a:rPr>
              <a:t>https://www.linguahouse.com/esl-lesson-plans/business-english/marketing-strategies/audioplayer/marketing-strategies-bemp3</a:t>
            </a:r>
            <a:r>
              <a:rPr lang="en-US" sz="2000" kern="1200" dirty="0">
                <a:solidFill>
                  <a:schemeClr val="tx1"/>
                </a:solidFill>
                <a:latin typeface="+mj-lt"/>
                <a:ea typeface="+mj-ea"/>
                <a:cs typeface="+mj-cs"/>
              </a:rPr>
              <a:t> </a:t>
            </a:r>
            <a:br>
              <a:rPr lang="en-US" sz="2800" kern="1200" dirty="0">
                <a:solidFill>
                  <a:schemeClr val="tx1"/>
                </a:solidFill>
                <a:latin typeface="+mj-lt"/>
                <a:ea typeface="+mj-ea"/>
                <a:cs typeface="+mj-cs"/>
              </a:rPr>
            </a:br>
            <a:endParaRPr lang="en-US" sz="2800" kern="1200" dirty="0">
              <a:solidFill>
                <a:schemeClr val="tx1"/>
              </a:solidFill>
              <a:latin typeface="+mj-lt"/>
              <a:ea typeface="+mj-ea"/>
              <a:cs typeface="+mj-cs"/>
            </a:endParaRPr>
          </a:p>
        </p:txBody>
      </p:sp>
      <p:pic>
        <p:nvPicPr>
          <p:cNvPr id="5" name="Місце для вмісту 4" descr="Зображення, що містить текст, знімок екрана, Шрифт, документ&#10;&#10;Автоматично згенерований опис">
            <a:extLst>
              <a:ext uri="{FF2B5EF4-FFF2-40B4-BE49-F238E27FC236}">
                <a16:creationId xmlns:a16="http://schemas.microsoft.com/office/drawing/2014/main" id="{126B4D49-6DD4-FBC1-4322-CA39537639E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71600" y="2083507"/>
            <a:ext cx="9255760" cy="4500174"/>
          </a:xfrm>
          <a:prstGeom prst="rect">
            <a:avLst/>
          </a:prstGeom>
        </p:spPr>
      </p:pic>
    </p:spTree>
    <p:extLst>
      <p:ext uri="{BB962C8B-B14F-4D97-AF65-F5344CB8AC3E}">
        <p14:creationId xmlns:p14="http://schemas.microsoft.com/office/powerpoint/2010/main" val="35218246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heme/theme1.xml><?xml version="1.0" encoding="utf-8"?>
<a:theme xmlns:a="http://schemas.openxmlformats.org/drawingml/2006/main" name="Тема Office">
  <a:themeElements>
    <a:clrScheme name="Офіс">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Офіс">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6166</TotalTime>
  <Words>687</Words>
  <Application>Microsoft Office PowerPoint</Application>
  <PresentationFormat>Широкий екран</PresentationFormat>
  <Paragraphs>56</Paragraphs>
  <Slides>10</Slides>
  <Notes>0</Notes>
  <HiddenSlides>0</HiddenSlides>
  <MMClips>0</MMClips>
  <ScaleCrop>false</ScaleCrop>
  <HeadingPairs>
    <vt:vector size="6" baseType="variant">
      <vt:variant>
        <vt:lpstr>Використані шрифти</vt:lpstr>
      </vt:variant>
      <vt:variant>
        <vt:i4>7</vt:i4>
      </vt:variant>
      <vt:variant>
        <vt:lpstr>Тема</vt:lpstr>
      </vt:variant>
      <vt:variant>
        <vt:i4>1</vt:i4>
      </vt:variant>
      <vt:variant>
        <vt:lpstr>Заголовки слайдів</vt:lpstr>
      </vt:variant>
      <vt:variant>
        <vt:i4>10</vt:i4>
      </vt:variant>
    </vt:vector>
  </HeadingPairs>
  <TitlesOfParts>
    <vt:vector size="18" baseType="lpstr">
      <vt:lpstr>Aptos</vt:lpstr>
      <vt:lpstr>Aptos Display</vt:lpstr>
      <vt:lpstr>Arial</vt:lpstr>
      <vt:lpstr>Calibri</vt:lpstr>
      <vt:lpstr>Inter</vt:lpstr>
      <vt:lpstr>Roboto</vt:lpstr>
      <vt:lpstr>Source Sans Pro</vt:lpstr>
      <vt:lpstr>Тема Office</vt:lpstr>
      <vt:lpstr>Introduction to  Management and Marketing: Marketing fundamentals</vt:lpstr>
      <vt:lpstr>Read the information below.</vt:lpstr>
      <vt:lpstr>Choose the correct answer from the choices for each question.</vt:lpstr>
      <vt:lpstr>Discuss the following questions</vt:lpstr>
      <vt:lpstr>Marketing in the Age of AI</vt:lpstr>
      <vt:lpstr>The 4 Ps of Marketing: What They Are and How to Use Them</vt:lpstr>
      <vt:lpstr>Презентація PowerPoint</vt:lpstr>
      <vt:lpstr>Listen to the report. Complete the gaps with the items mentioned in the recording next to the things they relate to.  https://www.linguahouse.com/esl-lesson-plans/business-english/marketing-strategies/audioplayer/marketing-strategies-bemp3 </vt:lpstr>
      <vt:lpstr>    Listen to the report again. Answer the questions true, false or not given.  https://www.linguahouse.com/esl-lesson-plans/business-english/marketing-strategies/audioplayer/marketing-strategies-bemp3  </vt:lpstr>
      <vt:lpstr>Speaking Cards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Iryna Zhukevych</dc:creator>
  <cp:lastModifiedBy>Iryna Zhukevych</cp:lastModifiedBy>
  <cp:revision>1</cp:revision>
  <dcterms:created xsi:type="dcterms:W3CDTF">2025-01-03T08:14:09Z</dcterms:created>
  <dcterms:modified xsi:type="dcterms:W3CDTF">2025-03-04T07:41:19Z</dcterms:modified>
</cp:coreProperties>
</file>