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_rels/theme1.xml.rels" ContentType="application/vnd.openxmlformats-package.relationships+xml"/>
  <Override PartName="/ppt/theme/_rels/theme2.xml.rels" ContentType="application/vnd.openxmlformats-package.relationships+xml"/>
  <Override PartName="/ppt/theme/_rels/theme3.xml.rels" ContentType="application/vnd.openxmlformats-package.relationships+xml"/>
  <Override PartName="/ppt/theme/_rels/theme4.xml.rels" ContentType="application/vnd.openxmlformats-package.relationships+xml"/>
  <Override PartName="/ppt/theme/_rels/theme5.xml.rels" ContentType="application/vnd.openxmlformats-package.relationships+xml"/>
  <Override PartName="/ppt/theme/_rels/theme6.xml.rels" ContentType="application/vnd.openxmlformats-package.relationships+xml"/>
  <Override PartName="/ppt/theme/_rels/theme7.xml.rels" ContentType="application/vnd.openxmlformats-package.relationships+xml"/>
  <Override PartName="/ppt/theme/_rels/theme8.xml.rels" ContentType="application/vnd.openxmlformats-package.relationships+xml"/>
  <Override PartName="/ppt/theme/_rels/theme9.xml.rels" ContentType="application/vnd.openxmlformats-package.relationships+xml"/>
  <Override PartName="/ppt/theme/_rels/theme10.xml.rels" ContentType="application/vnd.openxmlformats-package.relationships+xml"/>
  <Override PartName="/ppt/theme/_rels/theme11.xml.rels" ContentType="application/vnd.openxmlformats-package.relationships+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Lst>
  <p:sldSz cx="9144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Титульный слайд">
    <p:spTree>
      <p:nvGrpSpPr>
        <p:cNvPr id="1" name=""/>
        <p:cNvGrpSpPr/>
        <p:nvPr/>
      </p:nvGrpSpPr>
      <p:grpSpPr>
        <a:xfrm>
          <a:off x="0" y="0"/>
          <a:ext cx="0" cy="0"/>
          <a:chOff x="0" y="0"/>
          <a:chExt cx="0" cy="0"/>
        </a:xfrm>
      </p:grpSpPr>
      <p:sp>
        <p:nvSpPr>
          <p:cNvPr id="8" name="PlaceHolder 1"/>
          <p:cNvSpPr>
            <a:spLocks noGrp="1"/>
          </p:cNvSpPr>
          <p:nvPr>
            <p:ph type="title"/>
          </p:nvPr>
        </p:nvSpPr>
        <p:spPr>
          <a:xfrm>
            <a:off x="5389200" y="1143000"/>
            <a:ext cx="3428640" cy="20570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Trebuchet MS"/>
            </a:endParaRPr>
          </a:p>
        </p:txBody>
      </p:sp>
      <p:sp>
        <p:nvSpPr>
          <p:cNvPr id="9" name="PlaceHolder 2"/>
          <p:cNvSpPr>
            <a:spLocks noGrp="1"/>
          </p:cNvSpPr>
          <p:nvPr>
            <p:ph type="subTitle"/>
          </p:nvPr>
        </p:nvSpPr>
        <p:spPr>
          <a:xfrm>
            <a:off x="5389200" y="3283560"/>
            <a:ext cx="3428640" cy="1919880"/>
          </a:xfrm>
          <a:prstGeom prst="rect">
            <a:avLst/>
          </a:prstGeom>
          <a:noFill/>
          <a:ln w="0">
            <a:noFill/>
          </a:ln>
        </p:spPr>
        <p:txBody>
          <a:bodyPr lIns="0" rIns="0" tIns="0" bIns="0" anchor="ctr">
            <a:noAutofit/>
          </a:bodyPr>
          <a:p>
            <a:pPr indent="0" algn="ctr">
              <a:buNone/>
            </a:pPr>
            <a:endParaRPr b="0" lang="ru-RU"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5F7BB027-923E-4CE1-B5D7-AB76CE9B93C3}"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Объект с подписью">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B6873F01-61C1-4922-B18E-BC1E676CC65E}" type="slidenum">
              <a:t>&lt;#&gt;</a:t>
            </a:fld>
          </a:p>
        </p:txBody>
      </p:sp>
      <p:sp>
        <p:nvSpPr>
          <p:cNvPr id="4" name="PlaceHolder 3"/>
          <p:cNvSpPr>
            <a:spLocks noGrp="1"/>
          </p:cNvSpPr>
          <p:nvPr>
            <p:ph type="dt" idx="28"/>
          </p:nvPr>
        </p:nvSpPr>
        <p:spPr/>
        <p:txBody>
          <a:bodyPr/>
          <a:p>
            <a:r>
              <a:rPr lang="ru-RU"/>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Рисунок с подписью">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F45C03FE-B7A3-4848-B4BC-289F8E797B44}" type="slidenum">
              <a:t>&lt;#&gt;</a:t>
            </a:fld>
          </a:p>
        </p:txBody>
      </p:sp>
      <p:sp>
        <p:nvSpPr>
          <p:cNvPr id="4" name="PlaceHolder 3"/>
          <p:cNvSpPr>
            <a:spLocks noGrp="1"/>
          </p:cNvSpPr>
          <p:nvPr>
            <p:ph type="dt" idx="31"/>
          </p:nvPr>
        </p:nvSpPr>
        <p:spPr/>
        <p:txBody>
          <a:bodyPr/>
          <a:p>
            <a:r>
              <a:rPr lang="ru-RU"/>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Заголовок и вертикальный текст">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162FBED7-8753-48DC-92B7-8C6E78817CD0}" type="slidenum">
              <a:t>&lt;#&gt;</a:t>
            </a:fld>
          </a:p>
        </p:txBody>
      </p:sp>
      <p:sp>
        <p:nvSpPr>
          <p:cNvPr id="4" name="PlaceHolder 3"/>
          <p:cNvSpPr>
            <a:spLocks noGrp="1"/>
          </p:cNvSpPr>
          <p:nvPr>
            <p:ph type="dt" idx="4"/>
          </p:nvPr>
        </p:nvSpPr>
        <p:spPr/>
        <p:txBody>
          <a:bodyPr/>
          <a:p>
            <a:r>
              <a:rPr lang="ru-RU"/>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Вертикальный заголовок и текст">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4078E81A-3829-473C-85BA-4C4B8A52352C}" type="slidenum">
              <a:t>&lt;#&gt;</a:t>
            </a:fld>
          </a:p>
        </p:txBody>
      </p:sp>
      <p:sp>
        <p:nvSpPr>
          <p:cNvPr id="4" name="PlaceHolder 3"/>
          <p:cNvSpPr>
            <a:spLocks noGrp="1"/>
          </p:cNvSpPr>
          <p:nvPr>
            <p:ph type="dt" idx="7"/>
          </p:nvPr>
        </p:nvSpPr>
        <p:spPr/>
        <p:txBody>
          <a:bodyPr/>
          <a:p>
            <a:r>
              <a:rPr lang="ru-RU"/>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Заголовок и объект">
    <p:spTree>
      <p:nvGrpSpPr>
        <p:cNvPr id="1" name=""/>
        <p:cNvGrpSpPr/>
        <p:nvPr/>
      </p:nvGrpSpPr>
      <p:grpSpPr>
        <a:xfrm>
          <a:off x="0" y="0"/>
          <a:ext cx="0" cy="0"/>
          <a:chOff x="0" y="0"/>
          <a:chExt cx="0" cy="0"/>
        </a:xfrm>
      </p:grpSpPr>
      <p:sp>
        <p:nvSpPr>
          <p:cNvPr id="28" name="PlaceHolder 1"/>
          <p:cNvSpPr>
            <a:spLocks noGrp="1"/>
          </p:cNvSpPr>
          <p:nvPr>
            <p:ph type="title"/>
          </p:nvPr>
        </p:nvSpPr>
        <p:spPr>
          <a:xfrm>
            <a:off x="5389200" y="1143000"/>
            <a:ext cx="3428640" cy="20570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Trebuchet MS"/>
            </a:endParaRPr>
          </a:p>
        </p:txBody>
      </p:sp>
      <p:sp>
        <p:nvSpPr>
          <p:cNvPr id="29" name="PlaceHolder 2"/>
          <p:cNvSpPr>
            <a:spLocks noGrp="1"/>
          </p:cNvSpPr>
          <p:nvPr>
            <p:ph/>
          </p:nvPr>
        </p:nvSpPr>
        <p:spPr>
          <a:xfrm>
            <a:off x="5389200" y="3283560"/>
            <a:ext cx="3428640" cy="1919880"/>
          </a:xfrm>
          <a:prstGeom prst="rect">
            <a:avLst/>
          </a:prstGeom>
          <a:noFill/>
          <a:ln w="0">
            <a:noFill/>
          </a:ln>
        </p:spPr>
        <p:txBody>
          <a:bodyPr lIns="0" rIns="0" tIns="0" bIns="0" anchor="t">
            <a:normAutofit/>
          </a:bodyPr>
          <a:p>
            <a:pPr indent="0">
              <a:spcBef>
                <a:spcPts val="1417"/>
              </a:spcBef>
              <a:buNone/>
            </a:pPr>
            <a:endParaRPr b="0" lang="ru-RU" sz="2600" spc="-1" strike="noStrike">
              <a:solidFill>
                <a:schemeClr val="dk1"/>
              </a:solidFill>
              <a:latin typeface="Trebuchet MS"/>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94C12F70-E7F8-4D50-B93B-D526FFB56CA8}" type="slidenum">
              <a:t>&lt;#&gt;</a:t>
            </a:fld>
          </a:p>
        </p:txBody>
      </p:sp>
      <p:sp>
        <p:nvSpPr>
          <p:cNvPr id="6" name="PlaceHolder 5"/>
          <p:cNvSpPr>
            <a:spLocks noGrp="1"/>
          </p:cNvSpPr>
          <p:nvPr>
            <p:ph type="dt" idx="10"/>
          </p:nvPr>
        </p:nvSpPr>
        <p:spPr/>
        <p:txBody>
          <a:bodyPr/>
          <a:p>
            <a:r>
              <a:rPr lang="ru-RU"/>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Заголовок раздела">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915BF2B2-D111-4741-842D-6279E3454252}" type="slidenum">
              <a:t>&lt;#&gt;</a:t>
            </a:fld>
          </a:p>
        </p:txBody>
      </p:sp>
      <p:sp>
        <p:nvSpPr>
          <p:cNvPr id="4" name="PlaceHolder 3"/>
          <p:cNvSpPr>
            <a:spLocks noGrp="1"/>
          </p:cNvSpPr>
          <p:nvPr>
            <p:ph type="dt" idx="13"/>
          </p:nvPr>
        </p:nvSpPr>
        <p:spPr/>
        <p:txBody>
          <a:bodyPr/>
          <a:p>
            <a:r>
              <a:rPr lang="ru-RU"/>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Два объекта">
    <p:spTree>
      <p:nvGrpSpPr>
        <p:cNvPr id="1" name=""/>
        <p:cNvGrpSpPr/>
        <p:nvPr/>
      </p:nvGrpSpPr>
      <p:grpSpPr>
        <a:xfrm>
          <a:off x="0" y="0"/>
          <a:ext cx="0" cy="0"/>
          <a:chOff x="0" y="0"/>
          <a:chExt cx="0" cy="0"/>
        </a:xfrm>
      </p:grpSpPr>
      <p:sp>
        <p:nvSpPr>
          <p:cNvPr id="43" name="PlaceHolder 1"/>
          <p:cNvSpPr>
            <a:spLocks noGrp="1"/>
          </p:cNvSpPr>
          <p:nvPr>
            <p:ph type="title"/>
          </p:nvPr>
        </p:nvSpPr>
        <p:spPr>
          <a:xfrm>
            <a:off x="5389200" y="1143000"/>
            <a:ext cx="3428640" cy="20570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Trebuchet MS"/>
            </a:endParaRPr>
          </a:p>
        </p:txBody>
      </p:sp>
      <p:sp>
        <p:nvSpPr>
          <p:cNvPr id="44" name="PlaceHolder 2"/>
          <p:cNvSpPr>
            <a:spLocks noGrp="1"/>
          </p:cNvSpPr>
          <p:nvPr>
            <p:ph/>
          </p:nvPr>
        </p:nvSpPr>
        <p:spPr>
          <a:xfrm>
            <a:off x="5389200" y="3283560"/>
            <a:ext cx="1672920" cy="1919880"/>
          </a:xfrm>
          <a:prstGeom prst="rect">
            <a:avLst/>
          </a:prstGeom>
          <a:noFill/>
          <a:ln w="0">
            <a:noFill/>
          </a:ln>
        </p:spPr>
        <p:txBody>
          <a:bodyPr lIns="0" rIns="0" tIns="0" bIns="0" anchor="t">
            <a:normAutofit fontScale="86944" lnSpcReduction="10000"/>
          </a:bodyPr>
          <a:p>
            <a:pPr indent="0">
              <a:spcBef>
                <a:spcPts val="1417"/>
              </a:spcBef>
              <a:buNone/>
            </a:pPr>
            <a:endParaRPr b="0" lang="ru-RU" sz="2600" spc="-1" strike="noStrike">
              <a:solidFill>
                <a:schemeClr val="dk1"/>
              </a:solidFill>
              <a:latin typeface="Trebuchet MS"/>
            </a:endParaRPr>
          </a:p>
        </p:txBody>
      </p:sp>
      <p:sp>
        <p:nvSpPr>
          <p:cNvPr id="45" name="PlaceHolder 3"/>
          <p:cNvSpPr>
            <a:spLocks noGrp="1"/>
          </p:cNvSpPr>
          <p:nvPr>
            <p:ph/>
          </p:nvPr>
        </p:nvSpPr>
        <p:spPr>
          <a:xfrm>
            <a:off x="7146000" y="3283560"/>
            <a:ext cx="1672920" cy="1919880"/>
          </a:xfrm>
          <a:prstGeom prst="rect">
            <a:avLst/>
          </a:prstGeom>
          <a:noFill/>
          <a:ln w="0">
            <a:noFill/>
          </a:ln>
        </p:spPr>
        <p:txBody>
          <a:bodyPr lIns="0" rIns="0" tIns="0" bIns="0" anchor="t">
            <a:normAutofit fontScale="86944" lnSpcReduction="10000"/>
          </a:bodyPr>
          <a:p>
            <a:pPr indent="0">
              <a:spcBef>
                <a:spcPts val="1417"/>
              </a:spcBef>
              <a:buNone/>
            </a:pPr>
            <a:endParaRPr b="0" lang="ru-RU" sz="2600" spc="-1" strike="noStrike">
              <a:solidFill>
                <a:schemeClr val="dk1"/>
              </a:solidFill>
              <a:latin typeface="Trebuchet MS"/>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1772C098-1D04-4DC8-A3FA-7ACF54B2ECF4}" type="slidenum">
              <a:t>&lt;#&gt;</a:t>
            </a:fld>
          </a:p>
        </p:txBody>
      </p:sp>
      <p:sp>
        <p:nvSpPr>
          <p:cNvPr id="7" name="PlaceHolder 6"/>
          <p:cNvSpPr>
            <a:spLocks noGrp="1"/>
          </p:cNvSpPr>
          <p:nvPr>
            <p:ph type="dt" idx="16"/>
          </p:nvPr>
        </p:nvSpPr>
        <p:spPr/>
        <p:txBody>
          <a:bodyPr/>
          <a:p>
            <a:r>
              <a:rPr lang="ru-RU"/>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Сравнение">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3C1BA5CD-E677-49BA-A4AD-C6479844D312}" type="slidenum">
              <a:t>&lt;#&gt;</a:t>
            </a:fld>
          </a:p>
        </p:txBody>
      </p:sp>
      <p:sp>
        <p:nvSpPr>
          <p:cNvPr id="4" name="PlaceHolder 3"/>
          <p:cNvSpPr>
            <a:spLocks noGrp="1"/>
          </p:cNvSpPr>
          <p:nvPr>
            <p:ph type="dt" idx="19"/>
          </p:nvPr>
        </p:nvSpPr>
        <p:spPr/>
        <p:txBody>
          <a:bodyPr/>
          <a:p>
            <a:r>
              <a:rPr lang="ru-RU"/>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Только заголовок">
    <p:spTree>
      <p:nvGrpSpPr>
        <p:cNvPr id="1" name=""/>
        <p:cNvGrpSpPr/>
        <p:nvPr/>
      </p:nvGrpSpPr>
      <p:grpSpPr>
        <a:xfrm>
          <a:off x="0" y="0"/>
          <a:ext cx="0" cy="0"/>
          <a:chOff x="0" y="0"/>
          <a:chExt cx="0" cy="0"/>
        </a:xfrm>
      </p:grpSpPr>
      <p:sp>
        <p:nvSpPr>
          <p:cNvPr id="60" name="PlaceHolder 1"/>
          <p:cNvSpPr>
            <a:spLocks noGrp="1"/>
          </p:cNvSpPr>
          <p:nvPr>
            <p:ph type="title"/>
          </p:nvPr>
        </p:nvSpPr>
        <p:spPr>
          <a:xfrm>
            <a:off x="5389200" y="1143000"/>
            <a:ext cx="3428640" cy="20570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Trebuchet MS"/>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F1740C4F-8D4F-4307-8D9B-39619AB5795C}" type="slidenum">
              <a:t>&lt;#&gt;</a:t>
            </a:fld>
          </a:p>
        </p:txBody>
      </p:sp>
      <p:sp>
        <p:nvSpPr>
          <p:cNvPr id="5" name="PlaceHolder 4"/>
          <p:cNvSpPr>
            <a:spLocks noGrp="1"/>
          </p:cNvSpPr>
          <p:nvPr>
            <p:ph type="dt" idx="22"/>
          </p:nvPr>
        </p:nvSpPr>
        <p:spPr/>
        <p:txBody>
          <a:bodyPr/>
          <a:p>
            <a:r>
              <a:rPr lang="ru-RU"/>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Пустой слайд">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9BD8D919-CA6C-4AD4-81AD-B1CBDB3E47C9}" type="slidenum">
              <a:t>&lt;#&gt;</a:t>
            </a:fld>
          </a:p>
        </p:txBody>
      </p:sp>
      <p:sp>
        <p:nvSpPr>
          <p:cNvPr id="4" name="PlaceHolder 3"/>
          <p:cNvSpPr>
            <a:spLocks noGrp="1"/>
          </p:cNvSpPr>
          <p:nvPr>
            <p:ph type="dt" idx="25"/>
          </p:nvPr>
        </p:nvSpPr>
        <p:spPr/>
        <p:txBody>
          <a:bodyPr/>
          <a:p>
            <a:r>
              <a:rPr lang="ru-RU"/>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jpeg"/><Relationship Id="rId4"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1.jpeg"/><Relationship Id="rId3"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1.jpeg"/><Relationship Id="rId3"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jpeg"/><Relationship Id="rId3"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jpeg"/><Relationship Id="rId3"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jpeg"/><Relationship Id="rId3"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jpeg"/><Relationship Id="rId3"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jpeg"/><Relationship Id="rId3"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jpeg"/><Relationship Id="rId3"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1.jpeg"/><Relationship Id="rId3"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jpeg"/><Relationship Id="rId3"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a1a1a1"/>
            </a:gs>
          </a:gsLst>
          <a:path path="circle">
            <a:fillToRect l="50000" t="50000" r="50000" b="50000"/>
          </a:path>
        </a:gradFill>
      </p:bgPr>
    </p:bg>
    <p:spTree>
      <p:nvGrpSpPr>
        <p:cNvPr id="1" name=""/>
        <p:cNvGrpSpPr/>
        <p:nvPr/>
      </p:nvGrpSpPr>
      <p:grpSpPr>
        <a:xfrm>
          <a:off x="0" y="0"/>
          <a:ext cx="0" cy="0"/>
          <a:chOff x="0" y="0"/>
          <a:chExt cx="0" cy="0"/>
        </a:xfrm>
      </p:grpSpPr>
      <p:sp>
        <p:nvSpPr>
          <p:cNvPr id="0" name="Прямоугольник 8" hidden="1"/>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1" name="Прямоугольник 7"/>
          <p:cNvSpPr/>
          <p:nvPr/>
        </p:nvSpPr>
        <p:spPr>
          <a:xfrm flipH="1">
            <a:off x="2666160" y="0"/>
            <a:ext cx="6476760" cy="6857640"/>
          </a:xfrm>
          <a:prstGeom prst="rect">
            <a:avLst/>
          </a:prstGeom>
          <a:blipFill rotWithShape="0">
            <a:blip r:embed="rId3">
              <a:alphaModFix amt="43000"/>
            </a:blip>
            <a:srcRect/>
            <a:tile tx="0" ty="0" sx="49970" sy="49970" algn="tl"/>
          </a:blipFill>
          <a:ln w="0">
            <a:noFill/>
          </a:ln>
          <a:effectLst>
            <a:innerShdw blurRad="63500" dir="10800000" dist="44450">
              <a:srgbClr val="000000">
                <a:alpha val="50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2" name="Прямая соединительная линия 8"/>
          <p:cNvSpPr/>
          <p:nvPr/>
        </p:nvSpPr>
        <p:spPr>
          <a:xfrm flipV="1">
            <a:off x="2666880" y="0"/>
            <a:ext cx="360" cy="6858000"/>
          </a:xfrm>
          <a:prstGeom prst="line">
            <a:avLst/>
          </a:prstGeom>
          <a:ln w="11430">
            <a:solidFill>
              <a:srgbClr val="ffffff">
                <a:shade val="95000"/>
              </a:srgbClr>
            </a:solidFill>
            <a:miter/>
          </a:ln>
        </p:spPr>
        <p:style>
          <a:lnRef idx="0"/>
          <a:fillRef idx="0"/>
          <a:effectRef idx="0"/>
          <a:fontRef idx="minor"/>
        </p:style>
        <p:txBody>
          <a:bodyPr tIns="0" bIns="0" anchor="t">
            <a:noAutofit/>
          </a:bodyPr>
          <a:p>
            <a:endParaRPr b="0" lang="en-US" sz="1800" spc="-1" strike="noStrike">
              <a:solidFill>
                <a:schemeClr val="dk1"/>
              </a:solidFill>
              <a:latin typeface="Trebuchet MS"/>
            </a:endParaRPr>
          </a:p>
        </p:txBody>
      </p:sp>
      <p:sp>
        <p:nvSpPr>
          <p:cNvPr id="3" name="PlaceHolder 1"/>
          <p:cNvSpPr>
            <a:spLocks noGrp="1"/>
          </p:cNvSpPr>
          <p:nvPr>
            <p:ph type="title"/>
          </p:nvPr>
        </p:nvSpPr>
        <p:spPr>
          <a:xfrm>
            <a:off x="3366720" y="533520"/>
            <a:ext cx="5105160" cy="2867760"/>
          </a:xfrm>
          <a:prstGeom prst="rect">
            <a:avLst/>
          </a:prstGeom>
          <a:noFill/>
          <a:ln w="0">
            <a:noFill/>
          </a:ln>
        </p:spPr>
        <p:txBody>
          <a:bodyPr lIns="45720" rIns="45720" tIns="0" bIns="0" anchor="b">
            <a:noAutofit/>
          </a:bodyPr>
          <a:p>
            <a:pPr indent="0" algn="r">
              <a:lnSpc>
                <a:spcPct val="100000"/>
              </a:lnSpc>
              <a:buNone/>
            </a:pPr>
            <a:r>
              <a:rPr b="1" lang="ru-RU" sz="4200" spc="-1" strike="noStrike" cap="all">
                <a:solidFill>
                  <a:srgbClr val="000000"/>
                </a:solidFill>
                <a:latin typeface="Trebuchet MS"/>
              </a:rPr>
              <a:t>Образец заголовка</a:t>
            </a:r>
            <a:endParaRPr b="0" lang="ru-RU" sz="4200" spc="-1" strike="noStrike">
              <a:solidFill>
                <a:schemeClr val="dk1"/>
              </a:solidFill>
              <a:latin typeface="Trebuchet MS"/>
            </a:endParaRPr>
          </a:p>
        </p:txBody>
      </p:sp>
      <p:sp>
        <p:nvSpPr>
          <p:cNvPr id="4" name="PlaceHolder 2"/>
          <p:cNvSpPr>
            <a:spLocks noGrp="1"/>
          </p:cNvSpPr>
          <p:nvPr>
            <p:ph type="dt" idx="1"/>
          </p:nvPr>
        </p:nvSpPr>
        <p:spPr>
          <a:xfrm>
            <a:off x="58712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5" name="PlaceHolder 3"/>
          <p:cNvSpPr>
            <a:spLocks noGrp="1"/>
          </p:cNvSpPr>
          <p:nvPr>
            <p:ph type="ftr" idx="2"/>
          </p:nvPr>
        </p:nvSpPr>
        <p:spPr>
          <a:xfrm>
            <a:off x="2819520" y="6558120"/>
            <a:ext cx="292752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6" name="PlaceHolder 4"/>
          <p:cNvSpPr>
            <a:spLocks noGrp="1"/>
          </p:cNvSpPr>
          <p:nvPr>
            <p:ph type="sldNum" idx="3"/>
          </p:nvPr>
        </p:nvSpPr>
        <p:spPr>
          <a:xfrm>
            <a:off x="788076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82FB81D4-5FBA-4932-9DE4-ED47739CD4C0}"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
        <p:nvSpPr>
          <p:cNvPr id="7"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ru-RU" sz="2600" spc="-1" strike="noStrike">
                <a:solidFill>
                  <a:schemeClr val="dk1"/>
                </a:solidFill>
                <a:latin typeface="Trebuchet MS"/>
              </a:rPr>
              <a:t>Для правки структуры щёлкните мышью</a:t>
            </a:r>
            <a:endParaRPr b="0" lang="ru-RU" sz="2600" spc="-1" strike="noStrike">
              <a:solidFill>
                <a:schemeClr val="dk1"/>
              </a:solidFill>
              <a:latin typeface="Trebuchet MS"/>
            </a:endParaRPr>
          </a:p>
          <a:p>
            <a:pPr lvl="1" marL="864000" indent="-324000">
              <a:spcBef>
                <a:spcPts val="1134"/>
              </a:spcBef>
              <a:buClr>
                <a:srgbClr val="000000"/>
              </a:buClr>
              <a:buSzPct val="75000"/>
              <a:buFont typeface="Symbol" charset="2"/>
              <a:buChar char=""/>
            </a:pPr>
            <a:r>
              <a:rPr b="0" lang="ru-RU" sz="2000" spc="-1" strike="noStrike">
                <a:solidFill>
                  <a:schemeClr val="dk1"/>
                </a:solidFill>
                <a:latin typeface="Trebuchet MS"/>
              </a:rPr>
              <a:t>Второй уровень структуры</a:t>
            </a:r>
            <a:endParaRPr b="0" lang="ru-RU" sz="2000" spc="-1" strike="noStrike">
              <a:solidFill>
                <a:schemeClr val="dk1"/>
              </a:solidFill>
              <a:latin typeface="Trebuchet MS"/>
            </a:endParaRPr>
          </a:p>
          <a:p>
            <a:pPr lvl="2" marL="1296000" indent="-288000">
              <a:spcBef>
                <a:spcPts val="850"/>
              </a:spcBef>
              <a:buClr>
                <a:srgbClr val="000000"/>
              </a:buClr>
              <a:buSzPct val="45000"/>
              <a:buFont typeface="Wingdings" charset="2"/>
              <a:buChar char=""/>
            </a:pPr>
            <a:r>
              <a:rPr b="0" lang="ru-RU" sz="2000" spc="-1" strike="noStrike">
                <a:solidFill>
                  <a:schemeClr val="dk1">
                    <a:tint val="85000"/>
                  </a:schemeClr>
                </a:solidFill>
                <a:latin typeface="Trebuchet MS"/>
              </a:rPr>
              <a:t>Третий уровень структуры</a:t>
            </a:r>
            <a:endParaRPr b="0" lang="ru-RU" sz="2000" spc="-1" strike="noStrike">
              <a:solidFill>
                <a:schemeClr val="dk1">
                  <a:tint val="85000"/>
                </a:schemeClr>
              </a:solidFill>
              <a:latin typeface="Trebuchet MS"/>
            </a:endParaRPr>
          </a:p>
          <a:p>
            <a:pPr lvl="3" marL="1728000" indent="-216000">
              <a:spcBef>
                <a:spcPts val="567"/>
              </a:spcBef>
              <a:buClr>
                <a:srgbClr val="000000"/>
              </a:buClr>
              <a:buSzPct val="75000"/>
              <a:buFont typeface="Symbol" charset="2"/>
              <a:buChar char=""/>
            </a:pPr>
            <a:r>
              <a:rPr b="0" lang="ru-RU" sz="1800" spc="-1" strike="noStrike">
                <a:solidFill>
                  <a:schemeClr val="dk1"/>
                </a:solidFill>
                <a:latin typeface="Trebuchet MS"/>
              </a:rPr>
              <a:t>Четвёртый уровень структуры</a:t>
            </a:r>
            <a:endParaRPr b="0" lang="ru-RU" sz="1800" spc="-1" strike="noStrike">
              <a:solidFill>
                <a:schemeClr val="dk1"/>
              </a:solidFill>
              <a:latin typeface="Trebuchet MS"/>
            </a:endParaRPr>
          </a:p>
          <a:p>
            <a:pPr lvl="4" marL="2160000" indent="-216000">
              <a:spcBef>
                <a:spcPts val="283"/>
              </a:spcBef>
              <a:buClr>
                <a:srgbClr val="000000"/>
              </a:buClr>
              <a:buSzPct val="45000"/>
              <a:buFont typeface="Wingdings" charset="2"/>
              <a:buChar char=""/>
            </a:pPr>
            <a:r>
              <a:rPr b="0" lang="ru-RU" sz="2000" spc="-1" strike="noStrike">
                <a:solidFill>
                  <a:schemeClr val="dk1"/>
                </a:solidFill>
                <a:latin typeface="Trebuchet MS"/>
              </a:rPr>
              <a:t>Пятый уровень структуры</a:t>
            </a:r>
            <a:endParaRPr b="0" lang="ru-RU" sz="2000" spc="-1" strike="noStrike">
              <a:solidFill>
                <a:schemeClr val="dk1"/>
              </a:solidFill>
              <a:latin typeface="Trebuchet MS"/>
            </a:endParaRPr>
          </a:p>
          <a:p>
            <a:pPr lvl="5" marL="2592000" indent="-216000">
              <a:spcBef>
                <a:spcPts val="283"/>
              </a:spcBef>
              <a:buClr>
                <a:srgbClr val="000000"/>
              </a:buClr>
              <a:buSzPct val="45000"/>
              <a:buFont typeface="Wingdings" charset="2"/>
              <a:buChar char=""/>
            </a:pPr>
            <a:r>
              <a:rPr b="0" lang="ru-RU" sz="2000" spc="-1" strike="noStrike">
                <a:solidFill>
                  <a:schemeClr val="dk1"/>
                </a:solidFill>
                <a:latin typeface="Trebuchet MS"/>
              </a:rPr>
              <a:t>Шестой уровень структуры</a:t>
            </a:r>
            <a:endParaRPr b="0" lang="ru-RU" sz="2000" spc="-1" strike="noStrike">
              <a:solidFill>
                <a:schemeClr val="dk1"/>
              </a:solidFill>
              <a:latin typeface="Trebuchet MS"/>
            </a:endParaRPr>
          </a:p>
          <a:p>
            <a:pPr lvl="6" marL="3024000" indent="-216000">
              <a:spcBef>
                <a:spcPts val="283"/>
              </a:spcBef>
              <a:buClr>
                <a:srgbClr val="000000"/>
              </a:buClr>
              <a:buSzPct val="45000"/>
              <a:buFont typeface="Wingdings" charset="2"/>
              <a:buChar char=""/>
            </a:pPr>
            <a:r>
              <a:rPr b="0" lang="ru-RU" sz="2000" spc="-1" strike="noStrike">
                <a:solidFill>
                  <a:schemeClr val="dk1"/>
                </a:solidFill>
                <a:latin typeface="Trebuchet MS"/>
              </a:rPr>
              <a:t>Седьмой уровень структуры</a:t>
            </a:r>
            <a:endParaRPr b="0" lang="ru-RU" sz="2000" spc="-1" strike="noStrike">
              <a:solidFill>
                <a:schemeClr val="dk1"/>
              </a:solidFill>
              <a:latin typeface="Trebuchet MS"/>
            </a:endParaRPr>
          </a:p>
        </p:txBody>
      </p:sp>
    </p:spTree>
  </p:cSld>
  <p:clrMap bg1="lt1" bg2="lt2" tx1="dk1" tx2="dk2" accent1="accent1" accent2="accent2" accent3="accent3" accent4="accent4" accent5="accent5" accent6="accent6" hlink="hlink" folHlink="folHlink"/>
  <p:sldLayoutIdLst>
    <p:sldLayoutId id="2147483649" r:id="rId4"/>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66" name="PlaceHolder 1"/>
          <p:cNvSpPr>
            <a:spLocks noGrp="1"/>
          </p:cNvSpPr>
          <p:nvPr>
            <p:ph type="title"/>
          </p:nvPr>
        </p:nvSpPr>
        <p:spPr>
          <a:xfrm>
            <a:off x="457200" y="228600"/>
            <a:ext cx="5897520" cy="1173240"/>
          </a:xfrm>
          <a:prstGeom prst="rect">
            <a:avLst/>
          </a:prstGeom>
          <a:noFill/>
          <a:ln w="0">
            <a:noFill/>
          </a:ln>
        </p:spPr>
        <p:txBody>
          <a:bodyPr lIns="45720" rIns="45720" tIns="0" bIns="0" anchor="b">
            <a:noAutofit/>
          </a:bodyPr>
          <a:p>
            <a:pPr indent="0">
              <a:lnSpc>
                <a:spcPct val="100000"/>
              </a:lnSpc>
              <a:buNone/>
            </a:pPr>
            <a:r>
              <a:rPr b="1" lang="ru-RU" sz="2400" spc="-1" strike="noStrike" cap="all">
                <a:solidFill>
                  <a:srgbClr val="000000"/>
                </a:solidFill>
                <a:latin typeface="Trebuchet MS"/>
              </a:rPr>
              <a:t>Образец заголовка</a:t>
            </a:r>
            <a:endParaRPr b="0" lang="ru-RU" sz="2400" spc="-1" strike="noStrike">
              <a:solidFill>
                <a:schemeClr val="dk1"/>
              </a:solidFill>
              <a:latin typeface="Trebuchet MS"/>
            </a:endParaRPr>
          </a:p>
        </p:txBody>
      </p:sp>
      <p:sp>
        <p:nvSpPr>
          <p:cNvPr id="67" name="PlaceHolder 2"/>
          <p:cNvSpPr>
            <a:spLocks noGrp="1"/>
          </p:cNvSpPr>
          <p:nvPr>
            <p:ph type="body"/>
          </p:nvPr>
        </p:nvSpPr>
        <p:spPr>
          <a:xfrm>
            <a:off x="457200" y="1497240"/>
            <a:ext cx="5897520" cy="602280"/>
          </a:xfrm>
          <a:prstGeom prst="rect">
            <a:avLst/>
          </a:prstGeom>
          <a:noFill/>
          <a:ln w="0">
            <a:noFill/>
          </a:ln>
        </p:spPr>
        <p:txBody>
          <a:bodyPr numCol="1" spcCol="0" lIns="45720" rIns="0" tIns="0" bIns="0" anchor="t">
            <a:normAutofit/>
          </a:bodyPr>
          <a:p>
            <a:pPr indent="0">
              <a:lnSpc>
                <a:spcPct val="100000"/>
              </a:lnSpc>
              <a:buNone/>
              <a:tabLst>
                <a:tab algn="l" pos="0"/>
              </a:tabLst>
            </a:pPr>
            <a:r>
              <a:rPr b="0" lang="ru-RU" sz="1400" spc="-1" strike="noStrike">
                <a:solidFill>
                  <a:schemeClr val="dk1"/>
                </a:solidFill>
                <a:latin typeface="Trebuchet MS"/>
              </a:rPr>
              <a:t>Образец текста</a:t>
            </a:r>
            <a:endParaRPr b="0" lang="ru-RU" sz="1400" spc="-1" strike="noStrike">
              <a:solidFill>
                <a:schemeClr val="dk1"/>
              </a:solidFill>
              <a:latin typeface="Trebuchet MS"/>
            </a:endParaRPr>
          </a:p>
        </p:txBody>
      </p:sp>
      <p:sp>
        <p:nvSpPr>
          <p:cNvPr id="68" name="PlaceHolder 3"/>
          <p:cNvSpPr>
            <a:spLocks noGrp="1"/>
          </p:cNvSpPr>
          <p:nvPr>
            <p:ph type="body"/>
          </p:nvPr>
        </p:nvSpPr>
        <p:spPr>
          <a:xfrm>
            <a:off x="457200" y="2133720"/>
            <a:ext cx="7238520" cy="437148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3200" spc="-1" strike="noStrike">
                <a:solidFill>
                  <a:schemeClr val="dk1"/>
                </a:solidFill>
                <a:latin typeface="Trebuchet MS"/>
              </a:rPr>
              <a:t>Образец текста</a:t>
            </a:r>
            <a:endParaRPr b="0" lang="ru-RU" sz="32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800" spc="-1" strike="noStrike">
                <a:solidFill>
                  <a:schemeClr val="dk1">
                    <a:tint val="85000"/>
                  </a:schemeClr>
                </a:solidFill>
                <a:latin typeface="Trebuchet MS"/>
              </a:rPr>
              <a:t>Второй уровень</a:t>
            </a:r>
            <a:endParaRPr b="0" lang="ru-RU" sz="28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400" spc="-1" strike="noStrike">
                <a:solidFill>
                  <a:schemeClr val="dk1"/>
                </a:solidFill>
                <a:latin typeface="Trebuchet MS"/>
              </a:rPr>
              <a:t>Третий уровень</a:t>
            </a:r>
            <a:endParaRPr b="0" lang="ru-RU" sz="2400" spc="-1" strike="noStrike">
              <a:solidFill>
                <a:schemeClr val="dk1">
                  <a:tint val="85000"/>
                </a:schemeClr>
              </a:solidFill>
              <a:latin typeface="Trebuchet MS"/>
            </a:endParaRPr>
          </a:p>
          <a:p>
            <a:pPr lvl="3" marL="1005840" indent="-228600">
              <a:lnSpc>
                <a:spcPct val="100000"/>
              </a:lnSpc>
              <a:spcBef>
                <a:spcPts val="400"/>
              </a:spcBef>
              <a:buClr>
                <a:srgbClr val="f9b639"/>
              </a:buClr>
              <a:buSzPct val="80000"/>
              <a:buFont typeface="Wingdings 2" charset="2"/>
              <a:buChar char=""/>
            </a:pPr>
            <a:r>
              <a:rPr b="0" lang="ru-RU" sz="2000" spc="-1" strike="noStrike">
                <a:solidFill>
                  <a:schemeClr val="dk1">
                    <a:tint val="85000"/>
                  </a:schemeClr>
                </a:solidFill>
                <a:latin typeface="Trebuchet MS"/>
              </a:rPr>
              <a:t>Четвертый уровень</a:t>
            </a:r>
            <a:endParaRPr b="0" lang="ru-RU" sz="20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2000" spc="-1" strike="noStrike">
                <a:solidFill>
                  <a:schemeClr val="dk1"/>
                </a:solidFill>
                <a:latin typeface="Trebuchet MS"/>
              </a:rPr>
              <a:t>Пятый уровень</a:t>
            </a:r>
            <a:endParaRPr b="0" lang="ru-RU" sz="2000" spc="-1" strike="noStrike">
              <a:solidFill>
                <a:schemeClr val="dk1"/>
              </a:solidFill>
              <a:latin typeface="Trebuchet MS"/>
            </a:endParaRPr>
          </a:p>
        </p:txBody>
      </p:sp>
      <p:sp>
        <p:nvSpPr>
          <p:cNvPr id="69" name="PlaceHolder 4"/>
          <p:cNvSpPr>
            <a:spLocks noGrp="1"/>
          </p:cNvSpPr>
          <p:nvPr>
            <p:ph type="dt" idx="28"/>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70" name="PlaceHolder 5"/>
          <p:cNvSpPr>
            <a:spLocks noGrp="1"/>
          </p:cNvSpPr>
          <p:nvPr>
            <p:ph type="ftr" idx="29"/>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71" name="PlaceHolder 6"/>
          <p:cNvSpPr>
            <a:spLocks noGrp="1"/>
          </p:cNvSpPr>
          <p:nvPr>
            <p:ph type="sldNum" idx="30"/>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77518A40-0025-48ED-ADE7-C5C707F7789E}"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e868c7"/>
            </a:gs>
            <a:gs pos="100000">
              <a:srgbClr val="84136d"/>
            </a:gs>
          </a:gsLst>
          <a:path path="circle">
            <a:fillToRect l="50000" t="50000" r="50000" b="50000"/>
          </a:path>
        </a:gradFill>
      </p:bgPr>
    </p:bg>
    <p:spTree>
      <p:nvGrpSpPr>
        <p:cNvPr id="1" name=""/>
        <p:cNvGrpSpPr/>
        <p:nvPr/>
      </p:nvGrpSpPr>
      <p:grpSpPr>
        <a:xfrm>
          <a:off x="0" y="0"/>
          <a:ext cx="0" cy="0"/>
          <a:chOff x="0" y="0"/>
          <a:chExt cx="0" cy="0"/>
        </a:xfrm>
      </p:grpSpPr>
      <p:sp>
        <p:nvSpPr>
          <p:cNvPr id="72" name="Прямоугольник 8" hidden="1"/>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73" name="Прямоугольник 7"/>
          <p:cNvSpPr/>
          <p:nvPr/>
        </p:nvSpPr>
        <p:spPr>
          <a:xfrm rot="21240000">
            <a:off x="597960" y="1004760"/>
            <a:ext cx="4319280" cy="4312080"/>
          </a:xfrm>
          <a:prstGeom prst="rect">
            <a:avLst/>
          </a:prstGeom>
          <a:solidFill>
            <a:srgbClr val="fafafa"/>
          </a:solidFill>
          <a:ln cap="rnd" w="1270">
            <a:solidFill>
              <a:srgbClr val="eaeaea"/>
            </a:solidFill>
            <a:round/>
          </a:ln>
          <a:effectLst>
            <a:outerShdw algn="t" blurRad="24840" dir="5400000" dist="12600" rotWithShape="0">
              <a:srgbClr val="000000">
                <a:alpha val="40000"/>
              </a:srgbClr>
            </a:outerShdw>
          </a:effectLst>
        </p:spPr>
        <p:style>
          <a:lnRef idx="2">
            <a:schemeClr val="accent1"/>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74" name="Прямоугольник 8"/>
          <p:cNvSpPr/>
          <p:nvPr/>
        </p:nvSpPr>
        <p:spPr>
          <a:xfrm rot="21420000">
            <a:off x="596520" y="998640"/>
            <a:ext cx="4319280" cy="4312080"/>
          </a:xfrm>
          <a:prstGeom prst="rect">
            <a:avLst/>
          </a:prstGeom>
          <a:solidFill>
            <a:srgbClr val="fafafa"/>
          </a:solidFill>
          <a:ln cap="rnd" w="1270">
            <a:solidFill>
              <a:srgbClr val="eaeaea"/>
            </a:solidFill>
            <a:round/>
          </a:ln>
          <a:effectLst>
            <a:outerShdw algn="tl" blurRad="28080" dir="5400000" dist="12600" rotWithShape="0">
              <a:srgbClr val="000000">
                <a:alpha val="40000"/>
              </a:srgbClr>
            </a:outerShdw>
          </a:effectLst>
        </p:spPr>
        <p:style>
          <a:lnRef idx="2">
            <a:schemeClr val="accent1"/>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75" name="PlaceHolder 1"/>
          <p:cNvSpPr>
            <a:spLocks noGrp="1"/>
          </p:cNvSpPr>
          <p:nvPr>
            <p:ph type="title"/>
          </p:nvPr>
        </p:nvSpPr>
        <p:spPr>
          <a:xfrm>
            <a:off x="5389200" y="1143000"/>
            <a:ext cx="3428640" cy="2057040"/>
          </a:xfrm>
          <a:prstGeom prst="rect">
            <a:avLst/>
          </a:prstGeom>
          <a:noFill/>
          <a:ln w="0">
            <a:noFill/>
          </a:ln>
        </p:spPr>
        <p:txBody>
          <a:bodyPr lIns="45720" rIns="45720" tIns="0" bIns="0" anchor="b">
            <a:noAutofit/>
          </a:bodyPr>
          <a:p>
            <a:pPr indent="0">
              <a:lnSpc>
                <a:spcPct val="100000"/>
              </a:lnSpc>
              <a:buNone/>
            </a:pPr>
            <a:r>
              <a:rPr b="1" lang="ru-RU" sz="3000" spc="-1" strike="noStrike" cap="all">
                <a:solidFill>
                  <a:srgbClr val="ffffff"/>
                </a:solidFill>
                <a:latin typeface="Trebuchet MS"/>
              </a:rPr>
              <a:t>Образец заголовка</a:t>
            </a:r>
            <a:endParaRPr b="0" lang="ru-RU" sz="3000" spc="-1" strike="noStrike">
              <a:solidFill>
                <a:schemeClr val="dk1"/>
              </a:solidFill>
              <a:latin typeface="Trebuchet MS"/>
            </a:endParaRPr>
          </a:p>
        </p:txBody>
      </p:sp>
      <p:sp>
        <p:nvSpPr>
          <p:cNvPr id="76" name="PlaceHolder 2"/>
          <p:cNvSpPr>
            <a:spLocks noGrp="1"/>
          </p:cNvSpPr>
          <p:nvPr>
            <p:ph type="body"/>
          </p:nvPr>
        </p:nvSpPr>
        <p:spPr>
          <a:xfrm>
            <a:off x="5389200" y="3283560"/>
            <a:ext cx="3428640" cy="1919880"/>
          </a:xfrm>
          <a:prstGeom prst="rect">
            <a:avLst/>
          </a:prstGeom>
          <a:noFill/>
          <a:ln w="0">
            <a:noFill/>
          </a:ln>
        </p:spPr>
        <p:txBody>
          <a:bodyPr numCol="1" spcCol="0" lIns="82440" rIns="0" tIns="0" bIns="0" anchor="t">
            <a:normAutofit/>
          </a:bodyPr>
          <a:p>
            <a:pPr indent="0">
              <a:lnSpc>
                <a:spcPct val="100000"/>
              </a:lnSpc>
              <a:buNone/>
              <a:tabLst>
                <a:tab algn="l" pos="0"/>
              </a:tabLst>
            </a:pPr>
            <a:r>
              <a:rPr b="0" lang="ru-RU" sz="1400" spc="-1" strike="noStrike">
                <a:solidFill>
                  <a:schemeClr val="dk1"/>
                </a:solidFill>
                <a:latin typeface="Trebuchet MS"/>
              </a:rPr>
              <a:t>Образец текста</a:t>
            </a:r>
            <a:endParaRPr b="0" lang="ru-RU" sz="1400" spc="-1" strike="noStrike">
              <a:solidFill>
                <a:schemeClr val="dk1"/>
              </a:solidFill>
              <a:latin typeface="Trebuchet MS"/>
            </a:endParaRPr>
          </a:p>
        </p:txBody>
      </p:sp>
      <p:sp>
        <p:nvSpPr>
          <p:cNvPr id="77" name="PlaceHolder 3"/>
          <p:cNvSpPr>
            <a:spLocks noGrp="1"/>
          </p:cNvSpPr>
          <p:nvPr>
            <p:ph type="dt" idx="31"/>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ffffff"/>
              </a:solidFill>
              <a:latin typeface="Times New Roman"/>
            </a:endParaRPr>
          </a:p>
        </p:txBody>
      </p:sp>
      <p:sp>
        <p:nvSpPr>
          <p:cNvPr id="78" name="PlaceHolder 4"/>
          <p:cNvSpPr>
            <a:spLocks noGrp="1"/>
          </p:cNvSpPr>
          <p:nvPr>
            <p:ph type="ftr" idx="32"/>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79" name="PlaceHolder 5"/>
          <p:cNvSpPr>
            <a:spLocks noGrp="1"/>
          </p:cNvSpPr>
          <p:nvPr>
            <p:ph type="sldNum" idx="33"/>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4DFE3A2B-DC32-4C8A-B658-4AFBDD7E16DB}" type="slidenum">
              <a:rPr b="0" lang="ru-RU" sz="1100" spc="-1" strike="noStrike">
                <a:solidFill>
                  <a:schemeClr val="dk2"/>
                </a:solidFill>
                <a:latin typeface="Trebuchet MS"/>
              </a:rPr>
              <a:t>&lt;номер&gt;</a:t>
            </a:fld>
            <a:endParaRPr b="0" lang="ru-RU" sz="1100" spc="-1" strike="noStrike">
              <a:solidFill>
                <a:srgbClr val="ffffff"/>
              </a:solidFill>
              <a:latin typeface="Times New Roman"/>
            </a:endParaRPr>
          </a:p>
        </p:txBody>
      </p:sp>
      <p:sp>
        <p:nvSpPr>
          <p:cNvPr id="80" name="PlaceHolder 6"/>
          <p:cNvSpPr>
            <a:spLocks noGrp="1"/>
          </p:cNvSpPr>
          <p:nvPr>
            <p:ph type="body"/>
          </p:nvPr>
        </p:nvSpPr>
        <p:spPr>
          <a:xfrm>
            <a:off x="663840" y="1041120"/>
            <a:ext cx="4205880" cy="4205880"/>
          </a:xfrm>
          <a:prstGeom prst="rect">
            <a:avLst/>
          </a:prstGeom>
          <a:solidFill>
            <a:schemeClr val="lt2">
              <a:shade val="50000"/>
            </a:schemeClr>
          </a:solidFill>
          <a:ln w="108000">
            <a:solidFill>
              <a:srgbClr val="ffffff"/>
            </a:solidFill>
            <a:miter/>
          </a:ln>
          <a:effectLst>
            <a:outerShdw dist="3960" dir="5400000" blurRad="44280" rotWithShape="0">
              <a:srgbClr val="000000">
                <a:alpha val="60000"/>
              </a:srgbClr>
            </a:outerShdw>
          </a:effectLst>
        </p:spPr>
        <p:txBody>
          <a:bodyPr lIns="90000" rIns="90000" tIns="45000" bIns="45000" anchor="t">
            <a:noAutofit/>
          </a:bodyPr>
          <a:p>
            <a:pPr indent="0" defTabSz="914400">
              <a:lnSpc>
                <a:spcPct val="100000"/>
              </a:lnSpc>
              <a:buNone/>
              <a:tabLst>
                <a:tab algn="l" pos="0"/>
              </a:tabLst>
            </a:pPr>
            <a:r>
              <a:rPr b="0" lang="ru-RU" sz="3200" spc="-1" strike="noStrike">
                <a:solidFill>
                  <a:schemeClr val="dk1"/>
                </a:solidFill>
                <a:latin typeface="Trebuchet MS"/>
              </a:rPr>
              <a:t>Вставка рисунка</a:t>
            </a:r>
            <a:endParaRPr b="0" lang="ru-RU" sz="3200" spc="-1" strike="noStrike">
              <a:solidFill>
                <a:schemeClr val="dk1"/>
              </a:solidFill>
              <a:latin typeface="Trebuchet MS"/>
            </a:endParaRPr>
          </a:p>
        </p:txBody>
      </p:sp>
    </p:spTree>
  </p:cSld>
  <p:clrMap bg1="lt1" bg2="lt2" tx1="dk1" tx2="dk2" accent1="accent1" accent2="accent2" accent3="accent3" accent4="accent4" accent5="accent5" accent6="accent6" hlink="hlink" folHlink="folHlink"/>
  <p:sldLayoutIdLst>
    <p:sldLayoutId id="214748366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11" name="PlaceHolder 1"/>
          <p:cNvSpPr>
            <a:spLocks noGrp="1"/>
          </p:cNvSpPr>
          <p:nvPr>
            <p:ph type="title"/>
          </p:nvPr>
        </p:nvSpPr>
        <p:spPr>
          <a:xfrm>
            <a:off x="457200" y="320040"/>
            <a:ext cx="7238520" cy="1142640"/>
          </a:xfrm>
          <a:prstGeom prst="rect">
            <a:avLst/>
          </a:prstGeom>
          <a:noFill/>
          <a:ln w="0">
            <a:noFill/>
          </a:ln>
        </p:spPr>
        <p:txBody>
          <a:bodyPr lIns="45720" rIns="45720" tIns="0" bIns="0" anchor="b">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12" name="PlaceHolder 2"/>
          <p:cNvSpPr>
            <a:spLocks noGrp="1"/>
          </p:cNvSpPr>
          <p:nvPr>
            <p:ph type="body"/>
          </p:nvPr>
        </p:nvSpPr>
        <p:spPr>
          <a:xfrm>
            <a:off x="457200" y="1609560"/>
            <a:ext cx="7238520" cy="4845960"/>
          </a:xfrm>
          <a:prstGeom prst="rect">
            <a:avLst/>
          </a:prstGeom>
          <a:noFill/>
          <a:ln w="0">
            <a:noFill/>
          </a:ln>
        </p:spPr>
        <p:txBody>
          <a:bodyPr lIns="45000" rIns="45000" tIns="90000" bIns="90000" anchor="t" vert="eaVert">
            <a:noAutofit/>
          </a:bodyPr>
          <a:p>
            <a:pPr marL="274320" indent="-274320">
              <a:lnSpc>
                <a:spcPct val="100000"/>
              </a:lnSpc>
              <a:spcBef>
                <a:spcPts val="601"/>
              </a:spcBef>
              <a:buClr>
                <a:srgbClr val="b13f9a"/>
              </a:buClr>
              <a:buSzPct val="73000"/>
              <a:buFont typeface="Wingdings 2" charset="2"/>
              <a:buChar char=""/>
            </a:pPr>
            <a:r>
              <a:rPr b="0" lang="ru-RU" sz="2600" spc="-1" strike="noStrike">
                <a:solidFill>
                  <a:schemeClr val="dk1"/>
                </a:solidFill>
                <a:latin typeface="Trebuchet MS"/>
              </a:rPr>
              <a:t>Образец текста</a:t>
            </a:r>
            <a:endParaRPr b="0" lang="ru-RU" sz="26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300" spc="-1" strike="noStrike">
                <a:solidFill>
                  <a:schemeClr val="dk1">
                    <a:tint val="85000"/>
                  </a:schemeClr>
                </a:solidFill>
                <a:latin typeface="Trebuchet MS"/>
              </a:rPr>
              <a:t>Второй уровень</a:t>
            </a:r>
            <a:endParaRPr b="0" lang="ru-RU" sz="23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000" spc="-1" strike="noStrike">
                <a:solidFill>
                  <a:schemeClr val="dk1"/>
                </a:solidFill>
                <a:latin typeface="Trebuchet MS"/>
              </a:rPr>
              <a:t>Третий уровень</a:t>
            </a:r>
            <a:endParaRPr b="0" lang="ru-RU" sz="2000" spc="-1" strike="noStrike">
              <a:solidFill>
                <a:schemeClr val="dk1">
                  <a:tint val="85000"/>
                </a:schemeClr>
              </a:solidFill>
              <a:latin typeface="Trebuchet MS"/>
            </a:endParaRPr>
          </a:p>
          <a:p>
            <a:pPr lvl="3" marL="1005840" indent="-228600">
              <a:lnSpc>
                <a:spcPct val="100000"/>
              </a:lnSpc>
              <a:spcBef>
                <a:spcPts val="400"/>
              </a:spcBef>
              <a:buClr>
                <a:srgbClr val="f9b639"/>
              </a:buClr>
              <a:buSzPct val="80000"/>
              <a:buFont typeface="Wingdings 2" charset="2"/>
              <a:buChar char=""/>
            </a:pPr>
            <a:r>
              <a:rPr b="0" lang="ru-RU" sz="2000" spc="-1" strike="noStrike">
                <a:solidFill>
                  <a:schemeClr val="dk1">
                    <a:tint val="85000"/>
                  </a:schemeClr>
                </a:solidFill>
                <a:latin typeface="Trebuchet MS"/>
              </a:rPr>
              <a:t>Четвертый уровень</a:t>
            </a:r>
            <a:endParaRPr b="0" lang="ru-RU" sz="20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800" spc="-1" strike="noStrike">
                <a:solidFill>
                  <a:schemeClr val="dk1"/>
                </a:solidFill>
                <a:latin typeface="Trebuchet MS"/>
              </a:rPr>
              <a:t>Пятый уровень</a:t>
            </a:r>
            <a:endParaRPr b="0" lang="ru-RU" sz="1800" spc="-1" strike="noStrike">
              <a:solidFill>
                <a:schemeClr val="dk1"/>
              </a:solidFill>
              <a:latin typeface="Trebuchet MS"/>
            </a:endParaRPr>
          </a:p>
        </p:txBody>
      </p:sp>
      <p:sp>
        <p:nvSpPr>
          <p:cNvPr id="13" name="PlaceHolder 3"/>
          <p:cNvSpPr>
            <a:spLocks noGrp="1"/>
          </p:cNvSpPr>
          <p:nvPr>
            <p:ph type="dt" idx="4"/>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14" name="PlaceHolder 4"/>
          <p:cNvSpPr>
            <a:spLocks noGrp="1"/>
          </p:cNvSpPr>
          <p:nvPr>
            <p:ph type="ftr" idx="5"/>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15" name="PlaceHolder 5"/>
          <p:cNvSpPr>
            <a:spLocks noGrp="1"/>
          </p:cNvSpPr>
          <p:nvPr>
            <p:ph type="sldNum" idx="6"/>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0B804503-9064-4FE0-A435-38F55370399A}"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17" name="PlaceHolder 1"/>
          <p:cNvSpPr>
            <a:spLocks noGrp="1"/>
          </p:cNvSpPr>
          <p:nvPr>
            <p:ph type="title"/>
          </p:nvPr>
        </p:nvSpPr>
        <p:spPr>
          <a:xfrm>
            <a:off x="6553080" y="275040"/>
            <a:ext cx="1523520" cy="5851080"/>
          </a:xfrm>
          <a:prstGeom prst="rect">
            <a:avLst/>
          </a:prstGeom>
          <a:noFill/>
          <a:ln w="0">
            <a:noFill/>
          </a:ln>
        </p:spPr>
        <p:txBody>
          <a:bodyPr lIns="45720" rIns="45720" tIns="0" bIns="0" anchor="t" vert="eaVert">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18" name="PlaceHolder 2"/>
          <p:cNvSpPr>
            <a:spLocks noGrp="1"/>
          </p:cNvSpPr>
          <p:nvPr>
            <p:ph type="body"/>
          </p:nvPr>
        </p:nvSpPr>
        <p:spPr>
          <a:xfrm>
            <a:off x="457200" y="274680"/>
            <a:ext cx="6019560" cy="5851080"/>
          </a:xfrm>
          <a:prstGeom prst="rect">
            <a:avLst/>
          </a:prstGeom>
          <a:noFill/>
          <a:ln w="0">
            <a:noFill/>
          </a:ln>
        </p:spPr>
        <p:txBody>
          <a:bodyPr lIns="45000" rIns="45000" tIns="90000" bIns="90000" anchor="t" vert="eaVert">
            <a:noAutofit/>
          </a:bodyPr>
          <a:p>
            <a:pPr marL="274320" indent="-274320">
              <a:lnSpc>
                <a:spcPct val="100000"/>
              </a:lnSpc>
              <a:spcBef>
                <a:spcPts val="601"/>
              </a:spcBef>
              <a:buClr>
                <a:srgbClr val="b13f9a"/>
              </a:buClr>
              <a:buSzPct val="73000"/>
              <a:buFont typeface="Wingdings 2" charset="2"/>
              <a:buChar char=""/>
            </a:pPr>
            <a:r>
              <a:rPr b="0" lang="ru-RU" sz="2600" spc="-1" strike="noStrike">
                <a:solidFill>
                  <a:schemeClr val="dk1"/>
                </a:solidFill>
                <a:latin typeface="Trebuchet MS"/>
              </a:rPr>
              <a:t>Образец текста</a:t>
            </a:r>
            <a:endParaRPr b="0" lang="ru-RU" sz="26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300" spc="-1" strike="noStrike">
                <a:solidFill>
                  <a:schemeClr val="dk1">
                    <a:tint val="85000"/>
                  </a:schemeClr>
                </a:solidFill>
                <a:latin typeface="Trebuchet MS"/>
              </a:rPr>
              <a:t>Второй уровень</a:t>
            </a:r>
            <a:endParaRPr b="0" lang="ru-RU" sz="23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000" spc="-1" strike="noStrike">
                <a:solidFill>
                  <a:schemeClr val="dk1"/>
                </a:solidFill>
                <a:latin typeface="Trebuchet MS"/>
              </a:rPr>
              <a:t>Третий уровень</a:t>
            </a:r>
            <a:endParaRPr b="0" lang="ru-RU" sz="2000" spc="-1" strike="noStrike">
              <a:solidFill>
                <a:schemeClr val="dk1">
                  <a:tint val="85000"/>
                </a:schemeClr>
              </a:solidFill>
              <a:latin typeface="Trebuchet MS"/>
            </a:endParaRPr>
          </a:p>
          <a:p>
            <a:pPr lvl="3" marL="1005840" indent="-228600">
              <a:lnSpc>
                <a:spcPct val="100000"/>
              </a:lnSpc>
              <a:spcBef>
                <a:spcPts val="400"/>
              </a:spcBef>
              <a:buClr>
                <a:srgbClr val="f9b639"/>
              </a:buClr>
              <a:buSzPct val="80000"/>
              <a:buFont typeface="Wingdings 2" charset="2"/>
              <a:buChar char=""/>
            </a:pPr>
            <a:r>
              <a:rPr b="0" lang="ru-RU" sz="2000" spc="-1" strike="noStrike">
                <a:solidFill>
                  <a:schemeClr val="dk1">
                    <a:tint val="85000"/>
                  </a:schemeClr>
                </a:solidFill>
                <a:latin typeface="Trebuchet MS"/>
              </a:rPr>
              <a:t>Четвертый уровень</a:t>
            </a:r>
            <a:endParaRPr b="0" lang="ru-RU" sz="20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800" spc="-1" strike="noStrike">
                <a:solidFill>
                  <a:schemeClr val="dk1"/>
                </a:solidFill>
                <a:latin typeface="Trebuchet MS"/>
              </a:rPr>
              <a:t>Пятый уровень</a:t>
            </a:r>
            <a:endParaRPr b="0" lang="ru-RU" sz="1800" spc="-1" strike="noStrike">
              <a:solidFill>
                <a:schemeClr val="dk1"/>
              </a:solidFill>
              <a:latin typeface="Trebuchet MS"/>
            </a:endParaRPr>
          </a:p>
        </p:txBody>
      </p:sp>
      <p:sp>
        <p:nvSpPr>
          <p:cNvPr id="19" name="PlaceHolder 3"/>
          <p:cNvSpPr>
            <a:spLocks noGrp="1"/>
          </p:cNvSpPr>
          <p:nvPr>
            <p:ph type="dt" idx="7"/>
          </p:nvPr>
        </p:nvSpPr>
        <p:spPr>
          <a:xfrm>
            <a:off x="424296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20" name="PlaceHolder 4"/>
          <p:cNvSpPr>
            <a:spLocks noGrp="1"/>
          </p:cNvSpPr>
          <p:nvPr>
            <p:ph type="ftr" idx="8"/>
          </p:nvPr>
        </p:nvSpPr>
        <p:spPr>
          <a:xfrm>
            <a:off x="457200" y="65563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21" name="PlaceHolder 5"/>
          <p:cNvSpPr>
            <a:spLocks noGrp="1"/>
          </p:cNvSpPr>
          <p:nvPr>
            <p:ph type="sldNum" idx="9"/>
          </p:nvPr>
        </p:nvSpPr>
        <p:spPr>
          <a:xfrm>
            <a:off x="6254640" y="655308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AC7C3453-DABF-4EC4-94E2-3495B639AF37}"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23" name="PlaceHolder 1"/>
          <p:cNvSpPr>
            <a:spLocks noGrp="1"/>
          </p:cNvSpPr>
          <p:nvPr>
            <p:ph type="title"/>
          </p:nvPr>
        </p:nvSpPr>
        <p:spPr>
          <a:xfrm>
            <a:off x="457200" y="320040"/>
            <a:ext cx="7238520" cy="1142640"/>
          </a:xfrm>
          <a:prstGeom prst="rect">
            <a:avLst/>
          </a:prstGeom>
          <a:noFill/>
          <a:ln w="0">
            <a:noFill/>
          </a:ln>
        </p:spPr>
        <p:txBody>
          <a:bodyPr lIns="45720" rIns="45720" tIns="0" bIns="0" anchor="b">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24" name="PlaceHolder 2"/>
          <p:cNvSpPr>
            <a:spLocks noGrp="1"/>
          </p:cNvSpPr>
          <p:nvPr>
            <p:ph type="body"/>
          </p:nvPr>
        </p:nvSpPr>
        <p:spPr>
          <a:xfrm>
            <a:off x="457200" y="1609560"/>
            <a:ext cx="7238520" cy="484596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2600" spc="-1" strike="noStrike">
                <a:solidFill>
                  <a:schemeClr val="dk1"/>
                </a:solidFill>
                <a:latin typeface="Trebuchet MS"/>
              </a:rPr>
              <a:t>Образец текста</a:t>
            </a:r>
            <a:endParaRPr b="0" lang="ru-RU" sz="26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300" spc="-1" strike="noStrike">
                <a:solidFill>
                  <a:schemeClr val="dk1">
                    <a:tint val="85000"/>
                  </a:schemeClr>
                </a:solidFill>
                <a:latin typeface="Trebuchet MS"/>
              </a:rPr>
              <a:t>Второй уровень</a:t>
            </a:r>
            <a:endParaRPr b="0" lang="ru-RU" sz="23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000" spc="-1" strike="noStrike">
                <a:solidFill>
                  <a:schemeClr val="dk1"/>
                </a:solidFill>
                <a:latin typeface="Trebuchet MS"/>
              </a:rPr>
              <a:t>Третий уровень</a:t>
            </a:r>
            <a:endParaRPr b="0" lang="ru-RU" sz="2000" spc="-1" strike="noStrike">
              <a:solidFill>
                <a:schemeClr val="dk1">
                  <a:tint val="85000"/>
                </a:schemeClr>
              </a:solidFill>
              <a:latin typeface="Trebuchet MS"/>
            </a:endParaRPr>
          </a:p>
          <a:p>
            <a:pPr lvl="3" marL="1005840" indent="-228600">
              <a:lnSpc>
                <a:spcPct val="100000"/>
              </a:lnSpc>
              <a:spcBef>
                <a:spcPts val="400"/>
              </a:spcBef>
              <a:buClr>
                <a:srgbClr val="f9b639"/>
              </a:buClr>
              <a:buSzPct val="80000"/>
              <a:buFont typeface="Wingdings 2" charset="2"/>
              <a:buChar char=""/>
            </a:pPr>
            <a:r>
              <a:rPr b="0" lang="ru-RU" sz="2000" spc="-1" strike="noStrike">
                <a:solidFill>
                  <a:schemeClr val="dk1">
                    <a:tint val="85000"/>
                  </a:schemeClr>
                </a:solidFill>
                <a:latin typeface="Trebuchet MS"/>
              </a:rPr>
              <a:t>Четвертый уровень</a:t>
            </a:r>
            <a:endParaRPr b="0" lang="ru-RU" sz="20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800" spc="-1" strike="noStrike">
                <a:solidFill>
                  <a:schemeClr val="dk1"/>
                </a:solidFill>
                <a:latin typeface="Trebuchet MS"/>
              </a:rPr>
              <a:t>Пятый уровень</a:t>
            </a:r>
            <a:endParaRPr b="0" lang="ru-RU" sz="1800" spc="-1" strike="noStrike">
              <a:solidFill>
                <a:schemeClr val="dk1"/>
              </a:solidFill>
              <a:latin typeface="Trebuchet MS"/>
            </a:endParaRPr>
          </a:p>
        </p:txBody>
      </p:sp>
      <p:sp>
        <p:nvSpPr>
          <p:cNvPr id="25" name="PlaceHolder 3"/>
          <p:cNvSpPr>
            <a:spLocks noGrp="1"/>
          </p:cNvSpPr>
          <p:nvPr>
            <p:ph type="dt" idx="10"/>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26" name="PlaceHolder 4"/>
          <p:cNvSpPr>
            <a:spLocks noGrp="1"/>
          </p:cNvSpPr>
          <p:nvPr>
            <p:ph type="ftr" idx="11"/>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27" name="PlaceHolder 5"/>
          <p:cNvSpPr>
            <a:spLocks noGrp="1"/>
          </p:cNvSpPr>
          <p:nvPr>
            <p:ph type="sldNum" idx="12"/>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B38664FA-4351-4DF5-BDAC-B6576731F9AD}"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0"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31" name="PlaceHolder 1"/>
          <p:cNvSpPr>
            <a:spLocks noGrp="1"/>
          </p:cNvSpPr>
          <p:nvPr>
            <p:ph type="title"/>
          </p:nvPr>
        </p:nvSpPr>
        <p:spPr>
          <a:xfrm>
            <a:off x="1066680" y="2821680"/>
            <a:ext cx="6255000" cy="1361880"/>
          </a:xfrm>
          <a:prstGeom prst="rect">
            <a:avLst/>
          </a:prstGeom>
          <a:noFill/>
          <a:ln w="0">
            <a:noFill/>
          </a:ln>
        </p:spPr>
        <p:txBody>
          <a:bodyPr lIns="45720" rIns="45720" tIns="0" bIns="0" anchor="t">
            <a:noAutofit/>
          </a:bodyPr>
          <a:p>
            <a:pPr indent="0" algn="r">
              <a:lnSpc>
                <a:spcPct val="100000"/>
              </a:lnSpc>
              <a:buNone/>
            </a:pPr>
            <a:r>
              <a:rPr b="1" lang="ru-RU" sz="4200" spc="-1" strike="noStrike" cap="all">
                <a:solidFill>
                  <a:srgbClr val="000000"/>
                </a:solidFill>
                <a:latin typeface="Trebuchet MS"/>
              </a:rPr>
              <a:t>Образец заголовка</a:t>
            </a:r>
            <a:endParaRPr b="0" lang="ru-RU" sz="4200" spc="-1" strike="noStrike">
              <a:solidFill>
                <a:schemeClr val="dk1"/>
              </a:solidFill>
              <a:latin typeface="Trebuchet MS"/>
            </a:endParaRPr>
          </a:p>
        </p:txBody>
      </p:sp>
      <p:sp>
        <p:nvSpPr>
          <p:cNvPr id="32" name="PlaceHolder 2"/>
          <p:cNvSpPr>
            <a:spLocks noGrp="1"/>
          </p:cNvSpPr>
          <p:nvPr>
            <p:ph type="body"/>
          </p:nvPr>
        </p:nvSpPr>
        <p:spPr>
          <a:xfrm>
            <a:off x="1066680" y="1905120"/>
            <a:ext cx="6255000" cy="743040"/>
          </a:xfrm>
          <a:prstGeom prst="rect">
            <a:avLst/>
          </a:prstGeom>
          <a:noFill/>
          <a:ln w="0">
            <a:noFill/>
          </a:ln>
        </p:spPr>
        <p:txBody>
          <a:bodyPr lIns="90000" rIns="90000" tIns="45000" bIns="45000" anchor="b">
            <a:noAutofit/>
          </a:bodyPr>
          <a:p>
            <a:pPr indent="0" algn="r">
              <a:lnSpc>
                <a:spcPct val="100000"/>
              </a:lnSpc>
              <a:spcBef>
                <a:spcPts val="601"/>
              </a:spcBef>
              <a:buNone/>
              <a:tabLst>
                <a:tab algn="l" pos="0"/>
              </a:tabLst>
            </a:pPr>
            <a:r>
              <a:rPr b="0" lang="ru-RU" sz="2000" spc="-1" strike="noStrike">
                <a:solidFill>
                  <a:schemeClr val="dk1"/>
                </a:solidFill>
                <a:latin typeface="Trebuchet MS"/>
              </a:rPr>
              <a:t>Образец текста</a:t>
            </a:r>
            <a:endParaRPr b="0" lang="ru-RU" sz="2000" spc="-1" strike="noStrike">
              <a:solidFill>
                <a:schemeClr val="dk1"/>
              </a:solidFill>
              <a:latin typeface="Trebuchet MS"/>
            </a:endParaRPr>
          </a:p>
        </p:txBody>
      </p:sp>
      <p:sp>
        <p:nvSpPr>
          <p:cNvPr id="33" name="PlaceHolder 3"/>
          <p:cNvSpPr>
            <a:spLocks noGrp="1"/>
          </p:cNvSpPr>
          <p:nvPr>
            <p:ph type="dt" idx="13"/>
          </p:nvPr>
        </p:nvSpPr>
        <p:spPr>
          <a:xfrm>
            <a:off x="4724280" y="655668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34" name="PlaceHolder 4"/>
          <p:cNvSpPr>
            <a:spLocks noGrp="1"/>
          </p:cNvSpPr>
          <p:nvPr>
            <p:ph type="ftr" idx="14"/>
          </p:nvPr>
        </p:nvSpPr>
        <p:spPr>
          <a:xfrm>
            <a:off x="1735200" y="6556680"/>
            <a:ext cx="289512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35" name="PlaceHolder 5"/>
          <p:cNvSpPr>
            <a:spLocks noGrp="1"/>
          </p:cNvSpPr>
          <p:nvPr>
            <p:ph type="sldNum" idx="15"/>
          </p:nvPr>
        </p:nvSpPr>
        <p:spPr>
          <a:xfrm>
            <a:off x="6733800" y="655524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D886824A-839C-41CB-910B-EFE077E3D00D}"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37" name="PlaceHolder 1"/>
          <p:cNvSpPr>
            <a:spLocks noGrp="1"/>
          </p:cNvSpPr>
          <p:nvPr>
            <p:ph type="title"/>
          </p:nvPr>
        </p:nvSpPr>
        <p:spPr>
          <a:xfrm>
            <a:off x="457200" y="320040"/>
            <a:ext cx="7241760" cy="1142640"/>
          </a:xfrm>
          <a:prstGeom prst="rect">
            <a:avLst/>
          </a:prstGeom>
          <a:noFill/>
          <a:ln w="0">
            <a:noFill/>
          </a:ln>
        </p:spPr>
        <p:txBody>
          <a:bodyPr lIns="45720" rIns="45720" tIns="0" bIns="0" anchor="b">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38" name="PlaceHolder 2"/>
          <p:cNvSpPr>
            <a:spLocks noGrp="1"/>
          </p:cNvSpPr>
          <p:nvPr>
            <p:ph type="body"/>
          </p:nvPr>
        </p:nvSpPr>
        <p:spPr>
          <a:xfrm>
            <a:off x="457200" y="1600200"/>
            <a:ext cx="3520080" cy="452556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2800" spc="-1" strike="noStrike">
                <a:solidFill>
                  <a:schemeClr val="dk1"/>
                </a:solidFill>
                <a:latin typeface="Trebuchet MS"/>
              </a:rPr>
              <a:t>Образец текста</a:t>
            </a:r>
            <a:endParaRPr b="0" lang="ru-RU" sz="28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400" spc="-1" strike="noStrike">
                <a:solidFill>
                  <a:schemeClr val="dk1">
                    <a:tint val="85000"/>
                  </a:schemeClr>
                </a:solidFill>
                <a:latin typeface="Trebuchet MS"/>
              </a:rPr>
              <a:t>Второй уровень</a:t>
            </a:r>
            <a:endParaRPr b="0" lang="ru-RU" sz="24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000" spc="-1" strike="noStrike">
                <a:solidFill>
                  <a:schemeClr val="dk1"/>
                </a:solidFill>
                <a:latin typeface="Trebuchet MS"/>
              </a:rPr>
              <a:t>Третий уровень</a:t>
            </a:r>
            <a:endParaRPr b="0" lang="ru-RU" sz="2000" spc="-1" strike="noStrike">
              <a:solidFill>
                <a:schemeClr val="dk1">
                  <a:tint val="85000"/>
                </a:schemeClr>
              </a:solidFill>
              <a:latin typeface="Trebuchet MS"/>
            </a:endParaRPr>
          </a:p>
          <a:p>
            <a:pPr lvl="3" marL="1005840" indent="-228600">
              <a:lnSpc>
                <a:spcPct val="100000"/>
              </a:lnSpc>
              <a:spcBef>
                <a:spcPts val="360"/>
              </a:spcBef>
              <a:buClr>
                <a:srgbClr val="f9b639"/>
              </a:buClr>
              <a:buSzPct val="80000"/>
              <a:buFont typeface="Wingdings 2" charset="2"/>
              <a:buChar char=""/>
            </a:pPr>
            <a:r>
              <a:rPr b="0" lang="ru-RU" sz="1800" spc="-1" strike="noStrike">
                <a:solidFill>
                  <a:schemeClr val="dk1">
                    <a:tint val="85000"/>
                  </a:schemeClr>
                </a:solidFill>
                <a:latin typeface="Trebuchet MS"/>
              </a:rPr>
              <a:t>Четвертый уровень</a:t>
            </a:r>
            <a:endParaRPr b="0" lang="ru-RU" sz="18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800" spc="-1" strike="noStrike">
                <a:solidFill>
                  <a:schemeClr val="dk1"/>
                </a:solidFill>
                <a:latin typeface="Trebuchet MS"/>
              </a:rPr>
              <a:t>Пятый уровень</a:t>
            </a:r>
            <a:endParaRPr b="0" lang="ru-RU" sz="1800" spc="-1" strike="noStrike">
              <a:solidFill>
                <a:schemeClr val="dk1"/>
              </a:solidFill>
              <a:latin typeface="Trebuchet MS"/>
            </a:endParaRPr>
          </a:p>
        </p:txBody>
      </p:sp>
      <p:sp>
        <p:nvSpPr>
          <p:cNvPr id="39" name="PlaceHolder 3"/>
          <p:cNvSpPr>
            <a:spLocks noGrp="1"/>
          </p:cNvSpPr>
          <p:nvPr>
            <p:ph type="body"/>
          </p:nvPr>
        </p:nvSpPr>
        <p:spPr>
          <a:xfrm>
            <a:off x="4178880" y="1600200"/>
            <a:ext cx="3520080" cy="452556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2800" spc="-1" strike="noStrike">
                <a:solidFill>
                  <a:schemeClr val="dk1"/>
                </a:solidFill>
                <a:latin typeface="Trebuchet MS"/>
              </a:rPr>
              <a:t>Образец текста</a:t>
            </a:r>
            <a:endParaRPr b="0" lang="ru-RU" sz="28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400" spc="-1" strike="noStrike">
                <a:solidFill>
                  <a:schemeClr val="dk1">
                    <a:tint val="85000"/>
                  </a:schemeClr>
                </a:solidFill>
                <a:latin typeface="Trebuchet MS"/>
              </a:rPr>
              <a:t>Второй уровень</a:t>
            </a:r>
            <a:endParaRPr b="0" lang="ru-RU" sz="24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2000" spc="-1" strike="noStrike">
                <a:solidFill>
                  <a:schemeClr val="dk1"/>
                </a:solidFill>
                <a:latin typeface="Trebuchet MS"/>
              </a:rPr>
              <a:t>Третий уровень</a:t>
            </a:r>
            <a:endParaRPr b="0" lang="ru-RU" sz="2000" spc="-1" strike="noStrike">
              <a:solidFill>
                <a:schemeClr val="dk1">
                  <a:tint val="85000"/>
                </a:schemeClr>
              </a:solidFill>
              <a:latin typeface="Trebuchet MS"/>
            </a:endParaRPr>
          </a:p>
          <a:p>
            <a:pPr lvl="3" marL="1005840" indent="-228600">
              <a:lnSpc>
                <a:spcPct val="100000"/>
              </a:lnSpc>
              <a:spcBef>
                <a:spcPts val="360"/>
              </a:spcBef>
              <a:buClr>
                <a:srgbClr val="f9b639"/>
              </a:buClr>
              <a:buSzPct val="80000"/>
              <a:buFont typeface="Wingdings 2" charset="2"/>
              <a:buChar char=""/>
            </a:pPr>
            <a:r>
              <a:rPr b="0" lang="ru-RU" sz="1800" spc="-1" strike="noStrike">
                <a:solidFill>
                  <a:schemeClr val="dk1">
                    <a:tint val="85000"/>
                  </a:schemeClr>
                </a:solidFill>
                <a:latin typeface="Trebuchet MS"/>
              </a:rPr>
              <a:t>Четвертый уровень</a:t>
            </a:r>
            <a:endParaRPr b="0" lang="ru-RU" sz="18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800" spc="-1" strike="noStrike">
                <a:solidFill>
                  <a:schemeClr val="dk1"/>
                </a:solidFill>
                <a:latin typeface="Trebuchet MS"/>
              </a:rPr>
              <a:t>Пятый уровень</a:t>
            </a:r>
            <a:endParaRPr b="0" lang="ru-RU" sz="1800" spc="-1" strike="noStrike">
              <a:solidFill>
                <a:schemeClr val="dk1"/>
              </a:solidFill>
              <a:latin typeface="Trebuchet MS"/>
            </a:endParaRPr>
          </a:p>
        </p:txBody>
      </p:sp>
      <p:sp>
        <p:nvSpPr>
          <p:cNvPr id="40" name="PlaceHolder 4"/>
          <p:cNvSpPr>
            <a:spLocks noGrp="1"/>
          </p:cNvSpPr>
          <p:nvPr>
            <p:ph type="dt" idx="16"/>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41" name="PlaceHolder 5"/>
          <p:cNvSpPr>
            <a:spLocks noGrp="1"/>
          </p:cNvSpPr>
          <p:nvPr>
            <p:ph type="ftr" idx="17"/>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42" name="PlaceHolder 6"/>
          <p:cNvSpPr>
            <a:spLocks noGrp="1"/>
          </p:cNvSpPr>
          <p:nvPr>
            <p:ph type="sldNum" idx="18"/>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385533EB-CFA2-489E-9BEA-5830818381A4}"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47" name="PlaceHolder 1"/>
          <p:cNvSpPr>
            <a:spLocks noGrp="1"/>
          </p:cNvSpPr>
          <p:nvPr>
            <p:ph type="title"/>
          </p:nvPr>
        </p:nvSpPr>
        <p:spPr>
          <a:xfrm>
            <a:off x="457200" y="320040"/>
            <a:ext cx="7241760" cy="1142640"/>
          </a:xfrm>
          <a:prstGeom prst="rect">
            <a:avLst/>
          </a:prstGeom>
          <a:noFill/>
          <a:ln w="0">
            <a:noFill/>
          </a:ln>
        </p:spPr>
        <p:txBody>
          <a:bodyPr lIns="45720" rIns="45720" tIns="0" bIns="0" anchor="b">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48" name="PlaceHolder 2"/>
          <p:cNvSpPr>
            <a:spLocks noGrp="1"/>
          </p:cNvSpPr>
          <p:nvPr>
            <p:ph type="body"/>
          </p:nvPr>
        </p:nvSpPr>
        <p:spPr>
          <a:xfrm>
            <a:off x="457200" y="5867280"/>
            <a:ext cx="3520080" cy="456840"/>
          </a:xfrm>
          <a:prstGeom prst="rect">
            <a:avLst/>
          </a:prstGeom>
          <a:noFill/>
          <a:ln w="12600">
            <a:solidFill>
              <a:schemeClr val="dk2"/>
            </a:solidFill>
            <a:round/>
          </a:ln>
          <a:effectLst>
            <a:outerShdw dist="25560" dir="5400000" blurRad="38880" rotWithShape="0">
              <a:srgbClr val="ffffff">
                <a:alpha val="83000"/>
              </a:srgbClr>
            </a:outerShdw>
          </a:effectLst>
        </p:spPr>
        <p:txBody>
          <a:bodyPr lIns="90000" rIns="90000" tIns="45000" bIns="45000" anchor="ctr">
            <a:noAutofit/>
          </a:bodyPr>
          <a:p>
            <a:pPr indent="0" algn="ctr">
              <a:lnSpc>
                <a:spcPct val="100000"/>
              </a:lnSpc>
              <a:spcBef>
                <a:spcPts val="601"/>
              </a:spcBef>
              <a:buNone/>
              <a:tabLst>
                <a:tab algn="l" pos="0"/>
              </a:tabLst>
            </a:pPr>
            <a:r>
              <a:rPr b="1" lang="ru-RU" sz="1800" spc="-1" strike="noStrike">
                <a:solidFill>
                  <a:schemeClr val="dk2"/>
                </a:solidFill>
                <a:latin typeface="Trebuchet MS"/>
              </a:rPr>
              <a:t>Образец текста</a:t>
            </a:r>
            <a:endParaRPr b="0" lang="ru-RU" sz="1800" spc="-1" strike="noStrike">
              <a:solidFill>
                <a:schemeClr val="dk1"/>
              </a:solidFill>
              <a:latin typeface="Trebuchet MS"/>
            </a:endParaRPr>
          </a:p>
        </p:txBody>
      </p:sp>
      <p:sp>
        <p:nvSpPr>
          <p:cNvPr id="49" name="PlaceHolder 3"/>
          <p:cNvSpPr>
            <a:spLocks noGrp="1"/>
          </p:cNvSpPr>
          <p:nvPr>
            <p:ph type="body"/>
          </p:nvPr>
        </p:nvSpPr>
        <p:spPr>
          <a:xfrm>
            <a:off x="4178880" y="5867280"/>
            <a:ext cx="3520080" cy="456840"/>
          </a:xfrm>
          <a:prstGeom prst="rect">
            <a:avLst/>
          </a:prstGeom>
          <a:noFill/>
          <a:ln w="12600">
            <a:solidFill>
              <a:schemeClr val="dk2"/>
            </a:solidFill>
            <a:round/>
          </a:ln>
          <a:effectLst>
            <a:outerShdw dist="25560" dir="5400000" blurRad="38880" rotWithShape="0">
              <a:srgbClr val="ffffff">
                <a:alpha val="83000"/>
              </a:srgbClr>
            </a:outerShdw>
          </a:effectLst>
        </p:spPr>
        <p:txBody>
          <a:bodyPr lIns="90000" rIns="90000" tIns="45000" bIns="45000" anchor="ctr">
            <a:noAutofit/>
          </a:bodyPr>
          <a:p>
            <a:pPr indent="0" algn="ctr">
              <a:lnSpc>
                <a:spcPct val="100000"/>
              </a:lnSpc>
              <a:spcBef>
                <a:spcPts val="601"/>
              </a:spcBef>
              <a:buNone/>
              <a:tabLst>
                <a:tab algn="l" pos="0"/>
              </a:tabLst>
            </a:pPr>
            <a:r>
              <a:rPr b="1" lang="ru-RU" sz="1800" spc="-1" strike="noStrike">
                <a:solidFill>
                  <a:schemeClr val="dk2"/>
                </a:solidFill>
                <a:latin typeface="Trebuchet MS"/>
              </a:rPr>
              <a:t>Образец текста</a:t>
            </a:r>
            <a:endParaRPr b="0" lang="ru-RU" sz="1800" spc="-1" strike="noStrike">
              <a:solidFill>
                <a:schemeClr val="dk1"/>
              </a:solidFill>
              <a:latin typeface="Trebuchet MS"/>
            </a:endParaRPr>
          </a:p>
        </p:txBody>
      </p:sp>
      <p:sp>
        <p:nvSpPr>
          <p:cNvPr id="50" name="PlaceHolder 4"/>
          <p:cNvSpPr>
            <a:spLocks noGrp="1"/>
          </p:cNvSpPr>
          <p:nvPr>
            <p:ph type="body"/>
          </p:nvPr>
        </p:nvSpPr>
        <p:spPr>
          <a:xfrm>
            <a:off x="457200" y="1711800"/>
            <a:ext cx="3520080" cy="411444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2400" spc="-1" strike="noStrike">
                <a:solidFill>
                  <a:schemeClr val="dk1"/>
                </a:solidFill>
                <a:latin typeface="Trebuchet MS"/>
              </a:rPr>
              <a:t>Образец текста</a:t>
            </a:r>
            <a:endParaRPr b="0" lang="ru-RU" sz="24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000" spc="-1" strike="noStrike">
                <a:solidFill>
                  <a:schemeClr val="dk1">
                    <a:tint val="85000"/>
                  </a:schemeClr>
                </a:solidFill>
                <a:latin typeface="Trebuchet MS"/>
              </a:rPr>
              <a:t>Второй уровень</a:t>
            </a:r>
            <a:endParaRPr b="0" lang="ru-RU" sz="20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1800" spc="-1" strike="noStrike">
                <a:solidFill>
                  <a:schemeClr val="dk1"/>
                </a:solidFill>
                <a:latin typeface="Trebuchet MS"/>
              </a:rPr>
              <a:t>Третий уровень</a:t>
            </a:r>
            <a:endParaRPr b="0" lang="ru-RU" sz="1800" spc="-1" strike="noStrike">
              <a:solidFill>
                <a:schemeClr val="dk1">
                  <a:tint val="85000"/>
                </a:schemeClr>
              </a:solidFill>
              <a:latin typeface="Trebuchet MS"/>
            </a:endParaRPr>
          </a:p>
          <a:p>
            <a:pPr lvl="3" marL="1005840" indent="-228600">
              <a:lnSpc>
                <a:spcPct val="100000"/>
              </a:lnSpc>
              <a:spcBef>
                <a:spcPts val="320"/>
              </a:spcBef>
              <a:buClr>
                <a:srgbClr val="f9b639"/>
              </a:buClr>
              <a:buSzPct val="80000"/>
              <a:buFont typeface="Wingdings 2" charset="2"/>
              <a:buChar char=""/>
            </a:pPr>
            <a:r>
              <a:rPr b="0" lang="ru-RU" sz="1600" spc="-1" strike="noStrike">
                <a:solidFill>
                  <a:schemeClr val="dk1">
                    <a:tint val="85000"/>
                  </a:schemeClr>
                </a:solidFill>
                <a:latin typeface="Trebuchet MS"/>
              </a:rPr>
              <a:t>Четвертый уровень</a:t>
            </a:r>
            <a:endParaRPr b="0" lang="ru-RU" sz="16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600" spc="-1" strike="noStrike">
                <a:solidFill>
                  <a:schemeClr val="dk1"/>
                </a:solidFill>
                <a:latin typeface="Trebuchet MS"/>
              </a:rPr>
              <a:t>Пятый уровень</a:t>
            </a:r>
            <a:endParaRPr b="0" lang="ru-RU" sz="1600" spc="-1" strike="noStrike">
              <a:solidFill>
                <a:schemeClr val="dk1"/>
              </a:solidFill>
              <a:latin typeface="Trebuchet MS"/>
            </a:endParaRPr>
          </a:p>
        </p:txBody>
      </p:sp>
      <p:sp>
        <p:nvSpPr>
          <p:cNvPr id="51" name="PlaceHolder 5"/>
          <p:cNvSpPr>
            <a:spLocks noGrp="1"/>
          </p:cNvSpPr>
          <p:nvPr>
            <p:ph type="body"/>
          </p:nvPr>
        </p:nvSpPr>
        <p:spPr>
          <a:xfrm>
            <a:off x="4178880" y="1711800"/>
            <a:ext cx="3520080" cy="4114440"/>
          </a:xfrm>
          <a:prstGeom prst="rect">
            <a:avLst/>
          </a:prstGeom>
          <a:noFill/>
          <a:ln w="0">
            <a:noFill/>
          </a:ln>
        </p:spPr>
        <p:txBody>
          <a:bodyPr lIns="90000" rIns="90000" tIns="45000" bIns="45000" anchor="t">
            <a:noAutofit/>
          </a:bodyPr>
          <a:p>
            <a:pPr marL="274320" indent="-274320">
              <a:lnSpc>
                <a:spcPct val="100000"/>
              </a:lnSpc>
              <a:spcBef>
                <a:spcPts val="601"/>
              </a:spcBef>
              <a:buClr>
                <a:srgbClr val="b13f9a"/>
              </a:buClr>
              <a:buSzPct val="73000"/>
              <a:buFont typeface="Wingdings 2" charset="2"/>
              <a:buChar char=""/>
            </a:pPr>
            <a:r>
              <a:rPr b="0" lang="ru-RU" sz="2400" spc="-1" strike="noStrike">
                <a:solidFill>
                  <a:schemeClr val="dk1"/>
                </a:solidFill>
                <a:latin typeface="Trebuchet MS"/>
              </a:rPr>
              <a:t>Образец текста</a:t>
            </a:r>
            <a:endParaRPr b="0" lang="ru-RU" sz="2400" spc="-1" strike="noStrike">
              <a:solidFill>
                <a:schemeClr val="dk1"/>
              </a:solidFill>
              <a:latin typeface="Trebuchet MS"/>
            </a:endParaRPr>
          </a:p>
          <a:p>
            <a:pPr lvl="1" marL="521280" indent="-228600">
              <a:lnSpc>
                <a:spcPct val="100000"/>
              </a:lnSpc>
              <a:spcBef>
                <a:spcPts val="499"/>
              </a:spcBef>
              <a:buClr>
                <a:srgbClr val="f9b639"/>
              </a:buClr>
              <a:buSzPct val="80000"/>
              <a:buFont typeface="Wingdings 2" charset="2"/>
              <a:buChar char=""/>
            </a:pPr>
            <a:r>
              <a:rPr b="0" lang="ru-RU" sz="2000" spc="-1" strike="noStrike">
                <a:solidFill>
                  <a:schemeClr val="dk1">
                    <a:tint val="85000"/>
                  </a:schemeClr>
                </a:solidFill>
                <a:latin typeface="Trebuchet MS"/>
              </a:rPr>
              <a:t>Второй уровень</a:t>
            </a:r>
            <a:endParaRPr b="0" lang="ru-RU" sz="2000" spc="-1" strike="noStrike">
              <a:solidFill>
                <a:schemeClr val="dk1"/>
              </a:solidFill>
              <a:latin typeface="Trebuchet MS"/>
            </a:endParaRPr>
          </a:p>
          <a:p>
            <a:pPr lvl="2" marL="758880" indent="-228600">
              <a:lnSpc>
                <a:spcPct val="100000"/>
              </a:lnSpc>
              <a:spcBef>
                <a:spcPts val="400"/>
              </a:spcBef>
              <a:buClr>
                <a:srgbClr val="f9b639"/>
              </a:buClr>
              <a:buSzPct val="60000"/>
              <a:buFont typeface="Wingdings" charset="2"/>
              <a:buChar char=""/>
            </a:pPr>
            <a:r>
              <a:rPr b="0" lang="ru-RU" sz="1800" spc="-1" strike="noStrike">
                <a:solidFill>
                  <a:schemeClr val="dk1"/>
                </a:solidFill>
                <a:latin typeface="Trebuchet MS"/>
              </a:rPr>
              <a:t>Третий уровень</a:t>
            </a:r>
            <a:endParaRPr b="0" lang="ru-RU" sz="1800" spc="-1" strike="noStrike">
              <a:solidFill>
                <a:schemeClr val="dk1">
                  <a:tint val="85000"/>
                </a:schemeClr>
              </a:solidFill>
              <a:latin typeface="Trebuchet MS"/>
            </a:endParaRPr>
          </a:p>
          <a:p>
            <a:pPr lvl="3" marL="1005840" indent="-228600">
              <a:lnSpc>
                <a:spcPct val="100000"/>
              </a:lnSpc>
              <a:spcBef>
                <a:spcPts val="320"/>
              </a:spcBef>
              <a:buClr>
                <a:srgbClr val="f9b639"/>
              </a:buClr>
              <a:buSzPct val="80000"/>
              <a:buFont typeface="Wingdings 2" charset="2"/>
              <a:buChar char=""/>
            </a:pPr>
            <a:r>
              <a:rPr b="0" lang="ru-RU" sz="1600" spc="-1" strike="noStrike">
                <a:solidFill>
                  <a:schemeClr val="dk1">
                    <a:tint val="85000"/>
                  </a:schemeClr>
                </a:solidFill>
                <a:latin typeface="Trebuchet MS"/>
              </a:rPr>
              <a:t>Четвертый уровень</a:t>
            </a:r>
            <a:endParaRPr b="0" lang="ru-RU" sz="1600" spc="-1" strike="noStrike">
              <a:solidFill>
                <a:schemeClr val="dk1"/>
              </a:solidFill>
              <a:latin typeface="Trebuchet MS"/>
            </a:endParaRPr>
          </a:p>
          <a:p>
            <a:pPr lvl="4" marL="1280160" indent="-228600">
              <a:lnSpc>
                <a:spcPct val="100000"/>
              </a:lnSpc>
              <a:spcBef>
                <a:spcPts val="400"/>
              </a:spcBef>
              <a:buClr>
                <a:srgbClr val="f9b639"/>
              </a:buClr>
              <a:buSzPct val="70000"/>
              <a:buFont typeface="Wingdings" charset="2"/>
              <a:buChar char=""/>
            </a:pPr>
            <a:r>
              <a:rPr b="0" lang="ru-RU" sz="1600" spc="-1" strike="noStrike">
                <a:solidFill>
                  <a:schemeClr val="dk1"/>
                </a:solidFill>
                <a:latin typeface="Trebuchet MS"/>
              </a:rPr>
              <a:t>Пятый уровень</a:t>
            </a:r>
            <a:endParaRPr b="0" lang="ru-RU" sz="1600" spc="-1" strike="noStrike">
              <a:solidFill>
                <a:schemeClr val="dk1"/>
              </a:solidFill>
              <a:latin typeface="Trebuchet MS"/>
            </a:endParaRPr>
          </a:p>
        </p:txBody>
      </p:sp>
      <p:sp>
        <p:nvSpPr>
          <p:cNvPr id="52" name="PlaceHolder 6"/>
          <p:cNvSpPr>
            <a:spLocks noGrp="1"/>
          </p:cNvSpPr>
          <p:nvPr>
            <p:ph type="dt" idx="19"/>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53" name="PlaceHolder 7"/>
          <p:cNvSpPr>
            <a:spLocks noGrp="1"/>
          </p:cNvSpPr>
          <p:nvPr>
            <p:ph type="ftr" idx="20"/>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54" name="PlaceHolder 8"/>
          <p:cNvSpPr>
            <a:spLocks noGrp="1"/>
          </p:cNvSpPr>
          <p:nvPr>
            <p:ph type="sldNum" idx="21"/>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28769427-27B6-4945-8132-0C474277E2EC}"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5"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56" name="PlaceHolder 1"/>
          <p:cNvSpPr>
            <a:spLocks noGrp="1"/>
          </p:cNvSpPr>
          <p:nvPr>
            <p:ph type="title"/>
          </p:nvPr>
        </p:nvSpPr>
        <p:spPr>
          <a:xfrm>
            <a:off x="457200" y="320040"/>
            <a:ext cx="7241760" cy="1142640"/>
          </a:xfrm>
          <a:prstGeom prst="rect">
            <a:avLst/>
          </a:prstGeom>
          <a:noFill/>
          <a:ln w="0">
            <a:noFill/>
          </a:ln>
        </p:spPr>
        <p:txBody>
          <a:bodyPr lIns="45720" rIns="45720" tIns="0" bIns="0" anchor="b">
            <a:noAutofit/>
          </a:bodyPr>
          <a:p>
            <a:pPr indent="0">
              <a:lnSpc>
                <a:spcPct val="100000"/>
              </a:lnSpc>
              <a:buNone/>
            </a:pPr>
            <a:r>
              <a:rPr b="1" lang="ru-RU" sz="3800" spc="-1" strike="noStrike" cap="all">
                <a:solidFill>
                  <a:srgbClr val="000000"/>
                </a:solidFill>
                <a:latin typeface="Trebuchet MS"/>
              </a:rPr>
              <a:t>Образец заголовка</a:t>
            </a:r>
            <a:endParaRPr b="0" lang="ru-RU" sz="3800" spc="-1" strike="noStrike">
              <a:solidFill>
                <a:schemeClr val="dk1"/>
              </a:solidFill>
              <a:latin typeface="Trebuchet MS"/>
            </a:endParaRPr>
          </a:p>
        </p:txBody>
      </p:sp>
      <p:sp>
        <p:nvSpPr>
          <p:cNvPr id="57" name="PlaceHolder 2"/>
          <p:cNvSpPr>
            <a:spLocks noGrp="1"/>
          </p:cNvSpPr>
          <p:nvPr>
            <p:ph type="dt" idx="22"/>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58" name="PlaceHolder 3"/>
          <p:cNvSpPr>
            <a:spLocks noGrp="1"/>
          </p:cNvSpPr>
          <p:nvPr>
            <p:ph type="ftr" idx="23"/>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59" name="PlaceHolder 4"/>
          <p:cNvSpPr>
            <a:spLocks noGrp="1"/>
          </p:cNvSpPr>
          <p:nvPr>
            <p:ph type="sldNum" idx="24"/>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8FB6BE70-4B75-4367-91D2-D63CF46BB8F1}"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1" name="Прямоугольник 8"/>
          <p:cNvSpPr/>
          <p:nvPr/>
        </p:nvSpPr>
        <p:spPr>
          <a:xfrm flipH="1">
            <a:off x="8152560" y="0"/>
            <a:ext cx="990360" cy="6857640"/>
          </a:xfrm>
          <a:prstGeom prst="rect">
            <a:avLst/>
          </a:prstGeom>
          <a:blipFill rotWithShape="0">
            <a:blip r:embed="rId2">
              <a:alphaModFix amt="43000"/>
            </a:blip>
            <a:srcRect/>
            <a:tile tx="0" ty="0" sx="49970" sy="49970" algn="tl"/>
          </a:blipFill>
          <a:ln w="0">
            <a:noFill/>
          </a:ln>
          <a:effectLst>
            <a:innerShdw blurRad="63500" dir="10800000" dist="44450">
              <a:srgbClr val="000000">
                <a:alpha val="45000"/>
              </a:srgbClr>
            </a:innerShdw>
          </a:effectLst>
        </p:spPr>
        <p:style>
          <a:lnRef idx="3">
            <a:schemeClr val="lt1"/>
          </a:lnRef>
          <a:fillRef idx="1">
            <a:schemeClr val="accent1"/>
          </a:fillRef>
          <a:effectRef idx="1">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Trebuchet MS"/>
            </a:endParaRPr>
          </a:p>
        </p:txBody>
      </p:sp>
      <p:sp>
        <p:nvSpPr>
          <p:cNvPr id="62" name="PlaceHolder 1"/>
          <p:cNvSpPr>
            <a:spLocks noGrp="1"/>
          </p:cNvSpPr>
          <p:nvPr>
            <p:ph type="dt" idx="25"/>
          </p:nvPr>
        </p:nvSpPr>
        <p:spPr>
          <a:xfrm>
            <a:off x="4245840" y="6558120"/>
            <a:ext cx="2001960" cy="226440"/>
          </a:xfrm>
          <a:prstGeom prst="rect">
            <a:avLst/>
          </a:prstGeom>
          <a:noFill/>
          <a:ln w="0">
            <a:noFill/>
          </a:ln>
        </p:spPr>
        <p:txBody>
          <a:bodyPr lIns="90000" rIns="90000" tIns="0" bIns="0" anchor="b">
            <a:noAutofit/>
          </a:bodyPr>
          <a:lstStyle>
            <a:lvl1pPr indent="0" defTabSz="914400">
              <a:lnSpc>
                <a:spcPct val="100000"/>
              </a:lnSpc>
              <a:buNone/>
              <a:defRPr b="0" lang="ru-RU" sz="1000" spc="-1" strike="noStrike">
                <a:solidFill>
                  <a:schemeClr val="dk2"/>
                </a:solidFill>
                <a:latin typeface="Trebuchet MS"/>
              </a:defRPr>
            </a:lvl1pPr>
          </a:lstStyle>
          <a:p>
            <a:pPr indent="0" defTabSz="914400">
              <a:lnSpc>
                <a:spcPct val="100000"/>
              </a:lnSpc>
              <a:buNone/>
            </a:pPr>
            <a:r>
              <a:rPr b="0" lang="ru-RU" sz="1000" spc="-1" strike="noStrike">
                <a:solidFill>
                  <a:schemeClr val="dk2"/>
                </a:solidFill>
                <a:latin typeface="Trebuchet MS"/>
              </a:rPr>
              <a:t>&lt;дата/время&gt;</a:t>
            </a:r>
            <a:endParaRPr b="0" lang="ru-RU" sz="1000" spc="-1" strike="noStrike">
              <a:solidFill>
                <a:srgbClr val="000000"/>
              </a:solidFill>
              <a:latin typeface="Times New Roman"/>
            </a:endParaRPr>
          </a:p>
        </p:txBody>
      </p:sp>
      <p:sp>
        <p:nvSpPr>
          <p:cNvPr id="63" name="PlaceHolder 2"/>
          <p:cNvSpPr>
            <a:spLocks noGrp="1"/>
          </p:cNvSpPr>
          <p:nvPr>
            <p:ph type="ftr" idx="26"/>
          </p:nvPr>
        </p:nvSpPr>
        <p:spPr>
          <a:xfrm>
            <a:off x="457200" y="6558120"/>
            <a:ext cx="3657240" cy="228240"/>
          </a:xfrm>
          <a:prstGeom prst="rect">
            <a:avLst/>
          </a:prstGeom>
          <a:noFill/>
          <a:ln w="0">
            <a:noFill/>
          </a:ln>
        </p:spPr>
        <p:txBody>
          <a:bodyPr lIns="90000" rIns="90000" tIns="0" bIns="0" anchor="b">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64" name="PlaceHolder 3"/>
          <p:cNvSpPr>
            <a:spLocks noGrp="1"/>
          </p:cNvSpPr>
          <p:nvPr>
            <p:ph type="sldNum" idx="27"/>
          </p:nvPr>
        </p:nvSpPr>
        <p:spPr>
          <a:xfrm>
            <a:off x="6251400" y="6556320"/>
            <a:ext cx="587880" cy="228240"/>
          </a:xfrm>
          <a:prstGeom prst="rect">
            <a:avLst/>
          </a:prstGeom>
          <a:noFill/>
          <a:ln w="0">
            <a:noFill/>
          </a:ln>
        </p:spPr>
        <p:txBody>
          <a:bodyPr lIns="0" rIns="0" tIns="0" bIns="0" anchor="b">
            <a:noAutofit/>
          </a:bodyPr>
          <a:lstStyle>
            <a:lvl1pPr indent="0" algn="r" defTabSz="914400">
              <a:lnSpc>
                <a:spcPct val="100000"/>
              </a:lnSpc>
              <a:buNone/>
              <a:defRPr b="0" lang="ru-RU" sz="1100" spc="-1" strike="noStrike">
                <a:solidFill>
                  <a:schemeClr val="dk2"/>
                </a:solidFill>
                <a:latin typeface="Trebuchet MS"/>
              </a:defRPr>
            </a:lvl1pPr>
          </a:lstStyle>
          <a:p>
            <a:pPr indent="0" algn="r" defTabSz="914400">
              <a:lnSpc>
                <a:spcPct val="100000"/>
              </a:lnSpc>
              <a:buNone/>
            </a:pPr>
            <a:fld id="{01D814A1-C3B7-4348-A8EA-7D3594FC7AB7}" type="slidenum">
              <a:rPr b="0" lang="ru-RU" sz="1100" spc="-1" strike="noStrike">
                <a:solidFill>
                  <a:schemeClr val="dk2"/>
                </a:solidFill>
                <a:latin typeface="Trebuchet MS"/>
              </a:rPr>
              <a:t>&lt;номер&gt;</a:t>
            </a:fld>
            <a:endParaRPr b="0" lang="ru-RU" sz="11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3"/>
  </p:sldLayoutIdLst>
</p:sldMaster>
</file>

<file path=ppt/slides/_rels/slide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6.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685800" y="500040"/>
            <a:ext cx="7772040" cy="2356920"/>
          </a:xfrm>
          <a:prstGeom prst="rect">
            <a:avLst/>
          </a:prstGeom>
          <a:noFill/>
          <a:ln w="0">
            <a:noFill/>
          </a:ln>
        </p:spPr>
        <p:txBody>
          <a:bodyPr lIns="45720" rIns="45720" tIns="0" bIns="0" anchor="b">
            <a:normAutofit fontScale="96644" lnSpcReduction="10000"/>
          </a:bodyPr>
          <a:p>
            <a:pPr indent="0" algn="r">
              <a:lnSpc>
                <a:spcPct val="100000"/>
              </a:lnSpc>
              <a:buNone/>
            </a:pPr>
            <a:r>
              <a:rPr b="1" lang="en-US" sz="4200" spc="-1" strike="noStrike" cap="all">
                <a:solidFill>
                  <a:srgbClr val="000000"/>
                </a:solidFill>
                <a:latin typeface="Trebuchet MS"/>
              </a:rPr>
              <a:t>Understanding Bullying and Addressing School Problems</a:t>
            </a:r>
            <a:br>
              <a:rPr sz="4200"/>
            </a:br>
            <a:endParaRPr b="0" lang="ru-RU" sz="4200" spc="-1" strike="noStrike">
              <a:solidFill>
                <a:schemeClr val="dk1"/>
              </a:solidFill>
              <a:latin typeface="Trebuchet MS"/>
            </a:endParaRPr>
          </a:p>
        </p:txBody>
      </p:sp>
      <p:sp>
        <p:nvSpPr>
          <p:cNvPr id="82" name="PlaceHolder 2"/>
          <p:cNvSpPr>
            <a:spLocks noGrp="1"/>
          </p:cNvSpPr>
          <p:nvPr>
            <p:ph type="subTitle"/>
          </p:nvPr>
        </p:nvSpPr>
        <p:spPr>
          <a:xfrm>
            <a:off x="3354480" y="3539880"/>
            <a:ext cx="5114520" cy="1100880"/>
          </a:xfrm>
          <a:prstGeom prst="rect">
            <a:avLst/>
          </a:prstGeom>
          <a:noFill/>
          <a:ln w="0">
            <a:noFill/>
          </a:ln>
        </p:spPr>
        <p:txBody>
          <a:bodyPr lIns="45720" rIns="45720" tIns="0" bIns="0" anchor="t">
            <a:noAutofit/>
          </a:bodyPr>
          <a:p>
            <a:pPr indent="0" algn="ctr">
              <a:buNone/>
            </a:pPr>
            <a:endParaRPr b="0" lang="ru-RU" sz="2200" spc="-1" strike="noStrike">
              <a:solidFill>
                <a:srgbClr val="ffffff"/>
              </a:solidFill>
              <a:latin typeface="Trebuchet MS"/>
            </a:endParaRPr>
          </a:p>
        </p:txBody>
      </p:sp>
      <p:pic>
        <p:nvPicPr>
          <p:cNvPr id="83" name="Picture 3" descr="C:\Users\Admin\Desktop\photo_2024-06-20_13-06-31 (3).jpg"/>
          <p:cNvPicPr/>
          <p:nvPr/>
        </p:nvPicPr>
        <p:blipFill>
          <a:blip r:embed="rId1"/>
          <a:stretch/>
        </p:blipFill>
        <p:spPr>
          <a:xfrm>
            <a:off x="928800" y="2214720"/>
            <a:ext cx="7508520" cy="3754080"/>
          </a:xfrm>
          <a:prstGeom prst="rect">
            <a:avLst/>
          </a:prstGeom>
          <a:ln w="0">
            <a:noFill/>
          </a:ln>
        </p:spPr>
      </p:pic>
    </p:spTree>
  </p:cSld>
  <p:transition>
    <p:dissolve/>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p:nvPr>
        </p:nvSpPr>
        <p:spPr>
          <a:xfrm>
            <a:off x="457200" y="1609560"/>
            <a:ext cx="7238520" cy="4845960"/>
          </a:xfrm>
          <a:prstGeom prst="rect">
            <a:avLst/>
          </a:prstGeom>
          <a:noFill/>
          <a:ln w="0">
            <a:noFill/>
          </a:ln>
        </p:spPr>
        <p:txBody>
          <a:bodyPr lIns="90000" rIns="90000" tIns="45000" bIns="45000" anchor="t">
            <a:noAutofit/>
          </a:bodyPr>
          <a:p>
            <a:pPr marL="274320" indent="-274320">
              <a:lnSpc>
                <a:spcPct val="100000"/>
              </a:lnSpc>
              <a:spcBef>
                <a:spcPts val="601"/>
              </a:spcBef>
              <a:buNone/>
              <a:tabLst>
                <a:tab algn="l" pos="0"/>
              </a:tabLst>
            </a:pPr>
            <a:endParaRPr b="0" lang="ru-RU" sz="2600" spc="-1" strike="noStrike">
              <a:solidFill>
                <a:schemeClr val="dk1"/>
              </a:solidFill>
              <a:latin typeface="Trebuchet MS"/>
            </a:endParaRPr>
          </a:p>
          <a:p>
            <a:pPr marL="274320" indent="-274320">
              <a:lnSpc>
                <a:spcPct val="100000"/>
              </a:lnSpc>
              <a:spcBef>
                <a:spcPts val="601"/>
              </a:spcBef>
              <a:buNone/>
              <a:tabLst>
                <a:tab algn="l" pos="0"/>
              </a:tabLst>
            </a:pPr>
            <a:endParaRPr b="0" lang="ru-RU" sz="2600" spc="-1" strike="noStrike">
              <a:solidFill>
                <a:schemeClr val="dk1"/>
              </a:solidFill>
              <a:latin typeface="Trebuchet MS"/>
            </a:endParaRPr>
          </a:p>
          <a:p>
            <a:pPr marL="274320" indent="-274320">
              <a:lnSpc>
                <a:spcPct val="100000"/>
              </a:lnSpc>
              <a:spcBef>
                <a:spcPts val="601"/>
              </a:spcBef>
              <a:buNone/>
              <a:tabLst>
                <a:tab algn="l" pos="0"/>
              </a:tabLst>
            </a:pPr>
            <a:r>
              <a:rPr b="0" lang="en-US" sz="2600" spc="-1" strike="noStrike">
                <a:solidFill>
                  <a:schemeClr val="dk1"/>
                </a:solidFill>
                <a:latin typeface="Trebuchet MS"/>
              </a:rPr>
              <a:t>    </a:t>
            </a:r>
            <a:endParaRPr b="0" lang="ru-RU" sz="2600" spc="-1" strike="noStrike">
              <a:solidFill>
                <a:schemeClr val="dk1"/>
              </a:solidFill>
              <a:latin typeface="Trebuchet MS"/>
            </a:endParaRPr>
          </a:p>
          <a:p>
            <a:pPr marL="274320" indent="-274320">
              <a:lnSpc>
                <a:spcPct val="100000"/>
              </a:lnSpc>
              <a:spcBef>
                <a:spcPts val="601"/>
              </a:spcBef>
              <a:buNone/>
              <a:tabLst>
                <a:tab algn="l" pos="0"/>
              </a:tabLst>
            </a:pPr>
            <a:r>
              <a:rPr b="0" lang="en-US" sz="2600" spc="-1" strike="noStrike">
                <a:solidFill>
                  <a:schemeClr val="dk1"/>
                </a:solidFill>
                <a:latin typeface="Trebuchet MS"/>
              </a:rPr>
              <a:t>   </a:t>
            </a:r>
            <a:r>
              <a:rPr b="0" lang="en-US" sz="2600" spc="-1" strike="noStrike">
                <a:solidFill>
                  <a:schemeClr val="dk1"/>
                </a:solidFill>
                <a:latin typeface="Trebuchet MS"/>
              </a:rPr>
              <a:t>School is meant to be a safe and nurturing environment where pupils can learn, grow, and make friends. However, sometimes problems arise that can make school feel like a challenging place to be. One significant issue that many students face is bullying.</a:t>
            </a:r>
            <a:endParaRPr b="0" lang="ru-RU" sz="2600" spc="-1" strike="noStrike">
              <a:solidFill>
                <a:schemeClr val="dk1"/>
              </a:solidFill>
              <a:latin typeface="Trebuchet MS"/>
            </a:endParaRPr>
          </a:p>
          <a:p>
            <a:pPr indent="0">
              <a:lnSpc>
                <a:spcPct val="100000"/>
              </a:lnSpc>
              <a:spcBef>
                <a:spcPts val="601"/>
              </a:spcBef>
              <a:buNone/>
              <a:tabLst>
                <a:tab algn="l" pos="0"/>
              </a:tabLst>
            </a:pPr>
            <a:endParaRPr b="0" lang="ru-RU" sz="2600" spc="-1" strike="noStrike">
              <a:solidFill>
                <a:schemeClr val="dk1"/>
              </a:solidFill>
              <a:latin typeface="Trebuchet MS"/>
            </a:endParaRPr>
          </a:p>
        </p:txBody>
      </p:sp>
      <p:pic>
        <p:nvPicPr>
          <p:cNvPr id="85" name="Picture 2" descr="C:\Users\Admin\Desktop\photo_2024-06-20_13-06-31 (2).jpg"/>
          <p:cNvPicPr/>
          <p:nvPr/>
        </p:nvPicPr>
        <p:blipFill>
          <a:blip r:embed="rId1"/>
          <a:stretch/>
        </p:blipFill>
        <p:spPr>
          <a:xfrm>
            <a:off x="2357280" y="285840"/>
            <a:ext cx="4357440" cy="2499840"/>
          </a:xfrm>
          <a:prstGeom prst="rect">
            <a:avLst/>
          </a:prstGeom>
          <a:ln w="0">
            <a:noFill/>
          </a:ln>
        </p:spPr>
      </p:pic>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320040"/>
            <a:ext cx="7241760" cy="1142640"/>
          </a:xfrm>
          <a:prstGeom prst="rect">
            <a:avLst/>
          </a:prstGeom>
          <a:noFill/>
          <a:ln w="0">
            <a:noFill/>
          </a:ln>
        </p:spPr>
        <p:txBody>
          <a:bodyPr lIns="45720" rIns="45720" tIns="0" bIns="0" anchor="b">
            <a:normAutofit/>
          </a:bodyPr>
          <a:p>
            <a:pPr indent="0">
              <a:lnSpc>
                <a:spcPct val="100000"/>
              </a:lnSpc>
              <a:buNone/>
            </a:pPr>
            <a:r>
              <a:rPr b="1" lang="en-US" sz="3800" spc="-1" strike="noStrike" cap="all">
                <a:solidFill>
                  <a:srgbClr val="000000"/>
                </a:solidFill>
                <a:latin typeface="Trebuchet MS"/>
              </a:rPr>
              <a:t>What is Bullying?</a:t>
            </a:r>
            <a:br>
              <a:rPr sz="3800"/>
            </a:br>
            <a:endParaRPr b="0" lang="ru-RU" sz="3800" spc="-1" strike="noStrike">
              <a:solidFill>
                <a:schemeClr val="dk1"/>
              </a:solidFill>
              <a:latin typeface="Trebuchet MS"/>
            </a:endParaRPr>
          </a:p>
        </p:txBody>
      </p:sp>
      <p:sp>
        <p:nvSpPr>
          <p:cNvPr id="87" name="PlaceHolder 2"/>
          <p:cNvSpPr>
            <a:spLocks noGrp="1"/>
          </p:cNvSpPr>
          <p:nvPr>
            <p:ph/>
          </p:nvPr>
        </p:nvSpPr>
        <p:spPr>
          <a:xfrm>
            <a:off x="457200" y="1600200"/>
            <a:ext cx="3520080" cy="4525560"/>
          </a:xfrm>
          <a:prstGeom prst="rect">
            <a:avLst/>
          </a:prstGeom>
          <a:noFill/>
          <a:ln w="0">
            <a:noFill/>
          </a:ln>
        </p:spPr>
        <p:txBody>
          <a:bodyPr lIns="90000" rIns="90000" tIns="45000" bIns="45000" anchor="t">
            <a:normAutofit fontScale="71769" lnSpcReduction="10000"/>
          </a:bodyPr>
          <a:p>
            <a:pPr marL="274320" indent="-274320">
              <a:lnSpc>
                <a:spcPct val="100000"/>
              </a:lnSpc>
              <a:spcBef>
                <a:spcPts val="601"/>
              </a:spcBef>
              <a:buNone/>
              <a:tabLst>
                <a:tab algn="l" pos="0"/>
              </a:tabLst>
            </a:pPr>
            <a:r>
              <a:rPr b="0" lang="en-US" sz="2800" spc="-1" strike="noStrike">
                <a:solidFill>
                  <a:schemeClr val="dk1"/>
                </a:solidFill>
                <a:latin typeface="Trebuchet MS"/>
              </a:rPr>
              <a:t>    </a:t>
            </a:r>
            <a:r>
              <a:rPr b="0" lang="en-US" sz="2800" spc="-1" strike="noStrike">
                <a:solidFill>
                  <a:schemeClr val="dk1"/>
                </a:solidFill>
                <a:latin typeface="Trebuchet MS"/>
              </a:rPr>
              <a:t>Bullying is when someone repeatedly hurts, threatens, or excludes another person on purpose. This behavior can happen in person or online, and it can take many forms, including physical, verbal, social, or cyberbullying. Bullying can have serious consequences for the victim, including emotional distress, low self-esteem, and even physical harm.</a:t>
            </a:r>
            <a:endParaRPr b="0" lang="ru-RU" sz="2800" spc="-1" strike="noStrike">
              <a:solidFill>
                <a:schemeClr val="dk1"/>
              </a:solidFill>
              <a:latin typeface="Trebuchet MS"/>
            </a:endParaRPr>
          </a:p>
          <a:p>
            <a:pPr indent="0">
              <a:lnSpc>
                <a:spcPct val="100000"/>
              </a:lnSpc>
              <a:spcBef>
                <a:spcPts val="601"/>
              </a:spcBef>
              <a:buNone/>
              <a:tabLst>
                <a:tab algn="l" pos="0"/>
              </a:tabLst>
            </a:pPr>
            <a:endParaRPr b="0" lang="ru-RU" sz="2800" spc="-1" strike="noStrike">
              <a:solidFill>
                <a:schemeClr val="dk1"/>
              </a:solidFill>
              <a:latin typeface="Trebuchet MS"/>
            </a:endParaRPr>
          </a:p>
        </p:txBody>
      </p:sp>
      <p:pic>
        <p:nvPicPr>
          <p:cNvPr id="88" name="Picture 2" descr="C:\Users\Admin\Desktop\Bullying_on_Instituto_Regional_Federico_Errázuriz_(IRFE)_in_March_5,_2007.jpg"/>
          <p:cNvPicPr/>
          <p:nvPr/>
        </p:nvPicPr>
        <p:blipFill>
          <a:blip r:embed="rId1"/>
          <a:stretch/>
        </p:blipFill>
        <p:spPr>
          <a:xfrm>
            <a:off x="4143240" y="1214280"/>
            <a:ext cx="4147920" cy="3928680"/>
          </a:xfrm>
          <a:prstGeom prst="rect">
            <a:avLst/>
          </a:prstGeom>
          <a:ln w="0">
            <a:noFill/>
          </a:ln>
        </p:spPr>
      </p:pic>
    </p:spTree>
  </p:cSld>
  <p:transition>
    <p:cut thruBlk="true"/>
  </p:transition>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320040"/>
            <a:ext cx="7238520" cy="1142640"/>
          </a:xfrm>
          <a:prstGeom prst="rect">
            <a:avLst/>
          </a:prstGeom>
          <a:noFill/>
          <a:ln w="0">
            <a:noFill/>
          </a:ln>
        </p:spPr>
        <p:txBody>
          <a:bodyPr lIns="45720" rIns="45720" tIns="0" bIns="0" anchor="b">
            <a:normAutofit/>
          </a:bodyPr>
          <a:p>
            <a:pPr indent="0">
              <a:lnSpc>
                <a:spcPct val="100000"/>
              </a:lnSpc>
              <a:buNone/>
            </a:pPr>
            <a:r>
              <a:rPr b="1" lang="en-US" sz="3800" spc="-1" strike="noStrike" cap="all">
                <a:solidFill>
                  <a:srgbClr val="000000"/>
                </a:solidFill>
                <a:latin typeface="Trebuchet MS"/>
              </a:rPr>
              <a:t>Types of Bullying:</a:t>
            </a:r>
            <a:br>
              <a:rPr sz="3800"/>
            </a:br>
            <a:endParaRPr b="0" lang="ru-RU" sz="3800" spc="-1" strike="noStrike">
              <a:solidFill>
                <a:schemeClr val="dk1"/>
              </a:solidFill>
              <a:latin typeface="Trebuchet MS"/>
            </a:endParaRPr>
          </a:p>
        </p:txBody>
      </p:sp>
      <p:pic>
        <p:nvPicPr>
          <p:cNvPr id="90" name="Picture 2" descr="C:\Users\Admin\Desktop\photo_2024-06-20_13-06-31.jpg"/>
          <p:cNvPicPr/>
          <p:nvPr/>
        </p:nvPicPr>
        <p:blipFill>
          <a:blip r:embed="rId1"/>
          <a:stretch/>
        </p:blipFill>
        <p:spPr>
          <a:xfrm>
            <a:off x="1192680" y="1428840"/>
            <a:ext cx="6950880" cy="4514760"/>
          </a:xfrm>
          <a:prstGeom prst="rect">
            <a:avLst/>
          </a:prstGeom>
          <a:ln w="0">
            <a:noFill/>
          </a:ln>
        </p:spPr>
      </p:pic>
    </p:spTree>
  </p:cSld>
  <p:transition>
    <p:wipe dir="d"/>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320040"/>
            <a:ext cx="7241760" cy="1142640"/>
          </a:xfrm>
          <a:prstGeom prst="rect">
            <a:avLst/>
          </a:prstGeom>
          <a:noFill/>
          <a:ln w="0">
            <a:noFill/>
          </a:ln>
        </p:spPr>
        <p:txBody>
          <a:bodyPr lIns="45720" rIns="45720" tIns="0" bIns="0" anchor="b">
            <a:normAutofit/>
          </a:bodyPr>
          <a:p>
            <a:pPr indent="0">
              <a:lnSpc>
                <a:spcPct val="100000"/>
              </a:lnSpc>
              <a:buNone/>
            </a:pPr>
            <a:r>
              <a:rPr b="1" lang="en-US" sz="3800" spc="-1" strike="noStrike" cap="all">
                <a:solidFill>
                  <a:srgbClr val="000000"/>
                </a:solidFill>
                <a:latin typeface="Trebuchet MS"/>
              </a:rPr>
              <a:t>Types of Bullying:</a:t>
            </a:r>
            <a:br>
              <a:rPr sz="3800"/>
            </a:br>
            <a:endParaRPr b="0" lang="ru-RU" sz="3800" spc="-1" strike="noStrike">
              <a:solidFill>
                <a:schemeClr val="dk1"/>
              </a:solidFill>
              <a:latin typeface="Trebuchet MS"/>
            </a:endParaRPr>
          </a:p>
        </p:txBody>
      </p:sp>
      <p:sp>
        <p:nvSpPr>
          <p:cNvPr id="92" name="PlaceHolder 2"/>
          <p:cNvSpPr>
            <a:spLocks noGrp="1"/>
          </p:cNvSpPr>
          <p:nvPr>
            <p:ph/>
          </p:nvPr>
        </p:nvSpPr>
        <p:spPr>
          <a:xfrm>
            <a:off x="457200" y="1600200"/>
            <a:ext cx="3520080" cy="4525560"/>
          </a:xfrm>
          <a:prstGeom prst="rect">
            <a:avLst/>
          </a:prstGeom>
          <a:noFill/>
          <a:ln w="0">
            <a:noFill/>
          </a:ln>
        </p:spPr>
        <p:txBody>
          <a:bodyPr lIns="90000" rIns="90000" tIns="45000" bIns="45000" anchor="t">
            <a:normAutofit fontScale="87480" lnSpcReduction="10000"/>
          </a:bodyPr>
          <a:p>
            <a:pPr marL="274320" indent="-274320">
              <a:lnSpc>
                <a:spcPct val="100000"/>
              </a:lnSpc>
              <a:spcBef>
                <a:spcPts val="601"/>
              </a:spcBef>
              <a:buClr>
                <a:srgbClr val="b13f9a"/>
              </a:buClr>
              <a:buSzPct val="73000"/>
              <a:buFont typeface="Wingdings 2" charset="2"/>
              <a:buChar char=""/>
            </a:pPr>
            <a:r>
              <a:rPr b="0" lang="en-US" sz="2800" spc="-1" strike="noStrike">
                <a:solidFill>
                  <a:schemeClr val="dk1"/>
                </a:solidFill>
                <a:latin typeface="Trebuchet MS"/>
              </a:rPr>
              <a:t>1. Physical Bullying: This involves hitting, pushing, or otherwise physically harming someone.</a:t>
            </a:r>
            <a:endParaRPr b="0" lang="ru-RU" sz="2800" spc="-1" strike="noStrike">
              <a:solidFill>
                <a:schemeClr val="dk1"/>
              </a:solidFill>
              <a:latin typeface="Trebuchet MS"/>
            </a:endParaRPr>
          </a:p>
          <a:p>
            <a:pPr indent="0">
              <a:lnSpc>
                <a:spcPct val="100000"/>
              </a:lnSpc>
              <a:spcBef>
                <a:spcPts val="601"/>
              </a:spcBef>
              <a:buNone/>
            </a:pPr>
            <a:endParaRPr b="0" lang="ru-RU" sz="2800" spc="-1" strike="noStrike">
              <a:solidFill>
                <a:schemeClr val="dk1"/>
              </a:solidFill>
              <a:latin typeface="Trebuchet MS"/>
            </a:endParaRPr>
          </a:p>
          <a:p>
            <a:pPr marL="274320" indent="-274320">
              <a:lnSpc>
                <a:spcPct val="100000"/>
              </a:lnSpc>
              <a:spcBef>
                <a:spcPts val="601"/>
              </a:spcBef>
              <a:buClr>
                <a:srgbClr val="b13f9a"/>
              </a:buClr>
              <a:buSzPct val="73000"/>
              <a:buFont typeface="Wingdings 2" charset="2"/>
              <a:buChar char=""/>
            </a:pPr>
            <a:r>
              <a:rPr b="0" lang="en-US" sz="2800" spc="-1" strike="noStrike">
                <a:solidFill>
                  <a:schemeClr val="dk1"/>
                </a:solidFill>
                <a:latin typeface="Trebuchet MS"/>
              </a:rPr>
              <a:t>2. Verbal Bullying: Verbal bullying includes name-calling, insulting, or making hurtful comments.</a:t>
            </a:r>
            <a:endParaRPr b="0" lang="ru-RU" sz="2800" spc="-1" strike="noStrike">
              <a:solidFill>
                <a:schemeClr val="dk1"/>
              </a:solidFill>
              <a:latin typeface="Trebuchet MS"/>
            </a:endParaRPr>
          </a:p>
          <a:p>
            <a:pPr indent="0">
              <a:lnSpc>
                <a:spcPct val="100000"/>
              </a:lnSpc>
              <a:spcBef>
                <a:spcPts val="601"/>
              </a:spcBef>
              <a:buNone/>
            </a:pPr>
            <a:endParaRPr b="0" lang="ru-RU" sz="2800" spc="-1" strike="noStrike">
              <a:solidFill>
                <a:schemeClr val="dk1"/>
              </a:solidFill>
              <a:latin typeface="Trebuchet MS"/>
            </a:endParaRPr>
          </a:p>
        </p:txBody>
      </p:sp>
      <p:sp>
        <p:nvSpPr>
          <p:cNvPr id="93" name="PlaceHolder 3"/>
          <p:cNvSpPr>
            <a:spLocks noGrp="1"/>
          </p:cNvSpPr>
          <p:nvPr>
            <p:ph/>
          </p:nvPr>
        </p:nvSpPr>
        <p:spPr>
          <a:xfrm>
            <a:off x="4178880" y="1600200"/>
            <a:ext cx="3520080" cy="4525560"/>
          </a:xfrm>
          <a:prstGeom prst="rect">
            <a:avLst/>
          </a:prstGeom>
          <a:noFill/>
          <a:ln w="0">
            <a:noFill/>
          </a:ln>
        </p:spPr>
        <p:txBody>
          <a:bodyPr lIns="90000" rIns="90000" tIns="45000" bIns="45000" anchor="t">
            <a:normAutofit fontScale="71769"/>
          </a:bodyPr>
          <a:p>
            <a:pPr marL="274320" indent="-274320">
              <a:lnSpc>
                <a:spcPct val="100000"/>
              </a:lnSpc>
              <a:spcBef>
                <a:spcPts val="601"/>
              </a:spcBef>
              <a:buClr>
                <a:srgbClr val="b13f9a"/>
              </a:buClr>
              <a:buSzPct val="73000"/>
              <a:buFont typeface="Wingdings 2" charset="2"/>
              <a:buChar char=""/>
            </a:pPr>
            <a:r>
              <a:rPr b="0" lang="en-US" sz="2800" spc="-1" strike="noStrike">
                <a:solidFill>
                  <a:schemeClr val="dk1"/>
                </a:solidFill>
                <a:latin typeface="Trebuchet MS"/>
              </a:rPr>
              <a:t>3. Social Bullying: Social bullying involves excluding someone from a group, spreading rumors, or manipulating friendships.</a:t>
            </a:r>
            <a:endParaRPr b="0" lang="ru-RU" sz="2800" spc="-1" strike="noStrike">
              <a:solidFill>
                <a:schemeClr val="dk1"/>
              </a:solidFill>
              <a:latin typeface="Trebuchet MS"/>
            </a:endParaRPr>
          </a:p>
          <a:p>
            <a:pPr indent="0">
              <a:lnSpc>
                <a:spcPct val="100000"/>
              </a:lnSpc>
              <a:spcBef>
                <a:spcPts val="601"/>
              </a:spcBef>
              <a:buNone/>
            </a:pPr>
            <a:endParaRPr b="0" lang="ru-RU" sz="2800" spc="-1" strike="noStrike">
              <a:solidFill>
                <a:schemeClr val="dk1"/>
              </a:solidFill>
              <a:latin typeface="Trebuchet MS"/>
            </a:endParaRPr>
          </a:p>
          <a:p>
            <a:pPr marL="274320" indent="-274320">
              <a:lnSpc>
                <a:spcPct val="100000"/>
              </a:lnSpc>
              <a:spcBef>
                <a:spcPts val="601"/>
              </a:spcBef>
              <a:buClr>
                <a:srgbClr val="b13f9a"/>
              </a:buClr>
              <a:buSzPct val="73000"/>
              <a:buFont typeface="Wingdings 2" charset="2"/>
              <a:buChar char=""/>
            </a:pPr>
            <a:r>
              <a:rPr b="0" lang="en-US" sz="2800" spc="-1" strike="noStrike">
                <a:solidFill>
                  <a:schemeClr val="dk1"/>
                </a:solidFill>
                <a:latin typeface="Trebuchet MS"/>
              </a:rPr>
              <a:t>4. Cyberbullying: Cyberbullying occurs through electronic means, such as social media, text messages, or emails, and can involve harassment, threats, or spreading rumors online.</a:t>
            </a:r>
            <a:endParaRPr b="0" lang="ru-RU" sz="2800" spc="-1" strike="noStrike">
              <a:solidFill>
                <a:schemeClr val="dk1"/>
              </a:solidFill>
              <a:latin typeface="Trebuchet MS"/>
            </a:endParaRPr>
          </a:p>
          <a:p>
            <a:pPr indent="0">
              <a:lnSpc>
                <a:spcPct val="100000"/>
              </a:lnSpc>
              <a:spcBef>
                <a:spcPts val="601"/>
              </a:spcBef>
              <a:buNone/>
            </a:pPr>
            <a:endParaRPr b="0" lang="ru-RU" sz="2800" spc="-1" strike="noStrike">
              <a:solidFill>
                <a:schemeClr val="dk1"/>
              </a:solidFill>
              <a:latin typeface="Trebuchet MS"/>
            </a:endParaRPr>
          </a:p>
        </p:txBody>
      </p:sp>
    </p:spTree>
  </p:cSld>
  <p:transition>
    <p:wipe dir="u"/>
  </p:transition>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320040"/>
            <a:ext cx="7238520" cy="1142640"/>
          </a:xfrm>
          <a:prstGeom prst="rect">
            <a:avLst/>
          </a:prstGeom>
          <a:noFill/>
          <a:ln w="0">
            <a:noFill/>
          </a:ln>
        </p:spPr>
        <p:txBody>
          <a:bodyPr lIns="45720" rIns="45720" tIns="0" bIns="0" anchor="b">
            <a:normAutofit/>
          </a:bodyPr>
          <a:p>
            <a:pPr indent="0">
              <a:lnSpc>
                <a:spcPct val="100000"/>
              </a:lnSpc>
              <a:buNone/>
            </a:pPr>
            <a:r>
              <a:rPr b="1" lang="en-US" sz="3800" spc="-1" strike="noStrike" cap="all">
                <a:solidFill>
                  <a:srgbClr val="000000"/>
                </a:solidFill>
                <a:latin typeface="Trebuchet MS"/>
              </a:rPr>
              <a:t>Effects of Bullying:</a:t>
            </a:r>
            <a:br>
              <a:rPr sz="3800"/>
            </a:br>
            <a:endParaRPr b="0" lang="ru-RU" sz="3800" spc="-1" strike="noStrike">
              <a:solidFill>
                <a:schemeClr val="dk1"/>
              </a:solidFill>
              <a:latin typeface="Trebuchet MS"/>
            </a:endParaRPr>
          </a:p>
        </p:txBody>
      </p:sp>
      <p:sp>
        <p:nvSpPr>
          <p:cNvPr id="95" name="PlaceHolder 2"/>
          <p:cNvSpPr>
            <a:spLocks noGrp="1"/>
          </p:cNvSpPr>
          <p:nvPr>
            <p:ph/>
          </p:nvPr>
        </p:nvSpPr>
        <p:spPr>
          <a:xfrm>
            <a:off x="457200" y="1609560"/>
            <a:ext cx="7238520" cy="4845960"/>
          </a:xfrm>
          <a:prstGeom prst="rect">
            <a:avLst/>
          </a:prstGeom>
          <a:noFill/>
          <a:ln w="0">
            <a:noFill/>
          </a:ln>
        </p:spPr>
        <p:txBody>
          <a:bodyPr lIns="90000" rIns="90000" tIns="45000" bIns="45000" anchor="t">
            <a:normAutofit/>
          </a:bodyPr>
          <a:p>
            <a:pPr marL="274320" indent="-274320">
              <a:lnSpc>
                <a:spcPct val="100000"/>
              </a:lnSpc>
              <a:spcBef>
                <a:spcPts val="601"/>
              </a:spcBef>
              <a:buNone/>
              <a:tabLst>
                <a:tab algn="l" pos="0"/>
              </a:tabLst>
            </a:pPr>
            <a:r>
              <a:rPr b="0" lang="en-US" sz="2600" spc="-1" strike="noStrike">
                <a:solidFill>
                  <a:schemeClr val="dk1"/>
                </a:solidFill>
                <a:latin typeface="Trebuchet MS"/>
              </a:rPr>
              <a:t>   </a:t>
            </a:r>
            <a:r>
              <a:rPr b="0" lang="en-US" sz="2600" spc="-1" strike="noStrike">
                <a:solidFill>
                  <a:schemeClr val="dk1"/>
                </a:solidFill>
                <a:latin typeface="Trebuchet MS"/>
              </a:rPr>
              <a:t>Bullying can have an impact on both the victim and the bully. Victims of bullying may experience anxiety, depression, loneliness, and academic problems. Bullies themselves may also face long-term consequences, including difficulty forming healthy relationships and increased risk of engaging in criminal behavior later in life.</a:t>
            </a:r>
            <a:endParaRPr b="0" lang="ru-RU" sz="2600" spc="-1" strike="noStrike">
              <a:solidFill>
                <a:schemeClr val="dk1"/>
              </a:solidFill>
              <a:latin typeface="Trebuchet MS"/>
            </a:endParaRPr>
          </a:p>
          <a:p>
            <a:pPr indent="0">
              <a:lnSpc>
                <a:spcPct val="100000"/>
              </a:lnSpc>
              <a:spcBef>
                <a:spcPts val="601"/>
              </a:spcBef>
              <a:buNone/>
              <a:tabLst>
                <a:tab algn="l" pos="0"/>
              </a:tabLst>
            </a:pPr>
            <a:endParaRPr b="0" lang="ru-RU" sz="2600" spc="-1" strike="noStrike">
              <a:solidFill>
                <a:schemeClr val="dk1"/>
              </a:solidFill>
              <a:latin typeface="Trebuchet MS"/>
            </a:endParaRPr>
          </a:p>
        </p:txBody>
      </p:sp>
    </p:spTree>
  </p:cSld>
  <p:transition>
    <p:wipe dir="d"/>
  </p:transition>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320040"/>
            <a:ext cx="7241760" cy="1142640"/>
          </a:xfrm>
          <a:prstGeom prst="rect">
            <a:avLst/>
          </a:prstGeom>
          <a:noFill/>
          <a:ln w="0">
            <a:noFill/>
          </a:ln>
        </p:spPr>
        <p:txBody>
          <a:bodyPr lIns="45720" rIns="45720" tIns="0" bIns="0" anchor="b">
            <a:normAutofit/>
          </a:bodyPr>
          <a:p>
            <a:pPr indent="0">
              <a:lnSpc>
                <a:spcPct val="100000"/>
              </a:lnSpc>
              <a:buNone/>
            </a:pPr>
            <a:r>
              <a:rPr b="1" lang="en-US" sz="3800" spc="-1" strike="noStrike" cap="all">
                <a:solidFill>
                  <a:srgbClr val="000000"/>
                </a:solidFill>
                <a:latin typeface="Trebuchet MS"/>
              </a:rPr>
              <a:t>What Can You Do?</a:t>
            </a:r>
            <a:br>
              <a:rPr sz="3800"/>
            </a:br>
            <a:endParaRPr b="0" lang="ru-RU" sz="3800" spc="-1" strike="noStrike">
              <a:solidFill>
                <a:schemeClr val="dk1"/>
              </a:solidFill>
              <a:latin typeface="Trebuchet MS"/>
            </a:endParaRPr>
          </a:p>
        </p:txBody>
      </p:sp>
      <p:sp>
        <p:nvSpPr>
          <p:cNvPr id="97" name="PlaceHolder 2"/>
          <p:cNvSpPr>
            <a:spLocks noGrp="1"/>
          </p:cNvSpPr>
          <p:nvPr>
            <p:ph/>
          </p:nvPr>
        </p:nvSpPr>
        <p:spPr>
          <a:xfrm>
            <a:off x="457200" y="1600200"/>
            <a:ext cx="3520080" cy="4525560"/>
          </a:xfrm>
          <a:prstGeom prst="rect">
            <a:avLst/>
          </a:prstGeom>
          <a:noFill/>
          <a:ln w="0">
            <a:noFill/>
          </a:ln>
        </p:spPr>
        <p:txBody>
          <a:bodyPr lIns="90000" rIns="90000" tIns="45000" bIns="45000" anchor="t">
            <a:normAutofit/>
          </a:bodyPr>
          <a:p>
            <a:pPr marL="274320" indent="-274320">
              <a:lnSpc>
                <a:spcPct val="100000"/>
              </a:lnSpc>
              <a:spcBef>
                <a:spcPts val="601"/>
              </a:spcBef>
              <a:buNone/>
              <a:tabLst>
                <a:tab algn="l" pos="0"/>
              </a:tabLst>
            </a:pPr>
            <a:r>
              <a:rPr b="0" lang="en-US" sz="2800" spc="-1" strike="noStrike">
                <a:solidFill>
                  <a:schemeClr val="dk1"/>
                </a:solidFill>
                <a:latin typeface="Trebuchet MS"/>
              </a:rPr>
              <a:t>     </a:t>
            </a:r>
            <a:r>
              <a:rPr b="0" lang="en-US" sz="2800" spc="-1" strike="noStrike">
                <a:solidFill>
                  <a:schemeClr val="dk1"/>
                </a:solidFill>
                <a:latin typeface="Trebuchet MS"/>
              </a:rPr>
              <a:t>If you or someone you know is being bullied, it's essential to speak up and seek help. Here are some steps you can take:</a:t>
            </a:r>
            <a:endParaRPr b="0" lang="ru-RU" sz="2800" spc="-1" strike="noStrike">
              <a:solidFill>
                <a:schemeClr val="dk1"/>
              </a:solidFill>
              <a:latin typeface="Trebuchet MS"/>
            </a:endParaRPr>
          </a:p>
          <a:p>
            <a:pPr indent="0">
              <a:lnSpc>
                <a:spcPct val="100000"/>
              </a:lnSpc>
              <a:spcBef>
                <a:spcPts val="601"/>
              </a:spcBef>
              <a:buNone/>
              <a:tabLst>
                <a:tab algn="l" pos="0"/>
              </a:tabLst>
            </a:pPr>
            <a:endParaRPr b="0" lang="ru-RU" sz="2800" spc="-1" strike="noStrike">
              <a:solidFill>
                <a:schemeClr val="dk1"/>
              </a:solidFill>
              <a:latin typeface="Trebuchet MS"/>
            </a:endParaRPr>
          </a:p>
        </p:txBody>
      </p:sp>
      <p:sp>
        <p:nvSpPr>
          <p:cNvPr id="98" name="PlaceHolder 3"/>
          <p:cNvSpPr>
            <a:spLocks noGrp="1"/>
          </p:cNvSpPr>
          <p:nvPr>
            <p:ph/>
          </p:nvPr>
        </p:nvSpPr>
        <p:spPr>
          <a:xfrm>
            <a:off x="4178880" y="1600200"/>
            <a:ext cx="3520080" cy="4525560"/>
          </a:xfrm>
          <a:prstGeom prst="rect">
            <a:avLst/>
          </a:prstGeom>
          <a:noFill/>
          <a:ln w="0">
            <a:noFill/>
          </a:ln>
        </p:spPr>
        <p:txBody>
          <a:bodyPr lIns="90000" rIns="90000" tIns="45000" bIns="45000" anchor="t">
            <a:normAutofit fontScale="65342"/>
          </a:bodyPr>
          <a:p>
            <a:pPr marL="274320" indent="-274320">
              <a:lnSpc>
                <a:spcPct val="100000"/>
              </a:lnSpc>
              <a:spcBef>
                <a:spcPts val="601"/>
              </a:spcBef>
              <a:buNone/>
              <a:tabLst>
                <a:tab algn="l" pos="0"/>
              </a:tabLst>
            </a:pPr>
            <a:r>
              <a:rPr b="0" lang="en-US" sz="2800" spc="-1" strike="noStrike">
                <a:solidFill>
                  <a:schemeClr val="dk1"/>
                </a:solidFill>
                <a:latin typeface="Trebuchet MS"/>
              </a:rPr>
              <a:t>1. Talk to a trusted adult, such as a teacher, school counselor, or parent, about what's happening.</a:t>
            </a:r>
            <a:endParaRPr b="0" lang="ru-RU" sz="2800" spc="-1" strike="noStrike">
              <a:solidFill>
                <a:schemeClr val="dk1"/>
              </a:solidFill>
              <a:latin typeface="Trebuchet MS"/>
            </a:endParaRPr>
          </a:p>
          <a:p>
            <a:pPr marL="274320" indent="-274320">
              <a:lnSpc>
                <a:spcPct val="100000"/>
              </a:lnSpc>
              <a:spcBef>
                <a:spcPts val="601"/>
              </a:spcBef>
              <a:buNone/>
              <a:tabLst>
                <a:tab algn="l" pos="0"/>
              </a:tabLst>
            </a:pPr>
            <a:r>
              <a:rPr b="0" lang="en-US" sz="2800" spc="-1" strike="noStrike">
                <a:solidFill>
                  <a:schemeClr val="dk1"/>
                </a:solidFill>
                <a:latin typeface="Trebuchet MS"/>
              </a:rPr>
              <a:t>2. Stand up for yourself. Let the bully know that their behavior is not acceptable.</a:t>
            </a:r>
            <a:endParaRPr b="0" lang="ru-RU" sz="2800" spc="-1" strike="noStrike">
              <a:solidFill>
                <a:schemeClr val="dk1"/>
              </a:solidFill>
              <a:latin typeface="Trebuchet MS"/>
            </a:endParaRPr>
          </a:p>
          <a:p>
            <a:pPr marL="274320" indent="-274320">
              <a:lnSpc>
                <a:spcPct val="100000"/>
              </a:lnSpc>
              <a:spcBef>
                <a:spcPts val="601"/>
              </a:spcBef>
              <a:buNone/>
              <a:tabLst>
                <a:tab algn="l" pos="0"/>
              </a:tabLst>
            </a:pPr>
            <a:r>
              <a:rPr b="0" lang="en-US" sz="2800" spc="-1" strike="noStrike">
                <a:solidFill>
                  <a:schemeClr val="dk1"/>
                </a:solidFill>
                <a:latin typeface="Trebuchet MS"/>
              </a:rPr>
              <a:t>3. Surround yourself with supportive friends who will stand by you and help you through difficult times.</a:t>
            </a:r>
            <a:endParaRPr b="0" lang="ru-RU" sz="2800" spc="-1" strike="noStrike">
              <a:solidFill>
                <a:schemeClr val="dk1"/>
              </a:solidFill>
              <a:latin typeface="Trebuchet MS"/>
            </a:endParaRPr>
          </a:p>
          <a:p>
            <a:pPr marL="274320" indent="-274320">
              <a:lnSpc>
                <a:spcPct val="100000"/>
              </a:lnSpc>
              <a:spcBef>
                <a:spcPts val="601"/>
              </a:spcBef>
              <a:buNone/>
              <a:tabLst>
                <a:tab algn="l" pos="0"/>
              </a:tabLst>
            </a:pPr>
            <a:r>
              <a:rPr b="0" lang="en-US" sz="2800" spc="-1" strike="noStrike">
                <a:solidFill>
                  <a:schemeClr val="dk1"/>
                </a:solidFill>
                <a:latin typeface="Trebuchet MS"/>
              </a:rPr>
              <a:t>4. Practice empathy and kindness towards others. Treat everyone with respect and inclusion.</a:t>
            </a:r>
            <a:endParaRPr b="0" lang="ru-RU" sz="2800" spc="-1" strike="noStrike">
              <a:solidFill>
                <a:schemeClr val="dk1"/>
              </a:solidFill>
              <a:latin typeface="Trebuchet MS"/>
            </a:endParaRPr>
          </a:p>
          <a:p>
            <a:pPr indent="0">
              <a:lnSpc>
                <a:spcPct val="100000"/>
              </a:lnSpc>
              <a:spcBef>
                <a:spcPts val="601"/>
              </a:spcBef>
              <a:buNone/>
              <a:tabLst>
                <a:tab algn="l" pos="0"/>
              </a:tabLst>
            </a:pPr>
            <a:endParaRPr b="0" lang="ru-RU" sz="2800" spc="-1" strike="noStrike">
              <a:solidFill>
                <a:schemeClr val="dk1"/>
              </a:solidFill>
              <a:latin typeface="Trebuchet MS"/>
            </a:endParaRPr>
          </a:p>
        </p:txBody>
      </p:sp>
    </p:spTree>
  </p:cSld>
  <p:transition>
    <p:split dir="out" orient="vert"/>
  </p:transition>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p:nvPr>
        </p:nvSpPr>
        <p:spPr>
          <a:xfrm>
            <a:off x="714240" y="857160"/>
            <a:ext cx="7572240" cy="5000400"/>
          </a:xfrm>
          <a:prstGeom prst="rect">
            <a:avLst/>
          </a:prstGeom>
          <a:noFill/>
          <a:ln w="0">
            <a:noFill/>
          </a:ln>
        </p:spPr>
        <p:txBody>
          <a:bodyPr lIns="90000" rIns="90000" tIns="45000" bIns="45000" anchor="t">
            <a:normAutofit fontScale="86944" lnSpcReduction="10000"/>
          </a:bodyPr>
          <a:p>
            <a:pPr marL="274320" indent="-274320">
              <a:lnSpc>
                <a:spcPct val="100000"/>
              </a:lnSpc>
              <a:spcBef>
                <a:spcPts val="601"/>
              </a:spcBef>
              <a:buNone/>
              <a:tabLst>
                <a:tab algn="l" pos="0"/>
              </a:tabLst>
            </a:pPr>
            <a:r>
              <a:rPr b="0" lang="en-US" sz="2600" spc="-1" strike="noStrike">
                <a:solidFill>
                  <a:schemeClr val="dk1"/>
                </a:solidFill>
                <a:latin typeface="Trebuchet MS"/>
              </a:rPr>
              <a:t>     </a:t>
            </a:r>
            <a:r>
              <a:rPr b="0" lang="en-US" sz="2600" spc="-1" strike="noStrike">
                <a:solidFill>
                  <a:schemeClr val="dk1"/>
                </a:solidFill>
                <a:latin typeface="Trebuchet MS"/>
              </a:rPr>
              <a:t>In addition to bullying, there may be other problems that arise at school, such as conflicts with classmates, academic challenges, or feelings of stress and pressure. It's essential to address these issues in a constructive and supportive manner. Remember, you are not alone, and there are people who care about your well-being and are willing to help. By working together, we can create a school environment where everyone feels safe, respected, and valued. Let's stand up against bullying and support one another in overcoming challenges at school. Your well-being is important, and there are resources available to support you.</a:t>
            </a:r>
            <a:endParaRPr b="0" lang="ru-RU" sz="2600" spc="-1" strike="noStrike">
              <a:solidFill>
                <a:schemeClr val="dk1"/>
              </a:solidFill>
              <a:latin typeface="Trebuchet MS"/>
            </a:endParaRPr>
          </a:p>
          <a:p>
            <a:pPr marL="274320" indent="-274320">
              <a:lnSpc>
                <a:spcPct val="100000"/>
              </a:lnSpc>
              <a:spcBef>
                <a:spcPts val="601"/>
              </a:spcBef>
              <a:buNone/>
              <a:tabLst>
                <a:tab algn="l" pos="0"/>
              </a:tabLst>
            </a:pPr>
            <a:r>
              <a:rPr b="0" lang="en-US" sz="2600" spc="-1" strike="noStrike">
                <a:solidFill>
                  <a:schemeClr val="dk1"/>
                </a:solidFill>
                <a:latin typeface="Trebuchet MS"/>
              </a:rPr>
              <a:t>     </a:t>
            </a:r>
            <a:r>
              <a:rPr b="0" lang="en-US" sz="2600" spc="-1" strike="noStrike">
                <a:solidFill>
                  <a:schemeClr val="dk1"/>
                </a:solidFill>
                <a:latin typeface="Trebuchet MS"/>
              </a:rPr>
              <a:t>Remember, together, we can make a positive difference in our school community.</a:t>
            </a:r>
            <a:endParaRPr b="0" lang="ru-RU" sz="2600" spc="-1" strike="noStrike">
              <a:solidFill>
                <a:schemeClr val="dk1"/>
              </a:solidFill>
              <a:latin typeface="Trebuchet MS"/>
            </a:endParaRPr>
          </a:p>
          <a:p>
            <a:pPr indent="0">
              <a:lnSpc>
                <a:spcPct val="100000"/>
              </a:lnSpc>
              <a:spcBef>
                <a:spcPts val="601"/>
              </a:spcBef>
              <a:buNone/>
              <a:tabLst>
                <a:tab algn="l" pos="0"/>
              </a:tabLst>
            </a:pPr>
            <a:endParaRPr b="0" lang="ru-RU" sz="2600" spc="-1" strike="noStrike">
              <a:solidFill>
                <a:schemeClr val="dk1"/>
              </a:solidFill>
              <a:latin typeface="Trebuchet MS"/>
            </a:endParaRPr>
          </a:p>
        </p:txBody>
      </p:sp>
    </p:spTree>
  </p:cSld>
  <p:transition>
    <p:cover dir="ld"/>
  </p:transition>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p:nvPr>
        </p:nvSpPr>
        <p:spPr>
          <a:xfrm>
            <a:off x="5389200" y="4143240"/>
            <a:ext cx="3428640" cy="1714320"/>
          </a:xfrm>
          <a:prstGeom prst="rect">
            <a:avLst/>
          </a:prstGeom>
          <a:noFill/>
          <a:ln w="0">
            <a:noFill/>
          </a:ln>
        </p:spPr>
        <p:txBody>
          <a:bodyPr numCol="1" spcCol="0" lIns="82440" rIns="0" tIns="0" bIns="0" anchor="t">
            <a:normAutofit/>
          </a:bodyPr>
          <a:p>
            <a:pPr indent="0" algn="ctr">
              <a:lnSpc>
                <a:spcPct val="100000"/>
              </a:lnSpc>
              <a:buNone/>
              <a:tabLst>
                <a:tab algn="l" pos="0"/>
              </a:tabLst>
            </a:pPr>
            <a:endParaRPr b="0" lang="ru-RU" sz="3600" spc="-1" strike="noStrike">
              <a:solidFill>
                <a:schemeClr val="dk1"/>
              </a:solidFill>
              <a:latin typeface="Trebuchet MS"/>
            </a:endParaRPr>
          </a:p>
          <a:p>
            <a:pPr indent="0" algn="ctr">
              <a:lnSpc>
                <a:spcPct val="100000"/>
              </a:lnSpc>
              <a:buNone/>
              <a:tabLst>
                <a:tab algn="l" pos="0"/>
              </a:tabLst>
            </a:pPr>
            <a:r>
              <a:rPr b="1" lang="en-US" sz="3600" spc="-1" strike="noStrike">
                <a:solidFill>
                  <a:schemeClr val="dk1"/>
                </a:solidFill>
                <a:latin typeface="Trebuchet MS"/>
              </a:rPr>
              <a:t>Thank you for attention!</a:t>
            </a:r>
            <a:endParaRPr b="0" lang="ru-RU" sz="3600" spc="-1" strike="noStrike">
              <a:solidFill>
                <a:schemeClr val="dk1"/>
              </a:solidFill>
              <a:latin typeface="Trebuchet MS"/>
            </a:endParaRPr>
          </a:p>
        </p:txBody>
      </p:sp>
      <p:pic>
        <p:nvPicPr>
          <p:cNvPr id="101" name="Picture 3" descr="C:\Users\Admin\Desktop\photo_2024-06-20_13-06-31 (2).jpg"/>
          <p:cNvPicPr/>
          <p:nvPr/>
        </p:nvPicPr>
        <p:blipFill>
          <a:blip r:embed="rId1"/>
          <a:stretch/>
        </p:blipFill>
        <p:spPr>
          <a:xfrm>
            <a:off x="1214280" y="0"/>
            <a:ext cx="6500520" cy="4235760"/>
          </a:xfrm>
          <a:prstGeom prst="rect">
            <a:avLst/>
          </a:prstGeom>
          <a:ln w="0">
            <a:noFill/>
          </a:ln>
        </p:spPr>
      </p:pic>
    </p:spTree>
  </p:cSld>
  <p:transition>
    <p:wedge/>
  </p:transition>
</p:sld>
</file>

<file path=ppt/theme/_rels/theme1.xml.rels><?xml version="1.0" encoding="UTF-8"?>
<Relationships xmlns="http://schemas.openxmlformats.org/package/2006/relationships"><Relationship Id="rId1" Type="http://schemas.openxmlformats.org/officeDocument/2006/relationships/image" Target="../media/image1.jpeg"/>
</Relationships>
</file>

<file path=ppt/theme/_rels/theme10.xml.rels><?xml version="1.0" encoding="UTF-8"?>
<Relationships xmlns="http://schemas.openxmlformats.org/package/2006/relationships"><Relationship Id="rId1" Type="http://schemas.openxmlformats.org/officeDocument/2006/relationships/image" Target="../media/image1.jpeg"/>
</Relationships>
</file>

<file path=ppt/theme/_rels/theme11.xml.rels><?xml version="1.0" encoding="UTF-8"?>
<Relationships xmlns="http://schemas.openxmlformats.org/package/2006/relationships"><Relationship Id="rId1" Type="http://schemas.openxmlformats.org/officeDocument/2006/relationships/image" Target="../media/image1.jpeg"/>
</Relationships>
</file>

<file path=ppt/theme/_rels/theme2.xml.rels><?xml version="1.0" encoding="UTF-8"?>
<Relationships xmlns="http://schemas.openxmlformats.org/package/2006/relationships"><Relationship Id="rId1" Type="http://schemas.openxmlformats.org/officeDocument/2006/relationships/image" Target="../media/image1.jpeg"/>
</Relationships>
</file>

<file path=ppt/theme/_rels/theme3.xml.rels><?xml version="1.0" encoding="UTF-8"?>
<Relationships xmlns="http://schemas.openxmlformats.org/package/2006/relationships"><Relationship Id="rId1" Type="http://schemas.openxmlformats.org/officeDocument/2006/relationships/image" Target="../media/image1.jpeg"/>
</Relationships>
</file>

<file path=ppt/theme/_rels/theme4.xml.rels><?xml version="1.0" encoding="UTF-8"?>
<Relationships xmlns="http://schemas.openxmlformats.org/package/2006/relationships"><Relationship Id="rId1" Type="http://schemas.openxmlformats.org/officeDocument/2006/relationships/image" Target="../media/image1.jpeg"/>
</Relationships>
</file>

<file path=ppt/theme/_rels/theme5.xml.rels><?xml version="1.0" encoding="UTF-8"?>
<Relationships xmlns="http://schemas.openxmlformats.org/package/2006/relationships"><Relationship Id="rId1" Type="http://schemas.openxmlformats.org/officeDocument/2006/relationships/image" Target="../media/image1.jpeg"/>
</Relationships>
</file>

<file path=ppt/theme/_rels/theme6.xml.rels><?xml version="1.0" encoding="UTF-8"?>
<Relationships xmlns="http://schemas.openxmlformats.org/package/2006/relationships"><Relationship Id="rId1" Type="http://schemas.openxmlformats.org/officeDocument/2006/relationships/image" Target="../media/image1.jpeg"/>
</Relationships>
</file>

<file path=ppt/theme/_rels/theme7.xml.rels><?xml version="1.0" encoding="UTF-8"?>
<Relationships xmlns="http://schemas.openxmlformats.org/package/2006/relationships"><Relationship Id="rId1" Type="http://schemas.openxmlformats.org/officeDocument/2006/relationships/image" Target="../media/image1.jpeg"/>
</Relationships>
</file>

<file path=ppt/theme/_rels/theme8.xml.rels><?xml version="1.0" encoding="UTF-8"?>
<Relationships xmlns="http://schemas.openxmlformats.org/package/2006/relationships"><Relationship Id="rId1" Type="http://schemas.openxmlformats.org/officeDocument/2006/relationships/image" Target="../media/image1.jpeg"/>
</Relationships>
</file>

<file path=ppt/theme/_rels/theme9.xml.rels><?xml version="1.0" encoding="UTF-8"?>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10.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11.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2.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3.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4.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5.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6.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7.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8.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ppt/theme/theme9.xml><?xml version="1.0" encoding="utf-8"?>
<a:theme xmlns:a="http://schemas.openxmlformats.org/drawingml/2006/main" xmlns:r="http://schemas.openxmlformats.org/officeDocument/2006/relationships"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pitchFamily="0" charset="1"/>
        <a:ea typeface=""/>
        <a:cs typeface=""/>
      </a:majorFont>
      <a:minorFont>
        <a:latin typeface="Trebuchet MS" pitchFamily="0" charset="1"/>
        <a:ea typeface=""/>
        <a:cs typeface=""/>
      </a:minorFont>
    </a:fontScheme>
    <a:fmtScheme>
      <a:fillStyleLst>
        <a:solidFill>
          <a:schemeClr val="phClr"/>
        </a:solidFill>
        <a:gradFill>
          <a:gsLst>
            <a:gs pos="0">
              <a:schemeClr val="phClr">
                <a:tint val="15000"/>
              </a:schemeClr>
            </a:gs>
            <a:gs pos="49000">
              <a:schemeClr val="phClr">
                <a:tint val="50000"/>
              </a:schemeClr>
            </a:gs>
            <a:gs pos="49100">
              <a:schemeClr val="phClr">
                <a:tint val="64000"/>
              </a:schemeClr>
            </a:gs>
            <a:gs pos="92000">
              <a:schemeClr val="phClr">
                <a:tint val="50000"/>
              </a:schemeClr>
            </a:gs>
            <a:gs pos="100000">
              <a:schemeClr val="phClr">
                <a:tint val="43000"/>
              </a:schemeClr>
            </a:gs>
          </a:gsLst>
          <a:lin ang="5400000" scaled="1"/>
          <a:tileRect l="0" t="0" r="0" b="0"/>
        </a:gradFill>
        <a:gradFill>
          <a:gsLst>
            <a:gs pos="0">
              <a:schemeClr val="phClr">
                <a:tint val="74000"/>
              </a:schemeClr>
            </a:gs>
            <a:gs pos="49000">
              <a:schemeClr val="phClr">
                <a:tint val="96000"/>
                <a:shade val="84000"/>
              </a:schemeClr>
            </a:gs>
            <a:gs pos="49100">
              <a:schemeClr val="phClr">
                <a:shade val="55000"/>
              </a:schemeClr>
            </a:gs>
            <a:gs pos="92000">
              <a:schemeClr val="phClr">
                <a:tint val="98000"/>
                <a:shade val="90000"/>
              </a:schemeClr>
            </a:gs>
            <a:gs pos="100000">
              <a:schemeClr val="phClr">
                <a:tint val="90000"/>
                <a:shade val="97000"/>
              </a:schemeClr>
            </a:gs>
          </a:gsLst>
          <a:lin ang="5400000" scaled="1"/>
          <a:tileRect l="0" t="0" r="0" b="0"/>
        </a:gradFill>
      </a:fillStyleLst>
      <a:lnStyleLst>
        <a:ln w="11430" cap="flat" cmpd="sng" algn="ctr">
          <a:prstDash val="solid"/>
        </a:ln>
        <a:ln w="40000" cap="flat" cmpd="sng" algn="ctr">
          <a:prstDash val="solid"/>
        </a:ln>
        <a:ln w="318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78000"/>
              </a:schemeClr>
            </a:gs>
            <a:gs pos="100000">
              <a:schemeClr val="phClr">
                <a:shade val="35000"/>
              </a:schemeClr>
            </a:gs>
          </a:gsLst>
          <a:path path="circle">
            <a:fillToRect l="50000" t="50000" r="50000" b="50000"/>
          </a:path>
          <a:tileRect l="0" t="0" r="0" b="0"/>
        </a:gradFill>
        <a:blipFill rotWithShape="0">
          <a:blip r:embed="rId1"/>
          <a:srcRect l="0" t="0" r="0" b="0"/>
          <a:tile tx="0" ty="0" sx="50000" sy="50000" flip="none" algn="tl"/>
        </a:blipFill>
      </a:bgFillStyleLst>
    </a:fmtScheme>
  </a:themeElements>
</a:theme>
</file>

<file path=docProps/app.xml><?xml version="1.0" encoding="utf-8"?>
<Properties xmlns="http://schemas.openxmlformats.org/officeDocument/2006/extended-properties" xmlns:vt="http://schemas.openxmlformats.org/officeDocument/2006/docPropsVTypes">
  <Template>Opulent</Template>
  <TotalTime>7</TotalTime>
  <Application>LibreOffice/24.2.1.2$Windows_X86_64 LibreOffice_project/db4def46b0453cc22e2d0305797cf981b68ef5ac</Application>
  <AppVersion>15.0000</AppVersion>
  <Words>524</Words>
  <Paragraphs>27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2024-06-20T10:07:04Z</dcterms:created>
  <dc:creator>Admin</dc:creator>
  <dc:description/>
  <dc:language>ru-RU</dc:language>
  <cp:lastModifiedBy>Admin</cp:lastModifiedBy>
  <dcterms:modified xsi:type="dcterms:W3CDTF">2024-06-20T10:24:26Z</dcterms:modified>
  <cp:revision>2</cp:revision>
  <dc:subject/>
  <dc:title>Understanding Bullying and Addressing School Problems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Экран (4:3)</vt:lpwstr>
  </property>
  <property fmtid="{D5CDD505-2E9C-101B-9397-08002B2CF9AE}" pid="3" name="Slides">
    <vt:i4>9</vt:i4>
  </property>
</Properties>
</file>