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81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6" r:id="rId16"/>
    <p:sldId id="277" r:id="rId17"/>
    <p:sldId id="279" r:id="rId18"/>
    <p:sldId id="280" r:id="rId19"/>
    <p:sldId id="282" r:id="rId20"/>
    <p:sldId id="283" r:id="rId21"/>
    <p:sldId id="284" r:id="rId22"/>
    <p:sldId id="286" r:id="rId23"/>
    <p:sldId id="285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8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Relationship Id="rId14" Type="http://schemas.openxmlformats.org/officeDocument/2006/relationships/image" Target="../media/image1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61D4C7-E479-486B-A867-BDD3B0408BA7}" type="doc">
      <dgm:prSet loTypeId="urn:microsoft.com/office/officeart/2005/8/layout/default" loCatId="list" qsTypeId="urn:microsoft.com/office/officeart/2005/8/quickstyle/simple1#1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934A7851-D55E-4667-A6ED-FA66C219C3E7}">
      <dgm:prSet phldrT="[Текст]"/>
      <dgm:spPr/>
      <dgm:t>
        <a:bodyPr/>
        <a:lstStyle/>
        <a:p>
          <a:r>
            <a:rPr lang="ru-RU" b="0" i="0" dirty="0" err="1" smtClean="0"/>
            <a:t>Біла</a:t>
          </a:r>
          <a:r>
            <a:rPr lang="ru-RU" b="0" i="0" dirty="0" smtClean="0"/>
            <a:t> Лариса </a:t>
          </a:r>
          <a:r>
            <a:rPr lang="ru-RU" b="0" i="0" dirty="0" err="1" smtClean="0"/>
            <a:t>Петрівна</a:t>
          </a:r>
          <a:r>
            <a:rPr lang="ru-RU" b="0" i="0" dirty="0" smtClean="0"/>
            <a:t> (</a:t>
          </a:r>
          <a:r>
            <a:rPr lang="ru-RU" b="0" i="0" dirty="0" err="1" smtClean="0"/>
            <a:t>м.Вінниця</a:t>
          </a:r>
          <a:r>
            <a:rPr lang="ru-RU" b="0" i="0" dirty="0" smtClean="0"/>
            <a:t>)</a:t>
          </a:r>
          <a:endParaRPr lang="ru-RU" dirty="0"/>
        </a:p>
      </dgm:t>
    </dgm:pt>
    <dgm:pt modelId="{E182E725-3BEF-477A-897A-EC3B33D2EC32}" type="parTrans" cxnId="{26BE9518-8ECB-4A0F-8CE0-0BFB58C241DC}">
      <dgm:prSet/>
      <dgm:spPr/>
      <dgm:t>
        <a:bodyPr/>
        <a:lstStyle/>
        <a:p>
          <a:endParaRPr lang="ru-RU"/>
        </a:p>
      </dgm:t>
    </dgm:pt>
    <dgm:pt modelId="{2ED8DFAD-827C-44C6-9428-804CF261790F}" type="sibTrans" cxnId="{26BE9518-8ECB-4A0F-8CE0-0BFB58C241DC}">
      <dgm:prSet/>
      <dgm:spPr/>
      <dgm:t>
        <a:bodyPr/>
        <a:lstStyle/>
        <a:p>
          <a:endParaRPr lang="ru-RU"/>
        </a:p>
      </dgm:t>
    </dgm:pt>
    <dgm:pt modelId="{747F70B9-3951-4AB4-A1E7-AD0AB4A831A3}">
      <dgm:prSet/>
      <dgm:spPr/>
      <dgm:t>
        <a:bodyPr/>
        <a:lstStyle/>
        <a:p>
          <a:r>
            <a:rPr lang="ru-RU" b="0" i="0" dirty="0" err="1" smtClean="0"/>
            <a:t>Косюк</a:t>
          </a:r>
          <a:r>
            <a:rPr lang="ru-RU" b="0" i="0" dirty="0" smtClean="0"/>
            <a:t> Оксана </a:t>
          </a:r>
          <a:r>
            <a:rPr lang="ru-RU" b="0" i="0" dirty="0" err="1" smtClean="0"/>
            <a:t>Петрівна</a:t>
          </a:r>
          <a:r>
            <a:rPr lang="ru-RU" b="0" i="0" dirty="0" smtClean="0"/>
            <a:t> (</a:t>
          </a:r>
          <a:r>
            <a:rPr lang="ru-RU" b="0" i="0" dirty="0" err="1" smtClean="0"/>
            <a:t>м.Луцьк</a:t>
          </a:r>
          <a:r>
            <a:rPr lang="ru-RU" b="0" i="0" dirty="0" smtClean="0"/>
            <a:t>)</a:t>
          </a:r>
          <a:endParaRPr lang="ru-RU" b="0" i="0" dirty="0"/>
        </a:p>
      </dgm:t>
    </dgm:pt>
    <dgm:pt modelId="{548790F5-5620-4820-8E65-3B0E65EC413E}" type="parTrans" cxnId="{16C689F4-7DC0-4B3B-8B2E-7D01BD98825A}">
      <dgm:prSet/>
      <dgm:spPr/>
      <dgm:t>
        <a:bodyPr/>
        <a:lstStyle/>
        <a:p>
          <a:endParaRPr lang="ru-RU"/>
        </a:p>
      </dgm:t>
    </dgm:pt>
    <dgm:pt modelId="{5B4A26DE-5A16-43FA-8A34-C1878BB26196}" type="sibTrans" cxnId="{16C689F4-7DC0-4B3B-8B2E-7D01BD98825A}">
      <dgm:prSet/>
      <dgm:spPr/>
      <dgm:t>
        <a:bodyPr/>
        <a:lstStyle/>
        <a:p>
          <a:endParaRPr lang="ru-RU"/>
        </a:p>
      </dgm:t>
    </dgm:pt>
    <dgm:pt modelId="{E9550D28-D63F-4BDB-8806-B7B5515F2EFA}">
      <dgm:prSet/>
      <dgm:spPr/>
      <dgm:t>
        <a:bodyPr/>
        <a:lstStyle/>
        <a:p>
          <a:r>
            <a:rPr lang="ru-RU" b="0" i="0" dirty="0" smtClean="0"/>
            <a:t>Хомяк </a:t>
          </a:r>
          <a:r>
            <a:rPr lang="ru-RU" b="0" i="0" dirty="0" err="1" smtClean="0"/>
            <a:t>Наталія</a:t>
          </a:r>
          <a:r>
            <a:rPr lang="ru-RU" b="0" i="0" dirty="0" smtClean="0"/>
            <a:t> </a:t>
          </a:r>
          <a:r>
            <a:rPr lang="ru-RU" b="0" i="0" dirty="0" err="1" smtClean="0"/>
            <a:t>Дмитрівна</a:t>
          </a:r>
          <a:r>
            <a:rPr lang="ru-RU" b="0" i="0" dirty="0" smtClean="0"/>
            <a:t>  (</a:t>
          </a:r>
          <a:r>
            <a:rPr lang="ru-RU" b="0" i="0" dirty="0" err="1" smtClean="0"/>
            <a:t>м.Луцьк</a:t>
          </a:r>
          <a:r>
            <a:rPr lang="ru-RU" b="0" i="0" dirty="0" smtClean="0"/>
            <a:t>)</a:t>
          </a:r>
          <a:endParaRPr lang="ru-RU" b="0" i="0" dirty="0"/>
        </a:p>
      </dgm:t>
    </dgm:pt>
    <dgm:pt modelId="{09639177-11B8-4A2D-929C-01FA95D84ABF}" type="parTrans" cxnId="{8D5F01D9-CEA9-4592-9678-8AD8E54C0C5F}">
      <dgm:prSet/>
      <dgm:spPr/>
      <dgm:t>
        <a:bodyPr/>
        <a:lstStyle/>
        <a:p>
          <a:endParaRPr lang="ru-RU"/>
        </a:p>
      </dgm:t>
    </dgm:pt>
    <dgm:pt modelId="{5F6478EE-C68C-4A3C-A1E4-DF72EE9D8673}" type="sibTrans" cxnId="{8D5F01D9-CEA9-4592-9678-8AD8E54C0C5F}">
      <dgm:prSet/>
      <dgm:spPr/>
      <dgm:t>
        <a:bodyPr/>
        <a:lstStyle/>
        <a:p>
          <a:endParaRPr lang="ru-RU"/>
        </a:p>
      </dgm:t>
    </dgm:pt>
    <dgm:pt modelId="{6B80FE03-BBE5-4147-95BC-F9955BF7BC29}">
      <dgm:prSet/>
      <dgm:spPr/>
      <dgm:t>
        <a:bodyPr/>
        <a:lstStyle/>
        <a:p>
          <a:r>
            <a:rPr lang="ru-RU" b="0" i="0" dirty="0" err="1" smtClean="0"/>
            <a:t>Пойда</a:t>
          </a:r>
          <a:r>
            <a:rPr lang="ru-RU" b="0" i="0" dirty="0" smtClean="0"/>
            <a:t> Василь </a:t>
          </a:r>
          <a:r>
            <a:rPr lang="ru-RU" b="0" i="0" dirty="0" err="1" smtClean="0"/>
            <a:t>Васильович</a:t>
          </a:r>
          <a:r>
            <a:rPr lang="ru-RU" b="0" i="0" dirty="0" smtClean="0"/>
            <a:t>  (м.Ужгород)</a:t>
          </a:r>
          <a:endParaRPr lang="ru-RU" b="0" i="0" dirty="0"/>
        </a:p>
      </dgm:t>
    </dgm:pt>
    <dgm:pt modelId="{1E5CF0B4-4B49-4953-BDF2-8E02DB7300A1}" type="parTrans" cxnId="{38E6A79B-CCF4-4677-8765-2EC0736108F1}">
      <dgm:prSet/>
      <dgm:spPr/>
      <dgm:t>
        <a:bodyPr/>
        <a:lstStyle/>
        <a:p>
          <a:endParaRPr lang="ru-RU"/>
        </a:p>
      </dgm:t>
    </dgm:pt>
    <dgm:pt modelId="{A201D50D-CFD4-4ECC-8448-9C5E051BA3F3}" type="sibTrans" cxnId="{38E6A79B-CCF4-4677-8765-2EC0736108F1}">
      <dgm:prSet/>
      <dgm:spPr/>
      <dgm:t>
        <a:bodyPr/>
        <a:lstStyle/>
        <a:p>
          <a:endParaRPr lang="ru-RU"/>
        </a:p>
      </dgm:t>
    </dgm:pt>
    <dgm:pt modelId="{98FF688B-6E8F-4CF9-8B88-4A28E0B13687}">
      <dgm:prSet/>
      <dgm:spPr/>
      <dgm:t>
        <a:bodyPr/>
        <a:lstStyle/>
        <a:p>
          <a:r>
            <a:rPr lang="ru-RU" b="0" i="0" dirty="0" err="1" smtClean="0"/>
            <a:t>Вірстюк</a:t>
          </a:r>
          <a:r>
            <a:rPr lang="ru-RU" b="0" i="0" dirty="0" smtClean="0"/>
            <a:t> </a:t>
          </a:r>
          <a:r>
            <a:rPr lang="ru-RU" b="0" i="0" dirty="0" err="1" smtClean="0"/>
            <a:t>Микола</a:t>
          </a:r>
          <a:r>
            <a:rPr lang="ru-RU" b="0" i="0" dirty="0" smtClean="0"/>
            <a:t> </a:t>
          </a:r>
          <a:r>
            <a:rPr lang="ru-RU" b="0" i="0" dirty="0" err="1" smtClean="0"/>
            <a:t>Миколайович</a:t>
          </a:r>
          <a:r>
            <a:rPr lang="ru-RU" b="0" i="0" dirty="0" smtClean="0"/>
            <a:t> (</a:t>
          </a:r>
          <a:r>
            <a:rPr lang="ru-RU" b="0" i="0" dirty="0" err="1" smtClean="0"/>
            <a:t>м.Івано-Франківськ</a:t>
          </a:r>
          <a:r>
            <a:rPr lang="ru-RU" b="0" i="0" dirty="0" smtClean="0"/>
            <a:t>)</a:t>
          </a:r>
          <a:endParaRPr lang="ru-RU" b="0" i="0" dirty="0"/>
        </a:p>
      </dgm:t>
    </dgm:pt>
    <dgm:pt modelId="{2EF74CBA-E76E-40CA-8666-A8A539893603}" type="parTrans" cxnId="{F70FD046-D568-4DE0-B98E-009CC5E9A205}">
      <dgm:prSet/>
      <dgm:spPr/>
      <dgm:t>
        <a:bodyPr/>
        <a:lstStyle/>
        <a:p>
          <a:endParaRPr lang="ru-RU"/>
        </a:p>
      </dgm:t>
    </dgm:pt>
    <dgm:pt modelId="{6A82D9E7-38C6-474D-B596-C064C3F26E85}" type="sibTrans" cxnId="{F70FD046-D568-4DE0-B98E-009CC5E9A205}">
      <dgm:prSet/>
      <dgm:spPr/>
      <dgm:t>
        <a:bodyPr/>
        <a:lstStyle/>
        <a:p>
          <a:endParaRPr lang="ru-RU"/>
        </a:p>
      </dgm:t>
    </dgm:pt>
    <dgm:pt modelId="{07F0AFFD-7B1A-427B-ADA1-C875EB991CE4}">
      <dgm:prSet/>
      <dgm:spPr/>
      <dgm:t>
        <a:bodyPr/>
        <a:lstStyle/>
        <a:p>
          <a:r>
            <a:rPr lang="ru-RU" b="0" i="0" dirty="0" smtClean="0"/>
            <a:t>Бояринова Оксана </a:t>
          </a:r>
          <a:r>
            <a:rPr lang="ru-RU" b="0" i="0" dirty="0" err="1" smtClean="0"/>
            <a:t>Євгеніївна</a:t>
          </a:r>
          <a:r>
            <a:rPr lang="ru-RU" b="0" i="0" dirty="0" smtClean="0"/>
            <a:t> (</a:t>
          </a:r>
          <a:r>
            <a:rPr lang="ru-RU" b="0" i="0" dirty="0" err="1" smtClean="0"/>
            <a:t>м.Київ</a:t>
          </a:r>
          <a:r>
            <a:rPr lang="ru-RU" b="0" i="0" dirty="0" smtClean="0"/>
            <a:t>)</a:t>
          </a:r>
          <a:endParaRPr lang="ru-RU" b="0" i="0" dirty="0"/>
        </a:p>
      </dgm:t>
    </dgm:pt>
    <dgm:pt modelId="{2BFBCF9D-30E9-40FD-ACFA-D2C4BE0F6DEF}" type="parTrans" cxnId="{EE184056-48EA-4E60-A20B-C60FE228017A}">
      <dgm:prSet/>
      <dgm:spPr/>
      <dgm:t>
        <a:bodyPr/>
        <a:lstStyle/>
        <a:p>
          <a:endParaRPr lang="ru-RU"/>
        </a:p>
      </dgm:t>
    </dgm:pt>
    <dgm:pt modelId="{62F55668-CD30-46B7-8C26-5048C731D29B}" type="sibTrans" cxnId="{EE184056-48EA-4E60-A20B-C60FE228017A}">
      <dgm:prSet/>
      <dgm:spPr/>
      <dgm:t>
        <a:bodyPr/>
        <a:lstStyle/>
        <a:p>
          <a:endParaRPr lang="ru-RU"/>
        </a:p>
      </dgm:t>
    </dgm:pt>
    <dgm:pt modelId="{D1309260-BE57-4A13-9BFD-FE2BD835D430}">
      <dgm:prSet/>
      <dgm:spPr/>
      <dgm:t>
        <a:bodyPr/>
        <a:lstStyle/>
        <a:p>
          <a:r>
            <a:rPr lang="ru-RU" b="0" i="0" dirty="0" err="1" smtClean="0"/>
            <a:t>Шемота</a:t>
          </a:r>
          <a:r>
            <a:rPr lang="ru-RU" b="0" i="0" dirty="0" smtClean="0"/>
            <a:t> Ольга </a:t>
          </a:r>
          <a:r>
            <a:rPr lang="ru-RU" b="0" i="0" dirty="0" err="1" smtClean="0"/>
            <a:t>Серіївна</a:t>
          </a:r>
          <a:r>
            <a:rPr lang="ru-RU" b="0" i="0" dirty="0" smtClean="0"/>
            <a:t> (</a:t>
          </a:r>
          <a:r>
            <a:rPr lang="ru-RU" b="0" i="0" dirty="0" err="1" smtClean="0"/>
            <a:t>м.Київ</a:t>
          </a:r>
          <a:r>
            <a:rPr lang="ru-RU" b="0" i="0" dirty="0" smtClean="0"/>
            <a:t>)</a:t>
          </a:r>
          <a:endParaRPr lang="ru-RU" b="0" i="0" dirty="0"/>
        </a:p>
      </dgm:t>
    </dgm:pt>
    <dgm:pt modelId="{10E94E30-4E41-4F1A-9864-D74FA99BC6EF}" type="parTrans" cxnId="{4A9073C4-F41E-40FF-9BA2-BD20BB65DA0C}">
      <dgm:prSet/>
      <dgm:spPr/>
      <dgm:t>
        <a:bodyPr/>
        <a:lstStyle/>
        <a:p>
          <a:endParaRPr lang="ru-RU"/>
        </a:p>
      </dgm:t>
    </dgm:pt>
    <dgm:pt modelId="{DD85A52A-12A8-4066-801D-4F02BEB55947}" type="sibTrans" cxnId="{4A9073C4-F41E-40FF-9BA2-BD20BB65DA0C}">
      <dgm:prSet/>
      <dgm:spPr/>
      <dgm:t>
        <a:bodyPr/>
        <a:lstStyle/>
        <a:p>
          <a:endParaRPr lang="ru-RU"/>
        </a:p>
      </dgm:t>
    </dgm:pt>
    <dgm:pt modelId="{7A49279B-CF30-4A26-8BE6-1ECB79363B97}">
      <dgm:prSet/>
      <dgm:spPr/>
      <dgm:t>
        <a:bodyPr/>
        <a:lstStyle/>
        <a:p>
          <a:r>
            <a:rPr lang="ru-RU" b="0" i="0" dirty="0" err="1" smtClean="0"/>
            <a:t>Золотарьова</a:t>
          </a:r>
          <a:r>
            <a:rPr lang="ru-RU" b="0" i="0" dirty="0" smtClean="0"/>
            <a:t> </a:t>
          </a:r>
          <a:r>
            <a:rPr lang="ru-RU" b="0" i="0" dirty="0" err="1" smtClean="0"/>
            <a:t>Надія</a:t>
          </a:r>
          <a:r>
            <a:rPr lang="ru-RU" b="0" i="0" dirty="0" smtClean="0"/>
            <a:t> </a:t>
          </a:r>
          <a:r>
            <a:rPr lang="ru-RU" b="0" i="0" dirty="0" err="1" smtClean="0"/>
            <a:t>Леонідівна</a:t>
          </a:r>
          <a:r>
            <a:rPr lang="ru-RU" b="0" i="0" dirty="0" smtClean="0"/>
            <a:t> (</a:t>
          </a:r>
          <a:r>
            <a:rPr lang="ru-RU" b="0" i="0" dirty="0" err="1" smtClean="0"/>
            <a:t>м.Луганськ</a:t>
          </a:r>
          <a:r>
            <a:rPr lang="ru-RU" b="0" i="0" dirty="0" smtClean="0"/>
            <a:t>)</a:t>
          </a:r>
          <a:endParaRPr lang="ru-RU" b="0" i="0" dirty="0"/>
        </a:p>
      </dgm:t>
    </dgm:pt>
    <dgm:pt modelId="{8039E962-6470-44FF-9C8D-5654C927CCB5}" type="parTrans" cxnId="{8E236BE6-B7AB-4F19-80CC-892740AFB961}">
      <dgm:prSet/>
      <dgm:spPr/>
      <dgm:t>
        <a:bodyPr/>
        <a:lstStyle/>
        <a:p>
          <a:endParaRPr lang="ru-RU"/>
        </a:p>
      </dgm:t>
    </dgm:pt>
    <dgm:pt modelId="{9F67F61A-6DE6-4708-8204-C964C3F8C1D5}" type="sibTrans" cxnId="{8E236BE6-B7AB-4F19-80CC-892740AFB961}">
      <dgm:prSet/>
      <dgm:spPr/>
      <dgm:t>
        <a:bodyPr/>
        <a:lstStyle/>
        <a:p>
          <a:endParaRPr lang="ru-RU"/>
        </a:p>
      </dgm:t>
    </dgm:pt>
    <dgm:pt modelId="{26898925-A3EF-4103-9AAC-F8DA73566EDB}">
      <dgm:prSet/>
      <dgm:spPr/>
      <dgm:t>
        <a:bodyPr/>
        <a:lstStyle/>
        <a:p>
          <a:r>
            <a:rPr lang="ru-RU" b="0" i="0" dirty="0" smtClean="0"/>
            <a:t>Дудко </a:t>
          </a:r>
          <a:r>
            <a:rPr lang="ru-RU" b="0" i="0" dirty="0" err="1" smtClean="0"/>
            <a:t>Юлія</a:t>
          </a:r>
          <a:r>
            <a:rPr lang="ru-RU" b="0" i="0" dirty="0" smtClean="0"/>
            <a:t> </a:t>
          </a:r>
          <a:r>
            <a:rPr lang="ru-RU" b="0" i="0" dirty="0" err="1" smtClean="0"/>
            <a:t>Юріївна</a:t>
          </a:r>
          <a:r>
            <a:rPr lang="ru-RU" b="0" i="0" dirty="0" smtClean="0"/>
            <a:t> (</a:t>
          </a:r>
          <a:r>
            <a:rPr lang="ru-RU" b="0" i="0" dirty="0" err="1" smtClean="0"/>
            <a:t>м.Львів</a:t>
          </a:r>
          <a:r>
            <a:rPr lang="ru-RU" b="0" i="0" dirty="0" smtClean="0"/>
            <a:t>)</a:t>
          </a:r>
          <a:endParaRPr lang="ru-RU" b="0" i="0" dirty="0"/>
        </a:p>
      </dgm:t>
    </dgm:pt>
    <dgm:pt modelId="{0EF042E2-F2C9-444D-A924-DF2D5277C67C}" type="parTrans" cxnId="{2ED2FFD4-25D6-451F-BE46-965DF560C28A}">
      <dgm:prSet/>
      <dgm:spPr/>
      <dgm:t>
        <a:bodyPr/>
        <a:lstStyle/>
        <a:p>
          <a:endParaRPr lang="ru-RU"/>
        </a:p>
      </dgm:t>
    </dgm:pt>
    <dgm:pt modelId="{26107457-1CCF-47A9-B37B-DB5AD949AF89}" type="sibTrans" cxnId="{2ED2FFD4-25D6-451F-BE46-965DF560C28A}">
      <dgm:prSet/>
      <dgm:spPr/>
      <dgm:t>
        <a:bodyPr/>
        <a:lstStyle/>
        <a:p>
          <a:endParaRPr lang="ru-RU"/>
        </a:p>
      </dgm:t>
    </dgm:pt>
    <dgm:pt modelId="{6397F80D-FEEE-4C6A-9659-3D1651AF0718}">
      <dgm:prSet/>
      <dgm:spPr/>
      <dgm:t>
        <a:bodyPr/>
        <a:lstStyle/>
        <a:p>
          <a:r>
            <a:rPr lang="ru-RU" b="0" i="0" dirty="0" err="1" smtClean="0"/>
            <a:t>Тацій</a:t>
          </a:r>
          <a:r>
            <a:rPr lang="ru-RU" b="0" i="0" dirty="0" smtClean="0"/>
            <a:t> </a:t>
          </a:r>
          <a:r>
            <a:rPr lang="ru-RU" b="0" i="0" dirty="0" err="1" smtClean="0"/>
            <a:t>Лілія</a:t>
          </a:r>
          <a:r>
            <a:rPr lang="ru-RU" b="0" i="0" dirty="0" smtClean="0"/>
            <a:t> </a:t>
          </a:r>
          <a:r>
            <a:rPr lang="ru-RU" b="0" i="0" dirty="0" err="1" smtClean="0"/>
            <a:t>Володимирівна</a:t>
          </a:r>
          <a:r>
            <a:rPr lang="ru-RU" b="0" i="0" dirty="0" smtClean="0"/>
            <a:t> (</a:t>
          </a:r>
          <a:r>
            <a:rPr lang="ru-RU" b="0" i="0" dirty="0" err="1" smtClean="0"/>
            <a:t>м.Львів</a:t>
          </a:r>
          <a:r>
            <a:rPr lang="ru-RU" b="0" i="0" dirty="0" smtClean="0"/>
            <a:t>)</a:t>
          </a:r>
          <a:endParaRPr lang="ru-RU" b="0" i="0" dirty="0"/>
        </a:p>
      </dgm:t>
    </dgm:pt>
    <dgm:pt modelId="{3827B4E0-3048-44F6-8C0A-2E8DB050E500}" type="parTrans" cxnId="{BC54804B-176F-4A7A-89E1-E5A2157C8F71}">
      <dgm:prSet/>
      <dgm:spPr/>
      <dgm:t>
        <a:bodyPr/>
        <a:lstStyle/>
        <a:p>
          <a:endParaRPr lang="ru-RU"/>
        </a:p>
      </dgm:t>
    </dgm:pt>
    <dgm:pt modelId="{5E6D6987-82FD-49AB-A9E3-AF8D1BA3815C}" type="sibTrans" cxnId="{BC54804B-176F-4A7A-89E1-E5A2157C8F71}">
      <dgm:prSet/>
      <dgm:spPr/>
      <dgm:t>
        <a:bodyPr/>
        <a:lstStyle/>
        <a:p>
          <a:endParaRPr lang="ru-RU"/>
        </a:p>
      </dgm:t>
    </dgm:pt>
    <dgm:pt modelId="{2925B7A1-47D7-4B8F-B9ED-88BFDD75B45B}">
      <dgm:prSet/>
      <dgm:spPr/>
      <dgm:t>
        <a:bodyPr/>
        <a:lstStyle/>
        <a:p>
          <a:r>
            <a:rPr lang="ru-RU" b="0" i="0" dirty="0" smtClean="0"/>
            <a:t>Щука Наталя </a:t>
          </a:r>
          <a:r>
            <a:rPr lang="ru-RU" b="0" i="0" dirty="0" err="1" smtClean="0"/>
            <a:t>Володимирівна</a:t>
          </a:r>
          <a:r>
            <a:rPr lang="ru-RU" b="0" i="0" dirty="0" smtClean="0"/>
            <a:t> (</a:t>
          </a:r>
          <a:r>
            <a:rPr lang="ru-RU" b="0" i="0" dirty="0" err="1" smtClean="0"/>
            <a:t>м.Миколаїв</a:t>
          </a:r>
          <a:r>
            <a:rPr lang="ru-RU" b="0" i="0" dirty="0" smtClean="0"/>
            <a:t>)</a:t>
          </a:r>
          <a:endParaRPr lang="ru-RU" b="0" i="0" dirty="0"/>
        </a:p>
      </dgm:t>
    </dgm:pt>
    <dgm:pt modelId="{77F14E09-4566-48BC-877C-99FE9AC43A5A}" type="parTrans" cxnId="{1E135E82-3413-493E-B039-82D520587973}">
      <dgm:prSet/>
      <dgm:spPr/>
      <dgm:t>
        <a:bodyPr/>
        <a:lstStyle/>
        <a:p>
          <a:endParaRPr lang="ru-RU"/>
        </a:p>
      </dgm:t>
    </dgm:pt>
    <dgm:pt modelId="{14866C84-2A1F-4673-A9F8-DD9F91EDE760}" type="sibTrans" cxnId="{1E135E82-3413-493E-B039-82D520587973}">
      <dgm:prSet/>
      <dgm:spPr/>
      <dgm:t>
        <a:bodyPr/>
        <a:lstStyle/>
        <a:p>
          <a:endParaRPr lang="ru-RU"/>
        </a:p>
      </dgm:t>
    </dgm:pt>
    <dgm:pt modelId="{AD3E658C-B8AF-4964-81CB-D4D21834DF5D}">
      <dgm:prSet/>
      <dgm:spPr/>
      <dgm:t>
        <a:bodyPr/>
        <a:lstStyle/>
        <a:p>
          <a:r>
            <a:rPr lang="ru-RU" b="0" i="0" dirty="0" smtClean="0"/>
            <a:t>Коваленко </a:t>
          </a:r>
          <a:r>
            <a:rPr lang="ru-RU" b="0" i="0" dirty="0" err="1" smtClean="0"/>
            <a:t>Наталія</a:t>
          </a:r>
          <a:r>
            <a:rPr lang="ru-RU" b="0" i="0" dirty="0" smtClean="0"/>
            <a:t> </a:t>
          </a:r>
          <a:r>
            <a:rPr lang="ru-RU" b="0" i="0" dirty="0" err="1" smtClean="0"/>
            <a:t>Георгіївна</a:t>
          </a:r>
          <a:r>
            <a:rPr lang="ru-RU" b="0" i="0" dirty="0" smtClean="0"/>
            <a:t> (</a:t>
          </a:r>
          <a:r>
            <a:rPr lang="ru-RU" b="0" i="0" dirty="0" err="1" smtClean="0"/>
            <a:t>м.Миколаїв</a:t>
          </a:r>
          <a:r>
            <a:rPr lang="ru-RU" b="0" i="0" dirty="0" smtClean="0"/>
            <a:t>)</a:t>
          </a:r>
          <a:endParaRPr lang="ru-RU" b="0" i="0" dirty="0"/>
        </a:p>
      </dgm:t>
    </dgm:pt>
    <dgm:pt modelId="{04C5CAF5-0513-4EAF-ABF6-938F03259F85}" type="parTrans" cxnId="{107266F9-5ADB-4D8C-B4DE-586B4B3AA7A1}">
      <dgm:prSet/>
      <dgm:spPr/>
      <dgm:t>
        <a:bodyPr/>
        <a:lstStyle/>
        <a:p>
          <a:endParaRPr lang="ru-RU"/>
        </a:p>
      </dgm:t>
    </dgm:pt>
    <dgm:pt modelId="{865F0A43-3013-4489-B753-949C55C76597}" type="sibTrans" cxnId="{107266F9-5ADB-4D8C-B4DE-586B4B3AA7A1}">
      <dgm:prSet/>
      <dgm:spPr/>
      <dgm:t>
        <a:bodyPr/>
        <a:lstStyle/>
        <a:p>
          <a:endParaRPr lang="ru-RU"/>
        </a:p>
      </dgm:t>
    </dgm:pt>
    <dgm:pt modelId="{86C24AF3-1C8F-4815-8EBE-555BC4EFD02C}">
      <dgm:prSet/>
      <dgm:spPr/>
      <dgm:t>
        <a:bodyPr/>
        <a:lstStyle/>
        <a:p>
          <a:r>
            <a:rPr lang="ru-RU" b="0" i="0" dirty="0" err="1" smtClean="0"/>
            <a:t>Тіщенко</a:t>
          </a:r>
          <a:r>
            <a:rPr lang="ru-RU" b="0" i="0" dirty="0" smtClean="0"/>
            <a:t> </a:t>
          </a:r>
          <a:r>
            <a:rPr lang="ru-RU" b="0" i="0" dirty="0" err="1" smtClean="0"/>
            <a:t>Антоніна</a:t>
          </a:r>
          <a:r>
            <a:rPr lang="ru-RU" b="0" i="0" dirty="0" smtClean="0"/>
            <a:t> </a:t>
          </a:r>
          <a:r>
            <a:rPr lang="ru-RU" b="0" i="0" dirty="0" err="1" smtClean="0"/>
            <a:t>Анатоліївна</a:t>
          </a:r>
          <a:r>
            <a:rPr lang="ru-RU" b="0" i="0" dirty="0" smtClean="0"/>
            <a:t> (</a:t>
          </a:r>
          <a:r>
            <a:rPr lang="ru-RU" b="0" i="0" dirty="0" err="1" smtClean="0"/>
            <a:t>м.Харків</a:t>
          </a:r>
          <a:r>
            <a:rPr lang="ru-RU" b="0" i="0" dirty="0" smtClean="0"/>
            <a:t>)</a:t>
          </a:r>
          <a:endParaRPr lang="ru-RU" b="0" i="0" dirty="0"/>
        </a:p>
      </dgm:t>
    </dgm:pt>
    <dgm:pt modelId="{C3B726FC-0C89-402D-9240-7A145B26CF7B}" type="parTrans" cxnId="{EEED8CC2-804B-4448-AED2-1C92574D30CE}">
      <dgm:prSet/>
      <dgm:spPr/>
      <dgm:t>
        <a:bodyPr/>
        <a:lstStyle/>
        <a:p>
          <a:endParaRPr lang="ru-RU"/>
        </a:p>
      </dgm:t>
    </dgm:pt>
    <dgm:pt modelId="{7C458F67-984E-47ED-A482-BEFACA8A0CE8}" type="sibTrans" cxnId="{EEED8CC2-804B-4448-AED2-1C92574D30CE}">
      <dgm:prSet/>
      <dgm:spPr/>
      <dgm:t>
        <a:bodyPr/>
        <a:lstStyle/>
        <a:p>
          <a:endParaRPr lang="ru-RU"/>
        </a:p>
      </dgm:t>
    </dgm:pt>
    <dgm:pt modelId="{68BD9493-20AC-44EC-BADE-8521A20F99B0}">
      <dgm:prSet/>
      <dgm:spPr/>
      <dgm:t>
        <a:bodyPr/>
        <a:lstStyle/>
        <a:p>
          <a:r>
            <a:rPr lang="ru-RU" b="0" i="0" dirty="0" err="1" smtClean="0"/>
            <a:t>Крижановська</a:t>
          </a:r>
          <a:r>
            <a:rPr lang="ru-RU" b="0" i="0" dirty="0" smtClean="0"/>
            <a:t> Наталя </a:t>
          </a:r>
          <a:r>
            <a:rPr lang="ru-RU" b="0" i="0" dirty="0" err="1" smtClean="0"/>
            <a:t>Миколаївна</a:t>
          </a:r>
          <a:r>
            <a:rPr lang="ru-RU" b="0" i="0" dirty="0" smtClean="0"/>
            <a:t> (м.Херсон)</a:t>
          </a:r>
          <a:endParaRPr lang="ru-RU" b="0" i="0" dirty="0"/>
        </a:p>
      </dgm:t>
    </dgm:pt>
    <dgm:pt modelId="{618FB2C0-418C-429E-890A-AEE41469DA52}" type="parTrans" cxnId="{F572E3EB-E3F9-4FC4-B6A7-53EF0AFE516F}">
      <dgm:prSet/>
      <dgm:spPr/>
      <dgm:t>
        <a:bodyPr/>
        <a:lstStyle/>
        <a:p>
          <a:endParaRPr lang="ru-RU"/>
        </a:p>
      </dgm:t>
    </dgm:pt>
    <dgm:pt modelId="{423AEB69-6528-424F-85F7-7AE3A9809C45}" type="sibTrans" cxnId="{F572E3EB-E3F9-4FC4-B6A7-53EF0AFE516F}">
      <dgm:prSet/>
      <dgm:spPr/>
      <dgm:t>
        <a:bodyPr/>
        <a:lstStyle/>
        <a:p>
          <a:endParaRPr lang="ru-RU"/>
        </a:p>
      </dgm:t>
    </dgm:pt>
    <dgm:pt modelId="{42E5B57F-4723-4000-9433-8DC70A57CA55}" type="pres">
      <dgm:prSet presAssocID="{F361D4C7-E479-486B-A867-BDD3B0408BA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8373877-6881-48ED-85E6-8B7EDF257C4C}" type="pres">
      <dgm:prSet presAssocID="{934A7851-D55E-4667-A6ED-FA66C219C3E7}" presName="node" presStyleLbl="node1" presStyleIdx="0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4FD97D-D363-4998-9043-24A0AF6A9AEC}" type="pres">
      <dgm:prSet presAssocID="{2ED8DFAD-827C-44C6-9428-804CF261790F}" presName="sibTrans" presStyleCnt="0"/>
      <dgm:spPr/>
    </dgm:pt>
    <dgm:pt modelId="{998E832B-506A-496F-B256-4BCFFFC8DDAA}" type="pres">
      <dgm:prSet presAssocID="{747F70B9-3951-4AB4-A1E7-AD0AB4A831A3}" presName="node" presStyleLbl="node1" presStyleIdx="1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E73B14-B6A3-4C26-8AE1-5E73BF704660}" type="pres">
      <dgm:prSet presAssocID="{5B4A26DE-5A16-43FA-8A34-C1878BB26196}" presName="sibTrans" presStyleCnt="0"/>
      <dgm:spPr/>
    </dgm:pt>
    <dgm:pt modelId="{5842C9CD-B08B-4DE2-9584-7BCCC78EE578}" type="pres">
      <dgm:prSet presAssocID="{E9550D28-D63F-4BDB-8806-B7B5515F2EFA}" presName="node" presStyleLbl="node1" presStyleIdx="2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E4DD34-5ECB-4BCB-A1E4-12C3D2725CBE}" type="pres">
      <dgm:prSet presAssocID="{5F6478EE-C68C-4A3C-A1E4-DF72EE9D8673}" presName="sibTrans" presStyleCnt="0"/>
      <dgm:spPr/>
    </dgm:pt>
    <dgm:pt modelId="{757FC559-FEE5-40E9-B4E8-3F79AB7430AE}" type="pres">
      <dgm:prSet presAssocID="{6B80FE03-BBE5-4147-95BC-F9955BF7BC29}" presName="node" presStyleLbl="node1" presStyleIdx="3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CCE0CE-5F00-429D-AF5B-1734FDAA261E}" type="pres">
      <dgm:prSet presAssocID="{A201D50D-CFD4-4ECC-8448-9C5E051BA3F3}" presName="sibTrans" presStyleCnt="0"/>
      <dgm:spPr/>
    </dgm:pt>
    <dgm:pt modelId="{8F111BB8-E418-4464-97FE-58F3E9861230}" type="pres">
      <dgm:prSet presAssocID="{98FF688B-6E8F-4CF9-8B88-4A28E0B13687}" presName="node" presStyleLbl="node1" presStyleIdx="4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ECFA05-42A8-4B38-BB28-FD4F4F847100}" type="pres">
      <dgm:prSet presAssocID="{6A82D9E7-38C6-474D-B596-C064C3F26E85}" presName="sibTrans" presStyleCnt="0"/>
      <dgm:spPr/>
    </dgm:pt>
    <dgm:pt modelId="{F32863E5-A890-437F-AA04-39F2D6D6C3DA}" type="pres">
      <dgm:prSet presAssocID="{07F0AFFD-7B1A-427B-ADA1-C875EB991CE4}" presName="node" presStyleLbl="node1" presStyleIdx="5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AD9071-1476-4BD7-A847-11951CE624B9}" type="pres">
      <dgm:prSet presAssocID="{62F55668-CD30-46B7-8C26-5048C731D29B}" presName="sibTrans" presStyleCnt="0"/>
      <dgm:spPr/>
    </dgm:pt>
    <dgm:pt modelId="{20D92E33-C5F1-4127-93FE-94330FD75D07}" type="pres">
      <dgm:prSet presAssocID="{D1309260-BE57-4A13-9BFD-FE2BD835D430}" presName="node" presStyleLbl="node1" presStyleIdx="6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60FBFD-5665-44DF-8771-3562B317E6EF}" type="pres">
      <dgm:prSet presAssocID="{DD85A52A-12A8-4066-801D-4F02BEB55947}" presName="sibTrans" presStyleCnt="0"/>
      <dgm:spPr/>
    </dgm:pt>
    <dgm:pt modelId="{3DC32C29-8920-4500-A47A-860468D80AD8}" type="pres">
      <dgm:prSet presAssocID="{7A49279B-CF30-4A26-8BE6-1ECB79363B97}" presName="node" presStyleLbl="node1" presStyleIdx="7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5EE517-26F4-434A-B0AE-5C4CCA0C79E3}" type="pres">
      <dgm:prSet presAssocID="{9F67F61A-6DE6-4708-8204-C964C3F8C1D5}" presName="sibTrans" presStyleCnt="0"/>
      <dgm:spPr/>
    </dgm:pt>
    <dgm:pt modelId="{577CE330-1B96-439C-AABD-13E11287EDB9}" type="pres">
      <dgm:prSet presAssocID="{26898925-A3EF-4103-9AAC-F8DA73566EDB}" presName="node" presStyleLbl="node1" presStyleIdx="8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2C0BAC-1FE6-4B68-B46F-43F48A6B9C6C}" type="pres">
      <dgm:prSet presAssocID="{26107457-1CCF-47A9-B37B-DB5AD949AF89}" presName="sibTrans" presStyleCnt="0"/>
      <dgm:spPr/>
    </dgm:pt>
    <dgm:pt modelId="{B15B7E2D-1888-41AB-BD6B-E12F6B3F3E20}" type="pres">
      <dgm:prSet presAssocID="{6397F80D-FEEE-4C6A-9659-3D1651AF0718}" presName="node" presStyleLbl="node1" presStyleIdx="9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E2A6A2-950E-409B-B935-652F16ED37A0}" type="pres">
      <dgm:prSet presAssocID="{5E6D6987-82FD-49AB-A9E3-AF8D1BA3815C}" presName="sibTrans" presStyleCnt="0"/>
      <dgm:spPr/>
    </dgm:pt>
    <dgm:pt modelId="{D80839B0-7ABA-490C-9BBE-5E067C9657F6}" type="pres">
      <dgm:prSet presAssocID="{2925B7A1-47D7-4B8F-B9ED-88BFDD75B45B}" presName="node" presStyleLbl="node1" presStyleIdx="10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1C850C-FE6B-4688-9657-09311B19E553}" type="pres">
      <dgm:prSet presAssocID="{14866C84-2A1F-4673-A9F8-DD9F91EDE760}" presName="sibTrans" presStyleCnt="0"/>
      <dgm:spPr/>
    </dgm:pt>
    <dgm:pt modelId="{AB535F93-318B-4C1E-803A-3E7F0C744FB3}" type="pres">
      <dgm:prSet presAssocID="{AD3E658C-B8AF-4964-81CB-D4D21834DF5D}" presName="node" presStyleLbl="node1" presStyleIdx="11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3751A4-0C72-4104-B48E-6631CC80E49E}" type="pres">
      <dgm:prSet presAssocID="{865F0A43-3013-4489-B753-949C55C76597}" presName="sibTrans" presStyleCnt="0"/>
      <dgm:spPr/>
    </dgm:pt>
    <dgm:pt modelId="{4B782946-BE2F-482F-8893-EDB5C005B5E8}" type="pres">
      <dgm:prSet presAssocID="{86C24AF3-1C8F-4815-8EBE-555BC4EFD02C}" presName="node" presStyleLbl="node1" presStyleIdx="12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6CF98C-9A2C-45B3-9FA9-2557A39F726A}" type="pres">
      <dgm:prSet presAssocID="{7C458F67-984E-47ED-A482-BEFACA8A0CE8}" presName="sibTrans" presStyleCnt="0"/>
      <dgm:spPr/>
    </dgm:pt>
    <dgm:pt modelId="{92099E25-8B34-44CF-9B7B-E782F86199AE}" type="pres">
      <dgm:prSet presAssocID="{68BD9493-20AC-44EC-BADE-8521A20F99B0}" presName="node" presStyleLbl="node1" presStyleIdx="13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E236BE6-B7AB-4F19-80CC-892740AFB961}" srcId="{F361D4C7-E479-486B-A867-BDD3B0408BA7}" destId="{7A49279B-CF30-4A26-8BE6-1ECB79363B97}" srcOrd="7" destOrd="0" parTransId="{8039E962-6470-44FF-9C8D-5654C927CCB5}" sibTransId="{9F67F61A-6DE6-4708-8204-C964C3F8C1D5}"/>
    <dgm:cxn modelId="{E4B0DCD6-0379-4333-A7DF-86699F7286F0}" type="presOf" srcId="{26898925-A3EF-4103-9AAC-F8DA73566EDB}" destId="{577CE330-1B96-439C-AABD-13E11287EDB9}" srcOrd="0" destOrd="0" presId="urn:microsoft.com/office/officeart/2005/8/layout/default"/>
    <dgm:cxn modelId="{4A9073C4-F41E-40FF-9BA2-BD20BB65DA0C}" srcId="{F361D4C7-E479-486B-A867-BDD3B0408BA7}" destId="{D1309260-BE57-4A13-9BFD-FE2BD835D430}" srcOrd="6" destOrd="0" parTransId="{10E94E30-4E41-4F1A-9864-D74FA99BC6EF}" sibTransId="{DD85A52A-12A8-4066-801D-4F02BEB55947}"/>
    <dgm:cxn modelId="{7BFBDF51-FED7-49CF-B293-2DBC4260D0FC}" type="presOf" srcId="{7A49279B-CF30-4A26-8BE6-1ECB79363B97}" destId="{3DC32C29-8920-4500-A47A-860468D80AD8}" srcOrd="0" destOrd="0" presId="urn:microsoft.com/office/officeart/2005/8/layout/default"/>
    <dgm:cxn modelId="{AC5FC97A-FF20-49B1-809B-81832BF1A64D}" type="presOf" srcId="{AD3E658C-B8AF-4964-81CB-D4D21834DF5D}" destId="{AB535F93-318B-4C1E-803A-3E7F0C744FB3}" srcOrd="0" destOrd="0" presId="urn:microsoft.com/office/officeart/2005/8/layout/default"/>
    <dgm:cxn modelId="{EEED8CC2-804B-4448-AED2-1C92574D30CE}" srcId="{F361D4C7-E479-486B-A867-BDD3B0408BA7}" destId="{86C24AF3-1C8F-4815-8EBE-555BC4EFD02C}" srcOrd="12" destOrd="0" parTransId="{C3B726FC-0C89-402D-9240-7A145B26CF7B}" sibTransId="{7C458F67-984E-47ED-A482-BEFACA8A0CE8}"/>
    <dgm:cxn modelId="{8D5F01D9-CEA9-4592-9678-8AD8E54C0C5F}" srcId="{F361D4C7-E479-486B-A867-BDD3B0408BA7}" destId="{E9550D28-D63F-4BDB-8806-B7B5515F2EFA}" srcOrd="2" destOrd="0" parTransId="{09639177-11B8-4A2D-929C-01FA95D84ABF}" sibTransId="{5F6478EE-C68C-4A3C-A1E4-DF72EE9D8673}"/>
    <dgm:cxn modelId="{7407B8D7-12CD-44D8-B862-ABC74B9BC20C}" type="presOf" srcId="{07F0AFFD-7B1A-427B-ADA1-C875EB991CE4}" destId="{F32863E5-A890-437F-AA04-39F2D6D6C3DA}" srcOrd="0" destOrd="0" presId="urn:microsoft.com/office/officeart/2005/8/layout/default"/>
    <dgm:cxn modelId="{F9D354B8-E5E5-471E-928E-14E60A833B6C}" type="presOf" srcId="{2925B7A1-47D7-4B8F-B9ED-88BFDD75B45B}" destId="{D80839B0-7ABA-490C-9BBE-5E067C9657F6}" srcOrd="0" destOrd="0" presId="urn:microsoft.com/office/officeart/2005/8/layout/default"/>
    <dgm:cxn modelId="{C1C78229-6096-43EF-B4FE-808C163C9AB8}" type="presOf" srcId="{D1309260-BE57-4A13-9BFD-FE2BD835D430}" destId="{20D92E33-C5F1-4127-93FE-94330FD75D07}" srcOrd="0" destOrd="0" presId="urn:microsoft.com/office/officeart/2005/8/layout/default"/>
    <dgm:cxn modelId="{1E135E82-3413-493E-B039-82D520587973}" srcId="{F361D4C7-E479-486B-A867-BDD3B0408BA7}" destId="{2925B7A1-47D7-4B8F-B9ED-88BFDD75B45B}" srcOrd="10" destOrd="0" parTransId="{77F14E09-4566-48BC-877C-99FE9AC43A5A}" sibTransId="{14866C84-2A1F-4673-A9F8-DD9F91EDE760}"/>
    <dgm:cxn modelId="{BC54804B-176F-4A7A-89E1-E5A2157C8F71}" srcId="{F361D4C7-E479-486B-A867-BDD3B0408BA7}" destId="{6397F80D-FEEE-4C6A-9659-3D1651AF0718}" srcOrd="9" destOrd="0" parTransId="{3827B4E0-3048-44F6-8C0A-2E8DB050E500}" sibTransId="{5E6D6987-82FD-49AB-A9E3-AF8D1BA3815C}"/>
    <dgm:cxn modelId="{C67F82BD-79D4-49C3-90B8-BF53A8335B52}" type="presOf" srcId="{6B80FE03-BBE5-4147-95BC-F9955BF7BC29}" destId="{757FC559-FEE5-40E9-B4E8-3F79AB7430AE}" srcOrd="0" destOrd="0" presId="urn:microsoft.com/office/officeart/2005/8/layout/default"/>
    <dgm:cxn modelId="{7412C7E3-E3BE-4C81-9DBA-9EB267F3D91A}" type="presOf" srcId="{747F70B9-3951-4AB4-A1E7-AD0AB4A831A3}" destId="{998E832B-506A-496F-B256-4BCFFFC8DDAA}" srcOrd="0" destOrd="0" presId="urn:microsoft.com/office/officeart/2005/8/layout/default"/>
    <dgm:cxn modelId="{A8EB1189-1F91-434F-8ADB-884BE77ADD57}" type="presOf" srcId="{E9550D28-D63F-4BDB-8806-B7B5515F2EFA}" destId="{5842C9CD-B08B-4DE2-9584-7BCCC78EE578}" srcOrd="0" destOrd="0" presId="urn:microsoft.com/office/officeart/2005/8/layout/default"/>
    <dgm:cxn modelId="{E289460A-5909-4324-ACD3-3800DC3CB91D}" type="presOf" srcId="{68BD9493-20AC-44EC-BADE-8521A20F99B0}" destId="{92099E25-8B34-44CF-9B7B-E782F86199AE}" srcOrd="0" destOrd="0" presId="urn:microsoft.com/office/officeart/2005/8/layout/default"/>
    <dgm:cxn modelId="{F70FD046-D568-4DE0-B98E-009CC5E9A205}" srcId="{F361D4C7-E479-486B-A867-BDD3B0408BA7}" destId="{98FF688B-6E8F-4CF9-8B88-4A28E0B13687}" srcOrd="4" destOrd="0" parTransId="{2EF74CBA-E76E-40CA-8666-A8A539893603}" sibTransId="{6A82D9E7-38C6-474D-B596-C064C3F26E85}"/>
    <dgm:cxn modelId="{2ED2FFD4-25D6-451F-BE46-965DF560C28A}" srcId="{F361D4C7-E479-486B-A867-BDD3B0408BA7}" destId="{26898925-A3EF-4103-9AAC-F8DA73566EDB}" srcOrd="8" destOrd="0" parTransId="{0EF042E2-F2C9-444D-A924-DF2D5277C67C}" sibTransId="{26107457-1CCF-47A9-B37B-DB5AD949AF89}"/>
    <dgm:cxn modelId="{107266F9-5ADB-4D8C-B4DE-586B4B3AA7A1}" srcId="{F361D4C7-E479-486B-A867-BDD3B0408BA7}" destId="{AD3E658C-B8AF-4964-81CB-D4D21834DF5D}" srcOrd="11" destOrd="0" parTransId="{04C5CAF5-0513-4EAF-ABF6-938F03259F85}" sibTransId="{865F0A43-3013-4489-B753-949C55C76597}"/>
    <dgm:cxn modelId="{9EC949EC-2B85-4E4E-8AF5-353030AE4FE5}" type="presOf" srcId="{934A7851-D55E-4667-A6ED-FA66C219C3E7}" destId="{88373877-6881-48ED-85E6-8B7EDF257C4C}" srcOrd="0" destOrd="0" presId="urn:microsoft.com/office/officeart/2005/8/layout/default"/>
    <dgm:cxn modelId="{764F605B-3861-4A01-9057-6585B0DA1027}" type="presOf" srcId="{86C24AF3-1C8F-4815-8EBE-555BC4EFD02C}" destId="{4B782946-BE2F-482F-8893-EDB5C005B5E8}" srcOrd="0" destOrd="0" presId="urn:microsoft.com/office/officeart/2005/8/layout/default"/>
    <dgm:cxn modelId="{16C689F4-7DC0-4B3B-8B2E-7D01BD98825A}" srcId="{F361D4C7-E479-486B-A867-BDD3B0408BA7}" destId="{747F70B9-3951-4AB4-A1E7-AD0AB4A831A3}" srcOrd="1" destOrd="0" parTransId="{548790F5-5620-4820-8E65-3B0E65EC413E}" sibTransId="{5B4A26DE-5A16-43FA-8A34-C1878BB26196}"/>
    <dgm:cxn modelId="{FECB4EE9-4C6C-4266-B353-66E281B2C7EC}" type="presOf" srcId="{98FF688B-6E8F-4CF9-8B88-4A28E0B13687}" destId="{8F111BB8-E418-4464-97FE-58F3E9861230}" srcOrd="0" destOrd="0" presId="urn:microsoft.com/office/officeart/2005/8/layout/default"/>
    <dgm:cxn modelId="{EE184056-48EA-4E60-A20B-C60FE228017A}" srcId="{F361D4C7-E479-486B-A867-BDD3B0408BA7}" destId="{07F0AFFD-7B1A-427B-ADA1-C875EB991CE4}" srcOrd="5" destOrd="0" parTransId="{2BFBCF9D-30E9-40FD-ACFA-D2C4BE0F6DEF}" sibTransId="{62F55668-CD30-46B7-8C26-5048C731D29B}"/>
    <dgm:cxn modelId="{26BE9518-8ECB-4A0F-8CE0-0BFB58C241DC}" srcId="{F361D4C7-E479-486B-A867-BDD3B0408BA7}" destId="{934A7851-D55E-4667-A6ED-FA66C219C3E7}" srcOrd="0" destOrd="0" parTransId="{E182E725-3BEF-477A-897A-EC3B33D2EC32}" sibTransId="{2ED8DFAD-827C-44C6-9428-804CF261790F}"/>
    <dgm:cxn modelId="{38E6A79B-CCF4-4677-8765-2EC0736108F1}" srcId="{F361D4C7-E479-486B-A867-BDD3B0408BA7}" destId="{6B80FE03-BBE5-4147-95BC-F9955BF7BC29}" srcOrd="3" destOrd="0" parTransId="{1E5CF0B4-4B49-4953-BDF2-8E02DB7300A1}" sibTransId="{A201D50D-CFD4-4ECC-8448-9C5E051BA3F3}"/>
    <dgm:cxn modelId="{A76A1DFC-63CB-4507-BDF0-96DA13A29454}" type="presOf" srcId="{F361D4C7-E479-486B-A867-BDD3B0408BA7}" destId="{42E5B57F-4723-4000-9433-8DC70A57CA55}" srcOrd="0" destOrd="0" presId="urn:microsoft.com/office/officeart/2005/8/layout/default"/>
    <dgm:cxn modelId="{5938BAEC-E2E7-4828-9268-3D1647DC3A40}" type="presOf" srcId="{6397F80D-FEEE-4C6A-9659-3D1651AF0718}" destId="{B15B7E2D-1888-41AB-BD6B-E12F6B3F3E20}" srcOrd="0" destOrd="0" presId="urn:microsoft.com/office/officeart/2005/8/layout/default"/>
    <dgm:cxn modelId="{F572E3EB-E3F9-4FC4-B6A7-53EF0AFE516F}" srcId="{F361D4C7-E479-486B-A867-BDD3B0408BA7}" destId="{68BD9493-20AC-44EC-BADE-8521A20F99B0}" srcOrd="13" destOrd="0" parTransId="{618FB2C0-418C-429E-890A-AEE41469DA52}" sibTransId="{423AEB69-6528-424F-85F7-7AE3A9809C45}"/>
    <dgm:cxn modelId="{69F7D578-8BDC-4819-924A-43CDBAA3F50F}" type="presParOf" srcId="{42E5B57F-4723-4000-9433-8DC70A57CA55}" destId="{88373877-6881-48ED-85E6-8B7EDF257C4C}" srcOrd="0" destOrd="0" presId="urn:microsoft.com/office/officeart/2005/8/layout/default"/>
    <dgm:cxn modelId="{C0804F3B-E21A-4635-8AE6-AE481BF07826}" type="presParOf" srcId="{42E5B57F-4723-4000-9433-8DC70A57CA55}" destId="{D84FD97D-D363-4998-9043-24A0AF6A9AEC}" srcOrd="1" destOrd="0" presId="urn:microsoft.com/office/officeart/2005/8/layout/default"/>
    <dgm:cxn modelId="{6FDDC985-4CF6-421F-AD81-2FF096FE6C53}" type="presParOf" srcId="{42E5B57F-4723-4000-9433-8DC70A57CA55}" destId="{998E832B-506A-496F-B256-4BCFFFC8DDAA}" srcOrd="2" destOrd="0" presId="urn:microsoft.com/office/officeart/2005/8/layout/default"/>
    <dgm:cxn modelId="{5DFD1788-4E0F-4959-967A-08EC5490B27A}" type="presParOf" srcId="{42E5B57F-4723-4000-9433-8DC70A57CA55}" destId="{7DE73B14-B6A3-4C26-8AE1-5E73BF704660}" srcOrd="3" destOrd="0" presId="urn:microsoft.com/office/officeart/2005/8/layout/default"/>
    <dgm:cxn modelId="{B6EA37BE-326E-438A-A4BA-6FC2AEAF8C69}" type="presParOf" srcId="{42E5B57F-4723-4000-9433-8DC70A57CA55}" destId="{5842C9CD-B08B-4DE2-9584-7BCCC78EE578}" srcOrd="4" destOrd="0" presId="urn:microsoft.com/office/officeart/2005/8/layout/default"/>
    <dgm:cxn modelId="{3A79B07A-1FE1-4686-A38A-02E3555DC4A8}" type="presParOf" srcId="{42E5B57F-4723-4000-9433-8DC70A57CA55}" destId="{54E4DD34-5ECB-4BCB-A1E4-12C3D2725CBE}" srcOrd="5" destOrd="0" presId="urn:microsoft.com/office/officeart/2005/8/layout/default"/>
    <dgm:cxn modelId="{8345487C-965E-48E3-BABF-E2B9999DEC2E}" type="presParOf" srcId="{42E5B57F-4723-4000-9433-8DC70A57CA55}" destId="{757FC559-FEE5-40E9-B4E8-3F79AB7430AE}" srcOrd="6" destOrd="0" presId="urn:microsoft.com/office/officeart/2005/8/layout/default"/>
    <dgm:cxn modelId="{DAB11E8A-F63B-49A8-8F37-D41E6A5B8A00}" type="presParOf" srcId="{42E5B57F-4723-4000-9433-8DC70A57CA55}" destId="{E7CCE0CE-5F00-429D-AF5B-1734FDAA261E}" srcOrd="7" destOrd="0" presId="urn:microsoft.com/office/officeart/2005/8/layout/default"/>
    <dgm:cxn modelId="{A62E9596-9368-48E6-9C7D-2FB205A3E4C2}" type="presParOf" srcId="{42E5B57F-4723-4000-9433-8DC70A57CA55}" destId="{8F111BB8-E418-4464-97FE-58F3E9861230}" srcOrd="8" destOrd="0" presId="urn:microsoft.com/office/officeart/2005/8/layout/default"/>
    <dgm:cxn modelId="{6D5F00E1-3FE7-4A65-91A1-D980CEC64406}" type="presParOf" srcId="{42E5B57F-4723-4000-9433-8DC70A57CA55}" destId="{F3ECFA05-42A8-4B38-BB28-FD4F4F847100}" srcOrd="9" destOrd="0" presId="urn:microsoft.com/office/officeart/2005/8/layout/default"/>
    <dgm:cxn modelId="{A599254B-D7A2-4162-B65D-F4BCD44D9255}" type="presParOf" srcId="{42E5B57F-4723-4000-9433-8DC70A57CA55}" destId="{F32863E5-A890-437F-AA04-39F2D6D6C3DA}" srcOrd="10" destOrd="0" presId="urn:microsoft.com/office/officeart/2005/8/layout/default"/>
    <dgm:cxn modelId="{43BFA53E-DCAE-4F4E-BD71-F6DD78779C11}" type="presParOf" srcId="{42E5B57F-4723-4000-9433-8DC70A57CA55}" destId="{07AD9071-1476-4BD7-A847-11951CE624B9}" srcOrd="11" destOrd="0" presId="urn:microsoft.com/office/officeart/2005/8/layout/default"/>
    <dgm:cxn modelId="{55D7602C-6E3A-42B6-BCC4-3BAE319DDDF8}" type="presParOf" srcId="{42E5B57F-4723-4000-9433-8DC70A57CA55}" destId="{20D92E33-C5F1-4127-93FE-94330FD75D07}" srcOrd="12" destOrd="0" presId="urn:microsoft.com/office/officeart/2005/8/layout/default"/>
    <dgm:cxn modelId="{5791686D-1D12-4696-AFB4-F05A36341613}" type="presParOf" srcId="{42E5B57F-4723-4000-9433-8DC70A57CA55}" destId="{4860FBFD-5665-44DF-8771-3562B317E6EF}" srcOrd="13" destOrd="0" presId="urn:microsoft.com/office/officeart/2005/8/layout/default"/>
    <dgm:cxn modelId="{50E632D0-BB70-4FC7-8D6B-CD04FFB696FD}" type="presParOf" srcId="{42E5B57F-4723-4000-9433-8DC70A57CA55}" destId="{3DC32C29-8920-4500-A47A-860468D80AD8}" srcOrd="14" destOrd="0" presId="urn:microsoft.com/office/officeart/2005/8/layout/default"/>
    <dgm:cxn modelId="{205449B5-4403-45CA-A13D-D7232C0FFC75}" type="presParOf" srcId="{42E5B57F-4723-4000-9433-8DC70A57CA55}" destId="{BD5EE517-26F4-434A-B0AE-5C4CCA0C79E3}" srcOrd="15" destOrd="0" presId="urn:microsoft.com/office/officeart/2005/8/layout/default"/>
    <dgm:cxn modelId="{21687FBC-D6A1-4C46-88BD-C0BFE116671D}" type="presParOf" srcId="{42E5B57F-4723-4000-9433-8DC70A57CA55}" destId="{577CE330-1B96-439C-AABD-13E11287EDB9}" srcOrd="16" destOrd="0" presId="urn:microsoft.com/office/officeart/2005/8/layout/default"/>
    <dgm:cxn modelId="{A40D17A4-8CEE-4ADD-B80C-9B48BF4045E2}" type="presParOf" srcId="{42E5B57F-4723-4000-9433-8DC70A57CA55}" destId="{0F2C0BAC-1FE6-4B68-B46F-43F48A6B9C6C}" srcOrd="17" destOrd="0" presId="urn:microsoft.com/office/officeart/2005/8/layout/default"/>
    <dgm:cxn modelId="{88CF445A-9450-44F3-B6B8-CB2868A1C2D2}" type="presParOf" srcId="{42E5B57F-4723-4000-9433-8DC70A57CA55}" destId="{B15B7E2D-1888-41AB-BD6B-E12F6B3F3E20}" srcOrd="18" destOrd="0" presId="urn:microsoft.com/office/officeart/2005/8/layout/default"/>
    <dgm:cxn modelId="{0C7EE418-AD17-4899-A7A8-B9359197E070}" type="presParOf" srcId="{42E5B57F-4723-4000-9433-8DC70A57CA55}" destId="{77E2A6A2-950E-409B-B935-652F16ED37A0}" srcOrd="19" destOrd="0" presId="urn:microsoft.com/office/officeart/2005/8/layout/default"/>
    <dgm:cxn modelId="{B4B8FF3B-E9F6-4548-BFEF-25C6BA195684}" type="presParOf" srcId="{42E5B57F-4723-4000-9433-8DC70A57CA55}" destId="{D80839B0-7ABA-490C-9BBE-5E067C9657F6}" srcOrd="20" destOrd="0" presId="urn:microsoft.com/office/officeart/2005/8/layout/default"/>
    <dgm:cxn modelId="{C5A22038-2BE3-49FE-B7F7-43E539649AE6}" type="presParOf" srcId="{42E5B57F-4723-4000-9433-8DC70A57CA55}" destId="{301C850C-FE6B-4688-9657-09311B19E553}" srcOrd="21" destOrd="0" presId="urn:microsoft.com/office/officeart/2005/8/layout/default"/>
    <dgm:cxn modelId="{5908C1BA-38FE-44C4-9722-F21ED72647A1}" type="presParOf" srcId="{42E5B57F-4723-4000-9433-8DC70A57CA55}" destId="{AB535F93-318B-4C1E-803A-3E7F0C744FB3}" srcOrd="22" destOrd="0" presId="urn:microsoft.com/office/officeart/2005/8/layout/default"/>
    <dgm:cxn modelId="{E3FC8F77-5CEF-471D-9782-253246371284}" type="presParOf" srcId="{42E5B57F-4723-4000-9433-8DC70A57CA55}" destId="{E43751A4-0C72-4104-B48E-6631CC80E49E}" srcOrd="23" destOrd="0" presId="urn:microsoft.com/office/officeart/2005/8/layout/default"/>
    <dgm:cxn modelId="{851DDF0B-EAED-41CC-BEB0-2407F8C0709E}" type="presParOf" srcId="{42E5B57F-4723-4000-9433-8DC70A57CA55}" destId="{4B782946-BE2F-482F-8893-EDB5C005B5E8}" srcOrd="24" destOrd="0" presId="urn:microsoft.com/office/officeart/2005/8/layout/default"/>
    <dgm:cxn modelId="{6765AC84-970E-4C7C-A3F7-D9610FE0113E}" type="presParOf" srcId="{42E5B57F-4723-4000-9433-8DC70A57CA55}" destId="{A56CF98C-9A2C-45B3-9FA9-2557A39F726A}" srcOrd="25" destOrd="0" presId="urn:microsoft.com/office/officeart/2005/8/layout/default"/>
    <dgm:cxn modelId="{899FC83D-082E-4E63-BBA8-5BD1494A3D85}" type="presParOf" srcId="{42E5B57F-4723-4000-9433-8DC70A57CA55}" destId="{92099E25-8B34-44CF-9B7B-E782F86199AE}" srcOrd="26" destOrd="0" presId="urn:microsoft.com/office/officeart/2005/8/layout/default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B01DA85-4C92-4433-B32E-C46B624267AD}" type="doc">
      <dgm:prSet loTypeId="urn:microsoft.com/office/officeart/2005/8/layout/bList2" loCatId="list" qsTypeId="urn:microsoft.com/office/officeart/2005/8/quickstyle/simple1#2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AC4A310C-53A3-4661-BCED-A89E498FA52F}">
      <dgm:prSet phldrT="[Текст]"/>
      <dgm:spPr/>
      <dgm:t>
        <a:bodyPr/>
        <a:lstStyle/>
        <a:p>
          <a:r>
            <a:rPr lang="ru-RU" b="0" i="0" dirty="0" err="1" smtClean="0"/>
            <a:t>Біла</a:t>
          </a:r>
          <a:r>
            <a:rPr lang="ru-RU" b="0" i="0" dirty="0" smtClean="0"/>
            <a:t> Лариса       </a:t>
          </a:r>
          <a:r>
            <a:rPr lang="ru-RU" b="0" i="0" dirty="0" err="1" smtClean="0"/>
            <a:t>м.Вінниця</a:t>
          </a:r>
          <a:endParaRPr lang="ru-RU" dirty="0"/>
        </a:p>
      </dgm:t>
    </dgm:pt>
    <dgm:pt modelId="{0D61562D-759F-4BEF-BA02-5ED21CCBB719}" type="parTrans" cxnId="{A53767BC-C0D2-4FD1-9E7D-EE93163BCB4F}">
      <dgm:prSet/>
      <dgm:spPr/>
      <dgm:t>
        <a:bodyPr/>
        <a:lstStyle/>
        <a:p>
          <a:endParaRPr lang="ru-RU"/>
        </a:p>
      </dgm:t>
    </dgm:pt>
    <dgm:pt modelId="{504C096D-CF98-40E6-81A1-0F869E9D222A}" type="sibTrans" cxnId="{A53767BC-C0D2-4FD1-9E7D-EE93163BCB4F}">
      <dgm:prSet/>
      <dgm:spPr/>
      <dgm:t>
        <a:bodyPr/>
        <a:lstStyle/>
        <a:p>
          <a:endParaRPr lang="ru-RU"/>
        </a:p>
      </dgm:t>
    </dgm:pt>
    <dgm:pt modelId="{6FE0E201-8C04-40B2-8B1E-7E3403DACEC4}">
      <dgm:prSet/>
      <dgm:spPr/>
      <dgm:t>
        <a:bodyPr/>
        <a:lstStyle/>
        <a:p>
          <a:r>
            <a:rPr lang="ru-RU" b="0" i="0" dirty="0" err="1" smtClean="0"/>
            <a:t>Косюк</a:t>
          </a:r>
          <a:r>
            <a:rPr lang="ru-RU" b="0" i="0" dirty="0" smtClean="0"/>
            <a:t> Оксана     </a:t>
          </a:r>
          <a:r>
            <a:rPr lang="ru-RU" b="0" i="0" dirty="0" err="1" smtClean="0"/>
            <a:t>м.Луцьк</a:t>
          </a:r>
          <a:endParaRPr lang="ru-RU" b="0" i="0" dirty="0"/>
        </a:p>
      </dgm:t>
    </dgm:pt>
    <dgm:pt modelId="{8F2C9504-F808-4686-9159-7B5F99BE225C}" type="parTrans" cxnId="{0266AC5B-50B1-489F-876E-608FFEA6524D}">
      <dgm:prSet/>
      <dgm:spPr/>
      <dgm:t>
        <a:bodyPr/>
        <a:lstStyle/>
        <a:p>
          <a:endParaRPr lang="ru-RU"/>
        </a:p>
      </dgm:t>
    </dgm:pt>
    <dgm:pt modelId="{2085606F-7725-4968-9938-E8B3B061E427}" type="sibTrans" cxnId="{0266AC5B-50B1-489F-876E-608FFEA6524D}">
      <dgm:prSet/>
      <dgm:spPr/>
      <dgm:t>
        <a:bodyPr/>
        <a:lstStyle/>
        <a:p>
          <a:endParaRPr lang="ru-RU"/>
        </a:p>
      </dgm:t>
    </dgm:pt>
    <dgm:pt modelId="{EE71C9D6-EF31-4C1A-B1AD-C336AD11E86C}">
      <dgm:prSet/>
      <dgm:spPr/>
      <dgm:t>
        <a:bodyPr/>
        <a:lstStyle/>
        <a:p>
          <a:r>
            <a:rPr lang="ru-RU" b="0" i="0" dirty="0" smtClean="0"/>
            <a:t>Хомяк </a:t>
          </a:r>
          <a:r>
            <a:rPr lang="ru-RU" b="0" i="0" dirty="0" err="1" smtClean="0"/>
            <a:t>Наталія</a:t>
          </a:r>
          <a:r>
            <a:rPr lang="ru-RU" b="0" i="0" dirty="0" smtClean="0"/>
            <a:t>                                </a:t>
          </a:r>
          <a:r>
            <a:rPr lang="ru-RU" b="0" i="0" dirty="0" err="1" smtClean="0"/>
            <a:t>м.Луцьк</a:t>
          </a:r>
          <a:endParaRPr lang="ru-RU" b="0" i="0" dirty="0"/>
        </a:p>
      </dgm:t>
    </dgm:pt>
    <dgm:pt modelId="{B86E144D-B6BF-4B96-8871-C7B124BC7FC7}" type="parTrans" cxnId="{3FA8E951-198D-4DA6-B477-3654D9CDFC9C}">
      <dgm:prSet/>
      <dgm:spPr/>
      <dgm:t>
        <a:bodyPr/>
        <a:lstStyle/>
        <a:p>
          <a:endParaRPr lang="ru-RU"/>
        </a:p>
      </dgm:t>
    </dgm:pt>
    <dgm:pt modelId="{8E374314-9410-4935-BAD9-B74839E6C917}" type="sibTrans" cxnId="{3FA8E951-198D-4DA6-B477-3654D9CDFC9C}">
      <dgm:prSet/>
      <dgm:spPr/>
      <dgm:t>
        <a:bodyPr/>
        <a:lstStyle/>
        <a:p>
          <a:endParaRPr lang="ru-RU"/>
        </a:p>
      </dgm:t>
    </dgm:pt>
    <dgm:pt modelId="{C76F79C4-E2AC-4B92-B270-93414DABC313}">
      <dgm:prSet/>
      <dgm:spPr/>
      <dgm:t>
        <a:bodyPr/>
        <a:lstStyle/>
        <a:p>
          <a:r>
            <a:rPr lang="ru-RU" b="0" i="0" dirty="0" err="1" smtClean="0"/>
            <a:t>Пойда</a:t>
          </a:r>
          <a:r>
            <a:rPr lang="ru-RU" b="0" i="0" dirty="0" smtClean="0"/>
            <a:t> Василь  м.Ужгород</a:t>
          </a:r>
          <a:endParaRPr lang="ru-RU" b="0" i="0" dirty="0"/>
        </a:p>
      </dgm:t>
    </dgm:pt>
    <dgm:pt modelId="{1EE7D2B7-39DE-4CC4-8466-D3C121AACCAB}" type="parTrans" cxnId="{F1437EAC-205D-42A1-8D46-491DBB233BBB}">
      <dgm:prSet/>
      <dgm:spPr/>
      <dgm:t>
        <a:bodyPr/>
        <a:lstStyle/>
        <a:p>
          <a:endParaRPr lang="ru-RU"/>
        </a:p>
      </dgm:t>
    </dgm:pt>
    <dgm:pt modelId="{610A8D35-4111-4371-9B59-12E04B1EA83F}" type="sibTrans" cxnId="{F1437EAC-205D-42A1-8D46-491DBB233BBB}">
      <dgm:prSet/>
      <dgm:spPr/>
      <dgm:t>
        <a:bodyPr/>
        <a:lstStyle/>
        <a:p>
          <a:endParaRPr lang="ru-RU"/>
        </a:p>
      </dgm:t>
    </dgm:pt>
    <dgm:pt modelId="{E27AC215-02F2-470C-BF3F-6AB2224A8AE7}">
      <dgm:prSet/>
      <dgm:spPr/>
      <dgm:t>
        <a:bodyPr/>
        <a:lstStyle/>
        <a:p>
          <a:r>
            <a:rPr lang="ru-RU" b="0" i="0" dirty="0" err="1" smtClean="0"/>
            <a:t>Вірстюк</a:t>
          </a:r>
          <a:r>
            <a:rPr lang="ru-RU" b="0" i="0" dirty="0" smtClean="0"/>
            <a:t> </a:t>
          </a:r>
          <a:r>
            <a:rPr lang="ru-RU" b="0" i="0" dirty="0" err="1" smtClean="0"/>
            <a:t>Микола</a:t>
          </a:r>
          <a:r>
            <a:rPr lang="ru-RU" b="0" i="0" dirty="0" smtClean="0"/>
            <a:t>       </a:t>
          </a:r>
          <a:r>
            <a:rPr lang="ru-RU" b="0" i="0" dirty="0" err="1" smtClean="0"/>
            <a:t>м.Івано-Франківськ</a:t>
          </a:r>
          <a:endParaRPr lang="ru-RU" b="0" i="0" dirty="0"/>
        </a:p>
      </dgm:t>
    </dgm:pt>
    <dgm:pt modelId="{2445211E-A735-42D2-8566-8F79FFEA767A}" type="parTrans" cxnId="{45A99B39-E6D0-483C-9D6D-BB269B2F214D}">
      <dgm:prSet/>
      <dgm:spPr/>
      <dgm:t>
        <a:bodyPr/>
        <a:lstStyle/>
        <a:p>
          <a:endParaRPr lang="ru-RU"/>
        </a:p>
      </dgm:t>
    </dgm:pt>
    <dgm:pt modelId="{CA029EAC-826D-4573-8DCF-A85921BEF480}" type="sibTrans" cxnId="{45A99B39-E6D0-483C-9D6D-BB269B2F214D}">
      <dgm:prSet/>
      <dgm:spPr/>
      <dgm:t>
        <a:bodyPr/>
        <a:lstStyle/>
        <a:p>
          <a:endParaRPr lang="ru-RU"/>
        </a:p>
      </dgm:t>
    </dgm:pt>
    <dgm:pt modelId="{0CFFCFE6-3D61-4F79-9477-E6A9171F57B8}">
      <dgm:prSet/>
      <dgm:spPr/>
      <dgm:t>
        <a:bodyPr/>
        <a:lstStyle/>
        <a:p>
          <a:r>
            <a:rPr lang="ru-RU" b="0" i="0" dirty="0" smtClean="0"/>
            <a:t>Бояринова Оксана      </a:t>
          </a:r>
          <a:r>
            <a:rPr lang="ru-RU" b="0" i="0" dirty="0" err="1" smtClean="0"/>
            <a:t>м.Київ</a:t>
          </a:r>
          <a:endParaRPr lang="ru-RU" b="0" i="0" dirty="0"/>
        </a:p>
      </dgm:t>
    </dgm:pt>
    <dgm:pt modelId="{6564A129-D2AA-4274-9F78-E01D2AE6425A}" type="parTrans" cxnId="{D590E49C-745B-43A7-AC10-3BB4B020B537}">
      <dgm:prSet/>
      <dgm:spPr/>
      <dgm:t>
        <a:bodyPr/>
        <a:lstStyle/>
        <a:p>
          <a:endParaRPr lang="ru-RU"/>
        </a:p>
      </dgm:t>
    </dgm:pt>
    <dgm:pt modelId="{F01CB0D9-9239-4170-A42B-491C31AAED0F}" type="sibTrans" cxnId="{D590E49C-745B-43A7-AC10-3BB4B020B537}">
      <dgm:prSet/>
      <dgm:spPr/>
      <dgm:t>
        <a:bodyPr/>
        <a:lstStyle/>
        <a:p>
          <a:endParaRPr lang="ru-RU"/>
        </a:p>
      </dgm:t>
    </dgm:pt>
    <dgm:pt modelId="{F3094BD4-1B45-479B-A88E-84E63B4E08B0}">
      <dgm:prSet/>
      <dgm:spPr/>
      <dgm:t>
        <a:bodyPr/>
        <a:lstStyle/>
        <a:p>
          <a:r>
            <a:rPr lang="ru-RU" b="0" i="0" dirty="0" err="1" smtClean="0"/>
            <a:t>Шемота</a:t>
          </a:r>
          <a:r>
            <a:rPr lang="ru-RU" b="0" i="0" dirty="0" smtClean="0"/>
            <a:t> Ольга          </a:t>
          </a:r>
          <a:r>
            <a:rPr lang="ru-RU" b="0" i="0" dirty="0" err="1" smtClean="0"/>
            <a:t>м.Київ</a:t>
          </a:r>
          <a:endParaRPr lang="ru-RU" b="0" i="0" dirty="0"/>
        </a:p>
      </dgm:t>
    </dgm:pt>
    <dgm:pt modelId="{8F6478D2-E44B-4E3F-A356-86559A1BF567}" type="parTrans" cxnId="{8254B288-499B-4C25-BE8D-E01063456DA0}">
      <dgm:prSet/>
      <dgm:spPr/>
      <dgm:t>
        <a:bodyPr/>
        <a:lstStyle/>
        <a:p>
          <a:endParaRPr lang="ru-RU"/>
        </a:p>
      </dgm:t>
    </dgm:pt>
    <dgm:pt modelId="{7B576824-8F57-4901-91D1-380CBA850C29}" type="sibTrans" cxnId="{8254B288-499B-4C25-BE8D-E01063456DA0}">
      <dgm:prSet/>
      <dgm:spPr/>
      <dgm:t>
        <a:bodyPr/>
        <a:lstStyle/>
        <a:p>
          <a:endParaRPr lang="ru-RU"/>
        </a:p>
      </dgm:t>
    </dgm:pt>
    <dgm:pt modelId="{D5BAB9B7-9C56-43CE-A121-09BB21215E41}">
      <dgm:prSet/>
      <dgm:spPr/>
      <dgm:t>
        <a:bodyPr/>
        <a:lstStyle/>
        <a:p>
          <a:r>
            <a:rPr lang="ru-RU" b="0" i="0" dirty="0" err="1" smtClean="0"/>
            <a:t>Золотарьова</a:t>
          </a:r>
          <a:r>
            <a:rPr lang="ru-RU" b="0" i="0" dirty="0" smtClean="0"/>
            <a:t> </a:t>
          </a:r>
          <a:r>
            <a:rPr lang="ru-RU" b="0" i="0" dirty="0" err="1" smtClean="0"/>
            <a:t>Надія</a:t>
          </a:r>
          <a:r>
            <a:rPr lang="ru-RU" b="0" i="0" dirty="0" smtClean="0"/>
            <a:t> </a:t>
          </a:r>
          <a:r>
            <a:rPr lang="ru-RU" b="0" i="0" dirty="0" err="1" smtClean="0"/>
            <a:t>м.Луганськ</a:t>
          </a:r>
          <a:endParaRPr lang="ru-RU" b="0" i="0" dirty="0"/>
        </a:p>
      </dgm:t>
    </dgm:pt>
    <dgm:pt modelId="{D08468C2-C191-42FD-B6BF-BDA0B69B3747}" type="parTrans" cxnId="{80A58E5B-85D6-4054-BB78-9930914AE474}">
      <dgm:prSet/>
      <dgm:spPr/>
      <dgm:t>
        <a:bodyPr/>
        <a:lstStyle/>
        <a:p>
          <a:endParaRPr lang="ru-RU"/>
        </a:p>
      </dgm:t>
    </dgm:pt>
    <dgm:pt modelId="{9FA1F706-DDCF-4550-A0FB-F351CF4BC588}" type="sibTrans" cxnId="{80A58E5B-85D6-4054-BB78-9930914AE474}">
      <dgm:prSet/>
      <dgm:spPr/>
      <dgm:t>
        <a:bodyPr/>
        <a:lstStyle/>
        <a:p>
          <a:endParaRPr lang="ru-RU"/>
        </a:p>
      </dgm:t>
    </dgm:pt>
    <dgm:pt modelId="{F1C6A1EF-AD2D-4A7D-9C8C-08D7A2914D8D}">
      <dgm:prSet/>
      <dgm:spPr/>
      <dgm:t>
        <a:bodyPr/>
        <a:lstStyle/>
        <a:p>
          <a:r>
            <a:rPr lang="ru-RU" b="0" i="0" dirty="0" smtClean="0"/>
            <a:t>Дудко </a:t>
          </a:r>
          <a:r>
            <a:rPr lang="ru-RU" b="0" i="0" dirty="0" err="1" smtClean="0"/>
            <a:t>Юлія</a:t>
          </a:r>
          <a:r>
            <a:rPr lang="ru-RU" b="0" i="0" dirty="0" smtClean="0"/>
            <a:t>              </a:t>
          </a:r>
          <a:r>
            <a:rPr lang="ru-RU" b="0" i="0" dirty="0" err="1" smtClean="0"/>
            <a:t>м.Львів</a:t>
          </a:r>
          <a:endParaRPr lang="ru-RU" b="0" i="0" dirty="0"/>
        </a:p>
      </dgm:t>
    </dgm:pt>
    <dgm:pt modelId="{9DE459DB-AA29-4068-BB62-EAA108948037}" type="parTrans" cxnId="{847EEE29-EA5F-43D8-8F92-BD4D7CC6D62E}">
      <dgm:prSet/>
      <dgm:spPr/>
      <dgm:t>
        <a:bodyPr/>
        <a:lstStyle/>
        <a:p>
          <a:endParaRPr lang="ru-RU"/>
        </a:p>
      </dgm:t>
    </dgm:pt>
    <dgm:pt modelId="{5D19F4DE-2D64-41A7-AD79-9D7F00782AD3}" type="sibTrans" cxnId="{847EEE29-EA5F-43D8-8F92-BD4D7CC6D62E}">
      <dgm:prSet/>
      <dgm:spPr/>
      <dgm:t>
        <a:bodyPr/>
        <a:lstStyle/>
        <a:p>
          <a:endParaRPr lang="ru-RU"/>
        </a:p>
      </dgm:t>
    </dgm:pt>
    <dgm:pt modelId="{B4F7E84C-E6B1-4E4F-8B03-DC45DC800BC5}">
      <dgm:prSet/>
      <dgm:spPr/>
      <dgm:t>
        <a:bodyPr/>
        <a:lstStyle/>
        <a:p>
          <a:r>
            <a:rPr lang="ru-RU" b="0" i="0" dirty="0" err="1" smtClean="0"/>
            <a:t>Тацій</a:t>
          </a:r>
          <a:r>
            <a:rPr lang="ru-RU" b="0" i="0" dirty="0" smtClean="0"/>
            <a:t> </a:t>
          </a:r>
          <a:r>
            <a:rPr lang="ru-RU" b="0" i="0" dirty="0" err="1" smtClean="0"/>
            <a:t>Лілія</a:t>
          </a:r>
          <a:r>
            <a:rPr lang="ru-RU" b="0" i="0" dirty="0" smtClean="0"/>
            <a:t>                 </a:t>
          </a:r>
          <a:r>
            <a:rPr lang="ru-RU" b="0" i="0" dirty="0" err="1" smtClean="0"/>
            <a:t>м.Львів</a:t>
          </a:r>
          <a:endParaRPr lang="ru-RU" b="0" i="0" dirty="0"/>
        </a:p>
      </dgm:t>
    </dgm:pt>
    <dgm:pt modelId="{0BF56A61-1EC8-4858-A5C5-6D370D274AC1}" type="parTrans" cxnId="{33926BDA-D82B-4F64-8D46-C40E419B6BA2}">
      <dgm:prSet/>
      <dgm:spPr/>
      <dgm:t>
        <a:bodyPr/>
        <a:lstStyle/>
        <a:p>
          <a:endParaRPr lang="ru-RU"/>
        </a:p>
      </dgm:t>
    </dgm:pt>
    <dgm:pt modelId="{C37D263B-9BA8-44A4-A163-057983EDE824}" type="sibTrans" cxnId="{33926BDA-D82B-4F64-8D46-C40E419B6BA2}">
      <dgm:prSet/>
      <dgm:spPr/>
      <dgm:t>
        <a:bodyPr/>
        <a:lstStyle/>
        <a:p>
          <a:endParaRPr lang="ru-RU"/>
        </a:p>
      </dgm:t>
    </dgm:pt>
    <dgm:pt modelId="{FB48F162-A7FF-4537-BD14-30C9C7317B00}">
      <dgm:prSet/>
      <dgm:spPr/>
      <dgm:t>
        <a:bodyPr/>
        <a:lstStyle/>
        <a:p>
          <a:r>
            <a:rPr lang="ru-RU" b="0" i="0" dirty="0" smtClean="0"/>
            <a:t>Щука Наталя      </a:t>
          </a:r>
          <a:r>
            <a:rPr lang="ru-RU" b="0" i="0" dirty="0" err="1" smtClean="0"/>
            <a:t>м.Миколаїв</a:t>
          </a:r>
          <a:endParaRPr lang="ru-RU" b="0" i="0" dirty="0"/>
        </a:p>
      </dgm:t>
    </dgm:pt>
    <dgm:pt modelId="{75CD2D0B-473B-4DE4-9338-A382431C5107}" type="parTrans" cxnId="{E6DB8573-47F6-44F5-B671-2BAFA856E566}">
      <dgm:prSet/>
      <dgm:spPr/>
      <dgm:t>
        <a:bodyPr/>
        <a:lstStyle/>
        <a:p>
          <a:endParaRPr lang="ru-RU"/>
        </a:p>
      </dgm:t>
    </dgm:pt>
    <dgm:pt modelId="{3761330E-D62C-4240-BF78-F853E4210715}" type="sibTrans" cxnId="{E6DB8573-47F6-44F5-B671-2BAFA856E566}">
      <dgm:prSet/>
      <dgm:spPr/>
      <dgm:t>
        <a:bodyPr/>
        <a:lstStyle/>
        <a:p>
          <a:endParaRPr lang="ru-RU"/>
        </a:p>
      </dgm:t>
    </dgm:pt>
    <dgm:pt modelId="{3E43EF77-0CC6-48AC-A4F9-CF4B25A30F96}">
      <dgm:prSet/>
      <dgm:spPr/>
      <dgm:t>
        <a:bodyPr/>
        <a:lstStyle/>
        <a:p>
          <a:r>
            <a:rPr lang="ru-RU" b="0" i="0" dirty="0" smtClean="0"/>
            <a:t>Коваленко </a:t>
          </a:r>
          <a:r>
            <a:rPr lang="ru-RU" b="0" i="0" dirty="0" err="1" smtClean="0"/>
            <a:t>Наталія</a:t>
          </a:r>
          <a:r>
            <a:rPr lang="ru-RU" b="0" i="0" dirty="0" smtClean="0"/>
            <a:t> </a:t>
          </a:r>
          <a:r>
            <a:rPr lang="ru-RU" b="0" i="0" dirty="0" err="1" smtClean="0"/>
            <a:t>м.Миколаїв</a:t>
          </a:r>
          <a:endParaRPr lang="ru-RU" b="0" i="0" dirty="0"/>
        </a:p>
      </dgm:t>
    </dgm:pt>
    <dgm:pt modelId="{30E0B2F2-0333-4CE4-99C3-4E00D912EBC9}" type="parTrans" cxnId="{558B38D7-330C-4B32-ABD7-41CF6A6CC2D3}">
      <dgm:prSet/>
      <dgm:spPr/>
      <dgm:t>
        <a:bodyPr/>
        <a:lstStyle/>
        <a:p>
          <a:endParaRPr lang="ru-RU"/>
        </a:p>
      </dgm:t>
    </dgm:pt>
    <dgm:pt modelId="{44712C41-0F5B-4778-8876-A989B4F9CDF7}" type="sibTrans" cxnId="{558B38D7-330C-4B32-ABD7-41CF6A6CC2D3}">
      <dgm:prSet/>
      <dgm:spPr/>
      <dgm:t>
        <a:bodyPr/>
        <a:lstStyle/>
        <a:p>
          <a:endParaRPr lang="ru-RU"/>
        </a:p>
      </dgm:t>
    </dgm:pt>
    <dgm:pt modelId="{AE31B4EC-960A-40A1-AC78-25995AA50A91}">
      <dgm:prSet/>
      <dgm:spPr/>
      <dgm:t>
        <a:bodyPr/>
        <a:lstStyle/>
        <a:p>
          <a:r>
            <a:rPr lang="ru-RU" b="0" i="0" dirty="0" err="1" smtClean="0"/>
            <a:t>Тіщенко</a:t>
          </a:r>
          <a:r>
            <a:rPr lang="ru-RU" b="0" i="0" dirty="0" smtClean="0"/>
            <a:t> </a:t>
          </a:r>
          <a:r>
            <a:rPr lang="ru-RU" b="0" i="0" dirty="0" err="1" smtClean="0"/>
            <a:t>Антоніна</a:t>
          </a:r>
          <a:r>
            <a:rPr lang="ru-RU" b="0" i="0" dirty="0" smtClean="0"/>
            <a:t>     </a:t>
          </a:r>
          <a:r>
            <a:rPr lang="ru-RU" b="0" i="0" dirty="0" err="1" smtClean="0"/>
            <a:t>м.Харків</a:t>
          </a:r>
          <a:endParaRPr lang="ru-RU" b="0" i="0" dirty="0"/>
        </a:p>
      </dgm:t>
    </dgm:pt>
    <dgm:pt modelId="{26351B1D-EA44-4CA6-87DD-6389A747B98E}" type="parTrans" cxnId="{6F2D6B4F-80F0-4A2F-97F3-D20F3BFC67C7}">
      <dgm:prSet/>
      <dgm:spPr/>
      <dgm:t>
        <a:bodyPr/>
        <a:lstStyle/>
        <a:p>
          <a:endParaRPr lang="ru-RU"/>
        </a:p>
      </dgm:t>
    </dgm:pt>
    <dgm:pt modelId="{3CF41EDC-043D-4605-9C5F-1CE7D41D4E7E}" type="sibTrans" cxnId="{6F2D6B4F-80F0-4A2F-97F3-D20F3BFC67C7}">
      <dgm:prSet/>
      <dgm:spPr/>
      <dgm:t>
        <a:bodyPr/>
        <a:lstStyle/>
        <a:p>
          <a:endParaRPr lang="ru-RU"/>
        </a:p>
      </dgm:t>
    </dgm:pt>
    <dgm:pt modelId="{4861026F-0BF1-4D93-852E-66EF8CC4B5B8}">
      <dgm:prSet/>
      <dgm:spPr/>
      <dgm:t>
        <a:bodyPr/>
        <a:lstStyle/>
        <a:p>
          <a:r>
            <a:rPr lang="ru-RU" b="0" i="0" dirty="0" err="1" smtClean="0"/>
            <a:t>Крижановська</a:t>
          </a:r>
          <a:r>
            <a:rPr lang="ru-RU" b="0" i="0" dirty="0" smtClean="0"/>
            <a:t> Наталя м.Херсон</a:t>
          </a:r>
          <a:endParaRPr lang="ru-RU" b="0" i="0" dirty="0"/>
        </a:p>
      </dgm:t>
    </dgm:pt>
    <dgm:pt modelId="{36ED48EB-3FD2-4EA4-B433-3A0DBAA1410B}" type="parTrans" cxnId="{BE84C01C-D9A0-4C7A-B2C0-29201694379F}">
      <dgm:prSet/>
      <dgm:spPr/>
      <dgm:t>
        <a:bodyPr/>
        <a:lstStyle/>
        <a:p>
          <a:endParaRPr lang="ru-RU"/>
        </a:p>
      </dgm:t>
    </dgm:pt>
    <dgm:pt modelId="{809E87E6-406C-4CFC-B514-8C694C2FE49E}" type="sibTrans" cxnId="{BE84C01C-D9A0-4C7A-B2C0-29201694379F}">
      <dgm:prSet/>
      <dgm:spPr/>
      <dgm:t>
        <a:bodyPr/>
        <a:lstStyle/>
        <a:p>
          <a:endParaRPr lang="ru-RU"/>
        </a:p>
      </dgm:t>
    </dgm:pt>
    <dgm:pt modelId="{C8012759-801A-4F00-AC07-F660BECE5D15}">
      <dgm:prSet/>
      <dgm:spPr/>
      <dgm:t>
        <a:bodyPr/>
        <a:lstStyle/>
        <a:p>
          <a:endParaRPr lang="ru-RU" dirty="0"/>
        </a:p>
      </dgm:t>
    </dgm:pt>
    <dgm:pt modelId="{677F070B-5CE5-4A34-A757-7F7EAB1CDBB3}" type="parTrans" cxnId="{DB96325E-5230-4B4E-8537-1810764F4482}">
      <dgm:prSet/>
      <dgm:spPr/>
    </dgm:pt>
    <dgm:pt modelId="{E247BEB1-55A8-4AE4-84F1-FD3E26676B54}" type="sibTrans" cxnId="{DB96325E-5230-4B4E-8537-1810764F4482}">
      <dgm:prSet/>
      <dgm:spPr/>
    </dgm:pt>
    <dgm:pt modelId="{F6822B02-18B4-48E1-803F-21E759D4769B}" type="pres">
      <dgm:prSet presAssocID="{7B01DA85-4C92-4433-B32E-C46B624267AD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091F964-1FB6-4330-9B1D-6CE2B0CA004F}" type="pres">
      <dgm:prSet presAssocID="{AC4A310C-53A3-4661-BCED-A89E498FA52F}" presName="compNode" presStyleCnt="0"/>
      <dgm:spPr/>
    </dgm:pt>
    <dgm:pt modelId="{60146E6B-B7E9-4495-AF1C-3A14A551752D}" type="pres">
      <dgm:prSet presAssocID="{AC4A310C-53A3-4661-BCED-A89E498FA52F}" presName="childRect" presStyleLbl="bgAcc1" presStyleIdx="0" presStyleCnt="14" custLinFactNeighborX="4042" custLinFactNeighborY="5836">
        <dgm:presLayoutVars>
          <dgm:bulletEnabled val="1"/>
        </dgm:presLayoutVars>
      </dgm:prSet>
      <dgm:spPr/>
    </dgm:pt>
    <dgm:pt modelId="{B535A00D-BEF9-442E-9B30-30DA4938EC86}" type="pres">
      <dgm:prSet presAssocID="{AC4A310C-53A3-4661-BCED-A89E498FA52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DD18E7-C489-41B2-9369-509D4E42EA85}" type="pres">
      <dgm:prSet presAssocID="{AC4A310C-53A3-4661-BCED-A89E498FA52F}" presName="parentRect" presStyleLbl="alignNode1" presStyleIdx="0" presStyleCnt="14"/>
      <dgm:spPr/>
      <dgm:t>
        <a:bodyPr/>
        <a:lstStyle/>
        <a:p>
          <a:endParaRPr lang="ru-RU"/>
        </a:p>
      </dgm:t>
    </dgm:pt>
    <dgm:pt modelId="{15991F51-2D20-4C19-BF70-567C2620724A}" type="pres">
      <dgm:prSet presAssocID="{AC4A310C-53A3-4661-BCED-A89E498FA52F}" presName="adorn" presStyleLbl="fgAccFollowNode1" presStyleIdx="0" presStyleCnt="14" custScaleX="272386" custScaleY="349856" custLinFactY="-10419" custLinFactNeighborX="16311" custLinFactNeighborY="-10000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ECE0C41-C9B5-4CC8-B1C4-121DF5145BD9}" type="pres">
      <dgm:prSet presAssocID="{504C096D-CF98-40E6-81A1-0F869E9D222A}" presName="sibTrans" presStyleLbl="sibTrans2D1" presStyleIdx="0" presStyleCnt="0"/>
      <dgm:spPr/>
      <dgm:t>
        <a:bodyPr/>
        <a:lstStyle/>
        <a:p>
          <a:endParaRPr lang="ru-RU"/>
        </a:p>
      </dgm:t>
    </dgm:pt>
    <dgm:pt modelId="{5C2CDA71-9AEF-4B8F-8CEC-709B08D9F7B0}" type="pres">
      <dgm:prSet presAssocID="{6FE0E201-8C04-40B2-8B1E-7E3403DACEC4}" presName="compNode" presStyleCnt="0"/>
      <dgm:spPr/>
    </dgm:pt>
    <dgm:pt modelId="{BC0ADBA9-939C-4D44-9711-7A840C690660}" type="pres">
      <dgm:prSet presAssocID="{6FE0E201-8C04-40B2-8B1E-7E3403DACEC4}" presName="childRect" presStyleLbl="bgAcc1" presStyleIdx="1" presStyleCnt="14">
        <dgm:presLayoutVars>
          <dgm:bulletEnabled val="1"/>
        </dgm:presLayoutVars>
      </dgm:prSet>
      <dgm:spPr/>
    </dgm:pt>
    <dgm:pt modelId="{A49CE85D-CE2F-491A-8761-CD4B9EC177E7}" type="pres">
      <dgm:prSet presAssocID="{6FE0E201-8C04-40B2-8B1E-7E3403DACEC4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93FAE2-36CB-4482-8965-BEFF4E218514}" type="pres">
      <dgm:prSet presAssocID="{6FE0E201-8C04-40B2-8B1E-7E3403DACEC4}" presName="parentRect" presStyleLbl="alignNode1" presStyleIdx="1" presStyleCnt="14"/>
      <dgm:spPr/>
      <dgm:t>
        <a:bodyPr/>
        <a:lstStyle/>
        <a:p>
          <a:endParaRPr lang="ru-RU"/>
        </a:p>
      </dgm:t>
    </dgm:pt>
    <dgm:pt modelId="{3BFD713B-A648-4363-9753-3BC69742148C}" type="pres">
      <dgm:prSet presAssocID="{6FE0E201-8C04-40B2-8B1E-7E3403DACEC4}" presName="adorn" presStyleLbl="fgAccFollowNode1" presStyleIdx="1" presStyleCnt="14" custFlipHor="1" custScaleX="281672" custScaleY="365884" custLinFactNeighborX="1261" custLinFactNeighborY="-98398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FE7C745A-9F61-4705-B00C-D1318878DBA1}" type="pres">
      <dgm:prSet presAssocID="{2085606F-7725-4968-9938-E8B3B061E427}" presName="sibTrans" presStyleLbl="sibTrans2D1" presStyleIdx="0" presStyleCnt="0"/>
      <dgm:spPr/>
      <dgm:t>
        <a:bodyPr/>
        <a:lstStyle/>
        <a:p>
          <a:endParaRPr lang="ru-RU"/>
        </a:p>
      </dgm:t>
    </dgm:pt>
    <dgm:pt modelId="{FA49EA05-BC16-4F3F-9E03-4DFF333C08C4}" type="pres">
      <dgm:prSet presAssocID="{EE71C9D6-EF31-4C1A-B1AD-C336AD11E86C}" presName="compNode" presStyleCnt="0"/>
      <dgm:spPr/>
    </dgm:pt>
    <dgm:pt modelId="{995DA888-D659-4752-8786-CC8861A1CCB9}" type="pres">
      <dgm:prSet presAssocID="{EE71C9D6-EF31-4C1A-B1AD-C336AD11E86C}" presName="childRect" presStyleLbl="bgAcc1" presStyleIdx="2" presStyleCnt="14">
        <dgm:presLayoutVars>
          <dgm:bulletEnabled val="1"/>
        </dgm:presLayoutVars>
      </dgm:prSet>
      <dgm:spPr/>
    </dgm:pt>
    <dgm:pt modelId="{2A9B9F67-F99B-48B2-8143-23DD5E00314E}" type="pres">
      <dgm:prSet presAssocID="{EE71C9D6-EF31-4C1A-B1AD-C336AD11E86C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6EA204-AEF0-4D4A-BA45-1E508D9BF350}" type="pres">
      <dgm:prSet presAssocID="{EE71C9D6-EF31-4C1A-B1AD-C336AD11E86C}" presName="parentRect" presStyleLbl="alignNode1" presStyleIdx="2" presStyleCnt="14"/>
      <dgm:spPr/>
      <dgm:t>
        <a:bodyPr/>
        <a:lstStyle/>
        <a:p>
          <a:endParaRPr lang="ru-RU"/>
        </a:p>
      </dgm:t>
    </dgm:pt>
    <dgm:pt modelId="{5EDE9AF1-CD1A-4076-B91F-27012082DD7A}" type="pres">
      <dgm:prSet presAssocID="{EE71C9D6-EF31-4C1A-B1AD-C336AD11E86C}" presName="adorn" presStyleLbl="fgAccFollowNode1" presStyleIdx="2" presStyleCnt="14" custScaleX="274483" custScaleY="361838" custLinFactY="-1433" custLinFactNeighborX="5390" custLinFactNeighborY="-10000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B2B9B88A-54A8-4324-8A67-4269583DA0A1}" type="pres">
      <dgm:prSet presAssocID="{8E374314-9410-4935-BAD9-B74839E6C917}" presName="sibTrans" presStyleLbl="sibTrans2D1" presStyleIdx="0" presStyleCnt="0"/>
      <dgm:spPr/>
      <dgm:t>
        <a:bodyPr/>
        <a:lstStyle/>
        <a:p>
          <a:endParaRPr lang="ru-RU"/>
        </a:p>
      </dgm:t>
    </dgm:pt>
    <dgm:pt modelId="{7D6A7A8C-5C04-4956-9A55-939DBAE65867}" type="pres">
      <dgm:prSet presAssocID="{C76F79C4-E2AC-4B92-B270-93414DABC313}" presName="compNode" presStyleCnt="0"/>
      <dgm:spPr/>
    </dgm:pt>
    <dgm:pt modelId="{C1899063-7335-4866-BA70-3BD1DB846C97}" type="pres">
      <dgm:prSet presAssocID="{C76F79C4-E2AC-4B92-B270-93414DABC313}" presName="childRect" presStyleLbl="bgAcc1" presStyleIdx="3" presStyleCnt="14">
        <dgm:presLayoutVars>
          <dgm:bulletEnabled val="1"/>
        </dgm:presLayoutVars>
      </dgm:prSet>
      <dgm:spPr/>
    </dgm:pt>
    <dgm:pt modelId="{78714FE2-9740-44AF-9CB4-7AE160F55DE9}" type="pres">
      <dgm:prSet presAssocID="{C76F79C4-E2AC-4B92-B270-93414DABC313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7E6CBB-8B44-4C35-B25B-CB55EA32D212}" type="pres">
      <dgm:prSet presAssocID="{C76F79C4-E2AC-4B92-B270-93414DABC313}" presName="parentRect" presStyleLbl="alignNode1" presStyleIdx="3" presStyleCnt="14"/>
      <dgm:spPr/>
      <dgm:t>
        <a:bodyPr/>
        <a:lstStyle/>
        <a:p>
          <a:endParaRPr lang="ru-RU"/>
        </a:p>
      </dgm:t>
    </dgm:pt>
    <dgm:pt modelId="{B3329178-4451-4E13-9B83-FCD056CDD805}" type="pres">
      <dgm:prSet presAssocID="{C76F79C4-E2AC-4B92-B270-93414DABC313}" presName="adorn" presStyleLbl="fgAccFollowNode1" presStyleIdx="3" presStyleCnt="14" custScaleX="270184" custScaleY="353569" custLinFactY="-7634" custLinFactNeighborX="-3468" custLinFactNeighborY="-100000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835A9E3A-105D-4B81-AC24-AB4C5C619159}" type="pres">
      <dgm:prSet presAssocID="{610A8D35-4111-4371-9B59-12E04B1EA83F}" presName="sibTrans" presStyleLbl="sibTrans2D1" presStyleIdx="0" presStyleCnt="0"/>
      <dgm:spPr/>
      <dgm:t>
        <a:bodyPr/>
        <a:lstStyle/>
        <a:p>
          <a:endParaRPr lang="ru-RU"/>
        </a:p>
      </dgm:t>
    </dgm:pt>
    <dgm:pt modelId="{33D6C446-7DFD-4343-91F7-D12675886FC4}" type="pres">
      <dgm:prSet presAssocID="{E27AC215-02F2-470C-BF3F-6AB2224A8AE7}" presName="compNode" presStyleCnt="0"/>
      <dgm:spPr/>
    </dgm:pt>
    <dgm:pt modelId="{095C659A-D76C-4AF8-B94D-7835C6079B00}" type="pres">
      <dgm:prSet presAssocID="{E27AC215-02F2-470C-BF3F-6AB2224A8AE7}" presName="childRect" presStyleLbl="bgAcc1" presStyleIdx="4" presStyleCnt="14">
        <dgm:presLayoutVars>
          <dgm:bulletEnabled val="1"/>
        </dgm:presLayoutVars>
      </dgm:prSet>
      <dgm:spPr/>
    </dgm:pt>
    <dgm:pt modelId="{336BF5D2-0CAE-4A7D-BAD5-E9CAEFD5C463}" type="pres">
      <dgm:prSet presAssocID="{E27AC215-02F2-470C-BF3F-6AB2224A8AE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593471-62D2-458C-9BA8-1B4F4CA9CC80}" type="pres">
      <dgm:prSet presAssocID="{E27AC215-02F2-470C-BF3F-6AB2224A8AE7}" presName="parentRect" presStyleLbl="alignNode1" presStyleIdx="4" presStyleCnt="14"/>
      <dgm:spPr/>
      <dgm:t>
        <a:bodyPr/>
        <a:lstStyle/>
        <a:p>
          <a:endParaRPr lang="ru-RU"/>
        </a:p>
      </dgm:t>
    </dgm:pt>
    <dgm:pt modelId="{593BD43A-1DE2-4B28-B546-1B30A245D39C}" type="pres">
      <dgm:prSet presAssocID="{E27AC215-02F2-470C-BF3F-6AB2224A8AE7}" presName="adorn" presStyleLbl="fgAccFollowNode1" presStyleIdx="4" presStyleCnt="14" custScaleX="266704" custScaleY="376784" custLinFactY="-8249" custLinFactNeighborX="26284" custLinFactNeighborY="-100000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87705780-7BFA-46A5-B5BD-1BC457E25A99}" type="pres">
      <dgm:prSet presAssocID="{CA029EAC-826D-4573-8DCF-A85921BEF480}" presName="sibTrans" presStyleLbl="sibTrans2D1" presStyleIdx="0" presStyleCnt="0"/>
      <dgm:spPr/>
      <dgm:t>
        <a:bodyPr/>
        <a:lstStyle/>
        <a:p>
          <a:endParaRPr lang="ru-RU"/>
        </a:p>
      </dgm:t>
    </dgm:pt>
    <dgm:pt modelId="{29A7E523-F00D-405A-A907-956E13BB8BDA}" type="pres">
      <dgm:prSet presAssocID="{0CFFCFE6-3D61-4F79-9477-E6A9171F57B8}" presName="compNode" presStyleCnt="0"/>
      <dgm:spPr/>
    </dgm:pt>
    <dgm:pt modelId="{A6D3A7E7-501A-45D7-8FFB-FD24A2982099}" type="pres">
      <dgm:prSet presAssocID="{0CFFCFE6-3D61-4F79-9477-E6A9171F57B8}" presName="childRect" presStyleLbl="bgAcc1" presStyleIdx="5" presStyleCnt="14">
        <dgm:presLayoutVars>
          <dgm:bulletEnabled val="1"/>
        </dgm:presLayoutVars>
      </dgm:prSet>
      <dgm:spPr/>
    </dgm:pt>
    <dgm:pt modelId="{C4C386B3-ACC7-4F36-ADCD-3C47CDAB4BDA}" type="pres">
      <dgm:prSet presAssocID="{0CFFCFE6-3D61-4F79-9477-E6A9171F57B8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0B9E18-4313-41D0-97A3-80845F21E045}" type="pres">
      <dgm:prSet presAssocID="{0CFFCFE6-3D61-4F79-9477-E6A9171F57B8}" presName="parentRect" presStyleLbl="alignNode1" presStyleIdx="5" presStyleCnt="14"/>
      <dgm:spPr/>
      <dgm:t>
        <a:bodyPr/>
        <a:lstStyle/>
        <a:p>
          <a:endParaRPr lang="ru-RU"/>
        </a:p>
      </dgm:t>
    </dgm:pt>
    <dgm:pt modelId="{187F7000-2D39-4659-9FC7-D359B7ABE709}" type="pres">
      <dgm:prSet presAssocID="{0CFFCFE6-3D61-4F79-9477-E6A9171F57B8}" presName="adorn" presStyleLbl="fgAccFollowNode1" presStyleIdx="5" presStyleCnt="14" custScaleX="263934" custScaleY="372998" custLinFactY="-24097" custLinFactNeighborX="11401" custLinFactNeighborY="-100000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122195D3-D599-44FA-94F1-EE30B713477C}" type="pres">
      <dgm:prSet presAssocID="{F01CB0D9-9239-4170-A42B-491C31AAED0F}" presName="sibTrans" presStyleLbl="sibTrans2D1" presStyleIdx="0" presStyleCnt="0"/>
      <dgm:spPr/>
      <dgm:t>
        <a:bodyPr/>
        <a:lstStyle/>
        <a:p>
          <a:endParaRPr lang="ru-RU"/>
        </a:p>
      </dgm:t>
    </dgm:pt>
    <dgm:pt modelId="{88F4F472-F361-4642-AE22-1C6D476223CE}" type="pres">
      <dgm:prSet presAssocID="{F3094BD4-1B45-479B-A88E-84E63B4E08B0}" presName="compNode" presStyleCnt="0"/>
      <dgm:spPr/>
    </dgm:pt>
    <dgm:pt modelId="{1B3FF9EF-2A9F-4185-B46F-7F81554D12F4}" type="pres">
      <dgm:prSet presAssocID="{F3094BD4-1B45-479B-A88E-84E63B4E08B0}" presName="childRect" presStyleLbl="bgAcc1" presStyleIdx="6" presStyleCnt="14">
        <dgm:presLayoutVars>
          <dgm:bulletEnabled val="1"/>
        </dgm:presLayoutVars>
      </dgm:prSet>
      <dgm:spPr/>
    </dgm:pt>
    <dgm:pt modelId="{E6F0ABE7-F561-4AF4-8506-907806D6414B}" type="pres">
      <dgm:prSet presAssocID="{F3094BD4-1B45-479B-A88E-84E63B4E08B0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BDCCB1-0780-4718-A183-3E7A6534B53C}" type="pres">
      <dgm:prSet presAssocID="{F3094BD4-1B45-479B-A88E-84E63B4E08B0}" presName="parentRect" presStyleLbl="alignNode1" presStyleIdx="6" presStyleCnt="14"/>
      <dgm:spPr/>
      <dgm:t>
        <a:bodyPr/>
        <a:lstStyle/>
        <a:p>
          <a:endParaRPr lang="ru-RU"/>
        </a:p>
      </dgm:t>
    </dgm:pt>
    <dgm:pt modelId="{0829C764-4979-494B-A944-CA72241F0BFE}" type="pres">
      <dgm:prSet presAssocID="{F3094BD4-1B45-479B-A88E-84E63B4E08B0}" presName="adorn" presStyleLbl="fgAccFollowNode1" presStyleIdx="6" presStyleCnt="14" custScaleX="266307" custScaleY="370023" custLinFactY="-26329" custLinFactNeighborX="-6872" custLinFactNeighborY="-100000"/>
      <dgm:spPr>
        <a:blipFill rotWithShape="0">
          <a:blip xmlns:r="http://schemas.openxmlformats.org/officeDocument/2006/relationships" r:embed="rId7"/>
          <a:stretch>
            <a:fillRect/>
          </a:stretch>
        </a:blipFill>
      </dgm:spPr>
    </dgm:pt>
    <dgm:pt modelId="{8E255257-BB0A-4FC4-B95B-F62AAE518E83}" type="pres">
      <dgm:prSet presAssocID="{7B576824-8F57-4901-91D1-380CBA850C29}" presName="sibTrans" presStyleLbl="sibTrans2D1" presStyleIdx="0" presStyleCnt="0"/>
      <dgm:spPr/>
      <dgm:t>
        <a:bodyPr/>
        <a:lstStyle/>
        <a:p>
          <a:endParaRPr lang="ru-RU"/>
        </a:p>
      </dgm:t>
    </dgm:pt>
    <dgm:pt modelId="{40B635C1-AD30-4ADB-A31B-EA8C9EEFF7EE}" type="pres">
      <dgm:prSet presAssocID="{D5BAB9B7-9C56-43CE-A121-09BB21215E41}" presName="compNode" presStyleCnt="0"/>
      <dgm:spPr/>
    </dgm:pt>
    <dgm:pt modelId="{1A0975F1-CD00-4FF2-A924-F23BB848FE1C}" type="pres">
      <dgm:prSet presAssocID="{D5BAB9B7-9C56-43CE-A121-09BB21215E41}" presName="childRect" presStyleLbl="bgAcc1" presStyleIdx="7" presStyleCnt="14">
        <dgm:presLayoutVars>
          <dgm:bulletEnabled val="1"/>
        </dgm:presLayoutVars>
      </dgm:prSet>
      <dgm:spPr/>
    </dgm:pt>
    <dgm:pt modelId="{8CF22A9C-D8A8-480F-943C-780DD9EA602F}" type="pres">
      <dgm:prSet presAssocID="{D5BAB9B7-9C56-43CE-A121-09BB21215E41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A89566-8BF3-4810-8408-722B8D775568}" type="pres">
      <dgm:prSet presAssocID="{D5BAB9B7-9C56-43CE-A121-09BB21215E41}" presName="parentRect" presStyleLbl="alignNode1" presStyleIdx="7" presStyleCnt="14"/>
      <dgm:spPr/>
      <dgm:t>
        <a:bodyPr/>
        <a:lstStyle/>
        <a:p>
          <a:endParaRPr lang="ru-RU"/>
        </a:p>
      </dgm:t>
    </dgm:pt>
    <dgm:pt modelId="{A00000D0-4921-489A-B5DE-080A91B38A51}" type="pres">
      <dgm:prSet presAssocID="{D5BAB9B7-9C56-43CE-A121-09BB21215E41}" presName="adorn" presStyleLbl="fgAccFollowNode1" presStyleIdx="7" presStyleCnt="14" custScaleX="269110" custScaleY="384659" custLinFactY="-33378" custLinFactNeighborX="-8091" custLinFactNeighborY="-100000"/>
      <dgm:spPr>
        <a:blipFill rotWithShape="0">
          <a:blip xmlns:r="http://schemas.openxmlformats.org/officeDocument/2006/relationships" r:embed="rId8"/>
          <a:stretch>
            <a:fillRect/>
          </a:stretch>
        </a:blipFill>
      </dgm:spPr>
    </dgm:pt>
    <dgm:pt modelId="{7478780A-4EFF-4E43-95C3-6DAE5E014550}" type="pres">
      <dgm:prSet presAssocID="{9FA1F706-DDCF-4550-A0FB-F351CF4BC588}" presName="sibTrans" presStyleLbl="sibTrans2D1" presStyleIdx="0" presStyleCnt="0"/>
      <dgm:spPr/>
      <dgm:t>
        <a:bodyPr/>
        <a:lstStyle/>
        <a:p>
          <a:endParaRPr lang="ru-RU"/>
        </a:p>
      </dgm:t>
    </dgm:pt>
    <dgm:pt modelId="{7F3B0062-D108-459A-9EAA-52D5BE7EFD28}" type="pres">
      <dgm:prSet presAssocID="{F1C6A1EF-AD2D-4A7D-9C8C-08D7A2914D8D}" presName="compNode" presStyleCnt="0"/>
      <dgm:spPr/>
    </dgm:pt>
    <dgm:pt modelId="{B9083BE4-AC44-46AE-B5DD-AF9EA59F0FA7}" type="pres">
      <dgm:prSet presAssocID="{F1C6A1EF-AD2D-4A7D-9C8C-08D7A2914D8D}" presName="childRect" presStyleLbl="bgAcc1" presStyleIdx="8" presStyleCnt="14">
        <dgm:presLayoutVars>
          <dgm:bulletEnabled val="1"/>
        </dgm:presLayoutVars>
      </dgm:prSet>
      <dgm:spPr/>
    </dgm:pt>
    <dgm:pt modelId="{A7B9D5EC-3258-438C-8C47-08D80BE9D9E2}" type="pres">
      <dgm:prSet presAssocID="{F1C6A1EF-AD2D-4A7D-9C8C-08D7A2914D8D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7CB548-D53A-446D-918D-85C47538AA56}" type="pres">
      <dgm:prSet presAssocID="{F1C6A1EF-AD2D-4A7D-9C8C-08D7A2914D8D}" presName="parentRect" presStyleLbl="alignNode1" presStyleIdx="8" presStyleCnt="14"/>
      <dgm:spPr/>
      <dgm:t>
        <a:bodyPr/>
        <a:lstStyle/>
        <a:p>
          <a:endParaRPr lang="ru-RU"/>
        </a:p>
      </dgm:t>
    </dgm:pt>
    <dgm:pt modelId="{67F4CE9D-EC2B-422B-BA39-EC243CD55675}" type="pres">
      <dgm:prSet presAssocID="{F1C6A1EF-AD2D-4A7D-9C8C-08D7A2914D8D}" presName="adorn" presStyleLbl="fgAccFollowNode1" presStyleIdx="8" presStyleCnt="14" custScaleX="259376" custScaleY="382038" custLinFactY="-35343" custLinFactNeighborX="1045" custLinFactNeighborY="-100000"/>
      <dgm:spPr>
        <a:blipFill rotWithShape="0">
          <a:blip xmlns:r="http://schemas.openxmlformats.org/officeDocument/2006/relationships" r:embed="rId9"/>
          <a:stretch>
            <a:fillRect/>
          </a:stretch>
        </a:blipFill>
      </dgm:spPr>
    </dgm:pt>
    <dgm:pt modelId="{645B9551-B1D8-40CB-8EC0-862AC117579E}" type="pres">
      <dgm:prSet presAssocID="{5D19F4DE-2D64-41A7-AD79-9D7F00782AD3}" presName="sibTrans" presStyleLbl="sibTrans2D1" presStyleIdx="0" presStyleCnt="0"/>
      <dgm:spPr/>
      <dgm:t>
        <a:bodyPr/>
        <a:lstStyle/>
        <a:p>
          <a:endParaRPr lang="ru-RU"/>
        </a:p>
      </dgm:t>
    </dgm:pt>
    <dgm:pt modelId="{5144A8A8-22B3-4FD4-8CD9-EFBCCCD1F9BB}" type="pres">
      <dgm:prSet presAssocID="{B4F7E84C-E6B1-4E4F-8B03-DC45DC800BC5}" presName="compNode" presStyleCnt="0"/>
      <dgm:spPr/>
    </dgm:pt>
    <dgm:pt modelId="{2E127E29-8EDE-470F-9AEA-4444A3C9D407}" type="pres">
      <dgm:prSet presAssocID="{B4F7E84C-E6B1-4E4F-8B03-DC45DC800BC5}" presName="childRect" presStyleLbl="bgAcc1" presStyleIdx="9" presStyleCnt="14">
        <dgm:presLayoutVars>
          <dgm:bulletEnabled val="1"/>
        </dgm:presLayoutVars>
      </dgm:prSet>
      <dgm:spPr/>
    </dgm:pt>
    <dgm:pt modelId="{E9AA8A4E-42A7-41DC-B8C9-2EB4F8786F3B}" type="pres">
      <dgm:prSet presAssocID="{B4F7E84C-E6B1-4E4F-8B03-DC45DC800BC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63525C-153F-41F0-B5F3-87AD7F29D5F4}" type="pres">
      <dgm:prSet presAssocID="{B4F7E84C-E6B1-4E4F-8B03-DC45DC800BC5}" presName="parentRect" presStyleLbl="alignNode1" presStyleIdx="9" presStyleCnt="14"/>
      <dgm:spPr/>
      <dgm:t>
        <a:bodyPr/>
        <a:lstStyle/>
        <a:p>
          <a:endParaRPr lang="ru-RU"/>
        </a:p>
      </dgm:t>
    </dgm:pt>
    <dgm:pt modelId="{6C7D9FA3-1265-44A0-A9BF-A68A462AC52D}" type="pres">
      <dgm:prSet presAssocID="{B4F7E84C-E6B1-4E4F-8B03-DC45DC800BC5}" presName="adorn" presStyleLbl="fgAccFollowNode1" presStyleIdx="9" presStyleCnt="14" custScaleX="255935" custScaleY="376136" custLinFactY="-39770" custLinFactNeighborX="170" custLinFactNeighborY="-100000"/>
      <dgm:spPr>
        <a:blipFill rotWithShape="0">
          <a:blip xmlns:r="http://schemas.openxmlformats.org/officeDocument/2006/relationships" r:embed="rId10"/>
          <a:stretch>
            <a:fillRect/>
          </a:stretch>
        </a:blipFill>
      </dgm:spPr>
    </dgm:pt>
    <dgm:pt modelId="{389D38C2-17B5-4B82-95AF-B7A5F6B5498F}" type="pres">
      <dgm:prSet presAssocID="{C37D263B-9BA8-44A4-A163-057983EDE824}" presName="sibTrans" presStyleLbl="sibTrans2D1" presStyleIdx="0" presStyleCnt="0"/>
      <dgm:spPr/>
      <dgm:t>
        <a:bodyPr/>
        <a:lstStyle/>
        <a:p>
          <a:endParaRPr lang="ru-RU"/>
        </a:p>
      </dgm:t>
    </dgm:pt>
    <dgm:pt modelId="{371A014D-8D60-4123-98AD-280647629A62}" type="pres">
      <dgm:prSet presAssocID="{FB48F162-A7FF-4537-BD14-30C9C7317B00}" presName="compNode" presStyleCnt="0"/>
      <dgm:spPr/>
    </dgm:pt>
    <dgm:pt modelId="{A41EB31C-DEE7-4115-9EB4-608503900DED}" type="pres">
      <dgm:prSet presAssocID="{FB48F162-A7FF-4537-BD14-30C9C7317B00}" presName="childRect" presStyleLbl="bgAcc1" presStyleIdx="10" presStyleCnt="14">
        <dgm:presLayoutVars>
          <dgm:bulletEnabled val="1"/>
        </dgm:presLayoutVars>
      </dgm:prSet>
      <dgm:spPr/>
    </dgm:pt>
    <dgm:pt modelId="{8BA0FE98-95A7-4727-AE7D-B517BD32A887}" type="pres">
      <dgm:prSet presAssocID="{FB48F162-A7FF-4537-BD14-30C9C7317B00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07D773-2358-4D90-AEE9-26ED4A4A4758}" type="pres">
      <dgm:prSet presAssocID="{FB48F162-A7FF-4537-BD14-30C9C7317B00}" presName="parentRect" presStyleLbl="alignNode1" presStyleIdx="10" presStyleCnt="14"/>
      <dgm:spPr/>
      <dgm:t>
        <a:bodyPr/>
        <a:lstStyle/>
        <a:p>
          <a:endParaRPr lang="ru-RU"/>
        </a:p>
      </dgm:t>
    </dgm:pt>
    <dgm:pt modelId="{8BAC57F5-E89D-414B-9C05-7BC1228F5E1F}" type="pres">
      <dgm:prSet presAssocID="{FB48F162-A7FF-4537-BD14-30C9C7317B00}" presName="adorn" presStyleLbl="fgAccFollowNode1" presStyleIdx="10" presStyleCnt="14" custScaleX="284218" custScaleY="376855" custLinFactY="-23392" custLinFactNeighborX="28122" custLinFactNeighborY="-100000"/>
      <dgm:spPr>
        <a:blipFill rotWithShape="0">
          <a:blip xmlns:r="http://schemas.openxmlformats.org/officeDocument/2006/relationships" r:embed="rId1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D3A5D49-816A-438F-9EC9-EB9C6D822AA6}" type="pres">
      <dgm:prSet presAssocID="{3761330E-D62C-4240-BF78-F853E4210715}" presName="sibTrans" presStyleLbl="sibTrans2D1" presStyleIdx="0" presStyleCnt="0"/>
      <dgm:spPr/>
      <dgm:t>
        <a:bodyPr/>
        <a:lstStyle/>
        <a:p>
          <a:endParaRPr lang="ru-RU"/>
        </a:p>
      </dgm:t>
    </dgm:pt>
    <dgm:pt modelId="{F2074F42-8A3D-485A-8ACF-9E7EBC0F215C}" type="pres">
      <dgm:prSet presAssocID="{3E43EF77-0CC6-48AC-A4F9-CF4B25A30F96}" presName="compNode" presStyleCnt="0"/>
      <dgm:spPr/>
    </dgm:pt>
    <dgm:pt modelId="{D77DB735-2077-4FCF-8B30-9C97E1A05E37}" type="pres">
      <dgm:prSet presAssocID="{3E43EF77-0CC6-48AC-A4F9-CF4B25A30F96}" presName="childRect" presStyleLbl="bgAcc1" presStyleIdx="11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697EE7-0E48-4CEE-B67A-BCA629974971}" type="pres">
      <dgm:prSet presAssocID="{3E43EF77-0CC6-48AC-A4F9-CF4B25A30F96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CA7C1B-0390-4C68-AA1E-F587621E93D4}" type="pres">
      <dgm:prSet presAssocID="{3E43EF77-0CC6-48AC-A4F9-CF4B25A30F96}" presName="parentRect" presStyleLbl="alignNode1" presStyleIdx="11" presStyleCnt="14"/>
      <dgm:spPr/>
      <dgm:t>
        <a:bodyPr/>
        <a:lstStyle/>
        <a:p>
          <a:endParaRPr lang="ru-RU"/>
        </a:p>
      </dgm:t>
    </dgm:pt>
    <dgm:pt modelId="{C33F7707-6B26-4288-943E-A1DD6B8DCE89}" type="pres">
      <dgm:prSet presAssocID="{3E43EF77-0CC6-48AC-A4F9-CF4B25A30F96}" presName="adorn" presStyleLbl="fgAccFollowNode1" presStyleIdx="11" presStyleCnt="14" custScaleX="287522" custScaleY="384940" custLinFactY="-24445" custLinFactNeighborX="3743" custLinFactNeighborY="-100000"/>
      <dgm:spPr>
        <a:blipFill rotWithShape="0">
          <a:blip xmlns:r="http://schemas.openxmlformats.org/officeDocument/2006/relationships" r:embed="rId12"/>
          <a:stretch>
            <a:fillRect/>
          </a:stretch>
        </a:blipFill>
      </dgm:spPr>
    </dgm:pt>
    <dgm:pt modelId="{A1C1F861-4239-4BC0-B97A-6E52C9ECA945}" type="pres">
      <dgm:prSet presAssocID="{44712C41-0F5B-4778-8876-A989B4F9CDF7}" presName="sibTrans" presStyleLbl="sibTrans2D1" presStyleIdx="0" presStyleCnt="0"/>
      <dgm:spPr/>
      <dgm:t>
        <a:bodyPr/>
        <a:lstStyle/>
        <a:p>
          <a:endParaRPr lang="ru-RU"/>
        </a:p>
      </dgm:t>
    </dgm:pt>
    <dgm:pt modelId="{33FF509E-A8BC-4E83-87A3-1BC3DFF25A66}" type="pres">
      <dgm:prSet presAssocID="{AE31B4EC-960A-40A1-AC78-25995AA50A91}" presName="compNode" presStyleCnt="0"/>
      <dgm:spPr/>
    </dgm:pt>
    <dgm:pt modelId="{58A8D9FA-1DCC-4A5B-A9AA-1DB28024A650}" type="pres">
      <dgm:prSet presAssocID="{AE31B4EC-960A-40A1-AC78-25995AA50A91}" presName="childRect" presStyleLbl="bgAcc1" presStyleIdx="12" presStyleCnt="14">
        <dgm:presLayoutVars>
          <dgm:bulletEnabled val="1"/>
        </dgm:presLayoutVars>
      </dgm:prSet>
      <dgm:spPr/>
    </dgm:pt>
    <dgm:pt modelId="{09C27BCE-659D-4911-918F-44D939498348}" type="pres">
      <dgm:prSet presAssocID="{AE31B4EC-960A-40A1-AC78-25995AA50A91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656FCA-5BF8-4F14-BED9-0255E8C98F7C}" type="pres">
      <dgm:prSet presAssocID="{AE31B4EC-960A-40A1-AC78-25995AA50A91}" presName="parentRect" presStyleLbl="alignNode1" presStyleIdx="12" presStyleCnt="14"/>
      <dgm:spPr/>
      <dgm:t>
        <a:bodyPr/>
        <a:lstStyle/>
        <a:p>
          <a:endParaRPr lang="ru-RU"/>
        </a:p>
      </dgm:t>
    </dgm:pt>
    <dgm:pt modelId="{29F764A8-A020-4C04-9188-F60BC8F0274E}" type="pres">
      <dgm:prSet presAssocID="{AE31B4EC-960A-40A1-AC78-25995AA50A91}" presName="adorn" presStyleLbl="fgAccFollowNode1" presStyleIdx="12" presStyleCnt="14" custScaleX="265063" custScaleY="373189" custLinFactY="-22476" custLinFactNeighborX="11766" custLinFactNeighborY="-100000"/>
      <dgm:spPr>
        <a:blipFill rotWithShape="0">
          <a:blip xmlns:r="http://schemas.openxmlformats.org/officeDocument/2006/relationships" r:embed="rId13"/>
          <a:stretch>
            <a:fillRect/>
          </a:stretch>
        </a:blipFill>
      </dgm:spPr>
    </dgm:pt>
    <dgm:pt modelId="{19E9EA50-2D9A-4B6C-AE2C-4D731C62E536}" type="pres">
      <dgm:prSet presAssocID="{3CF41EDC-043D-4605-9C5F-1CE7D41D4E7E}" presName="sibTrans" presStyleLbl="sibTrans2D1" presStyleIdx="0" presStyleCnt="0"/>
      <dgm:spPr/>
      <dgm:t>
        <a:bodyPr/>
        <a:lstStyle/>
        <a:p>
          <a:endParaRPr lang="ru-RU"/>
        </a:p>
      </dgm:t>
    </dgm:pt>
    <dgm:pt modelId="{84BE87C6-C62D-4479-B320-0379AB253CA3}" type="pres">
      <dgm:prSet presAssocID="{4861026F-0BF1-4D93-852E-66EF8CC4B5B8}" presName="compNode" presStyleCnt="0"/>
      <dgm:spPr/>
    </dgm:pt>
    <dgm:pt modelId="{DD986A7C-E6C0-4A41-A42D-839875525C36}" type="pres">
      <dgm:prSet presAssocID="{4861026F-0BF1-4D93-852E-66EF8CC4B5B8}" presName="childRect" presStyleLbl="bgAcc1" presStyleIdx="13" presStyleCnt="14">
        <dgm:presLayoutVars>
          <dgm:bulletEnabled val="1"/>
        </dgm:presLayoutVars>
      </dgm:prSet>
      <dgm:spPr/>
    </dgm:pt>
    <dgm:pt modelId="{C810348E-BE1B-4C36-B05D-328E1DA4CC1B}" type="pres">
      <dgm:prSet presAssocID="{4861026F-0BF1-4D93-852E-66EF8CC4B5B8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218D89-BEC0-4C88-B56A-03120A14EBC7}" type="pres">
      <dgm:prSet presAssocID="{4861026F-0BF1-4D93-852E-66EF8CC4B5B8}" presName="parentRect" presStyleLbl="alignNode1" presStyleIdx="13" presStyleCnt="14"/>
      <dgm:spPr/>
      <dgm:t>
        <a:bodyPr/>
        <a:lstStyle/>
        <a:p>
          <a:endParaRPr lang="ru-RU"/>
        </a:p>
      </dgm:t>
    </dgm:pt>
    <dgm:pt modelId="{3BBB4CC5-A7CE-4243-91F1-68DB4D3D48F2}" type="pres">
      <dgm:prSet presAssocID="{4861026F-0BF1-4D93-852E-66EF8CC4B5B8}" presName="adorn" presStyleLbl="fgAccFollowNode1" presStyleIdx="13" presStyleCnt="14" custScaleX="279158" custScaleY="379980" custLinFactY="-24173" custLinFactNeighborX="70892" custLinFactNeighborY="-100000"/>
      <dgm:spPr>
        <a:blipFill rotWithShape="0">
          <a:blip xmlns:r="http://schemas.openxmlformats.org/officeDocument/2006/relationships" r:embed="rId14"/>
          <a:stretch>
            <a:fillRect/>
          </a:stretch>
        </a:blipFill>
      </dgm:spPr>
    </dgm:pt>
  </dgm:ptLst>
  <dgm:cxnLst>
    <dgm:cxn modelId="{8E5A2241-FAA7-47FB-BDA3-C9C588C236AC}" type="presOf" srcId="{E27AC215-02F2-470C-BF3F-6AB2224A8AE7}" destId="{92593471-62D2-458C-9BA8-1B4F4CA9CC80}" srcOrd="1" destOrd="0" presId="urn:microsoft.com/office/officeart/2005/8/layout/bList2"/>
    <dgm:cxn modelId="{3FA8E951-198D-4DA6-B477-3654D9CDFC9C}" srcId="{7B01DA85-4C92-4433-B32E-C46B624267AD}" destId="{EE71C9D6-EF31-4C1A-B1AD-C336AD11E86C}" srcOrd="2" destOrd="0" parTransId="{B86E144D-B6BF-4B96-8871-C7B124BC7FC7}" sibTransId="{8E374314-9410-4935-BAD9-B74839E6C917}"/>
    <dgm:cxn modelId="{6F2D6B4F-80F0-4A2F-97F3-D20F3BFC67C7}" srcId="{7B01DA85-4C92-4433-B32E-C46B624267AD}" destId="{AE31B4EC-960A-40A1-AC78-25995AA50A91}" srcOrd="12" destOrd="0" parTransId="{26351B1D-EA44-4CA6-87DD-6389A747B98E}" sibTransId="{3CF41EDC-043D-4605-9C5F-1CE7D41D4E7E}"/>
    <dgm:cxn modelId="{79180D97-67CA-4E19-B831-17CD6310D17B}" type="presOf" srcId="{C76F79C4-E2AC-4B92-B270-93414DABC313}" destId="{8C7E6CBB-8B44-4C35-B25B-CB55EA32D212}" srcOrd="1" destOrd="0" presId="urn:microsoft.com/office/officeart/2005/8/layout/bList2"/>
    <dgm:cxn modelId="{AE1B7084-AEAC-4B0D-989C-1D2FFB7CA797}" type="presOf" srcId="{D5BAB9B7-9C56-43CE-A121-09BB21215E41}" destId="{8CF22A9C-D8A8-480F-943C-780DD9EA602F}" srcOrd="0" destOrd="0" presId="urn:microsoft.com/office/officeart/2005/8/layout/bList2"/>
    <dgm:cxn modelId="{4DC5D17B-2C29-4B71-8324-DFB07AC218A9}" type="presOf" srcId="{44712C41-0F5B-4778-8876-A989B4F9CDF7}" destId="{A1C1F861-4239-4BC0-B97A-6E52C9ECA945}" srcOrd="0" destOrd="0" presId="urn:microsoft.com/office/officeart/2005/8/layout/bList2"/>
    <dgm:cxn modelId="{80E3D4DF-FF79-4FFF-A7F2-2930EF8056E2}" type="presOf" srcId="{5D19F4DE-2D64-41A7-AD79-9D7F00782AD3}" destId="{645B9551-B1D8-40CB-8EC0-862AC117579E}" srcOrd="0" destOrd="0" presId="urn:microsoft.com/office/officeart/2005/8/layout/bList2"/>
    <dgm:cxn modelId="{F45855E8-D8EC-46B3-BF4B-938190804F57}" type="presOf" srcId="{3CF41EDC-043D-4605-9C5F-1CE7D41D4E7E}" destId="{19E9EA50-2D9A-4B6C-AE2C-4D731C62E536}" srcOrd="0" destOrd="0" presId="urn:microsoft.com/office/officeart/2005/8/layout/bList2"/>
    <dgm:cxn modelId="{C9321C2C-134D-40DC-BC16-3B23B55B91F4}" type="presOf" srcId="{F3094BD4-1B45-479B-A88E-84E63B4E08B0}" destId="{54BDCCB1-0780-4718-A183-3E7A6534B53C}" srcOrd="1" destOrd="0" presId="urn:microsoft.com/office/officeart/2005/8/layout/bList2"/>
    <dgm:cxn modelId="{F2770141-A0D7-46A6-B54B-86A7073B2BE5}" type="presOf" srcId="{2085606F-7725-4968-9938-E8B3B061E427}" destId="{FE7C745A-9F61-4705-B00C-D1318878DBA1}" srcOrd="0" destOrd="0" presId="urn:microsoft.com/office/officeart/2005/8/layout/bList2"/>
    <dgm:cxn modelId="{8312E37A-FBB4-4D94-B4A3-2FFECEB5D9B5}" type="presOf" srcId="{4861026F-0BF1-4D93-852E-66EF8CC4B5B8}" destId="{C810348E-BE1B-4C36-B05D-328E1DA4CC1B}" srcOrd="0" destOrd="0" presId="urn:microsoft.com/office/officeart/2005/8/layout/bList2"/>
    <dgm:cxn modelId="{E6B9EF36-76B1-4ECF-AA5A-73BCEA3221E7}" type="presOf" srcId="{AE31B4EC-960A-40A1-AC78-25995AA50A91}" destId="{D3656FCA-5BF8-4F14-BED9-0255E8C98F7C}" srcOrd="1" destOrd="0" presId="urn:microsoft.com/office/officeart/2005/8/layout/bList2"/>
    <dgm:cxn modelId="{967BBCB4-4621-41D0-8CB9-5E9B2C455722}" type="presOf" srcId="{3E43EF77-0CC6-48AC-A4F9-CF4B25A30F96}" destId="{51697EE7-0E48-4CEE-B67A-BCA629974971}" srcOrd="0" destOrd="0" presId="urn:microsoft.com/office/officeart/2005/8/layout/bList2"/>
    <dgm:cxn modelId="{F4ED3A96-5511-4BEA-8ED9-56CB8DE6AB07}" type="presOf" srcId="{F1C6A1EF-AD2D-4A7D-9C8C-08D7A2914D8D}" destId="{A7B9D5EC-3258-438C-8C47-08D80BE9D9E2}" srcOrd="0" destOrd="0" presId="urn:microsoft.com/office/officeart/2005/8/layout/bList2"/>
    <dgm:cxn modelId="{BE84C01C-D9A0-4C7A-B2C0-29201694379F}" srcId="{7B01DA85-4C92-4433-B32E-C46B624267AD}" destId="{4861026F-0BF1-4D93-852E-66EF8CC4B5B8}" srcOrd="13" destOrd="0" parTransId="{36ED48EB-3FD2-4EA4-B433-3A0DBAA1410B}" sibTransId="{809E87E6-406C-4CFC-B514-8C694C2FE49E}"/>
    <dgm:cxn modelId="{41F43E22-E575-4D59-8987-594A9A4559C4}" type="presOf" srcId="{0CFFCFE6-3D61-4F79-9477-E6A9171F57B8}" destId="{E00B9E18-4313-41D0-97A3-80845F21E045}" srcOrd="1" destOrd="0" presId="urn:microsoft.com/office/officeart/2005/8/layout/bList2"/>
    <dgm:cxn modelId="{C03D283A-133F-44D1-8A57-387FE5A4A843}" type="presOf" srcId="{0CFFCFE6-3D61-4F79-9477-E6A9171F57B8}" destId="{C4C386B3-ACC7-4F36-ADCD-3C47CDAB4BDA}" srcOrd="0" destOrd="0" presId="urn:microsoft.com/office/officeart/2005/8/layout/bList2"/>
    <dgm:cxn modelId="{FF8E4796-E776-4DB6-A8DF-238E35ADB208}" type="presOf" srcId="{AC4A310C-53A3-4661-BCED-A89E498FA52F}" destId="{EADD18E7-C489-41B2-9369-509D4E42EA85}" srcOrd="1" destOrd="0" presId="urn:microsoft.com/office/officeart/2005/8/layout/bList2"/>
    <dgm:cxn modelId="{0266AC5B-50B1-489F-876E-608FFEA6524D}" srcId="{7B01DA85-4C92-4433-B32E-C46B624267AD}" destId="{6FE0E201-8C04-40B2-8B1E-7E3403DACEC4}" srcOrd="1" destOrd="0" parTransId="{8F2C9504-F808-4686-9159-7B5F99BE225C}" sibTransId="{2085606F-7725-4968-9938-E8B3B061E427}"/>
    <dgm:cxn modelId="{6592A469-AA8A-4989-9902-F6B28685454C}" type="presOf" srcId="{F1C6A1EF-AD2D-4A7D-9C8C-08D7A2914D8D}" destId="{147CB548-D53A-446D-918D-85C47538AA56}" srcOrd="1" destOrd="0" presId="urn:microsoft.com/office/officeart/2005/8/layout/bList2"/>
    <dgm:cxn modelId="{F1437EAC-205D-42A1-8D46-491DBB233BBB}" srcId="{7B01DA85-4C92-4433-B32E-C46B624267AD}" destId="{C76F79C4-E2AC-4B92-B270-93414DABC313}" srcOrd="3" destOrd="0" parTransId="{1EE7D2B7-39DE-4CC4-8466-D3C121AACCAB}" sibTransId="{610A8D35-4111-4371-9B59-12E04B1EA83F}"/>
    <dgm:cxn modelId="{B051167E-E384-4545-A398-A0945AD52408}" type="presOf" srcId="{6FE0E201-8C04-40B2-8B1E-7E3403DACEC4}" destId="{A49CE85D-CE2F-491A-8761-CD4B9EC177E7}" srcOrd="0" destOrd="0" presId="urn:microsoft.com/office/officeart/2005/8/layout/bList2"/>
    <dgm:cxn modelId="{D643FA75-8343-4860-84B5-5DD9D7DBBAB1}" type="presOf" srcId="{CA029EAC-826D-4573-8DCF-A85921BEF480}" destId="{87705780-7BFA-46A5-B5BD-1BC457E25A99}" srcOrd="0" destOrd="0" presId="urn:microsoft.com/office/officeart/2005/8/layout/bList2"/>
    <dgm:cxn modelId="{92555F03-C1B1-44B7-AFE1-8379D7004C77}" type="presOf" srcId="{D5BAB9B7-9C56-43CE-A121-09BB21215E41}" destId="{39A89566-8BF3-4810-8408-722B8D775568}" srcOrd="1" destOrd="0" presId="urn:microsoft.com/office/officeart/2005/8/layout/bList2"/>
    <dgm:cxn modelId="{E310763F-4C4A-47A2-A7B9-3CD197B1E848}" type="presOf" srcId="{7B01DA85-4C92-4433-B32E-C46B624267AD}" destId="{F6822B02-18B4-48E1-803F-21E759D4769B}" srcOrd="0" destOrd="0" presId="urn:microsoft.com/office/officeart/2005/8/layout/bList2"/>
    <dgm:cxn modelId="{45A99B39-E6D0-483C-9D6D-BB269B2F214D}" srcId="{7B01DA85-4C92-4433-B32E-C46B624267AD}" destId="{E27AC215-02F2-470C-BF3F-6AB2224A8AE7}" srcOrd="4" destOrd="0" parTransId="{2445211E-A735-42D2-8566-8F79FFEA767A}" sibTransId="{CA029EAC-826D-4573-8DCF-A85921BEF480}"/>
    <dgm:cxn modelId="{808E28DF-A343-4203-B05F-2DF903204285}" type="presOf" srcId="{C76F79C4-E2AC-4B92-B270-93414DABC313}" destId="{78714FE2-9740-44AF-9CB4-7AE160F55DE9}" srcOrd="0" destOrd="0" presId="urn:microsoft.com/office/officeart/2005/8/layout/bList2"/>
    <dgm:cxn modelId="{B2EFB149-5A08-4528-900E-02D55FF8A1C0}" type="presOf" srcId="{F3094BD4-1B45-479B-A88E-84E63B4E08B0}" destId="{E6F0ABE7-F561-4AF4-8506-907806D6414B}" srcOrd="0" destOrd="0" presId="urn:microsoft.com/office/officeart/2005/8/layout/bList2"/>
    <dgm:cxn modelId="{8FC90FDE-FD73-4960-9074-2061A575B05C}" type="presOf" srcId="{4861026F-0BF1-4D93-852E-66EF8CC4B5B8}" destId="{B7218D89-BEC0-4C88-B56A-03120A14EBC7}" srcOrd="1" destOrd="0" presId="urn:microsoft.com/office/officeart/2005/8/layout/bList2"/>
    <dgm:cxn modelId="{558B38D7-330C-4B32-ABD7-41CF6A6CC2D3}" srcId="{7B01DA85-4C92-4433-B32E-C46B624267AD}" destId="{3E43EF77-0CC6-48AC-A4F9-CF4B25A30F96}" srcOrd="11" destOrd="0" parTransId="{30E0B2F2-0333-4CE4-99C3-4E00D912EBC9}" sibTransId="{44712C41-0F5B-4778-8876-A989B4F9CDF7}"/>
    <dgm:cxn modelId="{A6412B8B-5EE5-4D81-8AE9-37DE09280308}" type="presOf" srcId="{610A8D35-4111-4371-9B59-12E04B1EA83F}" destId="{835A9E3A-105D-4B81-AC24-AB4C5C619159}" srcOrd="0" destOrd="0" presId="urn:microsoft.com/office/officeart/2005/8/layout/bList2"/>
    <dgm:cxn modelId="{254F7A18-765B-4B19-83BA-CFAE3F16483D}" type="presOf" srcId="{EE71C9D6-EF31-4C1A-B1AD-C336AD11E86C}" destId="{7A6EA204-AEF0-4D4A-BA45-1E508D9BF350}" srcOrd="1" destOrd="0" presId="urn:microsoft.com/office/officeart/2005/8/layout/bList2"/>
    <dgm:cxn modelId="{BCC22236-038B-4260-88D1-F155FA00DCA0}" type="presOf" srcId="{B4F7E84C-E6B1-4E4F-8B03-DC45DC800BC5}" destId="{3163525C-153F-41F0-B5F3-87AD7F29D5F4}" srcOrd="1" destOrd="0" presId="urn:microsoft.com/office/officeart/2005/8/layout/bList2"/>
    <dgm:cxn modelId="{E42F179A-594E-4680-B9AE-9DF273217DCF}" type="presOf" srcId="{9FA1F706-DDCF-4550-A0FB-F351CF4BC588}" destId="{7478780A-4EFF-4E43-95C3-6DAE5E014550}" srcOrd="0" destOrd="0" presId="urn:microsoft.com/office/officeart/2005/8/layout/bList2"/>
    <dgm:cxn modelId="{3A694701-7516-46B3-8518-400D3E6C1A51}" type="presOf" srcId="{B4F7E84C-E6B1-4E4F-8B03-DC45DC800BC5}" destId="{E9AA8A4E-42A7-41DC-B8C9-2EB4F8786F3B}" srcOrd="0" destOrd="0" presId="urn:microsoft.com/office/officeart/2005/8/layout/bList2"/>
    <dgm:cxn modelId="{727553DD-2A88-41B8-B7F0-1C3FDB9378E2}" type="presOf" srcId="{3761330E-D62C-4240-BF78-F853E4210715}" destId="{ED3A5D49-816A-438F-9EC9-EB9C6D822AA6}" srcOrd="0" destOrd="0" presId="urn:microsoft.com/office/officeart/2005/8/layout/bList2"/>
    <dgm:cxn modelId="{0DBE6F3F-942C-4E13-AC86-D7F3B7220208}" type="presOf" srcId="{FB48F162-A7FF-4537-BD14-30C9C7317B00}" destId="{B307D773-2358-4D90-AEE9-26ED4A4A4758}" srcOrd="1" destOrd="0" presId="urn:microsoft.com/office/officeart/2005/8/layout/bList2"/>
    <dgm:cxn modelId="{C5C1DC80-02F5-43D0-AD5C-2F7331D1776A}" type="presOf" srcId="{7B576824-8F57-4901-91D1-380CBA850C29}" destId="{8E255257-BB0A-4FC4-B95B-F62AAE518E83}" srcOrd="0" destOrd="0" presId="urn:microsoft.com/office/officeart/2005/8/layout/bList2"/>
    <dgm:cxn modelId="{7D079A3F-DA50-4D99-B544-F30B185E9EB1}" type="presOf" srcId="{3E43EF77-0CC6-48AC-A4F9-CF4B25A30F96}" destId="{B0CA7C1B-0390-4C68-AA1E-F587621E93D4}" srcOrd="1" destOrd="0" presId="urn:microsoft.com/office/officeart/2005/8/layout/bList2"/>
    <dgm:cxn modelId="{12384112-3599-402C-AAC5-9FCD6112F189}" type="presOf" srcId="{8E374314-9410-4935-BAD9-B74839E6C917}" destId="{B2B9B88A-54A8-4324-8A67-4269583DA0A1}" srcOrd="0" destOrd="0" presId="urn:microsoft.com/office/officeart/2005/8/layout/bList2"/>
    <dgm:cxn modelId="{D590E49C-745B-43A7-AC10-3BB4B020B537}" srcId="{7B01DA85-4C92-4433-B32E-C46B624267AD}" destId="{0CFFCFE6-3D61-4F79-9477-E6A9171F57B8}" srcOrd="5" destOrd="0" parTransId="{6564A129-D2AA-4274-9F78-E01D2AE6425A}" sibTransId="{F01CB0D9-9239-4170-A42B-491C31AAED0F}"/>
    <dgm:cxn modelId="{C3FEAFF0-61A0-46D7-B1D4-BC2F170F1C07}" type="presOf" srcId="{504C096D-CF98-40E6-81A1-0F869E9D222A}" destId="{DECE0C41-C9B5-4CC8-B1C4-121DF5145BD9}" srcOrd="0" destOrd="0" presId="urn:microsoft.com/office/officeart/2005/8/layout/bList2"/>
    <dgm:cxn modelId="{05C828B7-AE43-4DD6-9E9F-46A6E02CD4F8}" type="presOf" srcId="{FB48F162-A7FF-4537-BD14-30C9C7317B00}" destId="{8BA0FE98-95A7-4727-AE7D-B517BD32A887}" srcOrd="0" destOrd="0" presId="urn:microsoft.com/office/officeart/2005/8/layout/bList2"/>
    <dgm:cxn modelId="{A53767BC-C0D2-4FD1-9E7D-EE93163BCB4F}" srcId="{7B01DA85-4C92-4433-B32E-C46B624267AD}" destId="{AC4A310C-53A3-4661-BCED-A89E498FA52F}" srcOrd="0" destOrd="0" parTransId="{0D61562D-759F-4BEF-BA02-5ED21CCBB719}" sibTransId="{504C096D-CF98-40E6-81A1-0F869E9D222A}"/>
    <dgm:cxn modelId="{93642C64-8E55-49B7-A8E9-C4D50C2E5773}" type="presOf" srcId="{AC4A310C-53A3-4661-BCED-A89E498FA52F}" destId="{B535A00D-BEF9-442E-9B30-30DA4938EC86}" srcOrd="0" destOrd="0" presId="urn:microsoft.com/office/officeart/2005/8/layout/bList2"/>
    <dgm:cxn modelId="{8254B288-499B-4C25-BE8D-E01063456DA0}" srcId="{7B01DA85-4C92-4433-B32E-C46B624267AD}" destId="{F3094BD4-1B45-479B-A88E-84E63B4E08B0}" srcOrd="6" destOrd="0" parTransId="{8F6478D2-E44B-4E3F-A356-86559A1BF567}" sibTransId="{7B576824-8F57-4901-91D1-380CBA850C29}"/>
    <dgm:cxn modelId="{315DBD50-2502-4980-94B9-B12425B0F252}" type="presOf" srcId="{C8012759-801A-4F00-AC07-F660BECE5D15}" destId="{D77DB735-2077-4FCF-8B30-9C97E1A05E37}" srcOrd="0" destOrd="0" presId="urn:microsoft.com/office/officeart/2005/8/layout/bList2"/>
    <dgm:cxn modelId="{33926BDA-D82B-4F64-8D46-C40E419B6BA2}" srcId="{7B01DA85-4C92-4433-B32E-C46B624267AD}" destId="{B4F7E84C-E6B1-4E4F-8B03-DC45DC800BC5}" srcOrd="9" destOrd="0" parTransId="{0BF56A61-1EC8-4858-A5C5-6D370D274AC1}" sibTransId="{C37D263B-9BA8-44A4-A163-057983EDE824}"/>
    <dgm:cxn modelId="{B244834B-2289-4FC5-8D6F-E22F21ACD90A}" type="presOf" srcId="{E27AC215-02F2-470C-BF3F-6AB2224A8AE7}" destId="{336BF5D2-0CAE-4A7D-BAD5-E9CAEFD5C463}" srcOrd="0" destOrd="0" presId="urn:microsoft.com/office/officeart/2005/8/layout/bList2"/>
    <dgm:cxn modelId="{1218BEDA-0472-42DD-8791-1C471C72335F}" type="presOf" srcId="{F01CB0D9-9239-4170-A42B-491C31AAED0F}" destId="{122195D3-D599-44FA-94F1-EE30B713477C}" srcOrd="0" destOrd="0" presId="urn:microsoft.com/office/officeart/2005/8/layout/bList2"/>
    <dgm:cxn modelId="{847EEE29-EA5F-43D8-8F92-BD4D7CC6D62E}" srcId="{7B01DA85-4C92-4433-B32E-C46B624267AD}" destId="{F1C6A1EF-AD2D-4A7D-9C8C-08D7A2914D8D}" srcOrd="8" destOrd="0" parTransId="{9DE459DB-AA29-4068-BB62-EAA108948037}" sibTransId="{5D19F4DE-2D64-41A7-AD79-9D7F00782AD3}"/>
    <dgm:cxn modelId="{2CC6E3A9-AD65-4893-8386-BA879D1A2FFD}" type="presOf" srcId="{C37D263B-9BA8-44A4-A163-057983EDE824}" destId="{389D38C2-17B5-4B82-95AF-B7A5F6B5498F}" srcOrd="0" destOrd="0" presId="urn:microsoft.com/office/officeart/2005/8/layout/bList2"/>
    <dgm:cxn modelId="{DB96325E-5230-4B4E-8537-1810764F4482}" srcId="{3E43EF77-0CC6-48AC-A4F9-CF4B25A30F96}" destId="{C8012759-801A-4F00-AC07-F660BECE5D15}" srcOrd="0" destOrd="0" parTransId="{677F070B-5CE5-4A34-A757-7F7EAB1CDBB3}" sibTransId="{E247BEB1-55A8-4AE4-84F1-FD3E26676B54}"/>
    <dgm:cxn modelId="{80A58E5B-85D6-4054-BB78-9930914AE474}" srcId="{7B01DA85-4C92-4433-B32E-C46B624267AD}" destId="{D5BAB9B7-9C56-43CE-A121-09BB21215E41}" srcOrd="7" destOrd="0" parTransId="{D08468C2-C191-42FD-B6BF-BDA0B69B3747}" sibTransId="{9FA1F706-DDCF-4550-A0FB-F351CF4BC588}"/>
    <dgm:cxn modelId="{12AC36A4-94E7-43A3-9335-98CDA41CAA29}" type="presOf" srcId="{6FE0E201-8C04-40B2-8B1E-7E3403DACEC4}" destId="{4C93FAE2-36CB-4482-8965-BEFF4E218514}" srcOrd="1" destOrd="0" presId="urn:microsoft.com/office/officeart/2005/8/layout/bList2"/>
    <dgm:cxn modelId="{0D7DEC63-CEC1-4052-B583-806FCC15B18A}" type="presOf" srcId="{EE71C9D6-EF31-4C1A-B1AD-C336AD11E86C}" destId="{2A9B9F67-F99B-48B2-8143-23DD5E00314E}" srcOrd="0" destOrd="0" presId="urn:microsoft.com/office/officeart/2005/8/layout/bList2"/>
    <dgm:cxn modelId="{E6DB8573-47F6-44F5-B671-2BAFA856E566}" srcId="{7B01DA85-4C92-4433-B32E-C46B624267AD}" destId="{FB48F162-A7FF-4537-BD14-30C9C7317B00}" srcOrd="10" destOrd="0" parTransId="{75CD2D0B-473B-4DE4-9338-A382431C5107}" sibTransId="{3761330E-D62C-4240-BF78-F853E4210715}"/>
    <dgm:cxn modelId="{80483146-801B-4D92-9FE0-B59DAC44AECD}" type="presOf" srcId="{AE31B4EC-960A-40A1-AC78-25995AA50A91}" destId="{09C27BCE-659D-4911-918F-44D939498348}" srcOrd="0" destOrd="0" presId="urn:microsoft.com/office/officeart/2005/8/layout/bList2"/>
    <dgm:cxn modelId="{39DBB107-9599-436F-A2D0-F75DEE266EF7}" type="presParOf" srcId="{F6822B02-18B4-48E1-803F-21E759D4769B}" destId="{2091F964-1FB6-4330-9B1D-6CE2B0CA004F}" srcOrd="0" destOrd="0" presId="urn:microsoft.com/office/officeart/2005/8/layout/bList2"/>
    <dgm:cxn modelId="{430F8B9D-30BB-46A8-92AA-4C175DC97E7E}" type="presParOf" srcId="{2091F964-1FB6-4330-9B1D-6CE2B0CA004F}" destId="{60146E6B-B7E9-4495-AF1C-3A14A551752D}" srcOrd="0" destOrd="0" presId="urn:microsoft.com/office/officeart/2005/8/layout/bList2"/>
    <dgm:cxn modelId="{E456EB8D-CC1D-4A7C-83D8-4C95378082E0}" type="presParOf" srcId="{2091F964-1FB6-4330-9B1D-6CE2B0CA004F}" destId="{B535A00D-BEF9-442E-9B30-30DA4938EC86}" srcOrd="1" destOrd="0" presId="urn:microsoft.com/office/officeart/2005/8/layout/bList2"/>
    <dgm:cxn modelId="{97DF26DE-3F09-413C-BB08-DB8671842EFF}" type="presParOf" srcId="{2091F964-1FB6-4330-9B1D-6CE2B0CA004F}" destId="{EADD18E7-C489-41B2-9369-509D4E42EA85}" srcOrd="2" destOrd="0" presId="urn:microsoft.com/office/officeart/2005/8/layout/bList2"/>
    <dgm:cxn modelId="{956937D5-55A5-4B19-B09C-DACC65C4B4A9}" type="presParOf" srcId="{2091F964-1FB6-4330-9B1D-6CE2B0CA004F}" destId="{15991F51-2D20-4C19-BF70-567C2620724A}" srcOrd="3" destOrd="0" presId="urn:microsoft.com/office/officeart/2005/8/layout/bList2"/>
    <dgm:cxn modelId="{24B3AFF4-55ED-4DCA-BC9E-43EF3026938C}" type="presParOf" srcId="{F6822B02-18B4-48E1-803F-21E759D4769B}" destId="{DECE0C41-C9B5-4CC8-B1C4-121DF5145BD9}" srcOrd="1" destOrd="0" presId="urn:microsoft.com/office/officeart/2005/8/layout/bList2"/>
    <dgm:cxn modelId="{8B31B2FD-6BB7-4087-BFAD-944BF3D83C4A}" type="presParOf" srcId="{F6822B02-18B4-48E1-803F-21E759D4769B}" destId="{5C2CDA71-9AEF-4B8F-8CEC-709B08D9F7B0}" srcOrd="2" destOrd="0" presId="urn:microsoft.com/office/officeart/2005/8/layout/bList2"/>
    <dgm:cxn modelId="{A9221F75-D1B3-482B-AD8D-0E4C628BE764}" type="presParOf" srcId="{5C2CDA71-9AEF-4B8F-8CEC-709B08D9F7B0}" destId="{BC0ADBA9-939C-4D44-9711-7A840C690660}" srcOrd="0" destOrd="0" presId="urn:microsoft.com/office/officeart/2005/8/layout/bList2"/>
    <dgm:cxn modelId="{A38BF1B6-F688-4660-8476-3B6841CBE3CA}" type="presParOf" srcId="{5C2CDA71-9AEF-4B8F-8CEC-709B08D9F7B0}" destId="{A49CE85D-CE2F-491A-8761-CD4B9EC177E7}" srcOrd="1" destOrd="0" presId="urn:microsoft.com/office/officeart/2005/8/layout/bList2"/>
    <dgm:cxn modelId="{8C3E7F2E-91AD-4909-9BD4-8B48BBA07930}" type="presParOf" srcId="{5C2CDA71-9AEF-4B8F-8CEC-709B08D9F7B0}" destId="{4C93FAE2-36CB-4482-8965-BEFF4E218514}" srcOrd="2" destOrd="0" presId="urn:microsoft.com/office/officeart/2005/8/layout/bList2"/>
    <dgm:cxn modelId="{8EED51E5-C02E-4B8A-B522-C0A69A46AF43}" type="presParOf" srcId="{5C2CDA71-9AEF-4B8F-8CEC-709B08D9F7B0}" destId="{3BFD713B-A648-4363-9753-3BC69742148C}" srcOrd="3" destOrd="0" presId="urn:microsoft.com/office/officeart/2005/8/layout/bList2"/>
    <dgm:cxn modelId="{74AB92A5-49F0-4B23-9A91-2855C8DDCBB2}" type="presParOf" srcId="{F6822B02-18B4-48E1-803F-21E759D4769B}" destId="{FE7C745A-9F61-4705-B00C-D1318878DBA1}" srcOrd="3" destOrd="0" presId="urn:microsoft.com/office/officeart/2005/8/layout/bList2"/>
    <dgm:cxn modelId="{A590DBFB-CC70-4146-85C5-D0E9768391E6}" type="presParOf" srcId="{F6822B02-18B4-48E1-803F-21E759D4769B}" destId="{FA49EA05-BC16-4F3F-9E03-4DFF333C08C4}" srcOrd="4" destOrd="0" presId="urn:microsoft.com/office/officeart/2005/8/layout/bList2"/>
    <dgm:cxn modelId="{67CF6BC1-3050-4216-A78A-994BB97FCB5C}" type="presParOf" srcId="{FA49EA05-BC16-4F3F-9E03-4DFF333C08C4}" destId="{995DA888-D659-4752-8786-CC8861A1CCB9}" srcOrd="0" destOrd="0" presId="urn:microsoft.com/office/officeart/2005/8/layout/bList2"/>
    <dgm:cxn modelId="{68F14D68-71DB-4B92-9447-AECA80C4B928}" type="presParOf" srcId="{FA49EA05-BC16-4F3F-9E03-4DFF333C08C4}" destId="{2A9B9F67-F99B-48B2-8143-23DD5E00314E}" srcOrd="1" destOrd="0" presId="urn:microsoft.com/office/officeart/2005/8/layout/bList2"/>
    <dgm:cxn modelId="{F1639B66-6640-44CB-8592-753FF3BC1FEA}" type="presParOf" srcId="{FA49EA05-BC16-4F3F-9E03-4DFF333C08C4}" destId="{7A6EA204-AEF0-4D4A-BA45-1E508D9BF350}" srcOrd="2" destOrd="0" presId="urn:microsoft.com/office/officeart/2005/8/layout/bList2"/>
    <dgm:cxn modelId="{4FF5E692-0ADE-42F3-9543-B77C8ABD8005}" type="presParOf" srcId="{FA49EA05-BC16-4F3F-9E03-4DFF333C08C4}" destId="{5EDE9AF1-CD1A-4076-B91F-27012082DD7A}" srcOrd="3" destOrd="0" presId="urn:microsoft.com/office/officeart/2005/8/layout/bList2"/>
    <dgm:cxn modelId="{EA09DDA9-35BC-4A19-B3A3-1258F8C41095}" type="presParOf" srcId="{F6822B02-18B4-48E1-803F-21E759D4769B}" destId="{B2B9B88A-54A8-4324-8A67-4269583DA0A1}" srcOrd="5" destOrd="0" presId="urn:microsoft.com/office/officeart/2005/8/layout/bList2"/>
    <dgm:cxn modelId="{1A320FE2-38FE-4C93-9EC0-0BED52E18277}" type="presParOf" srcId="{F6822B02-18B4-48E1-803F-21E759D4769B}" destId="{7D6A7A8C-5C04-4956-9A55-939DBAE65867}" srcOrd="6" destOrd="0" presId="urn:microsoft.com/office/officeart/2005/8/layout/bList2"/>
    <dgm:cxn modelId="{E9AB64D7-359E-4ACD-ADDA-588023D4D640}" type="presParOf" srcId="{7D6A7A8C-5C04-4956-9A55-939DBAE65867}" destId="{C1899063-7335-4866-BA70-3BD1DB846C97}" srcOrd="0" destOrd="0" presId="urn:microsoft.com/office/officeart/2005/8/layout/bList2"/>
    <dgm:cxn modelId="{2E5F0882-3B9F-40A3-AA33-DDD60F96A11E}" type="presParOf" srcId="{7D6A7A8C-5C04-4956-9A55-939DBAE65867}" destId="{78714FE2-9740-44AF-9CB4-7AE160F55DE9}" srcOrd="1" destOrd="0" presId="urn:microsoft.com/office/officeart/2005/8/layout/bList2"/>
    <dgm:cxn modelId="{00D572EE-461C-4FE6-B58A-1BBB137918CE}" type="presParOf" srcId="{7D6A7A8C-5C04-4956-9A55-939DBAE65867}" destId="{8C7E6CBB-8B44-4C35-B25B-CB55EA32D212}" srcOrd="2" destOrd="0" presId="urn:microsoft.com/office/officeart/2005/8/layout/bList2"/>
    <dgm:cxn modelId="{C37549A2-7291-428B-AC70-992AC7918C2B}" type="presParOf" srcId="{7D6A7A8C-5C04-4956-9A55-939DBAE65867}" destId="{B3329178-4451-4E13-9B83-FCD056CDD805}" srcOrd="3" destOrd="0" presId="urn:microsoft.com/office/officeart/2005/8/layout/bList2"/>
    <dgm:cxn modelId="{E860DA30-7323-4BC0-97F0-6457FE359289}" type="presParOf" srcId="{F6822B02-18B4-48E1-803F-21E759D4769B}" destId="{835A9E3A-105D-4B81-AC24-AB4C5C619159}" srcOrd="7" destOrd="0" presId="urn:microsoft.com/office/officeart/2005/8/layout/bList2"/>
    <dgm:cxn modelId="{F6C4CAB0-A574-4734-A4C6-75E874FF5939}" type="presParOf" srcId="{F6822B02-18B4-48E1-803F-21E759D4769B}" destId="{33D6C446-7DFD-4343-91F7-D12675886FC4}" srcOrd="8" destOrd="0" presId="urn:microsoft.com/office/officeart/2005/8/layout/bList2"/>
    <dgm:cxn modelId="{1F869193-61D9-4F6B-91BB-EBF2C2683821}" type="presParOf" srcId="{33D6C446-7DFD-4343-91F7-D12675886FC4}" destId="{095C659A-D76C-4AF8-B94D-7835C6079B00}" srcOrd="0" destOrd="0" presId="urn:microsoft.com/office/officeart/2005/8/layout/bList2"/>
    <dgm:cxn modelId="{BDA303DF-D2AE-4E4F-806A-339DE9752088}" type="presParOf" srcId="{33D6C446-7DFD-4343-91F7-D12675886FC4}" destId="{336BF5D2-0CAE-4A7D-BAD5-E9CAEFD5C463}" srcOrd="1" destOrd="0" presId="urn:microsoft.com/office/officeart/2005/8/layout/bList2"/>
    <dgm:cxn modelId="{8A9FCE8B-FFE9-47C8-85D8-0D7511126724}" type="presParOf" srcId="{33D6C446-7DFD-4343-91F7-D12675886FC4}" destId="{92593471-62D2-458C-9BA8-1B4F4CA9CC80}" srcOrd="2" destOrd="0" presId="urn:microsoft.com/office/officeart/2005/8/layout/bList2"/>
    <dgm:cxn modelId="{E0E70572-BC1B-47CD-BD40-228E77B54B24}" type="presParOf" srcId="{33D6C446-7DFD-4343-91F7-D12675886FC4}" destId="{593BD43A-1DE2-4B28-B546-1B30A245D39C}" srcOrd="3" destOrd="0" presId="urn:microsoft.com/office/officeart/2005/8/layout/bList2"/>
    <dgm:cxn modelId="{31BB34A6-485B-4B4B-B403-449625541E38}" type="presParOf" srcId="{F6822B02-18B4-48E1-803F-21E759D4769B}" destId="{87705780-7BFA-46A5-B5BD-1BC457E25A99}" srcOrd="9" destOrd="0" presId="urn:microsoft.com/office/officeart/2005/8/layout/bList2"/>
    <dgm:cxn modelId="{BF80D1AC-32AE-4B79-B5C8-A381CAEEC096}" type="presParOf" srcId="{F6822B02-18B4-48E1-803F-21E759D4769B}" destId="{29A7E523-F00D-405A-A907-956E13BB8BDA}" srcOrd="10" destOrd="0" presId="urn:microsoft.com/office/officeart/2005/8/layout/bList2"/>
    <dgm:cxn modelId="{E8156779-D777-441B-A800-F03B9A69FB2B}" type="presParOf" srcId="{29A7E523-F00D-405A-A907-956E13BB8BDA}" destId="{A6D3A7E7-501A-45D7-8FFB-FD24A2982099}" srcOrd="0" destOrd="0" presId="urn:microsoft.com/office/officeart/2005/8/layout/bList2"/>
    <dgm:cxn modelId="{A7FA88CC-A491-43FA-A07A-DED450A10073}" type="presParOf" srcId="{29A7E523-F00D-405A-A907-956E13BB8BDA}" destId="{C4C386B3-ACC7-4F36-ADCD-3C47CDAB4BDA}" srcOrd="1" destOrd="0" presId="urn:microsoft.com/office/officeart/2005/8/layout/bList2"/>
    <dgm:cxn modelId="{72C6A144-4C82-46CC-A907-66ED29626C6C}" type="presParOf" srcId="{29A7E523-F00D-405A-A907-956E13BB8BDA}" destId="{E00B9E18-4313-41D0-97A3-80845F21E045}" srcOrd="2" destOrd="0" presId="urn:microsoft.com/office/officeart/2005/8/layout/bList2"/>
    <dgm:cxn modelId="{F563585C-4316-456B-9311-240DAF26D3DA}" type="presParOf" srcId="{29A7E523-F00D-405A-A907-956E13BB8BDA}" destId="{187F7000-2D39-4659-9FC7-D359B7ABE709}" srcOrd="3" destOrd="0" presId="urn:microsoft.com/office/officeart/2005/8/layout/bList2"/>
    <dgm:cxn modelId="{179DD9DE-774A-48B3-9ED2-ED773E703D99}" type="presParOf" srcId="{F6822B02-18B4-48E1-803F-21E759D4769B}" destId="{122195D3-D599-44FA-94F1-EE30B713477C}" srcOrd="11" destOrd="0" presId="urn:microsoft.com/office/officeart/2005/8/layout/bList2"/>
    <dgm:cxn modelId="{8E016EE2-C330-4924-8363-EAEE7CE116A6}" type="presParOf" srcId="{F6822B02-18B4-48E1-803F-21E759D4769B}" destId="{88F4F472-F361-4642-AE22-1C6D476223CE}" srcOrd="12" destOrd="0" presId="urn:microsoft.com/office/officeart/2005/8/layout/bList2"/>
    <dgm:cxn modelId="{037110AA-1009-4A58-A648-733B4ACEC834}" type="presParOf" srcId="{88F4F472-F361-4642-AE22-1C6D476223CE}" destId="{1B3FF9EF-2A9F-4185-B46F-7F81554D12F4}" srcOrd="0" destOrd="0" presId="urn:microsoft.com/office/officeart/2005/8/layout/bList2"/>
    <dgm:cxn modelId="{A8DD2A9C-473F-453C-A243-57ACBB8A6142}" type="presParOf" srcId="{88F4F472-F361-4642-AE22-1C6D476223CE}" destId="{E6F0ABE7-F561-4AF4-8506-907806D6414B}" srcOrd="1" destOrd="0" presId="urn:microsoft.com/office/officeart/2005/8/layout/bList2"/>
    <dgm:cxn modelId="{9918C25E-DAEF-4C1E-8BC1-C8E372ABA576}" type="presParOf" srcId="{88F4F472-F361-4642-AE22-1C6D476223CE}" destId="{54BDCCB1-0780-4718-A183-3E7A6534B53C}" srcOrd="2" destOrd="0" presId="urn:microsoft.com/office/officeart/2005/8/layout/bList2"/>
    <dgm:cxn modelId="{3FEBF29D-CF3E-429F-B6A3-06ECEE69E84D}" type="presParOf" srcId="{88F4F472-F361-4642-AE22-1C6D476223CE}" destId="{0829C764-4979-494B-A944-CA72241F0BFE}" srcOrd="3" destOrd="0" presId="urn:microsoft.com/office/officeart/2005/8/layout/bList2"/>
    <dgm:cxn modelId="{E46AD9DC-E70A-4200-A9A2-65B30199984B}" type="presParOf" srcId="{F6822B02-18B4-48E1-803F-21E759D4769B}" destId="{8E255257-BB0A-4FC4-B95B-F62AAE518E83}" srcOrd="13" destOrd="0" presId="urn:microsoft.com/office/officeart/2005/8/layout/bList2"/>
    <dgm:cxn modelId="{9031BA9D-6D6E-4096-92D4-04CB411A27A2}" type="presParOf" srcId="{F6822B02-18B4-48E1-803F-21E759D4769B}" destId="{40B635C1-AD30-4ADB-A31B-EA8C9EEFF7EE}" srcOrd="14" destOrd="0" presId="urn:microsoft.com/office/officeart/2005/8/layout/bList2"/>
    <dgm:cxn modelId="{2A058BC0-11D6-4F07-A397-1740E2EAD31B}" type="presParOf" srcId="{40B635C1-AD30-4ADB-A31B-EA8C9EEFF7EE}" destId="{1A0975F1-CD00-4FF2-A924-F23BB848FE1C}" srcOrd="0" destOrd="0" presId="urn:microsoft.com/office/officeart/2005/8/layout/bList2"/>
    <dgm:cxn modelId="{91ABC05E-F358-4BEE-8AD2-BAF9B380F565}" type="presParOf" srcId="{40B635C1-AD30-4ADB-A31B-EA8C9EEFF7EE}" destId="{8CF22A9C-D8A8-480F-943C-780DD9EA602F}" srcOrd="1" destOrd="0" presId="urn:microsoft.com/office/officeart/2005/8/layout/bList2"/>
    <dgm:cxn modelId="{7733B224-50C7-4D88-A829-C8C047248C3C}" type="presParOf" srcId="{40B635C1-AD30-4ADB-A31B-EA8C9EEFF7EE}" destId="{39A89566-8BF3-4810-8408-722B8D775568}" srcOrd="2" destOrd="0" presId="urn:microsoft.com/office/officeart/2005/8/layout/bList2"/>
    <dgm:cxn modelId="{44F9ED3F-05FC-4550-B4EB-7AE99FDDB387}" type="presParOf" srcId="{40B635C1-AD30-4ADB-A31B-EA8C9EEFF7EE}" destId="{A00000D0-4921-489A-B5DE-080A91B38A51}" srcOrd="3" destOrd="0" presId="urn:microsoft.com/office/officeart/2005/8/layout/bList2"/>
    <dgm:cxn modelId="{90852B0D-AE2D-493A-918A-D213AE25FEB1}" type="presParOf" srcId="{F6822B02-18B4-48E1-803F-21E759D4769B}" destId="{7478780A-4EFF-4E43-95C3-6DAE5E014550}" srcOrd="15" destOrd="0" presId="urn:microsoft.com/office/officeart/2005/8/layout/bList2"/>
    <dgm:cxn modelId="{D804C1CB-A464-4B97-9C99-60B86B2F5DF1}" type="presParOf" srcId="{F6822B02-18B4-48E1-803F-21E759D4769B}" destId="{7F3B0062-D108-459A-9EAA-52D5BE7EFD28}" srcOrd="16" destOrd="0" presId="urn:microsoft.com/office/officeart/2005/8/layout/bList2"/>
    <dgm:cxn modelId="{AE36E0B4-2110-4D5C-A90C-CBF8DBA41998}" type="presParOf" srcId="{7F3B0062-D108-459A-9EAA-52D5BE7EFD28}" destId="{B9083BE4-AC44-46AE-B5DD-AF9EA59F0FA7}" srcOrd="0" destOrd="0" presId="urn:microsoft.com/office/officeart/2005/8/layout/bList2"/>
    <dgm:cxn modelId="{21E0A386-487E-4981-B887-7578E9ED5C64}" type="presParOf" srcId="{7F3B0062-D108-459A-9EAA-52D5BE7EFD28}" destId="{A7B9D5EC-3258-438C-8C47-08D80BE9D9E2}" srcOrd="1" destOrd="0" presId="urn:microsoft.com/office/officeart/2005/8/layout/bList2"/>
    <dgm:cxn modelId="{273482EC-58D9-4077-8C16-68F9379B89E8}" type="presParOf" srcId="{7F3B0062-D108-459A-9EAA-52D5BE7EFD28}" destId="{147CB548-D53A-446D-918D-85C47538AA56}" srcOrd="2" destOrd="0" presId="urn:microsoft.com/office/officeart/2005/8/layout/bList2"/>
    <dgm:cxn modelId="{D7FF4881-E913-463B-BC78-D9DDE38F710D}" type="presParOf" srcId="{7F3B0062-D108-459A-9EAA-52D5BE7EFD28}" destId="{67F4CE9D-EC2B-422B-BA39-EC243CD55675}" srcOrd="3" destOrd="0" presId="urn:microsoft.com/office/officeart/2005/8/layout/bList2"/>
    <dgm:cxn modelId="{DB79F41D-8660-400B-93FB-E72B8A09767E}" type="presParOf" srcId="{F6822B02-18B4-48E1-803F-21E759D4769B}" destId="{645B9551-B1D8-40CB-8EC0-862AC117579E}" srcOrd="17" destOrd="0" presId="urn:microsoft.com/office/officeart/2005/8/layout/bList2"/>
    <dgm:cxn modelId="{BF51DFCE-6CDF-4B99-9410-4CC3DEA56CAD}" type="presParOf" srcId="{F6822B02-18B4-48E1-803F-21E759D4769B}" destId="{5144A8A8-22B3-4FD4-8CD9-EFBCCCD1F9BB}" srcOrd="18" destOrd="0" presId="urn:microsoft.com/office/officeart/2005/8/layout/bList2"/>
    <dgm:cxn modelId="{F6B12B41-365E-4555-B4F9-B090A6DE30A7}" type="presParOf" srcId="{5144A8A8-22B3-4FD4-8CD9-EFBCCCD1F9BB}" destId="{2E127E29-8EDE-470F-9AEA-4444A3C9D407}" srcOrd="0" destOrd="0" presId="urn:microsoft.com/office/officeart/2005/8/layout/bList2"/>
    <dgm:cxn modelId="{25C0085A-AC36-4EFF-A6C9-5BD3212B017A}" type="presParOf" srcId="{5144A8A8-22B3-4FD4-8CD9-EFBCCCD1F9BB}" destId="{E9AA8A4E-42A7-41DC-B8C9-2EB4F8786F3B}" srcOrd="1" destOrd="0" presId="urn:microsoft.com/office/officeart/2005/8/layout/bList2"/>
    <dgm:cxn modelId="{8C2B9306-6061-4B54-9D99-D55B43BD7BA4}" type="presParOf" srcId="{5144A8A8-22B3-4FD4-8CD9-EFBCCCD1F9BB}" destId="{3163525C-153F-41F0-B5F3-87AD7F29D5F4}" srcOrd="2" destOrd="0" presId="urn:microsoft.com/office/officeart/2005/8/layout/bList2"/>
    <dgm:cxn modelId="{09B5C689-6C50-49C6-86F8-13DA1F5E1101}" type="presParOf" srcId="{5144A8A8-22B3-4FD4-8CD9-EFBCCCD1F9BB}" destId="{6C7D9FA3-1265-44A0-A9BF-A68A462AC52D}" srcOrd="3" destOrd="0" presId="urn:microsoft.com/office/officeart/2005/8/layout/bList2"/>
    <dgm:cxn modelId="{4A248227-2561-4810-AB2D-EC5F7BC391B5}" type="presParOf" srcId="{F6822B02-18B4-48E1-803F-21E759D4769B}" destId="{389D38C2-17B5-4B82-95AF-B7A5F6B5498F}" srcOrd="19" destOrd="0" presId="urn:microsoft.com/office/officeart/2005/8/layout/bList2"/>
    <dgm:cxn modelId="{A1284641-1F51-4279-8516-03519A77F41C}" type="presParOf" srcId="{F6822B02-18B4-48E1-803F-21E759D4769B}" destId="{371A014D-8D60-4123-98AD-280647629A62}" srcOrd="20" destOrd="0" presId="urn:microsoft.com/office/officeart/2005/8/layout/bList2"/>
    <dgm:cxn modelId="{C206C085-0FC3-4039-8E81-619031874A74}" type="presParOf" srcId="{371A014D-8D60-4123-98AD-280647629A62}" destId="{A41EB31C-DEE7-4115-9EB4-608503900DED}" srcOrd="0" destOrd="0" presId="urn:microsoft.com/office/officeart/2005/8/layout/bList2"/>
    <dgm:cxn modelId="{CB4E783F-32D4-4D13-9942-F4FE029D4627}" type="presParOf" srcId="{371A014D-8D60-4123-98AD-280647629A62}" destId="{8BA0FE98-95A7-4727-AE7D-B517BD32A887}" srcOrd="1" destOrd="0" presId="urn:microsoft.com/office/officeart/2005/8/layout/bList2"/>
    <dgm:cxn modelId="{C45AE4BE-4A8B-42C2-941A-14D244B19F94}" type="presParOf" srcId="{371A014D-8D60-4123-98AD-280647629A62}" destId="{B307D773-2358-4D90-AEE9-26ED4A4A4758}" srcOrd="2" destOrd="0" presId="urn:microsoft.com/office/officeart/2005/8/layout/bList2"/>
    <dgm:cxn modelId="{C6D14DF6-2FE1-4A65-8FC7-10EFC76D92F5}" type="presParOf" srcId="{371A014D-8D60-4123-98AD-280647629A62}" destId="{8BAC57F5-E89D-414B-9C05-7BC1228F5E1F}" srcOrd="3" destOrd="0" presId="urn:microsoft.com/office/officeart/2005/8/layout/bList2"/>
    <dgm:cxn modelId="{624C1546-147F-436A-8711-FA2E4F1E3268}" type="presParOf" srcId="{F6822B02-18B4-48E1-803F-21E759D4769B}" destId="{ED3A5D49-816A-438F-9EC9-EB9C6D822AA6}" srcOrd="21" destOrd="0" presId="urn:microsoft.com/office/officeart/2005/8/layout/bList2"/>
    <dgm:cxn modelId="{4E49C957-6482-4653-A2F3-84A644219ABD}" type="presParOf" srcId="{F6822B02-18B4-48E1-803F-21E759D4769B}" destId="{F2074F42-8A3D-485A-8ACF-9E7EBC0F215C}" srcOrd="22" destOrd="0" presId="urn:microsoft.com/office/officeart/2005/8/layout/bList2"/>
    <dgm:cxn modelId="{1E201357-7F65-423A-B637-B02BA0027113}" type="presParOf" srcId="{F2074F42-8A3D-485A-8ACF-9E7EBC0F215C}" destId="{D77DB735-2077-4FCF-8B30-9C97E1A05E37}" srcOrd="0" destOrd="0" presId="urn:microsoft.com/office/officeart/2005/8/layout/bList2"/>
    <dgm:cxn modelId="{9C405601-A624-4EE8-A9C9-4A3CE57FD3F7}" type="presParOf" srcId="{F2074F42-8A3D-485A-8ACF-9E7EBC0F215C}" destId="{51697EE7-0E48-4CEE-B67A-BCA629974971}" srcOrd="1" destOrd="0" presId="urn:microsoft.com/office/officeart/2005/8/layout/bList2"/>
    <dgm:cxn modelId="{CDDB2427-AF49-4E75-B287-339A38933318}" type="presParOf" srcId="{F2074F42-8A3D-485A-8ACF-9E7EBC0F215C}" destId="{B0CA7C1B-0390-4C68-AA1E-F587621E93D4}" srcOrd="2" destOrd="0" presId="urn:microsoft.com/office/officeart/2005/8/layout/bList2"/>
    <dgm:cxn modelId="{E1E39F5B-62F5-4001-96FD-9478C2809920}" type="presParOf" srcId="{F2074F42-8A3D-485A-8ACF-9E7EBC0F215C}" destId="{C33F7707-6B26-4288-943E-A1DD6B8DCE89}" srcOrd="3" destOrd="0" presId="urn:microsoft.com/office/officeart/2005/8/layout/bList2"/>
    <dgm:cxn modelId="{FE940D9F-061E-47AD-AA5F-A18DD89B7257}" type="presParOf" srcId="{F6822B02-18B4-48E1-803F-21E759D4769B}" destId="{A1C1F861-4239-4BC0-B97A-6E52C9ECA945}" srcOrd="23" destOrd="0" presId="urn:microsoft.com/office/officeart/2005/8/layout/bList2"/>
    <dgm:cxn modelId="{92EE9251-AE9F-44ED-9A9C-1EDD3B806128}" type="presParOf" srcId="{F6822B02-18B4-48E1-803F-21E759D4769B}" destId="{33FF509E-A8BC-4E83-87A3-1BC3DFF25A66}" srcOrd="24" destOrd="0" presId="urn:microsoft.com/office/officeart/2005/8/layout/bList2"/>
    <dgm:cxn modelId="{F5BAFB15-863E-4B87-AEE3-F584C5E4B988}" type="presParOf" srcId="{33FF509E-A8BC-4E83-87A3-1BC3DFF25A66}" destId="{58A8D9FA-1DCC-4A5B-A9AA-1DB28024A650}" srcOrd="0" destOrd="0" presId="urn:microsoft.com/office/officeart/2005/8/layout/bList2"/>
    <dgm:cxn modelId="{6E31328E-6F91-431D-9A45-DF5790F8983C}" type="presParOf" srcId="{33FF509E-A8BC-4E83-87A3-1BC3DFF25A66}" destId="{09C27BCE-659D-4911-918F-44D939498348}" srcOrd="1" destOrd="0" presId="urn:microsoft.com/office/officeart/2005/8/layout/bList2"/>
    <dgm:cxn modelId="{2D080560-3951-40D1-A53E-384555D4F6CC}" type="presParOf" srcId="{33FF509E-A8BC-4E83-87A3-1BC3DFF25A66}" destId="{D3656FCA-5BF8-4F14-BED9-0255E8C98F7C}" srcOrd="2" destOrd="0" presId="urn:microsoft.com/office/officeart/2005/8/layout/bList2"/>
    <dgm:cxn modelId="{E600DB1A-CDB7-4D0F-9729-F02797834B7C}" type="presParOf" srcId="{33FF509E-A8BC-4E83-87A3-1BC3DFF25A66}" destId="{29F764A8-A020-4C04-9188-F60BC8F0274E}" srcOrd="3" destOrd="0" presId="urn:microsoft.com/office/officeart/2005/8/layout/bList2"/>
    <dgm:cxn modelId="{DA2F86AE-C8C9-4822-AEC7-C5DE44E7D79A}" type="presParOf" srcId="{F6822B02-18B4-48E1-803F-21E759D4769B}" destId="{19E9EA50-2D9A-4B6C-AE2C-4D731C62E536}" srcOrd="25" destOrd="0" presId="urn:microsoft.com/office/officeart/2005/8/layout/bList2"/>
    <dgm:cxn modelId="{5AEF1CD7-22DE-4974-A3D9-09D0BC629B99}" type="presParOf" srcId="{F6822B02-18B4-48E1-803F-21E759D4769B}" destId="{84BE87C6-C62D-4479-B320-0379AB253CA3}" srcOrd="26" destOrd="0" presId="urn:microsoft.com/office/officeart/2005/8/layout/bList2"/>
    <dgm:cxn modelId="{A7E0833A-BD66-4745-BA62-9D93EE9FD99F}" type="presParOf" srcId="{84BE87C6-C62D-4479-B320-0379AB253CA3}" destId="{DD986A7C-E6C0-4A41-A42D-839875525C36}" srcOrd="0" destOrd="0" presId="urn:microsoft.com/office/officeart/2005/8/layout/bList2"/>
    <dgm:cxn modelId="{076C3AA8-74C8-4C57-922F-6B0A0910B813}" type="presParOf" srcId="{84BE87C6-C62D-4479-B320-0379AB253CA3}" destId="{C810348E-BE1B-4C36-B05D-328E1DA4CC1B}" srcOrd="1" destOrd="0" presId="urn:microsoft.com/office/officeart/2005/8/layout/bList2"/>
    <dgm:cxn modelId="{106EAEFB-93B6-4C8C-B252-062DAFCCC66A}" type="presParOf" srcId="{84BE87C6-C62D-4479-B320-0379AB253CA3}" destId="{B7218D89-BEC0-4C88-B56A-03120A14EBC7}" srcOrd="2" destOrd="0" presId="urn:microsoft.com/office/officeart/2005/8/layout/bList2"/>
    <dgm:cxn modelId="{40A6C3E4-D0DE-4FDF-9195-0351E16821AF}" type="presParOf" srcId="{84BE87C6-C62D-4479-B320-0379AB253CA3}" destId="{3BBB4CC5-A7CE-4243-91F1-68DB4D3D48F2}" srcOrd="3" destOrd="0" presId="urn:microsoft.com/office/officeart/2005/8/layout/b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325963A-0811-4852-A220-D18C81477E50}" type="datetimeFigureOut">
              <a:rPr lang="ru-RU"/>
              <a:pPr>
                <a:defRPr/>
              </a:pPr>
              <a:t>11.08.2015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15BAB37-3757-4711-B338-5484ED6319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E49722E-61E8-40BB-AEDF-2F1DFAF2A218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F6A6E6D-541D-480C-ADA1-FF7B78CE8BD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0D60907-E435-466D-BDB7-5E1E7224045C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04A5A5-54DD-4742-9914-17BBD94C39B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A030D6-90FA-4B89-B620-4705946C6521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EF4A9B-1675-4309-8A69-98DC034FAACF}" type="datetimeFigureOut">
              <a:rPr lang="ru-RU"/>
              <a:pPr>
                <a:defRPr/>
              </a:pPr>
              <a:t>11.08.2015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B0066-8050-4CC7-9BDA-5BCF0D409B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80256-E3A6-4327-B583-554879F9425F}" type="datetimeFigureOut">
              <a:rPr lang="ru-RU"/>
              <a:pPr>
                <a:defRPr/>
              </a:pPr>
              <a:t>11.08.2015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B0996-C07B-4079-8629-158DAE5206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C1C3B-55BA-4C28-BB92-8C10803174F8}" type="datetimeFigureOut">
              <a:rPr lang="ru-RU"/>
              <a:pPr>
                <a:defRPr/>
              </a:pPr>
              <a:t>11.08.2015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949BD-9A23-4EB4-99CD-89BEC27FA6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279AE52-F23C-48E1-A033-5BA0A4B52571}" type="datetimeFigureOut">
              <a:rPr lang="ru-RU"/>
              <a:pPr>
                <a:defRPr/>
              </a:pPr>
              <a:t>11.08.2015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E717C93-44D5-44D6-BA58-1996E2D831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76F16-A6B7-4039-895C-02A4B0DF11AD}" type="datetimeFigureOut">
              <a:rPr lang="ru-RU"/>
              <a:pPr>
                <a:defRPr/>
              </a:pPr>
              <a:t>11.08.2015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5F57F-6B07-4A81-9111-8254B09840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3522B-8F29-4872-BEF4-88F7DC324EB4}" type="datetimeFigureOut">
              <a:rPr lang="ru-RU"/>
              <a:pPr>
                <a:defRPr/>
              </a:pPr>
              <a:t>11.08.2015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7EA0F-0285-46F4-84C5-48B80A9D6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27B7A-9C6A-4FFA-ACCD-CF4F42A75BC4}" type="datetimeFigureOut">
              <a:rPr lang="ru-RU"/>
              <a:pPr>
                <a:defRPr/>
              </a:pPr>
              <a:t>11.08.2015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22E64-A495-4510-9C3C-6B764741C8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452BD4C-AAF5-4053-BC3B-A18D11A583DE}" type="datetimeFigureOut">
              <a:rPr lang="ru-RU"/>
              <a:pPr>
                <a:defRPr/>
              </a:pPr>
              <a:t>11.08.2015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DFEA857-0D5F-4422-BC3A-97BFC55242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0318C-5426-4404-9D79-3DD1FF76A188}" type="datetimeFigureOut">
              <a:rPr lang="ru-RU"/>
              <a:pPr>
                <a:defRPr/>
              </a:pPr>
              <a:t>11.08.2015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F997B-34BC-414D-B686-0EB70F5E2D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1E04E31-70DA-42FC-BC79-BF936075951D}" type="datetimeFigureOut">
              <a:rPr lang="ru-RU"/>
              <a:pPr>
                <a:defRPr/>
              </a:pPr>
              <a:t>11.08.2015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E558EC8-DAE6-4347-892B-B81E1C8762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8E3594B-2E9E-44CE-B237-96CBB5C981D4}" type="datetimeFigureOut">
              <a:rPr lang="ru-RU"/>
              <a:pPr>
                <a:defRPr/>
              </a:pPr>
              <a:t>11.08.2015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D3D5A03-5DF6-4217-ADB7-E21788F5D8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F5A5E43-C81C-4B79-8608-4EA0743E2813}" type="datetimeFigureOut">
              <a:rPr lang="ru-RU"/>
              <a:pPr>
                <a:defRPr/>
              </a:pPr>
              <a:t>11.08.2015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CFF9A7-DE0C-45C7-8C6A-9899072BDA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0" r:id="rId5"/>
    <p:sldLayoutId id="2147483675" r:id="rId6"/>
    <p:sldLayoutId id="2147483669" r:id="rId7"/>
    <p:sldLayoutId id="2147483676" r:id="rId8"/>
    <p:sldLayoutId id="2147483677" r:id="rId9"/>
    <p:sldLayoutId id="2147483668" r:id="rId10"/>
    <p:sldLayoutId id="214748366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268EA8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ADCEDC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EAABAC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63" y="1500188"/>
            <a:ext cx="6172200" cy="189388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/>
              <a:t>Активні бібліотекарі створюють зміни: атлас ефективних практик (огляд успішних </a:t>
            </a:r>
            <a:r>
              <a:rPr lang="uk-UA" dirty="0" err="1"/>
              <a:t>адвокаційних</a:t>
            </a:r>
            <a:r>
              <a:rPr lang="uk-UA" dirty="0"/>
              <a:t> проектів)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Модератор Барабаш С.І.</a:t>
            </a:r>
            <a:r>
              <a:rPr lang="uk-UA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algn="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uk-UA" i="1" dirty="0" smtClean="0">
                <a:solidFill>
                  <a:schemeClr val="accent2">
                    <a:lumMod val="75000"/>
                  </a:schemeClr>
                </a:solidFill>
              </a:rPr>
              <a:t>вчений секретар </a:t>
            </a:r>
          </a:p>
          <a:p>
            <a:pPr algn="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uk-UA" i="1" dirty="0" smtClean="0">
                <a:solidFill>
                  <a:schemeClr val="accent2">
                    <a:lumMod val="75000"/>
                  </a:schemeClr>
                </a:solidFill>
              </a:rPr>
              <a:t>НТБ ім. Г.І.Денисенка НТУУ «КПІ», </a:t>
            </a:r>
          </a:p>
          <a:p>
            <a:pPr algn="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uk-UA" i="1" dirty="0" smtClean="0">
                <a:solidFill>
                  <a:schemeClr val="accent2">
                    <a:lumMod val="75000"/>
                  </a:schemeClr>
                </a:solidFill>
              </a:rPr>
              <a:t>голова секції УБА з </a:t>
            </a:r>
            <a:r>
              <a:rPr lang="uk-UA" i="1" dirty="0" err="1" smtClean="0">
                <a:solidFill>
                  <a:schemeClr val="accent2">
                    <a:lumMod val="75000"/>
                  </a:schemeClr>
                </a:solidFill>
              </a:rPr>
              <a:t>адвокації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Дата 3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cs typeface="Arial" charset="0"/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4294967295"/>
          </p:nvPr>
        </p:nvSpPr>
        <p:spPr>
          <a:xfrm>
            <a:off x="0" y="404813"/>
            <a:ext cx="3924300" cy="4389437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smtClean="0"/>
              <a:t>Польові бібліодослідження українського села «Літо 2012. Облога Буші бібліотекарями»</a:t>
            </a:r>
            <a:endParaRPr lang="uk-UA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uk-UA" smtClean="0"/>
              <a:t>«Бібліотека – серце громади»: круглий стіл з сільським головою.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uk-UA" smtClean="0"/>
              <a:t>Креатив - шоу «Буш@, село бібліотечне!»: презентація для сільської громади. </a:t>
            </a:r>
            <a:endParaRPr lang="ru-RU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smtClean="0"/>
          </a:p>
        </p:txBody>
      </p:sp>
      <p:pic>
        <p:nvPicPr>
          <p:cNvPr id="26627" name="Picture 5" descr="E:\Foto\Школа адвокації\111NIKON\DSCN10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1700213"/>
            <a:ext cx="5291138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857250"/>
            <a:ext cx="4714875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/>
              <a:t>Юніор-клас. Бібліотечна практика.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5003800" y="620713"/>
            <a:ext cx="3816350" cy="4389437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uk-UA" smtClean="0"/>
              <a:t>Урок 1. Майстерня бібліодизайну , або німецькі вакації вінницьких бібліотекарів. </a:t>
            </a:r>
            <a:endParaRPr lang="ru-RU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uk-UA" smtClean="0"/>
              <a:t>Урок 2. Як розказати про себе світу: сповідь бібліотечного блогера.</a:t>
            </a:r>
            <a:endParaRPr lang="ru-RU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uk-UA" smtClean="0"/>
              <a:t>Урок 3. Колоквіум «Із усіх мистецтв ми обираємо ...»: творчі проекти дебютантів.</a:t>
            </a:r>
            <a:endParaRPr lang="ru-RU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smtClean="0"/>
          </a:p>
        </p:txBody>
      </p:sp>
      <p:sp>
        <p:nvSpPr>
          <p:cNvPr id="27651" name="Дата 3"/>
          <p:cNvSpPr>
            <a:spLocks noGrp="1"/>
          </p:cNvSpPr>
          <p:nvPr>
            <p:ph type="dt" sz="quarter" idx="10"/>
          </p:nvPr>
        </p:nvSpPr>
        <p:spPr bwMode="auto">
          <a:xfrm>
            <a:off x="457200" y="6356350"/>
            <a:ext cx="21336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cs typeface="Arial" charset="0"/>
            </a:endParaRPr>
          </a:p>
        </p:txBody>
      </p:sp>
      <p:pic>
        <p:nvPicPr>
          <p:cNvPr id="27652" name="Picture 6" descr="E:\Foto\Школа адвокації\DSCN1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71750"/>
            <a:ext cx="500062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Акції</a:t>
            </a:r>
            <a:endParaRPr lang="ru-RU" dirty="0"/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0" y="1052513"/>
            <a:ext cx="9396413" cy="4389437"/>
          </a:xfrm>
        </p:spPr>
        <p:txBody>
          <a:bodyPr/>
          <a:lstStyle/>
          <a:p>
            <a:pPr eaLnBrk="1" hangingPunct="1"/>
            <a:r>
              <a:rPr lang="uk-UA" smtClean="0"/>
              <a:t>Акція «Бібліотека твоєї мрії»: опитування мешканців, якою має бути бібліотека села.</a:t>
            </a:r>
          </a:p>
          <a:p>
            <a:pPr eaLnBrk="1" hangingPunct="1"/>
            <a:r>
              <a:rPr lang="uk-UA" smtClean="0"/>
              <a:t>Екологічна акція «Бібліополяна».</a:t>
            </a:r>
          </a:p>
          <a:p>
            <a:pPr eaLnBrk="1" hangingPunct="1"/>
            <a:r>
              <a:rPr lang="uk-UA" smtClean="0"/>
              <a:t>Акція «Homo legens» (людина, яка читає) - виставка живих скульптур в парку скульптур.</a:t>
            </a:r>
            <a:endParaRPr lang="ru-RU" smtClean="0"/>
          </a:p>
          <a:p>
            <a:pPr eaLnBrk="1" hangingPunct="1"/>
            <a:r>
              <a:rPr lang="uk-UA" smtClean="0"/>
              <a:t>Акція «Буша читає дітям».</a:t>
            </a:r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uk-UA" smtClean="0"/>
              <a:t>  </a:t>
            </a:r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28675" name="Дата 3"/>
          <p:cNvSpPr>
            <a:spLocks noGrp="1"/>
          </p:cNvSpPr>
          <p:nvPr>
            <p:ph type="dt" sz="quarter" idx="10"/>
          </p:nvPr>
        </p:nvSpPr>
        <p:spPr bwMode="auto">
          <a:xfrm>
            <a:off x="457200" y="6356350"/>
            <a:ext cx="21336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cs typeface="Arial" charset="0"/>
            </a:endParaRPr>
          </a:p>
        </p:txBody>
      </p:sp>
      <p:pic>
        <p:nvPicPr>
          <p:cNvPr id="28676" name="Picture 6" descr="E:\Foto\Школа адвокації\111NIKON\DSCN11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92600"/>
            <a:ext cx="3427413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8" descr="E:\Foto\Школа адвокації\112NIKON\DSCN129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32363" y="4481513"/>
            <a:ext cx="317500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9" descr="E:\Foto\Школа адвокації\112NIKON\DSCN139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84888" y="2997200"/>
            <a:ext cx="3413125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12" descr="E:\Foto\Школа адвокації\112NIKON\DSCN140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76600" y="3716338"/>
            <a:ext cx="1992313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Дата 3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cs typeface="Arial" charset="0"/>
            </a:endParaRPr>
          </a:p>
        </p:txBody>
      </p:sp>
      <p:sp>
        <p:nvSpPr>
          <p:cNvPr id="1433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981075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3200" smtClean="0"/>
              <a:t>Робота в групах: планування адвокаційної кампанії бібліотеки с.Буша. </a:t>
            </a:r>
            <a:r>
              <a:rPr lang="ru-RU" sz="3200" smtClean="0"/>
              <a:t/>
            </a:r>
            <a:br>
              <a:rPr lang="ru-RU" sz="3200" smtClean="0"/>
            </a:br>
            <a:endParaRPr lang="ru-RU" sz="3200" smtClean="0"/>
          </a:p>
        </p:txBody>
      </p:sp>
      <p:pic>
        <p:nvPicPr>
          <p:cNvPr id="30723" name="Picture 5" descr="E:\Foto\Школа адвокації\113NIKON\DSCN15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628775"/>
            <a:ext cx="7267575" cy="543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/>
          </a:p>
        </p:txBody>
      </p:sp>
      <p:sp>
        <p:nvSpPr>
          <p:cNvPr id="31746" name="Дата 3"/>
          <p:cNvSpPr>
            <a:spLocks noGrp="1"/>
          </p:cNvSpPr>
          <p:nvPr>
            <p:ph type="dt" sz="quarter" idx="10"/>
          </p:nvPr>
        </p:nvSpPr>
        <p:spPr bwMode="auto">
          <a:xfrm>
            <a:off x="457200" y="6356350"/>
            <a:ext cx="21336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cs typeface="Arial" charset="0"/>
            </a:endParaRPr>
          </a:p>
        </p:txBody>
      </p:sp>
      <p:pic>
        <p:nvPicPr>
          <p:cNvPr id="31747" name="Picture 2" descr="E:\Foto\Школа адвокації\114NIKON\DSCN16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0350"/>
            <a:ext cx="4930775" cy="368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3" descr="E:\Foto\Школа адвокації\114NIKON\DSCN1617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789488" y="-171450"/>
            <a:ext cx="4354512" cy="3257550"/>
          </a:xfrm>
        </p:spPr>
      </p:pic>
      <p:pic>
        <p:nvPicPr>
          <p:cNvPr id="31749" name="Picture 4" descr="E:\Foto\Школа адвокації\114NIKON\DSCN161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213100"/>
            <a:ext cx="4392613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5" descr="E:\Foto\Школа адвокації\114NIKON\DSCN161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35488" y="3141663"/>
            <a:ext cx="4608512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Дата 3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cs typeface="Arial" charset="0"/>
            </a:endParaRPr>
          </a:p>
        </p:txBody>
      </p:sp>
      <p:pic>
        <p:nvPicPr>
          <p:cNvPr id="32770" name="Picture 2" descr="E:\Foto\Школа адвокації\113NIKON\DSCN15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4813"/>
            <a:ext cx="5141913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3" descr="E:\Foto\Школа адвокації\113NIKON\DSCN15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22788" y="3500438"/>
            <a:ext cx="4908550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4" descr="E:\Foto\Школа адвокації\113NIKON\DSCN159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52413" y="4149725"/>
            <a:ext cx="4854576" cy="363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5" descr="E:\Foto\Школа адвокації\113NIKON\DSCN159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0200" y="333375"/>
            <a:ext cx="50038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00063" y="1571625"/>
            <a:ext cx="7851775" cy="18288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dirty="0" smtClean="0"/>
              <a:t>Бібліотечна революція продовжується!!! </a:t>
            </a:r>
            <a:br>
              <a:rPr lang="uk-UA" dirty="0" smtClean="0"/>
            </a:br>
            <a:r>
              <a:rPr lang="uk-UA" dirty="0" smtClean="0"/>
              <a:t>Хто з нами, той перемагає!!!</a:t>
            </a:r>
            <a:br>
              <a:rPr lang="uk-UA" dirty="0" smtClean="0"/>
            </a:br>
            <a:endParaRPr lang="ru-RU" dirty="0"/>
          </a:p>
        </p:txBody>
      </p:sp>
      <p:sp>
        <p:nvSpPr>
          <p:cNvPr id="33794" name="Дата 1"/>
          <p:cNvSpPr>
            <a:spLocks noGrp="1"/>
          </p:cNvSpPr>
          <p:nvPr>
            <p:ph type="dt" sz="quarter" idx="10"/>
          </p:nvPr>
        </p:nvSpPr>
        <p:spPr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Содержимое 2"/>
          <p:cNvSpPr>
            <a:spLocks noGrp="1"/>
          </p:cNvSpPr>
          <p:nvPr>
            <p:ph idx="4294967295"/>
          </p:nvPr>
        </p:nvSpPr>
        <p:spPr>
          <a:xfrm>
            <a:off x="503238" y="0"/>
            <a:ext cx="8640762" cy="5030788"/>
          </a:xfrm>
        </p:spPr>
        <p:txBody>
          <a:bodyPr>
            <a:normAutofit fontScale="85000" lnSpcReduction="2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uk-UA" sz="2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uk-UA" sz="2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uk-UA" sz="2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ІІ Всеукраїнська літня школа </a:t>
            </a:r>
            <a:r>
              <a:rPr lang="uk-UA" sz="26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адвокації</a:t>
            </a:r>
            <a:r>
              <a:rPr lang="uk-UA" sz="2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для бібліотекарів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uk-UA" sz="2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«</a:t>
            </a:r>
            <a:r>
              <a:rPr lang="uk-UA" sz="26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Адвокація</a:t>
            </a:r>
            <a:r>
              <a:rPr lang="uk-UA" sz="2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– бібліотеки на шляху змін»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endParaRPr lang="uk-UA" sz="2600" b="1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uk-UA" sz="2600" b="1" i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Місце проведення: </a:t>
            </a:r>
            <a:r>
              <a:rPr lang="ru-RU" sz="2600" b="1" i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с. </a:t>
            </a:r>
            <a:r>
              <a:rPr lang="ru-RU" sz="2600" b="1" i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Коблево</a:t>
            </a:r>
            <a:r>
              <a:rPr lang="ru-RU" sz="2600" b="1" i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ru-RU" sz="2600" b="1" i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Березанського</a:t>
            </a:r>
            <a:r>
              <a:rPr lang="ru-RU" sz="2600" b="1" i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району </a:t>
            </a:r>
            <a:r>
              <a:rPr lang="ru-RU" sz="2600" b="1" i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Миколаївської</a:t>
            </a:r>
            <a:r>
              <a:rPr lang="ru-RU" sz="2600" b="1" i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обл.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uk-UA" sz="2600" b="1" i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Дата: 24-30 червня 2013 р. </a:t>
            </a:r>
            <a:endParaRPr lang="ru-RU" sz="2600" b="1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2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Організатори: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uk-UA" sz="2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Українська бібліотечна асоціація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uk-UA" sz="2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Миколаївське регіональне відділення УБА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uk-UA" sz="2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Районна державна адміністрація </a:t>
            </a:r>
            <a:r>
              <a:rPr lang="uk-UA" sz="26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Березанського</a:t>
            </a:r>
            <a:r>
              <a:rPr lang="uk-UA" sz="2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району Миколаївської області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uk-UA" sz="2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Сільська рада с. </a:t>
            </a:r>
            <a:r>
              <a:rPr lang="uk-UA" sz="26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Коблево</a:t>
            </a:r>
            <a:endParaRPr lang="uk-UA" sz="2600" b="1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ru-RU" sz="3100" b="1" dirty="0" smtClean="0">
              <a:solidFill>
                <a:schemeClr val="accent4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34818" name="Picture 2" descr="UBA logo_sm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38" y="5000625"/>
            <a:ext cx="1655762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Рисунок 5" descr="bib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88" y="5286375"/>
            <a:ext cx="2986087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Дата 4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Рисунок 1" descr="100_543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85750"/>
            <a:ext cx="8763000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Рисунок 1" descr="DSCN00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85750"/>
            <a:ext cx="8069262" cy="603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1643063" y="-231775"/>
            <a:ext cx="12609513" cy="70897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Рисунок 2" descr="DSCN087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642938"/>
            <a:ext cx="8069263" cy="603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Рисунок 1" descr="DSCN087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6225" y="214313"/>
            <a:ext cx="8496300" cy="635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0"/>
            <a:ext cx="1301115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57375" y="-457200"/>
            <a:ext cx="1301115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25" y="928688"/>
            <a:ext cx="9217025" cy="18288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4000" dirty="0" err="1" smtClean="0">
                <a:solidFill>
                  <a:schemeClr val="accent4">
                    <a:lumMod val="50000"/>
                  </a:schemeClr>
                </a:solidFill>
              </a:rPr>
              <a:t>літні</a:t>
            </a: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4000" dirty="0" err="1" smtClean="0">
                <a:solidFill>
                  <a:schemeClr val="accent4">
                    <a:lumMod val="50000"/>
                  </a:schemeClr>
                </a:solidFill>
              </a:rPr>
              <a:t>бібліотечні</a:t>
            </a: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4000" dirty="0" err="1" smtClean="0">
                <a:solidFill>
                  <a:schemeClr val="accent4">
                    <a:lumMod val="50000"/>
                  </a:schemeClr>
                </a:solidFill>
              </a:rPr>
              <a:t>школи</a:t>
            </a: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4000" dirty="0" err="1" smtClean="0">
                <a:solidFill>
                  <a:schemeClr val="accent4">
                    <a:lumMod val="50000"/>
                  </a:schemeClr>
                </a:solidFill>
              </a:rPr>
              <a:t>з</a:t>
            </a: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b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4000" dirty="0" err="1" smtClean="0">
                <a:solidFill>
                  <a:schemeClr val="accent4">
                    <a:lumMod val="50000"/>
                  </a:schemeClr>
                </a:solidFill>
              </a:rPr>
              <a:t>адвокації</a:t>
            </a: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b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</a:br>
            <a:endParaRPr lang="ru-RU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75" y="2714625"/>
            <a:ext cx="6913563" cy="1752600"/>
          </a:xfrm>
        </p:spPr>
        <p:txBody>
          <a:bodyPr>
            <a:normAutofit lnSpcReduction="1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uk-UA" sz="1600" dirty="0" smtClean="0"/>
              <a:t>Організатори: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uk-UA" sz="1600" dirty="0" smtClean="0"/>
              <a:t>УБА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uk-UA" sz="1600" dirty="0" smtClean="0"/>
              <a:t>Секція з </a:t>
            </a:r>
            <a:r>
              <a:rPr lang="uk-UA" sz="1600" dirty="0" err="1" smtClean="0"/>
              <a:t>адвокації</a:t>
            </a:r>
            <a:endParaRPr lang="uk-UA" sz="1600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uk-UA" sz="1600" dirty="0" smtClean="0"/>
              <a:t>Регіональні бібліотечні організації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uk-UA" sz="1600" dirty="0" smtClean="0"/>
              <a:t>ОУНБ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uk-UA" sz="1600" dirty="0" smtClean="0"/>
              <a:t>Районні держадміністрації</a:t>
            </a:r>
            <a:endParaRPr lang="ru-RU" sz="1600" dirty="0" smtClean="0"/>
          </a:p>
        </p:txBody>
      </p:sp>
      <p:pic>
        <p:nvPicPr>
          <p:cNvPr id="16387" name="Picture 2" descr="UBA logo_sm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357188"/>
            <a:ext cx="16557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Содержимое 2"/>
          <p:cNvSpPr>
            <a:spLocks noGrp="1"/>
          </p:cNvSpPr>
          <p:nvPr>
            <p:ph idx="4294967295"/>
          </p:nvPr>
        </p:nvSpPr>
        <p:spPr>
          <a:xfrm>
            <a:off x="214313" y="-214313"/>
            <a:ext cx="8640762" cy="5030788"/>
          </a:xfrm>
        </p:spPr>
        <p:txBody>
          <a:bodyPr>
            <a:normAutofit fontScale="85000" lnSpcReduction="2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uk-UA" sz="2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uk-UA" sz="2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uk-UA" sz="2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І Всеукраїнська літня школа </a:t>
            </a:r>
            <a:r>
              <a:rPr lang="uk-UA" sz="26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адвокації</a:t>
            </a:r>
            <a:r>
              <a:rPr lang="uk-UA" sz="2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 молодих  бібліотекарів </a:t>
            </a:r>
            <a:endParaRPr lang="ru-RU" sz="2600" b="1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uk-UA" sz="26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“Ідеї</a:t>
            </a:r>
            <a:r>
              <a:rPr lang="uk-UA" sz="2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для </a:t>
            </a:r>
            <a:r>
              <a:rPr lang="uk-UA" sz="26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адвокації-говорить</a:t>
            </a:r>
            <a:r>
              <a:rPr lang="uk-UA" sz="2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і показує </a:t>
            </a:r>
            <a:r>
              <a:rPr lang="uk-UA" sz="26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бібліомолодь</a:t>
            </a:r>
            <a:r>
              <a:rPr lang="uk-UA" sz="2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!”</a:t>
            </a:r>
            <a:endParaRPr lang="uk-UA" sz="2600" b="1" i="1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uk-UA" sz="2600" b="1" i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Місце проведення: с. Буша</a:t>
            </a:r>
            <a:endParaRPr lang="en-US" sz="2600" b="1" i="1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uk-UA" sz="2600" b="1" i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uk-UA" sz="2600" b="1" i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Ямпільський</a:t>
            </a:r>
            <a:r>
              <a:rPr lang="uk-UA" sz="2600" b="1" i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р-н, Вінницька обл.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uk-UA" sz="2600" b="1" i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Дата: 6-11 серпня 2012 р. </a:t>
            </a:r>
            <a:endParaRPr lang="ru-RU" sz="2600" b="1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2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Організатори: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2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Українська бібліотечна асоціація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2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Асоціація бібліотек Вінниччини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2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Райдержадміністрація </a:t>
            </a:r>
            <a:r>
              <a:rPr lang="uk-UA" sz="26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Ямпільського</a:t>
            </a:r>
            <a:r>
              <a:rPr lang="uk-UA" sz="2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району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2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Сільська рада с. Буша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31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 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ru-RU" sz="3100" b="1" dirty="0" smtClean="0">
              <a:solidFill>
                <a:schemeClr val="accent4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8434" name="Picture 2" descr="UBA logo_sm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3141663"/>
            <a:ext cx="16557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Рисунок 5" descr="bib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5013325"/>
            <a:ext cx="2986088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Дата 4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cs typeface="Arial" charset="0"/>
            </a:endParaRPr>
          </a:p>
        </p:txBody>
      </p:sp>
      <p:pic>
        <p:nvPicPr>
          <p:cNvPr id="18437" name="Picture 6" descr="E:\Foto\Школа адвокації\111NIKON\5191121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4581525"/>
            <a:ext cx="3887787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188" y="-387350"/>
            <a:ext cx="9469437" cy="1574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2400" b="1" dirty="0" smtClean="0">
                <a:solidFill>
                  <a:schemeClr val="accent5">
                    <a:lumMod val="75000"/>
                  </a:schemeClr>
                </a:solidFill>
              </a:rPr>
              <a:t>За конкурсом було обрано </a:t>
            </a:r>
            <a:br>
              <a:rPr lang="uk-UA" sz="24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uk-UA" sz="2400" b="1" dirty="0" smtClean="0">
                <a:solidFill>
                  <a:schemeClr val="accent5">
                    <a:lumMod val="75000"/>
                  </a:schemeClr>
                </a:solidFill>
              </a:rPr>
              <a:t>14 молодих </a:t>
            </a:r>
            <a:r>
              <a:rPr lang="uk-UA" sz="2400" b="1" dirty="0" err="1" smtClean="0">
                <a:solidFill>
                  <a:schemeClr val="accent5">
                    <a:lumMod val="75000"/>
                  </a:schemeClr>
                </a:solidFill>
              </a:rPr>
              <a:t>біліотекарів</a:t>
            </a:r>
            <a:r>
              <a:rPr lang="uk-UA" sz="2400" b="1" dirty="0" smtClean="0">
                <a:solidFill>
                  <a:schemeClr val="accent5">
                    <a:lumMod val="75000"/>
                  </a:schemeClr>
                </a:solidFill>
              </a:rPr>
              <a:t> України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0" y="1340768"/>
          <a:ext cx="9144000" cy="5517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483" name="Дата 1"/>
          <p:cNvSpPr>
            <a:spLocks noGrp="1"/>
          </p:cNvSpPr>
          <p:nvPr>
            <p:ph type="dt" sz="quarter" idx="10"/>
          </p:nvPr>
        </p:nvSpPr>
        <p:spPr bwMode="auto">
          <a:xfrm>
            <a:off x="457200" y="6356350"/>
            <a:ext cx="21336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mtClean="0"/>
              <a:t>Конкурс</a:t>
            </a:r>
            <a:endParaRPr lang="ru-RU" smtClean="0"/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uk-UA" smtClean="0"/>
              <a:t>Учасники, яких підтримало керівництво бібліотеки, навчального закладу (з додаванням листа підтримки).</a:t>
            </a:r>
          </a:p>
          <a:p>
            <a:pPr eaLnBrk="1" hangingPunct="1"/>
            <a:r>
              <a:rPr lang="uk-UA" smtClean="0"/>
              <a:t>Учасники, які запропонували у своїх заявках оригінальні ідеї для адвокаційних кампаній УБА.</a:t>
            </a:r>
          </a:p>
          <a:p>
            <a:pPr eaLnBrk="1" hangingPunct="1"/>
            <a:endParaRPr lang="ru-RU" smtClean="0"/>
          </a:p>
        </p:txBody>
      </p:sp>
      <p:sp>
        <p:nvSpPr>
          <p:cNvPr id="21507" name="Дата 3"/>
          <p:cNvSpPr>
            <a:spLocks noGrp="1"/>
          </p:cNvSpPr>
          <p:nvPr>
            <p:ph type="dt" sz="quarter" idx="10"/>
          </p:nvPr>
        </p:nvSpPr>
        <p:spPr bwMode="auto">
          <a:xfrm>
            <a:off x="457200" y="6356350"/>
            <a:ext cx="21336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333375"/>
            <a:ext cx="9288463" cy="7921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2400" b="1" dirty="0" smtClean="0">
                <a:solidFill>
                  <a:schemeClr val="accent5">
                    <a:lumMod val="75000"/>
                  </a:schemeClr>
                </a:solidFill>
              </a:rPr>
              <a:t>Перший випуск Всеукраїнської літньої школи </a:t>
            </a:r>
            <a:r>
              <a:rPr lang="uk-UA" sz="2400" b="1" dirty="0" err="1" smtClean="0">
                <a:solidFill>
                  <a:schemeClr val="accent5">
                    <a:lumMod val="75000"/>
                  </a:schemeClr>
                </a:solidFill>
              </a:rPr>
              <a:t>адвокації</a:t>
            </a:r>
            <a:r>
              <a:rPr lang="uk-UA" sz="24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ru-RU" sz="24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51520" y="1340768"/>
          <a:ext cx="8676456" cy="602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531" name="Дата 3"/>
          <p:cNvSpPr>
            <a:spLocks noGrp="1"/>
          </p:cNvSpPr>
          <p:nvPr>
            <p:ph type="dt" sz="quarter" idx="10"/>
          </p:nvPr>
        </p:nvSpPr>
        <p:spPr bwMode="auto">
          <a:xfrm>
            <a:off x="457200" y="6356350"/>
            <a:ext cx="21336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Дата 1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cs typeface="Arial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684213" y="2997200"/>
            <a:ext cx="8229600" cy="4222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700" i="1" dirty="0" smtClean="0"/>
              <a:t>В </a:t>
            </a:r>
            <a:r>
              <a:rPr lang="ru-RU" sz="2700" i="1" dirty="0" err="1" smtClean="0"/>
              <a:t>програмі</a:t>
            </a:r>
            <a:r>
              <a:rPr lang="ru-RU" sz="2700" i="1" dirty="0" smtClean="0"/>
              <a:t> </a:t>
            </a:r>
            <a:r>
              <a:rPr lang="ru-RU" sz="2700" i="1" dirty="0" err="1" smtClean="0"/>
              <a:t>школи</a:t>
            </a:r>
            <a:r>
              <a:rPr lang="ru-RU" sz="2700" i="1" dirty="0" smtClean="0"/>
              <a:t> </a:t>
            </a:r>
            <a:r>
              <a:rPr lang="ru-RU" sz="2700" i="1" dirty="0" err="1" smtClean="0"/>
              <a:t>передбачилось</a:t>
            </a:r>
            <a:r>
              <a:rPr lang="ru-RU" sz="2700" i="1" dirty="0" smtClean="0"/>
              <a:t/>
            </a:r>
            <a:br>
              <a:rPr lang="ru-RU" sz="2700" i="1" dirty="0" smtClean="0"/>
            </a:br>
            <a:r>
              <a:rPr lang="ru-RU" sz="2700" dirty="0" smtClean="0"/>
              <a:t> «</a:t>
            </a:r>
            <a:r>
              <a:rPr lang="ru-RU" sz="2700" dirty="0" err="1" smtClean="0"/>
              <a:t>занурення</a:t>
            </a:r>
            <a:r>
              <a:rPr lang="ru-RU" sz="2700" dirty="0" smtClean="0"/>
              <a:t>» в </a:t>
            </a:r>
            <a:r>
              <a:rPr lang="ru-RU" sz="2700" dirty="0" err="1" smtClean="0"/>
              <a:t>культурне</a:t>
            </a:r>
            <a:r>
              <a:rPr lang="ru-RU" sz="2700" dirty="0" smtClean="0"/>
              <a:t> </a:t>
            </a:r>
            <a:r>
              <a:rPr lang="ru-RU" sz="2700" dirty="0" err="1" smtClean="0"/>
              <a:t>життя</a:t>
            </a:r>
            <a:r>
              <a:rPr lang="ru-RU" sz="2700" dirty="0" smtClean="0"/>
              <a:t> с.Буша, а </a:t>
            </a:r>
            <a:r>
              <a:rPr lang="ru-RU" sz="2700" dirty="0" err="1" smtClean="0"/>
              <a:t>саме</a:t>
            </a:r>
            <a:r>
              <a:rPr lang="ru-RU" sz="2700" dirty="0" smtClean="0"/>
              <a:t>: </a:t>
            </a:r>
            <a:r>
              <a:rPr lang="ru-RU" sz="2700" dirty="0" err="1" smtClean="0"/>
              <a:t>підтримка</a:t>
            </a:r>
            <a:r>
              <a:rPr lang="ru-RU" sz="2700" dirty="0" smtClean="0"/>
              <a:t> </a:t>
            </a:r>
            <a:r>
              <a:rPr lang="ru-RU" sz="2700" dirty="0" err="1" smtClean="0"/>
              <a:t>і</a:t>
            </a:r>
            <a:r>
              <a:rPr lang="ru-RU" sz="2700" dirty="0" smtClean="0"/>
              <a:t> </a:t>
            </a:r>
            <a:r>
              <a:rPr lang="ru-RU" sz="2700" dirty="0" err="1" smtClean="0"/>
              <a:t>промоція</a:t>
            </a:r>
            <a:r>
              <a:rPr lang="ru-RU" sz="2700" dirty="0" smtClean="0"/>
              <a:t> </a:t>
            </a:r>
            <a:r>
              <a:rPr lang="ru-RU" sz="2700" dirty="0" err="1" smtClean="0"/>
              <a:t>місцевої</a:t>
            </a:r>
            <a:r>
              <a:rPr lang="ru-RU" sz="2700" dirty="0" smtClean="0"/>
              <a:t> </a:t>
            </a:r>
            <a:r>
              <a:rPr lang="ru-RU" sz="2700" dirty="0" err="1" smtClean="0"/>
              <a:t>бібліотеки</a:t>
            </a:r>
            <a:r>
              <a:rPr lang="ru-RU" sz="2700" dirty="0" smtClean="0"/>
              <a:t> та </a:t>
            </a:r>
            <a:r>
              <a:rPr lang="ru-RU" sz="2700" dirty="0" err="1" smtClean="0"/>
              <a:t>її</a:t>
            </a:r>
            <a:r>
              <a:rPr lang="ru-RU" sz="2700" dirty="0" smtClean="0"/>
              <a:t> </a:t>
            </a:r>
            <a:r>
              <a:rPr lang="ru-RU" sz="2700" dirty="0" err="1" smtClean="0"/>
              <a:t>послуг</a:t>
            </a:r>
            <a:r>
              <a:rPr lang="ru-RU" sz="2700" dirty="0" smtClean="0"/>
              <a:t>, </a:t>
            </a:r>
            <a:r>
              <a:rPr lang="uk-UA" sz="2700" dirty="0" smtClean="0"/>
              <a:t>«польові бібліотечні роботи» - зміна іміджу місцевої бібліотеки.</a:t>
            </a:r>
            <a:br>
              <a:rPr lang="uk-UA" sz="27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i="1" dirty="0"/>
          </a:p>
        </p:txBody>
      </p:sp>
      <p:pic>
        <p:nvPicPr>
          <p:cNvPr id="23555" name="Picture 4" descr="E:\Foto\Школа адвокації\111NIKON\DSCN104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2133600"/>
            <a:ext cx="7666037" cy="573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Дата 3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cs typeface="Arial" charset="0"/>
            </a:endParaRPr>
          </a:p>
        </p:txBody>
      </p:sp>
      <p:sp>
        <p:nvSpPr>
          <p:cNvPr id="25602" name="Содержимое 2"/>
          <p:cNvSpPr>
            <a:spLocks noGrp="1"/>
          </p:cNvSpPr>
          <p:nvPr>
            <p:ph idx="4294967295"/>
          </p:nvPr>
        </p:nvSpPr>
        <p:spPr>
          <a:xfrm>
            <a:off x="914400" y="981075"/>
            <a:ext cx="8229600" cy="43894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uk-UA" sz="2800" smtClean="0"/>
              <a:t>Теоретичні курси – </a:t>
            </a:r>
          </a:p>
          <a:p>
            <a:pPr eaLnBrk="1" hangingPunct="1"/>
            <a:r>
              <a:rPr lang="uk-UA" sz="2800" smtClean="0"/>
              <a:t>адвокація, фандрейзинг, бібліодизайн.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/>
              <a:t> </a:t>
            </a:r>
            <a:r>
              <a:rPr lang="uk-UA" sz="2800" smtClean="0"/>
              <a:t>Практикуми - </a:t>
            </a:r>
            <a:endParaRPr lang="ru-RU" sz="2800" smtClean="0"/>
          </a:p>
          <a:p>
            <a:pPr eaLnBrk="1" hangingPunct="1"/>
            <a:r>
              <a:rPr lang="uk-UA" sz="2800" smtClean="0"/>
              <a:t>Розробка плану адвокаційної кампанії для місцевої бібліотеки.</a:t>
            </a:r>
          </a:p>
          <a:p>
            <a:pPr eaLnBrk="1" hangingPunct="1"/>
            <a:r>
              <a:rPr lang="uk-UA" sz="2800" smtClean="0"/>
              <a:t>Реалізація одного з заходів кампанії.</a:t>
            </a:r>
          </a:p>
          <a:p>
            <a:pPr eaLnBrk="1" hangingPunct="1"/>
            <a:r>
              <a:rPr lang="uk-UA" sz="2800" smtClean="0"/>
              <a:t>Презентація для місцевої громади «Яка у нас бібліотека!».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942</TotalTime>
  <Words>327</Words>
  <Application>Microsoft Office PowerPoint</Application>
  <PresentationFormat>On-screen Show (4:3)</PresentationFormat>
  <Paragraphs>69</Paragraphs>
  <Slides>23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23</vt:i4>
      </vt:variant>
    </vt:vector>
  </HeadingPairs>
  <TitlesOfParts>
    <vt:vector size="35" baseType="lpstr">
      <vt:lpstr>Arial</vt:lpstr>
      <vt:lpstr>Century Schoolbook</vt:lpstr>
      <vt:lpstr>Wingdings</vt:lpstr>
      <vt:lpstr>Wingdings 2</vt:lpstr>
      <vt:lpstr>Calibri</vt:lpstr>
      <vt:lpstr>Эркер</vt:lpstr>
      <vt:lpstr>Эркер</vt:lpstr>
      <vt:lpstr>Эркер</vt:lpstr>
      <vt:lpstr>Эркер</vt:lpstr>
      <vt:lpstr>Эркер</vt:lpstr>
      <vt:lpstr>Эркер</vt:lpstr>
      <vt:lpstr>Эркер</vt:lpstr>
      <vt:lpstr>АКТИВНІ БІБЛІОТЕКАРІ СТВОРЮЮТЬ ЗМІНИ: АТЛАС ЕФЕКТИВНИХ ПРАКТИК (ОГЛЯД УСПІШНИХ АДВОКАЦІЙНИХ ПРОЕКТІВ)</vt:lpstr>
      <vt:lpstr>Слайд 2</vt:lpstr>
      <vt:lpstr> ЛІТНІ БІБЛІОТЕЧНІ ШКОЛИ З  АДВОКАЦІЇ  </vt:lpstr>
      <vt:lpstr>Слайд 4</vt:lpstr>
      <vt:lpstr>ЗА КОНКУРСОМ БУЛО ОБРАНО  14 МОЛОДИХ БІЛІОТЕКАРІВ УКРАЇНИ</vt:lpstr>
      <vt:lpstr>КОНКУРС</vt:lpstr>
      <vt:lpstr>ПЕРШИЙ ВИПУСК ВСЕУКРАЇНСЬКОЇ ЛІТНЬОЇ ШКОЛИ АДВОКАЦІЇ </vt:lpstr>
      <vt:lpstr>В ПРОГРАМІ ШКОЛИ ПЕРЕДБАЧИЛОСЬ  «ЗАНУРЕННЯ» В КУЛЬТУРНЕ ЖИТТЯ С.БУША, А САМЕ: ПІДТРИМКА І ПРОМОЦІЯ МІСЦЕВОЇ БІБЛІОТЕКИ ТА ЇЇ ПОСЛУГ, «ПОЛЬОВІ БІБЛІОТЕЧНІ РОБОТИ» - ЗМІНА ІМІДЖУ МІСЦЕВОЇ БІБЛІОТЕКИ.  </vt:lpstr>
      <vt:lpstr>Слайд 9</vt:lpstr>
      <vt:lpstr>Слайд 10</vt:lpstr>
      <vt:lpstr>ЮНІОР-КЛАС. БІБЛІОТЕЧНА ПРАКТИКА. </vt:lpstr>
      <vt:lpstr> АКЦІЇ</vt:lpstr>
      <vt:lpstr>РОБОТА В ГРУПАХ: ПЛАНУВАННЯ АДВОКАЦІЙНОЇ КАМПАНІЇ БІБЛІОТЕКИ С.БУША.  </vt:lpstr>
      <vt:lpstr>Слайд 14</vt:lpstr>
      <vt:lpstr>Слайд 15</vt:lpstr>
      <vt:lpstr>БІБЛІОТЕЧНА РЕВОЛЮЦІЯ ПРОДОВЖУЄТЬСЯ!!!  ХТО З НАМИ, ТОЙ ПЕРЕМАГАЄ!!! 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Активні бібліотекарі створюють зміни: атлас ефективних практик (огляд успішних адвокаційних проектів)</dc:title>
  <dc:creator>svetlana</dc:creator>
  <cp:lastModifiedBy>svetlana</cp:lastModifiedBy>
  <cp:revision>15</cp:revision>
  <dcterms:created xsi:type="dcterms:W3CDTF">2015-06-20T21:41:39Z</dcterms:created>
  <dcterms:modified xsi:type="dcterms:W3CDTF">2015-08-11T12:02:44Z</dcterms:modified>
</cp:coreProperties>
</file>