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60" r:id="rId3"/>
    <p:sldId id="258" r:id="rId4"/>
    <p:sldId id="262" r:id="rId5"/>
    <p:sldId id="264" r:id="rId6"/>
    <p:sldId id="263" r:id="rId7"/>
    <p:sldId id="266" r:id="rId8"/>
    <p:sldId id="267" r:id="rId9"/>
    <p:sldId id="269" r:id="rId10"/>
    <p:sldId id="27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DF1C42-DA49-4791-932B-AC0D94A93A0D}" v="3" dt="2024-10-15T19:26:48.950"/>
    <p1510:client id="{CA692598-2E2F-4015-B418-6F2FDDD4DCF5}" v="21" dt="2024-10-15T10:43:37.2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3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24DF1C42-DA49-4791-932B-AC0D94A93A0D}"/>
    <pc:docChg chg="custSel modSld">
      <pc:chgData name="Iryna Zhukevych" userId="32b9d8b4c7aa7458" providerId="LiveId" clId="{24DF1C42-DA49-4791-932B-AC0D94A93A0D}" dt="2024-10-15T19:28:53.232" v="36" actId="14100"/>
      <pc:docMkLst>
        <pc:docMk/>
      </pc:docMkLst>
      <pc:sldChg chg="addSp modSp mod setBg">
        <pc:chgData name="Iryna Zhukevych" userId="32b9d8b4c7aa7458" providerId="LiveId" clId="{24DF1C42-DA49-4791-932B-AC0D94A93A0D}" dt="2024-10-15T19:27:21.657" v="18" actId="5793"/>
        <pc:sldMkLst>
          <pc:docMk/>
          <pc:sldMk cId="740442040" sldId="263"/>
        </pc:sldMkLst>
        <pc:spChg chg="mod">
          <ac:chgData name="Iryna Zhukevych" userId="32b9d8b4c7aa7458" providerId="LiveId" clId="{24DF1C42-DA49-4791-932B-AC0D94A93A0D}" dt="2024-10-15T19:27:09.874" v="13" actId="14100"/>
          <ac:spMkLst>
            <pc:docMk/>
            <pc:sldMk cId="740442040" sldId="263"/>
            <ac:spMk id="2" creationId="{FBBBF298-54DE-18DE-2AB2-1F106EEF9C05}"/>
          </ac:spMkLst>
        </pc:spChg>
        <pc:spChg chg="mod">
          <ac:chgData name="Iryna Zhukevych" userId="32b9d8b4c7aa7458" providerId="LiveId" clId="{24DF1C42-DA49-4791-932B-AC0D94A93A0D}" dt="2024-10-15T19:27:21.657" v="18" actId="5793"/>
          <ac:spMkLst>
            <pc:docMk/>
            <pc:sldMk cId="740442040" sldId="263"/>
            <ac:spMk id="3" creationId="{293DF750-ADE5-DAF1-3EA0-F90564761756}"/>
          </ac:spMkLst>
        </pc:spChg>
        <pc:spChg chg="add">
          <ac:chgData name="Iryna Zhukevych" userId="32b9d8b4c7aa7458" providerId="LiveId" clId="{24DF1C42-DA49-4791-932B-AC0D94A93A0D}" dt="2024-10-15T19:27:02.990" v="11" actId="26606"/>
          <ac:spMkLst>
            <pc:docMk/>
            <pc:sldMk cId="740442040" sldId="263"/>
            <ac:spMk id="10" creationId="{021A4066-B261-49FE-952E-A0FE3EE75CD2}"/>
          </ac:spMkLst>
        </pc:spChg>
        <pc:spChg chg="add">
          <ac:chgData name="Iryna Zhukevych" userId="32b9d8b4c7aa7458" providerId="LiveId" clId="{24DF1C42-DA49-4791-932B-AC0D94A93A0D}" dt="2024-10-15T19:27:02.990" v="11" actId="26606"/>
          <ac:spMkLst>
            <pc:docMk/>
            <pc:sldMk cId="740442040" sldId="263"/>
            <ac:spMk id="14" creationId="{81958111-BC13-4D45-AB27-0C2C83F9BA64}"/>
          </ac:spMkLst>
        </pc:spChg>
        <pc:grpChg chg="add">
          <ac:chgData name="Iryna Zhukevych" userId="32b9d8b4c7aa7458" providerId="LiveId" clId="{24DF1C42-DA49-4791-932B-AC0D94A93A0D}" dt="2024-10-15T19:27:02.990" v="11" actId="26606"/>
          <ac:grpSpMkLst>
            <pc:docMk/>
            <pc:sldMk cId="740442040" sldId="263"/>
            <ac:grpSpMk id="16" creationId="{82188758-E18A-4CE5-9D03-F4BF5D887C3F}"/>
          </ac:grpSpMkLst>
        </pc:grpChg>
        <pc:picChg chg="add mod">
          <ac:chgData name="Iryna Zhukevych" userId="32b9d8b4c7aa7458" providerId="LiveId" clId="{24DF1C42-DA49-4791-932B-AC0D94A93A0D}" dt="2024-10-15T19:27:02.990" v="11" actId="26606"/>
          <ac:picMkLst>
            <pc:docMk/>
            <pc:sldMk cId="740442040" sldId="263"/>
            <ac:picMk id="5" creationId="{EF861B4A-F664-4D39-C12B-0D5B73CFB877}"/>
          </ac:picMkLst>
        </pc:picChg>
        <pc:picChg chg="add">
          <ac:chgData name="Iryna Zhukevych" userId="32b9d8b4c7aa7458" providerId="LiveId" clId="{24DF1C42-DA49-4791-932B-AC0D94A93A0D}" dt="2024-10-15T19:27:02.990" v="11" actId="26606"/>
          <ac:picMkLst>
            <pc:docMk/>
            <pc:sldMk cId="740442040" sldId="263"/>
            <ac:picMk id="20" creationId="{D42F4933-2ECF-4EE5-BCE4-F19E3CA609FE}"/>
          </ac:picMkLst>
        </pc:picChg>
        <pc:cxnChg chg="add">
          <ac:chgData name="Iryna Zhukevych" userId="32b9d8b4c7aa7458" providerId="LiveId" clId="{24DF1C42-DA49-4791-932B-AC0D94A93A0D}" dt="2024-10-15T19:27:02.990" v="11" actId="26606"/>
          <ac:cxnSpMkLst>
            <pc:docMk/>
            <pc:sldMk cId="740442040" sldId="263"/>
            <ac:cxnSpMk id="12" creationId="{381B4579-E2EA-4BD7-94FF-0A0BEE135C6B}"/>
          </ac:cxnSpMkLst>
        </pc:cxnChg>
        <pc:cxnChg chg="add">
          <ac:chgData name="Iryna Zhukevych" userId="32b9d8b4c7aa7458" providerId="LiveId" clId="{24DF1C42-DA49-4791-932B-AC0D94A93A0D}" dt="2024-10-15T19:27:02.990" v="11" actId="26606"/>
          <ac:cxnSpMkLst>
            <pc:docMk/>
            <pc:sldMk cId="740442040" sldId="263"/>
            <ac:cxnSpMk id="22" creationId="{C6FAC23C-014D-4AC5-AD1B-36F7D0E7EF32}"/>
          </ac:cxnSpMkLst>
        </pc:cxnChg>
      </pc:sldChg>
      <pc:sldChg chg="addSp modSp mod setBg">
        <pc:chgData name="Iryna Zhukevych" userId="32b9d8b4c7aa7458" providerId="LiveId" clId="{24DF1C42-DA49-4791-932B-AC0D94A93A0D}" dt="2024-10-15T19:26:17.443" v="7" actId="14100"/>
        <pc:sldMkLst>
          <pc:docMk/>
          <pc:sldMk cId="3235076420" sldId="264"/>
        </pc:sldMkLst>
        <pc:spChg chg="mod">
          <ac:chgData name="Iryna Zhukevych" userId="32b9d8b4c7aa7458" providerId="LiveId" clId="{24DF1C42-DA49-4791-932B-AC0D94A93A0D}" dt="2024-10-15T19:26:14.838" v="6" actId="2710"/>
          <ac:spMkLst>
            <pc:docMk/>
            <pc:sldMk cId="3235076420" sldId="264"/>
            <ac:spMk id="2" creationId="{35600435-EC8A-76E5-3F63-E11FD47C1A64}"/>
          </ac:spMkLst>
        </pc:spChg>
        <pc:spChg chg="mod">
          <ac:chgData name="Iryna Zhukevych" userId="32b9d8b4c7aa7458" providerId="LiveId" clId="{24DF1C42-DA49-4791-932B-AC0D94A93A0D}" dt="2024-10-15T19:26:17.443" v="7" actId="14100"/>
          <ac:spMkLst>
            <pc:docMk/>
            <pc:sldMk cId="3235076420" sldId="264"/>
            <ac:spMk id="3" creationId="{728E9513-F6B4-3A80-8761-13A8FABE2AE4}"/>
          </ac:spMkLst>
        </pc:spChg>
        <pc:spChg chg="add">
          <ac:chgData name="Iryna Zhukevych" userId="32b9d8b4c7aa7458" providerId="LiveId" clId="{24DF1C42-DA49-4791-932B-AC0D94A93A0D}" dt="2024-10-15T19:25:54.989" v="1" actId="26606"/>
          <ac:spMkLst>
            <pc:docMk/>
            <pc:sldMk cId="3235076420" sldId="264"/>
            <ac:spMk id="10" creationId="{021A4066-B261-49FE-952E-A0FE3EE75CD2}"/>
          </ac:spMkLst>
        </pc:spChg>
        <pc:spChg chg="add">
          <ac:chgData name="Iryna Zhukevych" userId="32b9d8b4c7aa7458" providerId="LiveId" clId="{24DF1C42-DA49-4791-932B-AC0D94A93A0D}" dt="2024-10-15T19:25:54.989" v="1" actId="26606"/>
          <ac:spMkLst>
            <pc:docMk/>
            <pc:sldMk cId="3235076420" sldId="264"/>
            <ac:spMk id="14" creationId="{81958111-BC13-4D45-AB27-0C2C83F9BA64}"/>
          </ac:spMkLst>
        </pc:spChg>
        <pc:grpChg chg="add">
          <ac:chgData name="Iryna Zhukevych" userId="32b9d8b4c7aa7458" providerId="LiveId" clId="{24DF1C42-DA49-4791-932B-AC0D94A93A0D}" dt="2024-10-15T19:25:54.989" v="1" actId="26606"/>
          <ac:grpSpMkLst>
            <pc:docMk/>
            <pc:sldMk cId="3235076420" sldId="264"/>
            <ac:grpSpMk id="16" creationId="{82188758-E18A-4CE5-9D03-F4BF5D887C3F}"/>
          </ac:grpSpMkLst>
        </pc:grpChg>
        <pc:picChg chg="add mod">
          <ac:chgData name="Iryna Zhukevych" userId="32b9d8b4c7aa7458" providerId="LiveId" clId="{24DF1C42-DA49-4791-932B-AC0D94A93A0D}" dt="2024-10-15T19:25:54.989" v="1" actId="26606"/>
          <ac:picMkLst>
            <pc:docMk/>
            <pc:sldMk cId="3235076420" sldId="264"/>
            <ac:picMk id="5" creationId="{E6C9AF9A-9BF1-1939-13A3-1B8CF6E21B21}"/>
          </ac:picMkLst>
        </pc:picChg>
        <pc:picChg chg="add">
          <ac:chgData name="Iryna Zhukevych" userId="32b9d8b4c7aa7458" providerId="LiveId" clId="{24DF1C42-DA49-4791-932B-AC0D94A93A0D}" dt="2024-10-15T19:25:54.989" v="1" actId="26606"/>
          <ac:picMkLst>
            <pc:docMk/>
            <pc:sldMk cId="3235076420" sldId="264"/>
            <ac:picMk id="20" creationId="{D42F4933-2ECF-4EE5-BCE4-F19E3CA609FE}"/>
          </ac:picMkLst>
        </pc:picChg>
        <pc:cxnChg chg="add">
          <ac:chgData name="Iryna Zhukevych" userId="32b9d8b4c7aa7458" providerId="LiveId" clId="{24DF1C42-DA49-4791-932B-AC0D94A93A0D}" dt="2024-10-15T19:25:54.989" v="1" actId="26606"/>
          <ac:cxnSpMkLst>
            <pc:docMk/>
            <pc:sldMk cId="3235076420" sldId="264"/>
            <ac:cxnSpMk id="12" creationId="{381B4579-E2EA-4BD7-94FF-0A0BEE135C6B}"/>
          </ac:cxnSpMkLst>
        </pc:cxnChg>
        <pc:cxnChg chg="add">
          <ac:chgData name="Iryna Zhukevych" userId="32b9d8b4c7aa7458" providerId="LiveId" clId="{24DF1C42-DA49-4791-932B-AC0D94A93A0D}" dt="2024-10-15T19:25:54.989" v="1" actId="26606"/>
          <ac:cxnSpMkLst>
            <pc:docMk/>
            <pc:sldMk cId="3235076420" sldId="264"/>
            <ac:cxnSpMk id="22" creationId="{C6FAC23C-014D-4AC5-AD1B-36F7D0E7EF32}"/>
          </ac:cxnSpMkLst>
        </pc:cxnChg>
      </pc:sldChg>
      <pc:sldChg chg="modSp mod">
        <pc:chgData name="Iryna Zhukevych" userId="32b9d8b4c7aa7458" providerId="LiveId" clId="{24DF1C42-DA49-4791-932B-AC0D94A93A0D}" dt="2024-10-15T19:28:53.232" v="36" actId="14100"/>
        <pc:sldMkLst>
          <pc:docMk/>
          <pc:sldMk cId="925129553" sldId="266"/>
        </pc:sldMkLst>
        <pc:spChg chg="mod">
          <ac:chgData name="Iryna Zhukevych" userId="32b9d8b4c7aa7458" providerId="LiveId" clId="{24DF1C42-DA49-4791-932B-AC0D94A93A0D}" dt="2024-10-15T19:28:53.232" v="36" actId="14100"/>
          <ac:spMkLst>
            <pc:docMk/>
            <pc:sldMk cId="925129553" sldId="266"/>
            <ac:spMk id="2" creationId="{282B4129-630D-1FA2-BE90-8045AF2EE234}"/>
          </ac:spMkLst>
        </pc:spChg>
      </pc:sldChg>
    </pc:docChg>
  </pc:docChgLst>
  <pc:docChgLst>
    <pc:chgData name="Iryna Zhukevych" userId="32b9d8b4c7aa7458" providerId="LiveId" clId="{CA692598-2E2F-4015-B418-6F2FDDD4DCF5}"/>
    <pc:docChg chg="custSel addSld delSld modSld addMainMaster delMainMaster modMainMaster">
      <pc:chgData name="Iryna Zhukevych" userId="32b9d8b4c7aa7458" providerId="LiveId" clId="{CA692598-2E2F-4015-B418-6F2FDDD4DCF5}" dt="2024-10-15T10:43:37.296" v="403" actId="27636"/>
      <pc:docMkLst>
        <pc:docMk/>
      </pc:docMkLst>
      <pc:sldChg chg="addSp delSp modSp new mod modTransition setBg modClrScheme addAnim delDesignElem chgLayout">
        <pc:chgData name="Iryna Zhukevych" userId="32b9d8b4c7aa7458" providerId="LiveId" clId="{CA692598-2E2F-4015-B418-6F2FDDD4DCF5}" dt="2024-10-15T10:43:37.296" v="403" actId="27636"/>
        <pc:sldMkLst>
          <pc:docMk/>
          <pc:sldMk cId="2288244862" sldId="256"/>
        </pc:sldMkLst>
        <pc:spChg chg="mod">
          <ac:chgData name="Iryna Zhukevych" userId="32b9d8b4c7aa7458" providerId="LiveId" clId="{CA692598-2E2F-4015-B418-6F2FDDD4DCF5}" dt="2024-10-15T10:43:24.031" v="398" actId="1076"/>
          <ac:spMkLst>
            <pc:docMk/>
            <pc:sldMk cId="2288244862" sldId="256"/>
            <ac:spMk id="2" creationId="{548D7BF1-7D33-5B62-BE8C-CEDE3E4EB8CC}"/>
          </ac:spMkLst>
        </pc:spChg>
        <pc:spChg chg="mod">
          <ac:chgData name="Iryna Zhukevych" userId="32b9d8b4c7aa7458" providerId="LiveId" clId="{CA692598-2E2F-4015-B418-6F2FDDD4DCF5}" dt="2024-10-15T10:43:37.296" v="403" actId="27636"/>
          <ac:spMkLst>
            <pc:docMk/>
            <pc:sldMk cId="2288244862" sldId="256"/>
            <ac:spMk id="3" creationId="{8869CB38-D9BD-5687-AAAB-6257A5589991}"/>
          </ac:spMkLst>
        </pc:spChg>
        <pc:spChg chg="add del">
          <ac:chgData name="Iryna Zhukevych" userId="32b9d8b4c7aa7458" providerId="LiveId" clId="{CA692598-2E2F-4015-B418-6F2FDDD4DCF5}" dt="2024-10-15T08:46:44.302" v="260"/>
          <ac:spMkLst>
            <pc:docMk/>
            <pc:sldMk cId="2288244862" sldId="256"/>
            <ac:spMk id="9" creationId="{1DB043B4-68C6-45B9-82AC-A5800EADB8DB}"/>
          </ac:spMkLst>
        </pc:spChg>
        <pc:spChg chg="add del">
          <ac:chgData name="Iryna Zhukevych" userId="32b9d8b4c7aa7458" providerId="LiveId" clId="{CA692598-2E2F-4015-B418-6F2FDDD4DCF5}" dt="2024-10-15T08:46:44.302" v="260"/>
          <ac:spMkLst>
            <pc:docMk/>
            <pc:sldMk cId="2288244862" sldId="256"/>
            <ac:spMk id="15" creationId="{41AC6C06-99FE-4BA1-BC82-8406A424CD67}"/>
          </ac:spMkLst>
        </pc:spChg>
        <pc:spChg chg="add del">
          <ac:chgData name="Iryna Zhukevych" userId="32b9d8b4c7aa7458" providerId="LiveId" clId="{CA692598-2E2F-4015-B418-6F2FDDD4DCF5}" dt="2024-10-15T08:46:44.302" v="260"/>
          <ac:spMkLst>
            <pc:docMk/>
            <pc:sldMk cId="2288244862" sldId="256"/>
            <ac:spMk id="17" creationId="{7AEC842D-C905-4DEA-B1C3-CA51995C572A}"/>
          </ac:spMkLst>
        </pc:spChg>
        <pc:grpChg chg="add del">
          <ac:chgData name="Iryna Zhukevych" userId="32b9d8b4c7aa7458" providerId="LiveId" clId="{CA692598-2E2F-4015-B418-6F2FDDD4DCF5}" dt="2024-10-15T08:46:44.302" v="260"/>
          <ac:grpSpMkLst>
            <pc:docMk/>
            <pc:sldMk cId="2288244862" sldId="256"/>
            <ac:grpSpMk id="11" creationId="{4592A8CB-0B0A-43A5-86F4-712B0C469671}"/>
          </ac:grpSpMkLst>
        </pc:grpChg>
        <pc:picChg chg="add">
          <ac:chgData name="Iryna Zhukevych" userId="32b9d8b4c7aa7458" providerId="LiveId" clId="{CA692598-2E2F-4015-B418-6F2FDDD4DCF5}" dt="2024-10-15T08:30:09.640" v="96" actId="26606"/>
          <ac:picMkLst>
            <pc:docMk/>
            <pc:sldMk cId="2288244862" sldId="256"/>
            <ac:picMk id="4" creationId="{BEBE8FCC-8FC2-EC92-26FE-E5EB7FD75F8B}"/>
          </ac:picMkLst>
        </pc:picChg>
      </pc:sldChg>
      <pc:sldChg chg="new del">
        <pc:chgData name="Iryna Zhukevych" userId="32b9d8b4c7aa7458" providerId="LiveId" clId="{CA692598-2E2F-4015-B418-6F2FDDD4DCF5}" dt="2024-10-15T08:33:45.398" v="121" actId="2696"/>
        <pc:sldMkLst>
          <pc:docMk/>
          <pc:sldMk cId="3417824126" sldId="257"/>
        </pc:sldMkLst>
      </pc:sldChg>
      <pc:sldChg chg="delSp modSp add mod modTransition setBg delDesignElem">
        <pc:chgData name="Iryna Zhukevych" userId="32b9d8b4c7aa7458" providerId="LiveId" clId="{CA692598-2E2F-4015-B418-6F2FDDD4DCF5}" dt="2024-10-15T08:52:29.162" v="389"/>
        <pc:sldMkLst>
          <pc:docMk/>
          <pc:sldMk cId="3124446875" sldId="258"/>
        </pc:sldMkLst>
        <pc:spChg chg="mod">
          <ac:chgData name="Iryna Zhukevych" userId="32b9d8b4c7aa7458" providerId="LiveId" clId="{CA692598-2E2F-4015-B418-6F2FDDD4DCF5}" dt="2024-10-15T08:33:01.696" v="118" actId="14100"/>
          <ac:spMkLst>
            <pc:docMk/>
            <pc:sldMk cId="3124446875" sldId="258"/>
            <ac:spMk id="2" creationId="{B6BBA2A3-844E-7AC2-4EBB-9DA8A0FD618D}"/>
          </ac:spMkLst>
        </pc:spChg>
        <pc:spChg chg="del">
          <ac:chgData name="Iryna Zhukevych" userId="32b9d8b4c7aa7458" providerId="LiveId" clId="{CA692598-2E2F-4015-B418-6F2FDDD4DCF5}" dt="2024-10-15T08:32:41.226" v="112"/>
          <ac:spMkLst>
            <pc:docMk/>
            <pc:sldMk cId="3124446875" sldId="258"/>
            <ac:spMk id="28" creationId="{932495F0-C5CB-4823-AE70-EED61EBAB1BD}"/>
          </ac:spMkLst>
        </pc:spChg>
        <pc:spChg chg="del">
          <ac:chgData name="Iryna Zhukevych" userId="32b9d8b4c7aa7458" providerId="LiveId" clId="{CA692598-2E2F-4015-B418-6F2FDDD4DCF5}" dt="2024-10-15T08:32:41.226" v="112"/>
          <ac:spMkLst>
            <pc:docMk/>
            <pc:sldMk cId="3124446875" sldId="258"/>
            <ac:spMk id="30" creationId="{CB8B9C25-D80D-48EC-B83A-231219A80C3F}"/>
          </ac:spMkLst>
        </pc:spChg>
        <pc:spChg chg="del">
          <ac:chgData name="Iryna Zhukevych" userId="32b9d8b4c7aa7458" providerId="LiveId" clId="{CA692598-2E2F-4015-B418-6F2FDDD4DCF5}" dt="2024-10-15T08:32:41.226" v="112"/>
          <ac:spMkLst>
            <pc:docMk/>
            <pc:sldMk cId="3124446875" sldId="258"/>
            <ac:spMk id="32" creationId="{601CC70B-8875-45A1-8AFD-7D546E3C0C16}"/>
          </ac:spMkLst>
        </pc:spChg>
        <pc:picChg chg="mod">
          <ac:chgData name="Iryna Zhukevych" userId="32b9d8b4c7aa7458" providerId="LiveId" clId="{CA692598-2E2F-4015-B418-6F2FDDD4DCF5}" dt="2024-10-15T08:32:47.585" v="115" actId="14100"/>
          <ac:picMkLst>
            <pc:docMk/>
            <pc:sldMk cId="3124446875" sldId="258"/>
            <ac:picMk id="5" creationId="{C8E7A885-9A5E-6B80-7A8A-E260B5F20FDE}"/>
          </ac:picMkLst>
        </pc:picChg>
      </pc:sldChg>
      <pc:sldChg chg="delSp add modTransition setBg delDesignElem">
        <pc:chgData name="Iryna Zhukevych" userId="32b9d8b4c7aa7458" providerId="LiveId" clId="{CA692598-2E2F-4015-B418-6F2FDDD4DCF5}" dt="2024-10-15T08:52:29.162" v="389"/>
        <pc:sldMkLst>
          <pc:docMk/>
          <pc:sldMk cId="554173908" sldId="260"/>
        </pc:sldMkLst>
        <pc:spChg chg="del">
          <ac:chgData name="Iryna Zhukevych" userId="32b9d8b4c7aa7458" providerId="LiveId" clId="{CA692598-2E2F-4015-B418-6F2FDDD4DCF5}" dt="2024-10-15T08:33:40.807" v="120"/>
          <ac:spMkLst>
            <pc:docMk/>
            <pc:sldMk cId="554173908" sldId="260"/>
            <ac:spMk id="9" creationId="{AE3A741D-C19B-960A-5803-1C5887147820}"/>
          </ac:spMkLst>
        </pc:spChg>
        <pc:spChg chg="del">
          <ac:chgData name="Iryna Zhukevych" userId="32b9d8b4c7aa7458" providerId="LiveId" clId="{CA692598-2E2F-4015-B418-6F2FDDD4DCF5}" dt="2024-10-15T08:33:40.807" v="120"/>
          <ac:spMkLst>
            <pc:docMk/>
            <pc:sldMk cId="554173908" sldId="260"/>
            <ac:spMk id="11" creationId="{DC39DE25-0E4E-0AA7-0932-1D78C2372786}"/>
          </ac:spMkLst>
        </pc:spChg>
        <pc:spChg chg="del">
          <ac:chgData name="Iryna Zhukevych" userId="32b9d8b4c7aa7458" providerId="LiveId" clId="{CA692598-2E2F-4015-B418-6F2FDDD4DCF5}" dt="2024-10-15T08:33:40.807" v="120"/>
          <ac:spMkLst>
            <pc:docMk/>
            <pc:sldMk cId="554173908" sldId="260"/>
            <ac:spMk id="13" creationId="{8D6EA299-0840-6DEA-E670-C49AEBC87E89}"/>
          </ac:spMkLst>
        </pc:spChg>
      </pc:sldChg>
      <pc:sldChg chg="new del">
        <pc:chgData name="Iryna Zhukevych" userId="32b9d8b4c7aa7458" providerId="LiveId" clId="{CA692598-2E2F-4015-B418-6F2FDDD4DCF5}" dt="2024-10-15T08:34:35.371" v="124" actId="2696"/>
        <pc:sldMkLst>
          <pc:docMk/>
          <pc:sldMk cId="1899256668" sldId="261"/>
        </pc:sldMkLst>
      </pc:sldChg>
      <pc:sldChg chg="add modTransition setBg">
        <pc:chgData name="Iryna Zhukevych" userId="32b9d8b4c7aa7458" providerId="LiveId" clId="{CA692598-2E2F-4015-B418-6F2FDDD4DCF5}" dt="2024-10-15T08:52:29.162" v="389"/>
        <pc:sldMkLst>
          <pc:docMk/>
          <pc:sldMk cId="3112311169" sldId="262"/>
        </pc:sldMkLst>
      </pc:sldChg>
      <pc:sldChg chg="modSp new mod modTransition">
        <pc:chgData name="Iryna Zhukevych" userId="32b9d8b4c7aa7458" providerId="LiveId" clId="{CA692598-2E2F-4015-B418-6F2FDDD4DCF5}" dt="2024-10-15T08:52:29.162" v="389"/>
        <pc:sldMkLst>
          <pc:docMk/>
          <pc:sldMk cId="740442040" sldId="263"/>
        </pc:sldMkLst>
        <pc:spChg chg="mod">
          <ac:chgData name="Iryna Zhukevych" userId="32b9d8b4c7aa7458" providerId="LiveId" clId="{CA692598-2E2F-4015-B418-6F2FDDD4DCF5}" dt="2024-10-15T08:51:38.540" v="381" actId="113"/>
          <ac:spMkLst>
            <pc:docMk/>
            <pc:sldMk cId="740442040" sldId="263"/>
            <ac:spMk id="2" creationId="{FBBBF298-54DE-18DE-2AB2-1F106EEF9C05}"/>
          </ac:spMkLst>
        </pc:spChg>
        <pc:spChg chg="mod">
          <ac:chgData name="Iryna Zhukevych" userId="32b9d8b4c7aa7458" providerId="LiveId" clId="{CA692598-2E2F-4015-B418-6F2FDDD4DCF5}" dt="2024-10-15T08:46:44.302" v="260"/>
          <ac:spMkLst>
            <pc:docMk/>
            <pc:sldMk cId="740442040" sldId="263"/>
            <ac:spMk id="3" creationId="{293DF750-ADE5-DAF1-3EA0-F90564761756}"/>
          </ac:spMkLst>
        </pc:spChg>
      </pc:sldChg>
      <pc:sldChg chg="modSp new mod modTransition">
        <pc:chgData name="Iryna Zhukevych" userId="32b9d8b4c7aa7458" providerId="LiveId" clId="{CA692598-2E2F-4015-B418-6F2FDDD4DCF5}" dt="2024-10-15T08:52:29.162" v="389"/>
        <pc:sldMkLst>
          <pc:docMk/>
          <pc:sldMk cId="3235076420" sldId="264"/>
        </pc:sldMkLst>
        <pc:spChg chg="mod">
          <ac:chgData name="Iryna Zhukevych" userId="32b9d8b4c7aa7458" providerId="LiveId" clId="{CA692598-2E2F-4015-B418-6F2FDDD4DCF5}" dt="2024-10-15T08:51:19.749" v="378" actId="113"/>
          <ac:spMkLst>
            <pc:docMk/>
            <pc:sldMk cId="3235076420" sldId="264"/>
            <ac:spMk id="2" creationId="{35600435-EC8A-76E5-3F63-E11FD47C1A64}"/>
          </ac:spMkLst>
        </pc:spChg>
        <pc:spChg chg="mod">
          <ac:chgData name="Iryna Zhukevych" userId="32b9d8b4c7aa7458" providerId="LiveId" clId="{CA692598-2E2F-4015-B418-6F2FDDD4DCF5}" dt="2024-10-15T08:46:44.302" v="260"/>
          <ac:spMkLst>
            <pc:docMk/>
            <pc:sldMk cId="3235076420" sldId="264"/>
            <ac:spMk id="3" creationId="{728E9513-F6B4-3A80-8761-13A8FABE2AE4}"/>
          </ac:spMkLst>
        </pc:spChg>
      </pc:sldChg>
      <pc:sldChg chg="modSp new del">
        <pc:chgData name="Iryna Zhukevych" userId="32b9d8b4c7aa7458" providerId="LiveId" clId="{CA692598-2E2F-4015-B418-6F2FDDD4DCF5}" dt="2024-10-15T08:48:07.197" v="299" actId="2696"/>
        <pc:sldMkLst>
          <pc:docMk/>
          <pc:sldMk cId="1932459028" sldId="265"/>
        </pc:sldMkLst>
        <pc:spChg chg="mod">
          <ac:chgData name="Iryna Zhukevych" userId="32b9d8b4c7aa7458" providerId="LiveId" clId="{CA692598-2E2F-4015-B418-6F2FDDD4DCF5}" dt="2024-10-15T08:46:44.302" v="260"/>
          <ac:spMkLst>
            <pc:docMk/>
            <pc:sldMk cId="1932459028" sldId="265"/>
            <ac:spMk id="2" creationId="{0162875F-8BD3-156E-0013-65A16E122BC5}"/>
          </ac:spMkLst>
        </pc:spChg>
        <pc:spChg chg="mod">
          <ac:chgData name="Iryna Zhukevych" userId="32b9d8b4c7aa7458" providerId="LiveId" clId="{CA692598-2E2F-4015-B418-6F2FDDD4DCF5}" dt="2024-10-15T08:46:44.302" v="260"/>
          <ac:spMkLst>
            <pc:docMk/>
            <pc:sldMk cId="1932459028" sldId="265"/>
            <ac:spMk id="3" creationId="{D76FD1DD-36F7-09A3-324B-4F2E69875427}"/>
          </ac:spMkLst>
        </pc:spChg>
      </pc:sldChg>
      <pc:sldChg chg="modSp new mod modTransition">
        <pc:chgData name="Iryna Zhukevych" userId="32b9d8b4c7aa7458" providerId="LiveId" clId="{CA692598-2E2F-4015-B418-6F2FDDD4DCF5}" dt="2024-10-15T08:52:29.162" v="389"/>
        <pc:sldMkLst>
          <pc:docMk/>
          <pc:sldMk cId="925129553" sldId="266"/>
        </pc:sldMkLst>
        <pc:spChg chg="mod">
          <ac:chgData name="Iryna Zhukevych" userId="32b9d8b4c7aa7458" providerId="LiveId" clId="{CA692598-2E2F-4015-B418-6F2FDDD4DCF5}" dt="2024-10-15T08:49:34.477" v="308" actId="14100"/>
          <ac:spMkLst>
            <pc:docMk/>
            <pc:sldMk cId="925129553" sldId="266"/>
            <ac:spMk id="2" creationId="{282B4129-630D-1FA2-BE90-8045AF2EE234}"/>
          </ac:spMkLst>
        </pc:spChg>
        <pc:spChg chg="mod">
          <ac:chgData name="Iryna Zhukevych" userId="32b9d8b4c7aa7458" providerId="LiveId" clId="{CA692598-2E2F-4015-B418-6F2FDDD4DCF5}" dt="2024-10-15T08:48:27.139" v="304" actId="14100"/>
          <ac:spMkLst>
            <pc:docMk/>
            <pc:sldMk cId="925129553" sldId="266"/>
            <ac:spMk id="3" creationId="{3437A634-D108-04DB-BCE6-69C7E4DF117B}"/>
          </ac:spMkLst>
        </pc:spChg>
      </pc:sldChg>
      <pc:sldChg chg="addSp delSp modSp new mod modTransition setBg delDesignElem">
        <pc:chgData name="Iryna Zhukevych" userId="32b9d8b4c7aa7458" providerId="LiveId" clId="{CA692598-2E2F-4015-B418-6F2FDDD4DCF5}" dt="2024-10-15T08:52:29.162" v="389"/>
        <pc:sldMkLst>
          <pc:docMk/>
          <pc:sldMk cId="3117944767" sldId="267"/>
        </pc:sldMkLst>
        <pc:spChg chg="del">
          <ac:chgData name="Iryna Zhukevych" userId="32b9d8b4c7aa7458" providerId="LiveId" clId="{CA692598-2E2F-4015-B418-6F2FDDD4DCF5}" dt="2024-10-15T08:46:19.676" v="254" actId="478"/>
          <ac:spMkLst>
            <pc:docMk/>
            <pc:sldMk cId="3117944767" sldId="267"/>
            <ac:spMk id="2" creationId="{39C920A6-37C2-4E96-8F20-26A074ED7299}"/>
          </ac:spMkLst>
        </pc:spChg>
        <pc:spChg chg="mod">
          <ac:chgData name="Iryna Zhukevych" userId="32b9d8b4c7aa7458" providerId="LiveId" clId="{CA692598-2E2F-4015-B418-6F2FDDD4DCF5}" dt="2024-10-15T08:47:53.420" v="298" actId="27636"/>
          <ac:spMkLst>
            <pc:docMk/>
            <pc:sldMk cId="3117944767" sldId="267"/>
            <ac:spMk id="3" creationId="{206D07B4-6849-4D5B-28F0-8A1E4A9F8186}"/>
          </ac:spMkLst>
        </pc:spChg>
        <pc:spChg chg="add del">
          <ac:chgData name="Iryna Zhukevych" userId="32b9d8b4c7aa7458" providerId="LiveId" clId="{CA692598-2E2F-4015-B418-6F2FDDD4DCF5}" dt="2024-10-15T08:46:44.302" v="260"/>
          <ac:spMkLst>
            <pc:docMk/>
            <pc:sldMk cId="3117944767" sldId="267"/>
            <ac:spMk id="9" creationId="{A5931BE0-4B93-4D6C-878E-ACC59D6B4587}"/>
          </ac:spMkLst>
        </pc:spChg>
        <pc:spChg chg="add del">
          <ac:chgData name="Iryna Zhukevych" userId="32b9d8b4c7aa7458" providerId="LiveId" clId="{CA692598-2E2F-4015-B418-6F2FDDD4DCF5}" dt="2024-10-15T08:46:44.302" v="260"/>
          <ac:spMkLst>
            <pc:docMk/>
            <pc:sldMk cId="3117944767" sldId="267"/>
            <ac:spMk id="11" creationId="{6FF3A87B-2255-45E0-A551-C11FAF93290C}"/>
          </ac:spMkLst>
        </pc:spChg>
        <pc:picChg chg="add mod">
          <ac:chgData name="Iryna Zhukevych" userId="32b9d8b4c7aa7458" providerId="LiveId" clId="{CA692598-2E2F-4015-B418-6F2FDDD4DCF5}" dt="2024-10-15T08:47:41.257" v="294" actId="14100"/>
          <ac:picMkLst>
            <pc:docMk/>
            <pc:sldMk cId="3117944767" sldId="267"/>
            <ac:picMk id="5" creationId="{B5DC131C-1B33-D925-E42A-00D880E0284D}"/>
          </ac:picMkLst>
        </pc:picChg>
      </pc:sldChg>
      <pc:sldChg chg="new del">
        <pc:chgData name="Iryna Zhukevych" userId="32b9d8b4c7aa7458" providerId="LiveId" clId="{CA692598-2E2F-4015-B418-6F2FDDD4DCF5}" dt="2024-10-15T08:51:08.812" v="377" actId="2696"/>
        <pc:sldMkLst>
          <pc:docMk/>
          <pc:sldMk cId="4109028535" sldId="268"/>
        </pc:sldMkLst>
      </pc:sldChg>
      <pc:sldChg chg="add">
        <pc:chgData name="Iryna Zhukevych" userId="32b9d8b4c7aa7458" providerId="LiveId" clId="{CA692598-2E2F-4015-B418-6F2FDDD4DCF5}" dt="2024-10-15T08:53:03.154" v="392"/>
        <pc:sldMkLst>
          <pc:docMk/>
          <pc:sldMk cId="2954613095" sldId="269"/>
        </pc:sldMkLst>
      </pc:sldChg>
      <pc:sldChg chg="modSp new del mod modTransition">
        <pc:chgData name="Iryna Zhukevych" userId="32b9d8b4c7aa7458" providerId="LiveId" clId="{CA692598-2E2F-4015-B418-6F2FDDD4DCF5}" dt="2024-10-15T08:52:53.347" v="390" actId="2696"/>
        <pc:sldMkLst>
          <pc:docMk/>
          <pc:sldMk cId="3994933665" sldId="269"/>
        </pc:sldMkLst>
        <pc:spChg chg="mod">
          <ac:chgData name="Iryna Zhukevych" userId="32b9d8b4c7aa7458" providerId="LiveId" clId="{CA692598-2E2F-4015-B418-6F2FDDD4DCF5}" dt="2024-10-15T08:51:26.262" v="379" actId="113"/>
          <ac:spMkLst>
            <pc:docMk/>
            <pc:sldMk cId="3994933665" sldId="269"/>
            <ac:spMk id="2" creationId="{A36DA242-C379-F2AF-F4B9-E9C0AD677236}"/>
          </ac:spMkLst>
        </pc:spChg>
        <pc:spChg chg="mod">
          <ac:chgData name="Iryna Zhukevych" userId="32b9d8b4c7aa7458" providerId="LiveId" clId="{CA692598-2E2F-4015-B418-6F2FDDD4DCF5}" dt="2024-10-15T08:49:52.016" v="312" actId="20577"/>
          <ac:spMkLst>
            <pc:docMk/>
            <pc:sldMk cId="3994933665" sldId="269"/>
            <ac:spMk id="3" creationId="{0BB34EA7-FDDB-2CAE-E69B-A0635F0B1282}"/>
          </ac:spMkLst>
        </pc:spChg>
      </pc:sldChg>
      <pc:sldChg chg="addSp delSp modSp new mod modTransition setBg setClrOvrMap">
        <pc:chgData name="Iryna Zhukevych" userId="32b9d8b4c7aa7458" providerId="LiveId" clId="{CA692598-2E2F-4015-B418-6F2FDDD4DCF5}" dt="2024-10-15T08:52:29.162" v="389"/>
        <pc:sldMkLst>
          <pc:docMk/>
          <pc:sldMk cId="730518906" sldId="270"/>
        </pc:sldMkLst>
        <pc:spChg chg="del">
          <ac:chgData name="Iryna Zhukevych" userId="32b9d8b4c7aa7458" providerId="LiveId" clId="{CA692598-2E2F-4015-B418-6F2FDDD4DCF5}" dt="2024-10-15T08:50:05.683" v="319" actId="478"/>
          <ac:spMkLst>
            <pc:docMk/>
            <pc:sldMk cId="730518906" sldId="270"/>
            <ac:spMk id="2" creationId="{D3838770-5856-138C-EC1D-8C3A5E1E0629}"/>
          </ac:spMkLst>
        </pc:spChg>
        <pc:spChg chg="mod">
          <ac:chgData name="Iryna Zhukevych" userId="32b9d8b4c7aa7458" providerId="LiveId" clId="{CA692598-2E2F-4015-B418-6F2FDDD4DCF5}" dt="2024-10-15T08:51:00.989" v="376" actId="255"/>
          <ac:spMkLst>
            <pc:docMk/>
            <pc:sldMk cId="730518906" sldId="270"/>
            <ac:spMk id="3" creationId="{34618B5A-74CA-A122-90AC-2271336544B4}"/>
          </ac:spMkLst>
        </pc:spChg>
        <pc:spChg chg="add">
          <ac:chgData name="Iryna Zhukevych" userId="32b9d8b4c7aa7458" providerId="LiveId" clId="{CA692598-2E2F-4015-B418-6F2FDDD4DCF5}" dt="2024-10-15T08:50:39.472" v="371" actId="26606"/>
          <ac:spMkLst>
            <pc:docMk/>
            <pc:sldMk cId="730518906" sldId="270"/>
            <ac:spMk id="9" creationId="{C6870151-9189-4C3A-8379-EF3D95827A0A}"/>
          </ac:spMkLst>
        </pc:spChg>
        <pc:spChg chg="add">
          <ac:chgData name="Iryna Zhukevych" userId="32b9d8b4c7aa7458" providerId="LiveId" clId="{CA692598-2E2F-4015-B418-6F2FDDD4DCF5}" dt="2024-10-15T08:50:39.472" v="371" actId="26606"/>
          <ac:spMkLst>
            <pc:docMk/>
            <pc:sldMk cId="730518906" sldId="270"/>
            <ac:spMk id="11" creationId="{123EA69C-102A-4DD0-9547-05DCD271D159}"/>
          </ac:spMkLst>
        </pc:spChg>
        <pc:spChg chg="add">
          <ac:chgData name="Iryna Zhukevych" userId="32b9d8b4c7aa7458" providerId="LiveId" clId="{CA692598-2E2F-4015-B418-6F2FDDD4DCF5}" dt="2024-10-15T08:50:39.472" v="371" actId="26606"/>
          <ac:spMkLst>
            <pc:docMk/>
            <pc:sldMk cId="730518906" sldId="270"/>
            <ac:spMk id="13" creationId="{6A862265-5CA3-4C40-8582-7534C3B03C2A}"/>
          </ac:spMkLst>
        </pc:spChg>
        <pc:spChg chg="add">
          <ac:chgData name="Iryna Zhukevych" userId="32b9d8b4c7aa7458" providerId="LiveId" clId="{CA692598-2E2F-4015-B418-6F2FDDD4DCF5}" dt="2024-10-15T08:50:39.472" v="371" actId="26606"/>
          <ac:spMkLst>
            <pc:docMk/>
            <pc:sldMk cId="730518906" sldId="270"/>
            <ac:spMk id="15" creationId="{600EF80B-0391-4082-9AF5-F15B091B4CE9}"/>
          </ac:spMkLst>
        </pc:spChg>
        <pc:spChg chg="add">
          <ac:chgData name="Iryna Zhukevych" userId="32b9d8b4c7aa7458" providerId="LiveId" clId="{CA692598-2E2F-4015-B418-6F2FDDD4DCF5}" dt="2024-10-15T08:50:39.472" v="371" actId="26606"/>
          <ac:spMkLst>
            <pc:docMk/>
            <pc:sldMk cId="730518906" sldId="270"/>
            <ac:spMk id="19" creationId="{3FBF03E8-C602-4192-9C52-F84B29FDCC88}"/>
          </ac:spMkLst>
        </pc:spChg>
        <pc:picChg chg="add mod">
          <ac:chgData name="Iryna Zhukevych" userId="32b9d8b4c7aa7458" providerId="LiveId" clId="{CA692598-2E2F-4015-B418-6F2FDDD4DCF5}" dt="2024-10-15T08:50:45.615" v="372" actId="1076"/>
          <ac:picMkLst>
            <pc:docMk/>
            <pc:sldMk cId="730518906" sldId="270"/>
            <ac:picMk id="5" creationId="{19C2BC5D-B5C4-7247-768E-412A75720EC2}"/>
          </ac:picMkLst>
        </pc:picChg>
        <pc:cxnChg chg="add">
          <ac:chgData name="Iryna Zhukevych" userId="32b9d8b4c7aa7458" providerId="LiveId" clId="{CA692598-2E2F-4015-B418-6F2FDDD4DCF5}" dt="2024-10-15T08:50:39.472" v="371" actId="26606"/>
          <ac:cxnSpMkLst>
            <pc:docMk/>
            <pc:sldMk cId="730518906" sldId="270"/>
            <ac:cxnSpMk id="17" creationId="{D33AC32D-5F44-45F7-A0BD-7C11A86BED57}"/>
          </ac:cxnSpMkLst>
        </pc:cxnChg>
      </pc:sldChg>
      <pc:sldChg chg="new del">
        <pc:chgData name="Iryna Zhukevych" userId="32b9d8b4c7aa7458" providerId="LiveId" clId="{CA692598-2E2F-4015-B418-6F2FDDD4DCF5}" dt="2024-10-15T08:53:06.474" v="393" actId="2696"/>
        <pc:sldMkLst>
          <pc:docMk/>
          <pc:sldMk cId="2418078386" sldId="271"/>
        </pc:sldMkLst>
      </pc:sldChg>
      <pc:sldMasterChg chg="del delSldLayout">
        <pc:chgData name="Iryna Zhukevych" userId="32b9d8b4c7aa7458" providerId="LiveId" clId="{CA692598-2E2F-4015-B418-6F2FDDD4DCF5}" dt="2024-10-15T08:30:09.640" v="96" actId="26606"/>
        <pc:sldMasterMkLst>
          <pc:docMk/>
          <pc:sldMasterMk cId="1123622227" sldId="2147483648"/>
        </pc:sldMasterMkLst>
        <pc:sldLayoutChg chg="del">
          <pc:chgData name="Iryna Zhukevych" userId="32b9d8b4c7aa7458" providerId="LiveId" clId="{CA692598-2E2F-4015-B418-6F2FDDD4DCF5}" dt="2024-10-15T08:30:09.640" v="96" actId="26606"/>
          <pc:sldLayoutMkLst>
            <pc:docMk/>
            <pc:sldMasterMk cId="1123622227" sldId="2147483648"/>
            <pc:sldLayoutMk cId="368926139" sldId="2147483649"/>
          </pc:sldLayoutMkLst>
        </pc:sldLayoutChg>
        <pc:sldLayoutChg chg="del">
          <pc:chgData name="Iryna Zhukevych" userId="32b9d8b4c7aa7458" providerId="LiveId" clId="{CA692598-2E2F-4015-B418-6F2FDDD4DCF5}" dt="2024-10-15T08:30:09.640" v="96" actId="26606"/>
          <pc:sldLayoutMkLst>
            <pc:docMk/>
            <pc:sldMasterMk cId="1123622227" sldId="2147483648"/>
            <pc:sldLayoutMk cId="2236758214" sldId="2147483650"/>
          </pc:sldLayoutMkLst>
        </pc:sldLayoutChg>
        <pc:sldLayoutChg chg="del">
          <pc:chgData name="Iryna Zhukevych" userId="32b9d8b4c7aa7458" providerId="LiveId" clId="{CA692598-2E2F-4015-B418-6F2FDDD4DCF5}" dt="2024-10-15T08:30:09.640" v="96" actId="26606"/>
          <pc:sldLayoutMkLst>
            <pc:docMk/>
            <pc:sldMasterMk cId="1123622227" sldId="2147483648"/>
            <pc:sldLayoutMk cId="844341727" sldId="2147483651"/>
          </pc:sldLayoutMkLst>
        </pc:sldLayoutChg>
        <pc:sldLayoutChg chg="del">
          <pc:chgData name="Iryna Zhukevych" userId="32b9d8b4c7aa7458" providerId="LiveId" clId="{CA692598-2E2F-4015-B418-6F2FDDD4DCF5}" dt="2024-10-15T08:30:09.640" v="96" actId="26606"/>
          <pc:sldLayoutMkLst>
            <pc:docMk/>
            <pc:sldMasterMk cId="1123622227" sldId="2147483648"/>
            <pc:sldLayoutMk cId="802919175" sldId="2147483652"/>
          </pc:sldLayoutMkLst>
        </pc:sldLayoutChg>
        <pc:sldLayoutChg chg="del">
          <pc:chgData name="Iryna Zhukevych" userId="32b9d8b4c7aa7458" providerId="LiveId" clId="{CA692598-2E2F-4015-B418-6F2FDDD4DCF5}" dt="2024-10-15T08:30:09.640" v="96" actId="26606"/>
          <pc:sldLayoutMkLst>
            <pc:docMk/>
            <pc:sldMasterMk cId="1123622227" sldId="2147483648"/>
            <pc:sldLayoutMk cId="2940876374" sldId="2147483653"/>
          </pc:sldLayoutMkLst>
        </pc:sldLayoutChg>
        <pc:sldLayoutChg chg="del">
          <pc:chgData name="Iryna Zhukevych" userId="32b9d8b4c7aa7458" providerId="LiveId" clId="{CA692598-2E2F-4015-B418-6F2FDDD4DCF5}" dt="2024-10-15T08:30:09.640" v="96" actId="26606"/>
          <pc:sldLayoutMkLst>
            <pc:docMk/>
            <pc:sldMasterMk cId="1123622227" sldId="2147483648"/>
            <pc:sldLayoutMk cId="1589892108" sldId="2147483654"/>
          </pc:sldLayoutMkLst>
        </pc:sldLayoutChg>
        <pc:sldLayoutChg chg="del">
          <pc:chgData name="Iryna Zhukevych" userId="32b9d8b4c7aa7458" providerId="LiveId" clId="{CA692598-2E2F-4015-B418-6F2FDDD4DCF5}" dt="2024-10-15T08:30:09.640" v="96" actId="26606"/>
          <pc:sldLayoutMkLst>
            <pc:docMk/>
            <pc:sldMasterMk cId="1123622227" sldId="2147483648"/>
            <pc:sldLayoutMk cId="3848075556" sldId="2147483655"/>
          </pc:sldLayoutMkLst>
        </pc:sldLayoutChg>
        <pc:sldLayoutChg chg="del">
          <pc:chgData name="Iryna Zhukevych" userId="32b9d8b4c7aa7458" providerId="LiveId" clId="{CA692598-2E2F-4015-B418-6F2FDDD4DCF5}" dt="2024-10-15T08:30:09.640" v="96" actId="26606"/>
          <pc:sldLayoutMkLst>
            <pc:docMk/>
            <pc:sldMasterMk cId="1123622227" sldId="2147483648"/>
            <pc:sldLayoutMk cId="216345189" sldId="2147483656"/>
          </pc:sldLayoutMkLst>
        </pc:sldLayoutChg>
        <pc:sldLayoutChg chg="del">
          <pc:chgData name="Iryna Zhukevych" userId="32b9d8b4c7aa7458" providerId="LiveId" clId="{CA692598-2E2F-4015-B418-6F2FDDD4DCF5}" dt="2024-10-15T08:30:09.640" v="96" actId="26606"/>
          <pc:sldLayoutMkLst>
            <pc:docMk/>
            <pc:sldMasterMk cId="1123622227" sldId="2147483648"/>
            <pc:sldLayoutMk cId="2810335919" sldId="2147483657"/>
          </pc:sldLayoutMkLst>
        </pc:sldLayoutChg>
        <pc:sldLayoutChg chg="del">
          <pc:chgData name="Iryna Zhukevych" userId="32b9d8b4c7aa7458" providerId="LiveId" clId="{CA692598-2E2F-4015-B418-6F2FDDD4DCF5}" dt="2024-10-15T08:30:09.640" v="96" actId="26606"/>
          <pc:sldLayoutMkLst>
            <pc:docMk/>
            <pc:sldMasterMk cId="1123622227" sldId="2147483648"/>
            <pc:sldLayoutMk cId="1050492538" sldId="2147483658"/>
          </pc:sldLayoutMkLst>
        </pc:sldLayoutChg>
        <pc:sldLayoutChg chg="del">
          <pc:chgData name="Iryna Zhukevych" userId="32b9d8b4c7aa7458" providerId="LiveId" clId="{CA692598-2E2F-4015-B418-6F2FDDD4DCF5}" dt="2024-10-15T08:30:09.640" v="96" actId="26606"/>
          <pc:sldLayoutMkLst>
            <pc:docMk/>
            <pc:sldMasterMk cId="1123622227" sldId="2147483648"/>
            <pc:sldLayoutMk cId="336402227" sldId="2147483659"/>
          </pc:sldLayoutMkLst>
        </pc:sldLayoutChg>
      </pc:sldMasterChg>
      <pc:sldMasterChg chg="add addSldLayout">
        <pc:chgData name="Iryna Zhukevych" userId="32b9d8b4c7aa7458" providerId="LiveId" clId="{CA692598-2E2F-4015-B418-6F2FDDD4DCF5}" dt="2024-10-15T08:30:09.640" v="96" actId="26606"/>
        <pc:sldMasterMkLst>
          <pc:docMk/>
          <pc:sldMasterMk cId="3367315549" sldId="2147483673"/>
        </pc:sldMasterMkLst>
        <pc:sldLayoutChg chg="add">
          <pc:chgData name="Iryna Zhukevych" userId="32b9d8b4c7aa7458" providerId="LiveId" clId="{CA692598-2E2F-4015-B418-6F2FDDD4DCF5}" dt="2024-10-15T08:30:09.640" v="96" actId="26606"/>
          <pc:sldLayoutMkLst>
            <pc:docMk/>
            <pc:sldMasterMk cId="3367315549" sldId="2147483673"/>
            <pc:sldLayoutMk cId="462936796" sldId="2147483662"/>
          </pc:sldLayoutMkLst>
        </pc:sldLayoutChg>
        <pc:sldLayoutChg chg="add">
          <pc:chgData name="Iryna Zhukevych" userId="32b9d8b4c7aa7458" providerId="LiveId" clId="{CA692598-2E2F-4015-B418-6F2FDDD4DCF5}" dt="2024-10-15T08:30:09.640" v="96" actId="26606"/>
          <pc:sldLayoutMkLst>
            <pc:docMk/>
            <pc:sldMasterMk cId="3367315549" sldId="2147483673"/>
            <pc:sldLayoutMk cId="3992664668" sldId="2147483663"/>
          </pc:sldLayoutMkLst>
        </pc:sldLayoutChg>
        <pc:sldLayoutChg chg="add">
          <pc:chgData name="Iryna Zhukevych" userId="32b9d8b4c7aa7458" providerId="LiveId" clId="{CA692598-2E2F-4015-B418-6F2FDDD4DCF5}" dt="2024-10-15T08:30:09.640" v="96" actId="26606"/>
          <pc:sldLayoutMkLst>
            <pc:docMk/>
            <pc:sldMasterMk cId="3367315549" sldId="2147483673"/>
            <pc:sldLayoutMk cId="4146851874" sldId="2147483664"/>
          </pc:sldLayoutMkLst>
        </pc:sldLayoutChg>
        <pc:sldLayoutChg chg="add">
          <pc:chgData name="Iryna Zhukevych" userId="32b9d8b4c7aa7458" providerId="LiveId" clId="{CA692598-2E2F-4015-B418-6F2FDDD4DCF5}" dt="2024-10-15T08:30:09.640" v="96" actId="26606"/>
          <pc:sldLayoutMkLst>
            <pc:docMk/>
            <pc:sldMasterMk cId="3367315549" sldId="2147483673"/>
            <pc:sldLayoutMk cId="3905574046" sldId="2147483665"/>
          </pc:sldLayoutMkLst>
        </pc:sldLayoutChg>
        <pc:sldLayoutChg chg="add">
          <pc:chgData name="Iryna Zhukevych" userId="32b9d8b4c7aa7458" providerId="LiveId" clId="{CA692598-2E2F-4015-B418-6F2FDDD4DCF5}" dt="2024-10-15T08:30:09.640" v="96" actId="26606"/>
          <pc:sldLayoutMkLst>
            <pc:docMk/>
            <pc:sldMasterMk cId="3367315549" sldId="2147483673"/>
            <pc:sldLayoutMk cId="435602330" sldId="2147483666"/>
          </pc:sldLayoutMkLst>
        </pc:sldLayoutChg>
        <pc:sldLayoutChg chg="add">
          <pc:chgData name="Iryna Zhukevych" userId="32b9d8b4c7aa7458" providerId="LiveId" clId="{CA692598-2E2F-4015-B418-6F2FDDD4DCF5}" dt="2024-10-15T08:30:09.640" v="96" actId="26606"/>
          <pc:sldLayoutMkLst>
            <pc:docMk/>
            <pc:sldMasterMk cId="3367315549" sldId="2147483673"/>
            <pc:sldLayoutMk cId="3235839152" sldId="2147483667"/>
          </pc:sldLayoutMkLst>
        </pc:sldLayoutChg>
        <pc:sldLayoutChg chg="add">
          <pc:chgData name="Iryna Zhukevych" userId="32b9d8b4c7aa7458" providerId="LiveId" clId="{CA692598-2E2F-4015-B418-6F2FDDD4DCF5}" dt="2024-10-15T08:30:09.640" v="96" actId="26606"/>
          <pc:sldLayoutMkLst>
            <pc:docMk/>
            <pc:sldMasterMk cId="3367315549" sldId="2147483673"/>
            <pc:sldLayoutMk cId="4071599789" sldId="2147483668"/>
          </pc:sldLayoutMkLst>
        </pc:sldLayoutChg>
        <pc:sldLayoutChg chg="add">
          <pc:chgData name="Iryna Zhukevych" userId="32b9d8b4c7aa7458" providerId="LiveId" clId="{CA692598-2E2F-4015-B418-6F2FDDD4DCF5}" dt="2024-10-15T08:30:09.640" v="96" actId="26606"/>
          <pc:sldLayoutMkLst>
            <pc:docMk/>
            <pc:sldMasterMk cId="3367315549" sldId="2147483673"/>
            <pc:sldLayoutMk cId="559021498" sldId="2147483669"/>
          </pc:sldLayoutMkLst>
        </pc:sldLayoutChg>
        <pc:sldLayoutChg chg="add">
          <pc:chgData name="Iryna Zhukevych" userId="32b9d8b4c7aa7458" providerId="LiveId" clId="{CA692598-2E2F-4015-B418-6F2FDDD4DCF5}" dt="2024-10-15T08:30:09.640" v="96" actId="26606"/>
          <pc:sldLayoutMkLst>
            <pc:docMk/>
            <pc:sldMasterMk cId="3367315549" sldId="2147483673"/>
            <pc:sldLayoutMk cId="663962613" sldId="2147483670"/>
          </pc:sldLayoutMkLst>
        </pc:sldLayoutChg>
        <pc:sldLayoutChg chg="add">
          <pc:chgData name="Iryna Zhukevych" userId="32b9d8b4c7aa7458" providerId="LiveId" clId="{CA692598-2E2F-4015-B418-6F2FDDD4DCF5}" dt="2024-10-15T08:30:09.640" v="96" actId="26606"/>
          <pc:sldLayoutMkLst>
            <pc:docMk/>
            <pc:sldMasterMk cId="3367315549" sldId="2147483673"/>
            <pc:sldLayoutMk cId="92972941" sldId="2147483671"/>
          </pc:sldLayoutMkLst>
        </pc:sldLayoutChg>
        <pc:sldLayoutChg chg="add">
          <pc:chgData name="Iryna Zhukevych" userId="32b9d8b4c7aa7458" providerId="LiveId" clId="{CA692598-2E2F-4015-B418-6F2FDDD4DCF5}" dt="2024-10-15T08:30:09.640" v="96" actId="26606"/>
          <pc:sldLayoutMkLst>
            <pc:docMk/>
            <pc:sldMasterMk cId="3367315549" sldId="2147483673"/>
            <pc:sldLayoutMk cId="2272777635" sldId="2147483672"/>
          </pc:sldLayoutMkLst>
        </pc:sldLayoutChg>
      </pc:sldMasterChg>
      <pc:sldMasterChg chg="modTransition modSldLayout">
        <pc:chgData name="Iryna Zhukevych" userId="32b9d8b4c7aa7458" providerId="LiveId" clId="{CA692598-2E2F-4015-B418-6F2FDDD4DCF5}" dt="2024-10-15T08:52:29.162" v="389"/>
        <pc:sldMasterMkLst>
          <pc:docMk/>
          <pc:sldMasterMk cId="2211025130" sldId="2147483674"/>
        </pc:sldMasterMkLst>
        <pc:sldLayoutChg chg="modTransition">
          <pc:chgData name="Iryna Zhukevych" userId="32b9d8b4c7aa7458" providerId="LiveId" clId="{CA692598-2E2F-4015-B418-6F2FDDD4DCF5}" dt="2024-10-15T08:52:29.162" v="389"/>
          <pc:sldLayoutMkLst>
            <pc:docMk/>
            <pc:sldMasterMk cId="2211025130" sldId="2147483674"/>
            <pc:sldLayoutMk cId="3532418990" sldId="2147483675"/>
          </pc:sldLayoutMkLst>
        </pc:sldLayoutChg>
        <pc:sldLayoutChg chg="modTransition">
          <pc:chgData name="Iryna Zhukevych" userId="32b9d8b4c7aa7458" providerId="LiveId" clId="{CA692598-2E2F-4015-B418-6F2FDDD4DCF5}" dt="2024-10-15T08:52:29.162" v="389"/>
          <pc:sldLayoutMkLst>
            <pc:docMk/>
            <pc:sldMasterMk cId="2211025130" sldId="2147483674"/>
            <pc:sldLayoutMk cId="245280932" sldId="2147483676"/>
          </pc:sldLayoutMkLst>
        </pc:sldLayoutChg>
        <pc:sldLayoutChg chg="modTransition">
          <pc:chgData name="Iryna Zhukevych" userId="32b9d8b4c7aa7458" providerId="LiveId" clId="{CA692598-2E2F-4015-B418-6F2FDDD4DCF5}" dt="2024-10-15T08:52:29.162" v="389"/>
          <pc:sldLayoutMkLst>
            <pc:docMk/>
            <pc:sldMasterMk cId="2211025130" sldId="2147483674"/>
            <pc:sldLayoutMk cId="3421818519" sldId="2147483677"/>
          </pc:sldLayoutMkLst>
        </pc:sldLayoutChg>
        <pc:sldLayoutChg chg="modTransition">
          <pc:chgData name="Iryna Zhukevych" userId="32b9d8b4c7aa7458" providerId="LiveId" clId="{CA692598-2E2F-4015-B418-6F2FDDD4DCF5}" dt="2024-10-15T08:52:29.162" v="389"/>
          <pc:sldLayoutMkLst>
            <pc:docMk/>
            <pc:sldMasterMk cId="2211025130" sldId="2147483674"/>
            <pc:sldLayoutMk cId="486465940" sldId="2147483678"/>
          </pc:sldLayoutMkLst>
        </pc:sldLayoutChg>
        <pc:sldLayoutChg chg="modTransition">
          <pc:chgData name="Iryna Zhukevych" userId="32b9d8b4c7aa7458" providerId="LiveId" clId="{CA692598-2E2F-4015-B418-6F2FDDD4DCF5}" dt="2024-10-15T08:52:29.162" v="389"/>
          <pc:sldLayoutMkLst>
            <pc:docMk/>
            <pc:sldMasterMk cId="2211025130" sldId="2147483674"/>
            <pc:sldLayoutMk cId="4125665035" sldId="2147483679"/>
          </pc:sldLayoutMkLst>
        </pc:sldLayoutChg>
        <pc:sldLayoutChg chg="modTransition">
          <pc:chgData name="Iryna Zhukevych" userId="32b9d8b4c7aa7458" providerId="LiveId" clId="{CA692598-2E2F-4015-B418-6F2FDDD4DCF5}" dt="2024-10-15T08:52:29.162" v="389"/>
          <pc:sldLayoutMkLst>
            <pc:docMk/>
            <pc:sldMasterMk cId="2211025130" sldId="2147483674"/>
            <pc:sldLayoutMk cId="1097240248" sldId="2147483680"/>
          </pc:sldLayoutMkLst>
        </pc:sldLayoutChg>
        <pc:sldLayoutChg chg="modTransition">
          <pc:chgData name="Iryna Zhukevych" userId="32b9d8b4c7aa7458" providerId="LiveId" clId="{CA692598-2E2F-4015-B418-6F2FDDD4DCF5}" dt="2024-10-15T08:52:29.162" v="389"/>
          <pc:sldLayoutMkLst>
            <pc:docMk/>
            <pc:sldMasterMk cId="2211025130" sldId="2147483674"/>
            <pc:sldLayoutMk cId="1585337962" sldId="2147483681"/>
          </pc:sldLayoutMkLst>
        </pc:sldLayoutChg>
        <pc:sldLayoutChg chg="modTransition">
          <pc:chgData name="Iryna Zhukevych" userId="32b9d8b4c7aa7458" providerId="LiveId" clId="{CA692598-2E2F-4015-B418-6F2FDDD4DCF5}" dt="2024-10-15T08:52:29.162" v="389"/>
          <pc:sldLayoutMkLst>
            <pc:docMk/>
            <pc:sldMasterMk cId="2211025130" sldId="2147483674"/>
            <pc:sldLayoutMk cId="2690954273" sldId="2147483682"/>
          </pc:sldLayoutMkLst>
        </pc:sldLayoutChg>
        <pc:sldLayoutChg chg="modTransition">
          <pc:chgData name="Iryna Zhukevych" userId="32b9d8b4c7aa7458" providerId="LiveId" clId="{CA692598-2E2F-4015-B418-6F2FDDD4DCF5}" dt="2024-10-15T08:52:29.162" v="389"/>
          <pc:sldLayoutMkLst>
            <pc:docMk/>
            <pc:sldMasterMk cId="2211025130" sldId="2147483674"/>
            <pc:sldLayoutMk cId="1903337496" sldId="2147483683"/>
          </pc:sldLayoutMkLst>
        </pc:sldLayoutChg>
        <pc:sldLayoutChg chg="modTransition">
          <pc:chgData name="Iryna Zhukevych" userId="32b9d8b4c7aa7458" providerId="LiveId" clId="{CA692598-2E2F-4015-B418-6F2FDDD4DCF5}" dt="2024-10-15T08:52:29.162" v="389"/>
          <pc:sldLayoutMkLst>
            <pc:docMk/>
            <pc:sldMasterMk cId="2211025130" sldId="2147483674"/>
            <pc:sldLayoutMk cId="1152604101" sldId="2147483684"/>
          </pc:sldLayoutMkLst>
        </pc:sldLayoutChg>
        <pc:sldLayoutChg chg="modTransition">
          <pc:chgData name="Iryna Zhukevych" userId="32b9d8b4c7aa7458" providerId="LiveId" clId="{CA692598-2E2F-4015-B418-6F2FDDD4DCF5}" dt="2024-10-15T08:52:29.162" v="389"/>
          <pc:sldLayoutMkLst>
            <pc:docMk/>
            <pc:sldMasterMk cId="2211025130" sldId="2147483674"/>
            <pc:sldLayoutMk cId="1971987429" sldId="2147483685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6407AD-0F23-4F01-8DA8-197BA4551A94}" type="doc">
      <dgm:prSet loTypeId="urn:microsoft.com/office/officeart/2005/8/layout/vList5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0AE1B76-9B77-453A-9124-61EB45ED70C4}">
      <dgm:prSet/>
      <dgm:spPr/>
      <dgm:t>
        <a:bodyPr/>
        <a:lstStyle/>
        <a:p>
          <a:r>
            <a:rPr lang="en-US" dirty="0"/>
            <a:t>How often do you listen to other people’s presentations? </a:t>
          </a:r>
        </a:p>
      </dgm:t>
    </dgm:pt>
    <dgm:pt modelId="{FC50B225-690D-46B5-A7B8-18C8E6E608A0}" type="parTrans" cxnId="{BA591D0F-356E-485B-8EA1-409EFEEB3BDC}">
      <dgm:prSet/>
      <dgm:spPr/>
      <dgm:t>
        <a:bodyPr/>
        <a:lstStyle/>
        <a:p>
          <a:endParaRPr lang="en-US"/>
        </a:p>
      </dgm:t>
    </dgm:pt>
    <dgm:pt modelId="{4D039035-2307-467F-BF0D-7F9F5836EF23}" type="sibTrans" cxnId="{BA591D0F-356E-485B-8EA1-409EFEEB3BDC}">
      <dgm:prSet/>
      <dgm:spPr/>
      <dgm:t>
        <a:bodyPr/>
        <a:lstStyle/>
        <a:p>
          <a:endParaRPr lang="en-US"/>
        </a:p>
      </dgm:t>
    </dgm:pt>
    <dgm:pt modelId="{662D1D7C-0609-4916-9303-81FC141C278A}">
      <dgm:prSet/>
      <dgm:spPr/>
      <dgm:t>
        <a:bodyPr/>
        <a:lstStyle/>
        <a:p>
          <a:r>
            <a:rPr lang="en-US" dirty="0"/>
            <a:t>How often do you give presentations? How do you feel about presenting something? Have you ever done it in English? </a:t>
          </a:r>
        </a:p>
      </dgm:t>
    </dgm:pt>
    <dgm:pt modelId="{69608E25-4871-4C3C-BD01-D95E222BC5B1}" type="parTrans" cxnId="{2DFCAC91-3AA0-4CE3-9724-64585E12F17D}">
      <dgm:prSet/>
      <dgm:spPr/>
      <dgm:t>
        <a:bodyPr/>
        <a:lstStyle/>
        <a:p>
          <a:endParaRPr lang="en-US"/>
        </a:p>
      </dgm:t>
    </dgm:pt>
    <dgm:pt modelId="{788B879C-A466-4785-B212-3A075AB3E92A}" type="sibTrans" cxnId="{2DFCAC91-3AA0-4CE3-9724-64585E12F17D}">
      <dgm:prSet/>
      <dgm:spPr/>
      <dgm:t>
        <a:bodyPr/>
        <a:lstStyle/>
        <a:p>
          <a:endParaRPr lang="en-US"/>
        </a:p>
      </dgm:t>
    </dgm:pt>
    <dgm:pt modelId="{EFA07073-8142-4501-B6E7-8FA9047CE9E0}">
      <dgm:prSet/>
      <dgm:spPr/>
      <dgm:t>
        <a:bodyPr/>
        <a:lstStyle/>
        <a:p>
          <a:r>
            <a:rPr lang="en-US" dirty="0"/>
            <a:t>How do you prepare for a presentation? Do you have any tips or tools for creating a great presentation? </a:t>
          </a:r>
        </a:p>
      </dgm:t>
    </dgm:pt>
    <dgm:pt modelId="{33BFC4E2-BEE3-40F1-A857-EE4E2ABDDDCE}" type="parTrans" cxnId="{36F102FA-BA69-4D99-85DC-563E9BDF4020}">
      <dgm:prSet/>
      <dgm:spPr/>
      <dgm:t>
        <a:bodyPr/>
        <a:lstStyle/>
        <a:p>
          <a:endParaRPr lang="en-US"/>
        </a:p>
      </dgm:t>
    </dgm:pt>
    <dgm:pt modelId="{55044579-E635-4B23-9E1F-41AB3CA19B4A}" type="sibTrans" cxnId="{36F102FA-BA69-4D99-85DC-563E9BDF4020}">
      <dgm:prSet/>
      <dgm:spPr/>
      <dgm:t>
        <a:bodyPr/>
        <a:lstStyle/>
        <a:p>
          <a:endParaRPr lang="en-US"/>
        </a:p>
      </dgm:t>
    </dgm:pt>
    <dgm:pt modelId="{BAF0EDC6-40D2-44D8-B086-91657EDE39D6}">
      <dgm:prSet/>
      <dgm:spPr/>
      <dgm:t>
        <a:bodyPr/>
        <a:lstStyle/>
        <a:p>
          <a:r>
            <a:rPr lang="en-US" dirty="0"/>
            <a:t>What are the key elements of a successful presentation?</a:t>
          </a:r>
        </a:p>
      </dgm:t>
    </dgm:pt>
    <dgm:pt modelId="{B0CD2012-6923-4A83-AE00-18D3DE5222E7}" type="parTrans" cxnId="{2E9FC2DE-40C9-4D60-8120-5C369F936DE3}">
      <dgm:prSet/>
      <dgm:spPr/>
      <dgm:t>
        <a:bodyPr/>
        <a:lstStyle/>
        <a:p>
          <a:endParaRPr lang="en-US"/>
        </a:p>
      </dgm:t>
    </dgm:pt>
    <dgm:pt modelId="{731E2AD4-FE07-499C-BCB1-7903C6B88717}" type="sibTrans" cxnId="{2E9FC2DE-40C9-4D60-8120-5C369F936DE3}">
      <dgm:prSet/>
      <dgm:spPr/>
      <dgm:t>
        <a:bodyPr/>
        <a:lstStyle/>
        <a:p>
          <a:endParaRPr lang="en-US"/>
        </a:p>
      </dgm:t>
    </dgm:pt>
    <dgm:pt modelId="{F67868E3-C371-4060-BD81-6D7997DAD8DD}" type="pres">
      <dgm:prSet presAssocID="{696407AD-0F23-4F01-8DA8-197BA4551A94}" presName="Name0" presStyleCnt="0">
        <dgm:presLayoutVars>
          <dgm:dir/>
          <dgm:animLvl val="lvl"/>
          <dgm:resizeHandles val="exact"/>
        </dgm:presLayoutVars>
      </dgm:prSet>
      <dgm:spPr/>
    </dgm:pt>
    <dgm:pt modelId="{6326E530-4335-4AA1-B6FD-38CAA41B3D3A}" type="pres">
      <dgm:prSet presAssocID="{40AE1B76-9B77-453A-9124-61EB45ED70C4}" presName="linNode" presStyleCnt="0"/>
      <dgm:spPr/>
    </dgm:pt>
    <dgm:pt modelId="{C7A489DC-7675-4D93-A2DC-9788DEB8ED53}" type="pres">
      <dgm:prSet presAssocID="{40AE1B76-9B77-453A-9124-61EB45ED70C4}" presName="parentText" presStyleLbl="node1" presStyleIdx="0" presStyleCnt="4" custScaleX="277778">
        <dgm:presLayoutVars>
          <dgm:chMax val="1"/>
          <dgm:bulletEnabled val="1"/>
        </dgm:presLayoutVars>
      </dgm:prSet>
      <dgm:spPr/>
    </dgm:pt>
    <dgm:pt modelId="{E1ECF34E-BCB0-4033-829D-0E4CFD89D2B4}" type="pres">
      <dgm:prSet presAssocID="{4D039035-2307-467F-BF0D-7F9F5836EF23}" presName="sp" presStyleCnt="0"/>
      <dgm:spPr/>
    </dgm:pt>
    <dgm:pt modelId="{B5936742-9C3D-4BD7-925C-856197F393DE}" type="pres">
      <dgm:prSet presAssocID="{662D1D7C-0609-4916-9303-81FC141C278A}" presName="linNode" presStyleCnt="0"/>
      <dgm:spPr/>
    </dgm:pt>
    <dgm:pt modelId="{30FC8D1E-BAEC-4802-B6BA-8DF5FA2E7E74}" type="pres">
      <dgm:prSet presAssocID="{662D1D7C-0609-4916-9303-81FC141C278A}" presName="parentText" presStyleLbl="node1" presStyleIdx="1" presStyleCnt="4" custScaleX="277778" custLinFactNeighborY="-2136">
        <dgm:presLayoutVars>
          <dgm:chMax val="1"/>
          <dgm:bulletEnabled val="1"/>
        </dgm:presLayoutVars>
      </dgm:prSet>
      <dgm:spPr/>
    </dgm:pt>
    <dgm:pt modelId="{60881F6E-04CC-421C-912C-79096E0FD647}" type="pres">
      <dgm:prSet presAssocID="{788B879C-A466-4785-B212-3A075AB3E92A}" presName="sp" presStyleCnt="0"/>
      <dgm:spPr/>
    </dgm:pt>
    <dgm:pt modelId="{C8A56233-12A7-4257-B9B0-4BBC4B3792B8}" type="pres">
      <dgm:prSet presAssocID="{EFA07073-8142-4501-B6E7-8FA9047CE9E0}" presName="linNode" presStyleCnt="0"/>
      <dgm:spPr/>
    </dgm:pt>
    <dgm:pt modelId="{9E1060D2-A24D-47DC-8EBD-B5E6ACAF6669}" type="pres">
      <dgm:prSet presAssocID="{EFA07073-8142-4501-B6E7-8FA9047CE9E0}" presName="parentText" presStyleLbl="node1" presStyleIdx="2" presStyleCnt="4" custScaleX="277778">
        <dgm:presLayoutVars>
          <dgm:chMax val="1"/>
          <dgm:bulletEnabled val="1"/>
        </dgm:presLayoutVars>
      </dgm:prSet>
      <dgm:spPr/>
    </dgm:pt>
    <dgm:pt modelId="{A29037E4-A44D-44FA-9CF0-99DE5B87013E}" type="pres">
      <dgm:prSet presAssocID="{55044579-E635-4B23-9E1F-41AB3CA19B4A}" presName="sp" presStyleCnt="0"/>
      <dgm:spPr/>
    </dgm:pt>
    <dgm:pt modelId="{23A55536-71B6-454E-BADD-3BC768322F87}" type="pres">
      <dgm:prSet presAssocID="{BAF0EDC6-40D2-44D8-B086-91657EDE39D6}" presName="linNode" presStyleCnt="0"/>
      <dgm:spPr/>
    </dgm:pt>
    <dgm:pt modelId="{B3572814-0FFC-46A4-B1CA-75A286A30BAF}" type="pres">
      <dgm:prSet presAssocID="{BAF0EDC6-40D2-44D8-B086-91657EDE39D6}" presName="parentText" presStyleLbl="node1" presStyleIdx="3" presStyleCnt="4" custScaleX="277778">
        <dgm:presLayoutVars>
          <dgm:chMax val="1"/>
          <dgm:bulletEnabled val="1"/>
        </dgm:presLayoutVars>
      </dgm:prSet>
      <dgm:spPr/>
    </dgm:pt>
  </dgm:ptLst>
  <dgm:cxnLst>
    <dgm:cxn modelId="{BA591D0F-356E-485B-8EA1-409EFEEB3BDC}" srcId="{696407AD-0F23-4F01-8DA8-197BA4551A94}" destId="{40AE1B76-9B77-453A-9124-61EB45ED70C4}" srcOrd="0" destOrd="0" parTransId="{FC50B225-690D-46B5-A7B8-18C8E6E608A0}" sibTransId="{4D039035-2307-467F-BF0D-7F9F5836EF23}"/>
    <dgm:cxn modelId="{15906610-6712-4E06-9490-6407D4627550}" type="presOf" srcId="{EFA07073-8142-4501-B6E7-8FA9047CE9E0}" destId="{9E1060D2-A24D-47DC-8EBD-B5E6ACAF6669}" srcOrd="0" destOrd="0" presId="urn:microsoft.com/office/officeart/2005/8/layout/vList5"/>
    <dgm:cxn modelId="{A2963067-7562-4105-A4C9-B54DEB30D009}" type="presOf" srcId="{40AE1B76-9B77-453A-9124-61EB45ED70C4}" destId="{C7A489DC-7675-4D93-A2DC-9788DEB8ED53}" srcOrd="0" destOrd="0" presId="urn:microsoft.com/office/officeart/2005/8/layout/vList5"/>
    <dgm:cxn modelId="{2FFFC177-A6F2-4403-BC87-4E87D29549DB}" type="presOf" srcId="{BAF0EDC6-40D2-44D8-B086-91657EDE39D6}" destId="{B3572814-0FFC-46A4-B1CA-75A286A30BAF}" srcOrd="0" destOrd="0" presId="urn:microsoft.com/office/officeart/2005/8/layout/vList5"/>
    <dgm:cxn modelId="{2DFCAC91-3AA0-4CE3-9724-64585E12F17D}" srcId="{696407AD-0F23-4F01-8DA8-197BA4551A94}" destId="{662D1D7C-0609-4916-9303-81FC141C278A}" srcOrd="1" destOrd="0" parTransId="{69608E25-4871-4C3C-BD01-D95E222BC5B1}" sibTransId="{788B879C-A466-4785-B212-3A075AB3E92A}"/>
    <dgm:cxn modelId="{AEC4BA97-9F38-4AEB-B84E-AB882724B784}" type="presOf" srcId="{662D1D7C-0609-4916-9303-81FC141C278A}" destId="{30FC8D1E-BAEC-4802-B6BA-8DF5FA2E7E74}" srcOrd="0" destOrd="0" presId="urn:microsoft.com/office/officeart/2005/8/layout/vList5"/>
    <dgm:cxn modelId="{739411C7-6850-49E0-8373-049B55C8C368}" type="presOf" srcId="{696407AD-0F23-4F01-8DA8-197BA4551A94}" destId="{F67868E3-C371-4060-BD81-6D7997DAD8DD}" srcOrd="0" destOrd="0" presId="urn:microsoft.com/office/officeart/2005/8/layout/vList5"/>
    <dgm:cxn modelId="{2E9FC2DE-40C9-4D60-8120-5C369F936DE3}" srcId="{696407AD-0F23-4F01-8DA8-197BA4551A94}" destId="{BAF0EDC6-40D2-44D8-B086-91657EDE39D6}" srcOrd="3" destOrd="0" parTransId="{B0CD2012-6923-4A83-AE00-18D3DE5222E7}" sibTransId="{731E2AD4-FE07-499C-BCB1-7903C6B88717}"/>
    <dgm:cxn modelId="{36F102FA-BA69-4D99-85DC-563E9BDF4020}" srcId="{696407AD-0F23-4F01-8DA8-197BA4551A94}" destId="{EFA07073-8142-4501-B6E7-8FA9047CE9E0}" srcOrd="2" destOrd="0" parTransId="{33BFC4E2-BEE3-40F1-A857-EE4E2ABDDDCE}" sibTransId="{55044579-E635-4B23-9E1F-41AB3CA19B4A}"/>
    <dgm:cxn modelId="{325CD309-0256-4CA9-9357-041E55E1A941}" type="presParOf" srcId="{F67868E3-C371-4060-BD81-6D7997DAD8DD}" destId="{6326E530-4335-4AA1-B6FD-38CAA41B3D3A}" srcOrd="0" destOrd="0" presId="urn:microsoft.com/office/officeart/2005/8/layout/vList5"/>
    <dgm:cxn modelId="{A325DE32-B258-404B-A31A-B57289FC28D6}" type="presParOf" srcId="{6326E530-4335-4AA1-B6FD-38CAA41B3D3A}" destId="{C7A489DC-7675-4D93-A2DC-9788DEB8ED53}" srcOrd="0" destOrd="0" presId="urn:microsoft.com/office/officeart/2005/8/layout/vList5"/>
    <dgm:cxn modelId="{C1989292-5A66-441F-8A1B-B85B6784FA1F}" type="presParOf" srcId="{F67868E3-C371-4060-BD81-6D7997DAD8DD}" destId="{E1ECF34E-BCB0-4033-829D-0E4CFD89D2B4}" srcOrd="1" destOrd="0" presId="urn:microsoft.com/office/officeart/2005/8/layout/vList5"/>
    <dgm:cxn modelId="{C2326904-B943-46B4-B302-90315FA5ED56}" type="presParOf" srcId="{F67868E3-C371-4060-BD81-6D7997DAD8DD}" destId="{B5936742-9C3D-4BD7-925C-856197F393DE}" srcOrd="2" destOrd="0" presId="urn:microsoft.com/office/officeart/2005/8/layout/vList5"/>
    <dgm:cxn modelId="{A1F70CBB-7478-45B7-8D62-ED378F8B061B}" type="presParOf" srcId="{B5936742-9C3D-4BD7-925C-856197F393DE}" destId="{30FC8D1E-BAEC-4802-B6BA-8DF5FA2E7E74}" srcOrd="0" destOrd="0" presId="urn:microsoft.com/office/officeart/2005/8/layout/vList5"/>
    <dgm:cxn modelId="{541FA8EE-E80D-4A12-BE62-8B7FA4B7BA5D}" type="presParOf" srcId="{F67868E3-C371-4060-BD81-6D7997DAD8DD}" destId="{60881F6E-04CC-421C-912C-79096E0FD647}" srcOrd="3" destOrd="0" presId="urn:microsoft.com/office/officeart/2005/8/layout/vList5"/>
    <dgm:cxn modelId="{048E67BD-0E34-4C4A-8997-277067D36B4B}" type="presParOf" srcId="{F67868E3-C371-4060-BD81-6D7997DAD8DD}" destId="{C8A56233-12A7-4257-B9B0-4BBC4B3792B8}" srcOrd="4" destOrd="0" presId="urn:microsoft.com/office/officeart/2005/8/layout/vList5"/>
    <dgm:cxn modelId="{0C4E2663-3B15-4F8D-AF24-D0E0F7DDA08D}" type="presParOf" srcId="{C8A56233-12A7-4257-B9B0-4BBC4B3792B8}" destId="{9E1060D2-A24D-47DC-8EBD-B5E6ACAF6669}" srcOrd="0" destOrd="0" presId="urn:microsoft.com/office/officeart/2005/8/layout/vList5"/>
    <dgm:cxn modelId="{0112B383-F1C1-49B0-9AAE-2AC91F42BF74}" type="presParOf" srcId="{F67868E3-C371-4060-BD81-6D7997DAD8DD}" destId="{A29037E4-A44D-44FA-9CF0-99DE5B87013E}" srcOrd="5" destOrd="0" presId="urn:microsoft.com/office/officeart/2005/8/layout/vList5"/>
    <dgm:cxn modelId="{F7E26E11-4548-4E8F-922E-F52AA8D88CAE}" type="presParOf" srcId="{F67868E3-C371-4060-BD81-6D7997DAD8DD}" destId="{23A55536-71B6-454E-BADD-3BC768322F87}" srcOrd="6" destOrd="0" presId="urn:microsoft.com/office/officeart/2005/8/layout/vList5"/>
    <dgm:cxn modelId="{A590BBE2-61AE-4DCF-8E6A-D70C3EB7B1D7}" type="presParOf" srcId="{23A55536-71B6-454E-BADD-3BC768322F87}" destId="{B3572814-0FFC-46A4-B1CA-75A286A30BAF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489DC-7675-4D93-A2DC-9788DEB8ED53}">
      <dsp:nvSpPr>
        <dsp:cNvPr id="0" name=""/>
        <dsp:cNvSpPr/>
      </dsp:nvSpPr>
      <dsp:spPr>
        <a:xfrm>
          <a:off x="5448" y="2177"/>
          <a:ext cx="11156090" cy="104746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How often do you listen to other people’s presentations? </a:t>
          </a:r>
        </a:p>
      </dsp:txBody>
      <dsp:txXfrm>
        <a:off x="56581" y="53310"/>
        <a:ext cx="11053824" cy="945199"/>
      </dsp:txXfrm>
    </dsp:sp>
    <dsp:sp modelId="{30FC8D1E-BAEC-4802-B6BA-8DF5FA2E7E74}">
      <dsp:nvSpPr>
        <dsp:cNvPr id="0" name=""/>
        <dsp:cNvSpPr/>
      </dsp:nvSpPr>
      <dsp:spPr>
        <a:xfrm>
          <a:off x="5448" y="1079642"/>
          <a:ext cx="11156090" cy="104746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How often do you give presentations? How do you feel about presenting something? Have you ever done it in English? </a:t>
          </a:r>
        </a:p>
      </dsp:txBody>
      <dsp:txXfrm>
        <a:off x="56581" y="1130775"/>
        <a:ext cx="11053824" cy="945199"/>
      </dsp:txXfrm>
    </dsp:sp>
    <dsp:sp modelId="{9E1060D2-A24D-47DC-8EBD-B5E6ACAF6669}">
      <dsp:nvSpPr>
        <dsp:cNvPr id="0" name=""/>
        <dsp:cNvSpPr/>
      </dsp:nvSpPr>
      <dsp:spPr>
        <a:xfrm>
          <a:off x="5448" y="2201855"/>
          <a:ext cx="11156090" cy="104746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How do you prepare for a presentation? Do you have any tips or tools for creating a great presentation? </a:t>
          </a:r>
        </a:p>
      </dsp:txBody>
      <dsp:txXfrm>
        <a:off x="56581" y="2252988"/>
        <a:ext cx="11053824" cy="945199"/>
      </dsp:txXfrm>
    </dsp:sp>
    <dsp:sp modelId="{B3572814-0FFC-46A4-B1CA-75A286A30BAF}">
      <dsp:nvSpPr>
        <dsp:cNvPr id="0" name=""/>
        <dsp:cNvSpPr/>
      </dsp:nvSpPr>
      <dsp:spPr>
        <a:xfrm>
          <a:off x="5448" y="3301694"/>
          <a:ext cx="11156090" cy="104746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What are the key elements of a successful presentation?</a:t>
          </a:r>
        </a:p>
      </dsp:txBody>
      <dsp:txXfrm>
        <a:off x="56581" y="3352827"/>
        <a:ext cx="11053824" cy="945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October 15,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BA1B0FB-D917-4C8C-928F-313BD683BF39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4189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October 15,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2604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October 15,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987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October 15,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2809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October 15,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8185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October 15, 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465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October 15, 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5665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October 15, 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240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October 15, 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337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October 15, 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954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46CB39B-5F4C-4A7E-9BE3-AAFD45576D16}" type="datetime2">
              <a:rPr lang="en-US" smtClean="0"/>
              <a:t>Tuesday, October 15, 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3374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Tuesday, October 15,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02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app.almanack.ai/resources/670d702d9d8c67824fde9a7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mentimeter.com/blog/meetings/best-free-presentation-too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c9SapE_YN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pp.almanack.ai/resources/670d706f11147e82b0d06897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8D7BF1-7D33-5B62-BE8C-CEDE3E4EB8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37651" y="1556321"/>
            <a:ext cx="5043947" cy="1731656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4800" b="1" dirty="0"/>
              <a:t>Presentation tools</a:t>
            </a:r>
            <a:endParaRPr lang="uk-UA" sz="4800" b="1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8869CB38-D9BD-5687-AAAB-6257A55899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688744"/>
            <a:ext cx="3565525" cy="1225870"/>
          </a:xfrm>
        </p:spPr>
        <p:txBody>
          <a:bodyPr>
            <a:normAutofit fontScale="77500" lnSpcReduction="20000"/>
          </a:bodyPr>
          <a:lstStyle/>
          <a:p>
            <a:r>
              <a:rPr lang="en-US" sz="2000" b="1" i="1" dirty="0">
                <a:solidFill>
                  <a:schemeClr val="tx1">
                    <a:alpha val="60000"/>
                  </a:schemeClr>
                </a:solidFill>
              </a:rPr>
              <a:t>Created by Iryna Zhukevych</a:t>
            </a:r>
          </a:p>
          <a:p>
            <a:r>
              <a:rPr lang="en-US" sz="2000" b="1" i="1">
                <a:solidFill>
                  <a:schemeClr val="tx1">
                    <a:alpha val="60000"/>
                  </a:schemeClr>
                </a:solidFill>
              </a:rPr>
              <a:t>PhD </a:t>
            </a:r>
            <a:r>
              <a:rPr lang="en-US" sz="2000" b="1" i="1" dirty="0">
                <a:solidFill>
                  <a:schemeClr val="tx1">
                    <a:alpha val="60000"/>
                  </a:schemeClr>
                </a:solidFill>
              </a:rPr>
              <a:t>in Pedagogical Sciences</a:t>
            </a:r>
          </a:p>
          <a:p>
            <a:r>
              <a:rPr lang="en-US" sz="2000" b="1" i="1" dirty="0">
                <a:solidFill>
                  <a:schemeClr val="tx1">
                    <a:alpha val="60000"/>
                  </a:schemeClr>
                </a:solidFill>
              </a:rPr>
              <a:t>Associate Professor</a:t>
            </a:r>
            <a:endParaRPr lang="uk-UA" sz="2000" b="1" i="1" dirty="0">
              <a:solidFill>
                <a:schemeClr val="tx1">
                  <a:alpha val="60000"/>
                </a:schemeClr>
              </a:solidFill>
            </a:endParaRPr>
          </a:p>
        </p:txBody>
      </p:sp>
      <p:pic>
        <p:nvPicPr>
          <p:cNvPr id="4" name="Picture 3" descr="Empty desk and whiteboard">
            <a:extLst>
              <a:ext uri="{FF2B5EF4-FFF2-40B4-BE49-F238E27FC236}">
                <a16:creationId xmlns:a16="http://schemas.microsoft.com/office/drawing/2014/main" id="{BEBE8FCC-8FC2-EC92-26FE-E5EB7FD75F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8542"/>
          <a:stretch/>
        </p:blipFill>
        <p:spPr>
          <a:xfrm>
            <a:off x="4743450" y="10"/>
            <a:ext cx="7448551" cy="6857990"/>
          </a:xfrm>
          <a:custGeom>
            <a:avLst/>
            <a:gdLst/>
            <a:ahLst/>
            <a:cxnLst/>
            <a:rect l="l" t="t" r="r" b="b"/>
            <a:pathLst>
              <a:path w="7448551" h="6858000">
                <a:moveTo>
                  <a:pt x="0" y="0"/>
                </a:moveTo>
                <a:lnTo>
                  <a:pt x="7448551" y="0"/>
                </a:lnTo>
                <a:lnTo>
                  <a:pt x="7448551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88244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6870151-9189-4C3A-8379-EF3D95827A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ands-on top of each other">
            <a:extLst>
              <a:ext uri="{FF2B5EF4-FFF2-40B4-BE49-F238E27FC236}">
                <a16:creationId xmlns:a16="http://schemas.microsoft.com/office/drawing/2014/main" id="{19C2BC5D-B5C4-7247-768E-412A75720EC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l="22224" r="1" b="1"/>
          <a:stretch/>
        </p:blipFill>
        <p:spPr>
          <a:xfrm>
            <a:off x="305" y="0"/>
            <a:ext cx="12191695" cy="6857990"/>
          </a:xfrm>
          <a:prstGeom prst="rect">
            <a:avLst/>
          </a:prstGeom>
        </p:spPr>
      </p:pic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123EA69C-102A-4DD0-9547-05DCD271D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12301" y="443732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6A862265-5CA3-4C40-8582-7534C3B03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6636" y="540921"/>
            <a:ext cx="49739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0EF80B-0391-4082-9AF5-F15B091B4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93800"/>
            <a:ext cx="12192000" cy="5664199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87000"/>
                  <a:alpha val="4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33AC32D-5F44-45F7-A0BD-7C11A86BE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4618B5A-74CA-A122-90AC-227133654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09" y="892454"/>
            <a:ext cx="4643387" cy="4699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Thanks for your attention and collaboration!</a:t>
            </a:r>
            <a:endParaRPr lang="uk-UA" sz="3200" b="1" dirty="0"/>
          </a:p>
        </p:txBody>
      </p:sp>
      <p:sp>
        <p:nvSpPr>
          <p:cNvPr id="19" name="Date Placeholder 1">
            <a:extLst>
              <a:ext uri="{FF2B5EF4-FFF2-40B4-BE49-F238E27FC236}">
                <a16:creationId xmlns:a16="http://schemas.microsoft.com/office/drawing/2014/main" id="{3FBF03E8-C602-4192-9C52-F84B29FDC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23229" y="6007878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518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tchsticks dropped on the table">
            <a:extLst>
              <a:ext uri="{FF2B5EF4-FFF2-40B4-BE49-F238E27FC236}">
                <a16:creationId xmlns:a16="http://schemas.microsoft.com/office/drawing/2014/main" id="{AD47DDED-6AB9-36C8-F8ED-090DF9323C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457" r="19348" b="1"/>
          <a:stretch/>
        </p:blipFill>
        <p:spPr>
          <a:xfrm>
            <a:off x="20" y="10"/>
            <a:ext cx="7390243" cy="6857990"/>
          </a:xfrm>
          <a:prstGeom prst="rect">
            <a:avLst/>
          </a:pr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D10A75A-908A-AD7D-4BA3-68A6ABEB0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0" y="1120877"/>
            <a:ext cx="4336026" cy="4860431"/>
          </a:xfrm>
        </p:spPr>
        <p:txBody>
          <a:bodyPr anchor="t"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400" dirty="0"/>
              <a:t>An effective presentation matches the message to the audience, matches the content and delivery to the purpose, and is delivered clearly and engagingly.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554173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BBA2A3-844E-7AC2-4EBB-9DA8A0FD6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02" y="558929"/>
            <a:ext cx="6715798" cy="314386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200" b="1" dirty="0"/>
              <a:t>Look at the list of presentations and think about one you have seen recently. </a:t>
            </a:r>
            <a:br>
              <a:rPr lang="en-US" sz="3200" b="1" dirty="0"/>
            </a:br>
            <a:r>
              <a:rPr lang="en-US" sz="3200" b="1" dirty="0"/>
              <a:t>Name three things you remember from it.</a:t>
            </a: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C8E7A885-9A5E-6B80-7A8A-E260B5F20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1857" y="3429000"/>
            <a:ext cx="7021803" cy="3143861"/>
          </a:xfrm>
          <a:prstGeom prst="rect">
            <a:avLst/>
          </a:prstGeom>
        </p:spPr>
      </p:pic>
      <p:pic>
        <p:nvPicPr>
          <p:cNvPr id="9" name="Рисунок 8" descr="Person giving presentation">
            <a:extLst>
              <a:ext uri="{FF2B5EF4-FFF2-40B4-BE49-F238E27FC236}">
                <a16:creationId xmlns:a16="http://schemas.microsoft.com/office/drawing/2014/main" id="{70415C81-7B8F-0850-93AA-C6293EC492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757" y="0"/>
            <a:ext cx="4709903" cy="314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446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Зображення, що містить синій, мистецтво, джерело світла&#10;&#10;Автоматично згенерований опис">
            <a:extLst>
              <a:ext uri="{FF2B5EF4-FFF2-40B4-BE49-F238E27FC236}">
                <a16:creationId xmlns:a16="http://schemas.microsoft.com/office/drawing/2014/main" id="{CED80043-F1C6-A7E8-9F50-C946416E954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FB501C-AAAE-4199-CAD9-3E12FFF4B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Discuss the following questions</a:t>
            </a:r>
            <a:endParaRPr lang="uk-UA" dirty="0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66DDC37B-F69A-2E61-6BC0-241AD5EE175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199" y="1825625"/>
          <a:ext cx="1116698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123111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21A4066-B261-49FE-952E-A0FE3EE75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1B4579-E2EA-4BD7-94FF-0A0BEE135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600435-EC8A-76E5-3F63-E11FD47C1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84" y="804520"/>
            <a:ext cx="4834253" cy="104923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/>
              <a:t>Exploring Presentation Tools</a:t>
            </a:r>
            <a:endParaRPr lang="uk-UA" sz="2200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958111-BC13-4D45-AB27-0C2C83F9BA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28E9513-F6B4-3A80-8761-13A8FABE2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484" y="2889657"/>
            <a:ext cx="5181599" cy="2576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https://app.almanack.ai/resources/670d702d9d8c67824fde9a7c</a:t>
            </a: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188758-E18A-4CE5-9D03-F4BF5D887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46003" y="583365"/>
            <a:chExt cx="6091790" cy="518192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21513DD-C15F-4381-AEA6-ED9E5E218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46003" y="583365"/>
              <a:ext cx="6091790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ED2DE01-7F43-4858-85FC-27022DA781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64828" y="915807"/>
              <a:ext cx="54617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Рисунок 4" descr="People meeting in conference room">
            <a:extLst>
              <a:ext uri="{FF2B5EF4-FFF2-40B4-BE49-F238E27FC236}">
                <a16:creationId xmlns:a16="http://schemas.microsoft.com/office/drawing/2014/main" id="{E6C9AF9A-9BF1-1939-13A3-1B8CF6E21B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5" r="2290"/>
          <a:stretch/>
        </p:blipFill>
        <p:spPr>
          <a:xfrm>
            <a:off x="6093926" y="1116345"/>
            <a:ext cx="4821551" cy="386617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42F4933-2ECF-4EE5-BCE4-F19E3CA609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6FAC23C-014D-4AC5-AD1B-36F7D0E7EF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0764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21A4066-B261-49FE-952E-A0FE3EE75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1B4579-E2EA-4BD7-94FF-0A0BEE135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BBF298-54DE-18DE-2AB2-1F106EEF9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6" y="1116345"/>
            <a:ext cx="4785092" cy="737410"/>
          </a:xfrm>
        </p:spPr>
        <p:txBody>
          <a:bodyPr>
            <a:normAutofit/>
          </a:bodyPr>
          <a:lstStyle/>
          <a:p>
            <a:r>
              <a:rPr lang="en-US" sz="2200" b="1" i="0" dirty="0">
                <a:effectLst/>
                <a:latin typeface="MentiDisplay"/>
              </a:rPr>
              <a:t>10 best presentation tools of 2024</a:t>
            </a:r>
            <a:br>
              <a:rPr lang="en-US" sz="2200" b="1" i="0" dirty="0">
                <a:effectLst/>
                <a:latin typeface="MentiDisplay"/>
              </a:rPr>
            </a:br>
            <a:endParaRPr lang="uk-UA" sz="2200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958111-BC13-4D45-AB27-0C2C83F9BA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93DF750-ADE5-DAF1-3EA0-F90564761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925" y="2970100"/>
            <a:ext cx="5007835" cy="25066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https://www.mentimeter.com/blog/meetings/best-free-presentation-tool</a:t>
            </a:r>
            <a:r>
              <a:rPr lang="en-US" dirty="0"/>
              <a:t> </a:t>
            </a:r>
            <a:endParaRPr lang="uk-UA" dirty="0"/>
          </a:p>
          <a:p>
            <a:endParaRPr lang="uk-UA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188758-E18A-4CE5-9D03-F4BF5D887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46003" y="583365"/>
            <a:chExt cx="6091790" cy="518192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21513DD-C15F-4381-AEA6-ED9E5E218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46003" y="583365"/>
              <a:ext cx="6091790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ED2DE01-7F43-4858-85FC-27022DA781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64828" y="915807"/>
              <a:ext cx="54617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Рисунок 4" descr="Three people wearing glasses smiling and looking at two tablets">
            <a:extLst>
              <a:ext uri="{FF2B5EF4-FFF2-40B4-BE49-F238E27FC236}">
                <a16:creationId xmlns:a16="http://schemas.microsoft.com/office/drawing/2014/main" id="{EF861B4A-F664-4D39-C12B-0D5B73CFB8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5"/>
          <a:stretch/>
        </p:blipFill>
        <p:spPr>
          <a:xfrm>
            <a:off x="6093926" y="1116345"/>
            <a:ext cx="4821551" cy="386617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42F4933-2ECF-4EE5-BCE4-F19E3CA609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6FAC23C-014D-4AC5-AD1B-36F7D0E7EF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442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2B4129-630D-1FA2-BE90-8045AF2EE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471948"/>
            <a:ext cx="11798709" cy="2172929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b="1" dirty="0"/>
              <a:t>Watch the video </a:t>
            </a:r>
            <a:br>
              <a:rPr lang="en-US" b="1" dirty="0"/>
            </a:br>
            <a:r>
              <a:rPr lang="en-US" b="1" dirty="0"/>
              <a:t>“</a:t>
            </a:r>
            <a:r>
              <a:rPr lang="en-US" b="1" i="0" dirty="0">
                <a:solidFill>
                  <a:srgbClr val="0F0F0F"/>
                </a:solidFill>
                <a:effectLst/>
                <a:latin typeface="Roboto" panose="02000000000000000000" pitchFamily="2" charset="0"/>
              </a:rPr>
              <a:t>4 FREE Tools to Improve Your Next Presentation</a:t>
            </a:r>
            <a:r>
              <a:rPr lang="en-US" b="1" dirty="0"/>
              <a:t>”</a:t>
            </a:r>
            <a:br>
              <a:rPr lang="en-US" b="1" dirty="0"/>
            </a:br>
            <a:r>
              <a:rPr lang="en-US" b="1" dirty="0"/>
              <a:t>and discuss the questions below</a:t>
            </a:r>
            <a:endParaRPr lang="uk-UA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437A634-D108-04DB-BCE6-69C7E4DF1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3053443"/>
            <a:ext cx="9603275" cy="2412902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https://www.youtube.com/watch?v=5c9SapE_YNU</a:t>
            </a:r>
            <a:endParaRPr lang="en-US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251295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06D07B4-6849-4D5B-28F0-8A1E4A9F8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508000"/>
            <a:ext cx="6095998" cy="5584825"/>
          </a:xfrm>
        </p:spPr>
        <p:txBody>
          <a:bodyPr anchor="t"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600" b="1" i="0" dirty="0">
                <a:effectLst/>
                <a:latin typeface="Inter"/>
              </a:rPr>
              <a:t>1. Describe the primary tools mentioned in the video for enhancing presentations.</a:t>
            </a:r>
          </a:p>
          <a:p>
            <a:pPr marL="0" indent="0">
              <a:lnSpc>
                <a:spcPct val="110000"/>
              </a:lnSpc>
              <a:buNone/>
            </a:pPr>
            <a:br>
              <a:rPr lang="en-US" sz="1600" b="0" i="0" dirty="0">
                <a:effectLst/>
                <a:latin typeface="Inter"/>
              </a:rPr>
            </a:br>
            <a:r>
              <a:rPr lang="en-US" sz="1600" b="1" i="0" dirty="0">
                <a:effectLst/>
                <a:latin typeface="Inter"/>
              </a:rPr>
              <a:t>2. Explain how the speaker transitioned from using Google Images to other resources. What impact did this have on their presentations?</a:t>
            </a:r>
            <a:endParaRPr lang="en-US" sz="1600" b="0" i="0" dirty="0">
              <a:effectLst/>
              <a:latin typeface="Inter"/>
            </a:endParaRPr>
          </a:p>
          <a:p>
            <a:pPr marL="0" indent="0">
              <a:lnSpc>
                <a:spcPct val="110000"/>
              </a:lnSpc>
              <a:buNone/>
            </a:pPr>
            <a:br>
              <a:rPr lang="en-US" sz="1600" b="0" i="0" dirty="0">
                <a:effectLst/>
                <a:latin typeface="Inter"/>
              </a:rPr>
            </a:br>
            <a:r>
              <a:rPr lang="en-US" sz="1600" b="1" i="0" dirty="0">
                <a:effectLst/>
                <a:latin typeface="Inter"/>
              </a:rPr>
              <a:t>3. What are the benefits of using templates from </a:t>
            </a:r>
            <a:r>
              <a:rPr lang="en-US" sz="1600" b="1" i="0" dirty="0" err="1">
                <a:effectLst/>
                <a:latin typeface="Inter"/>
              </a:rPr>
              <a:t>SlidesCarnival</a:t>
            </a:r>
            <a:r>
              <a:rPr lang="en-US" sz="1600" b="1" i="0" dirty="0">
                <a:effectLst/>
                <a:latin typeface="Inter"/>
              </a:rPr>
              <a:t>, as discussed in the video?</a:t>
            </a:r>
          </a:p>
          <a:p>
            <a:pPr marL="0" indent="0">
              <a:lnSpc>
                <a:spcPct val="110000"/>
              </a:lnSpc>
              <a:buNone/>
            </a:pPr>
            <a:br>
              <a:rPr lang="en-US" sz="1600" b="0" i="0" dirty="0">
                <a:effectLst/>
                <a:latin typeface="Inter"/>
              </a:rPr>
            </a:br>
            <a:r>
              <a:rPr lang="en-US" sz="1600" b="1" i="0" dirty="0">
                <a:effectLst/>
                <a:latin typeface="Inter"/>
              </a:rPr>
              <a:t>4. How does the speaker recommend customizing a chosen template for a presentation? Provide specific steps mentioned.</a:t>
            </a:r>
            <a:endParaRPr lang="en-US" sz="1600" b="0" i="0" dirty="0">
              <a:effectLst/>
              <a:latin typeface="Inter"/>
            </a:endParaRPr>
          </a:p>
          <a:p>
            <a:pPr marL="0" indent="0">
              <a:lnSpc>
                <a:spcPct val="110000"/>
              </a:lnSpc>
              <a:buNone/>
            </a:pPr>
            <a:br>
              <a:rPr lang="en-US" sz="1600" b="0" i="0" dirty="0">
                <a:effectLst/>
                <a:latin typeface="Inter"/>
              </a:rPr>
            </a:br>
            <a:r>
              <a:rPr lang="en-US" sz="1600" b="1" i="0" dirty="0">
                <a:effectLst/>
                <a:latin typeface="Inter"/>
              </a:rPr>
              <a:t>5. Discuss the importance of adhering to brand guidelines when creating presentations, as highlighted in the video.</a:t>
            </a:r>
            <a:endParaRPr lang="en-US" sz="1600" b="0" i="0" dirty="0">
              <a:effectLst/>
              <a:latin typeface="Inter"/>
            </a:endParaRPr>
          </a:p>
          <a:p>
            <a:pPr marL="0" indent="0">
              <a:lnSpc>
                <a:spcPct val="110000"/>
              </a:lnSpc>
              <a:buNone/>
            </a:pPr>
            <a:br>
              <a:rPr lang="en-US" sz="1600" b="0" i="0" dirty="0">
                <a:effectLst/>
                <a:latin typeface="Inter"/>
              </a:rPr>
            </a:br>
            <a:r>
              <a:rPr lang="en-US" sz="1600" b="1" i="0" dirty="0">
                <a:effectLst/>
                <a:latin typeface="Inter"/>
              </a:rPr>
              <a:t>6. What alternative websites does the speaker suggest for sourcing high-quality images and icons? List at least two.</a:t>
            </a:r>
            <a:endParaRPr lang="en-US" sz="1600" b="0" i="0" dirty="0">
              <a:effectLst/>
              <a:latin typeface="Inter"/>
            </a:endParaRPr>
          </a:p>
          <a:p>
            <a:pPr marL="0" indent="0">
              <a:lnSpc>
                <a:spcPct val="110000"/>
              </a:lnSpc>
              <a:buNone/>
            </a:pPr>
            <a:br>
              <a:rPr lang="en-US" sz="1600" b="0" i="0" dirty="0">
                <a:effectLst/>
                <a:latin typeface="Inter"/>
              </a:rPr>
            </a:br>
            <a:r>
              <a:rPr lang="en-US" sz="1600" b="1" i="0" dirty="0">
                <a:effectLst/>
                <a:latin typeface="Inter"/>
              </a:rPr>
              <a:t>7. What is the significance of using unique fonts in presentations, and how can viewers access new font ideas according to the speaker?</a:t>
            </a:r>
            <a:endParaRPr lang="en-US" sz="1600" b="0" i="0" dirty="0">
              <a:effectLst/>
              <a:latin typeface="Inter"/>
            </a:endParaRPr>
          </a:p>
          <a:p>
            <a:pPr marL="0" indent="0">
              <a:lnSpc>
                <a:spcPct val="100000"/>
              </a:lnSpc>
              <a:buNone/>
            </a:pPr>
            <a:endParaRPr lang="uk-UA" sz="600" dirty="0"/>
          </a:p>
        </p:txBody>
      </p:sp>
      <p:pic>
        <p:nvPicPr>
          <p:cNvPr id="5" name="Picture 4" descr="Microphone against a white background">
            <a:extLst>
              <a:ext uri="{FF2B5EF4-FFF2-40B4-BE49-F238E27FC236}">
                <a16:creationId xmlns:a16="http://schemas.microsoft.com/office/drawing/2014/main" id="{B5DC131C-1B33-D925-E42A-00D880E028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981" r="646" b="-1"/>
          <a:stretch/>
        </p:blipFill>
        <p:spPr>
          <a:xfrm>
            <a:off x="6095999" y="10"/>
            <a:ext cx="6096001" cy="6857990"/>
          </a:xfrm>
          <a:custGeom>
            <a:avLst/>
            <a:gdLst/>
            <a:ahLst/>
            <a:cxnLst/>
            <a:rect l="l" t="t" r="r" b="b"/>
            <a:pathLst>
              <a:path w="7641102" h="6858000">
                <a:moveTo>
                  <a:pt x="0" y="0"/>
                </a:moveTo>
                <a:lnTo>
                  <a:pt x="7641102" y="0"/>
                </a:lnTo>
                <a:lnTo>
                  <a:pt x="7641102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17944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6DA242-C379-F2AF-F4B9-E9C0AD67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Quiz</a:t>
            </a:r>
            <a:endParaRPr lang="uk-UA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BB34EA7-FDDB-2CAE-E69B-A0635F0B12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https://app.almanack.ai/resources/670d706f11147e82b0d06897</a:t>
            </a: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546130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138</TotalTime>
  <Words>367</Words>
  <Application>Microsoft Office PowerPoint</Application>
  <PresentationFormat>Широкий екран</PresentationFormat>
  <Paragraphs>27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Arial</vt:lpstr>
      <vt:lpstr>Gill Sans MT</vt:lpstr>
      <vt:lpstr>Inter</vt:lpstr>
      <vt:lpstr>MentiDisplay</vt:lpstr>
      <vt:lpstr>Roboto</vt:lpstr>
      <vt:lpstr>Галерея</vt:lpstr>
      <vt:lpstr>Presentation tools</vt:lpstr>
      <vt:lpstr>Презентація PowerPoint</vt:lpstr>
      <vt:lpstr>Look at the list of presentations and think about one you have seen recently.  Name three things you remember from it.</vt:lpstr>
      <vt:lpstr>Discuss the following questions</vt:lpstr>
      <vt:lpstr>Exploring Presentation Tools</vt:lpstr>
      <vt:lpstr>10 best presentation tools of 2024 </vt:lpstr>
      <vt:lpstr>Watch the video  “4 FREE Tools to Improve Your Next Presentation” and discuss the questions below</vt:lpstr>
      <vt:lpstr>Презентація PowerPoint</vt:lpstr>
      <vt:lpstr>Quiz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2024-10-15T08:29:10Z</dcterms:created>
  <dcterms:modified xsi:type="dcterms:W3CDTF">2024-10-15T19:28:57Z</dcterms:modified>
</cp:coreProperties>
</file>