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21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8AAA71-7C91-41A2-B885-58A8B8A036D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4DFA8B-3425-49AE-A63A-D79A3EA74BD2}">
      <dgm:prSet phldrT="[Текст]"/>
      <dgm:spPr/>
      <dgm:t>
        <a:bodyPr/>
        <a:lstStyle/>
        <a:p>
          <a:r>
            <a:rPr lang="uk-UA" dirty="0" smtClean="0"/>
            <a:t>Матеріал</a:t>
          </a:r>
          <a:endParaRPr lang="ru-RU" dirty="0"/>
        </a:p>
      </dgm:t>
    </dgm:pt>
    <dgm:pt modelId="{3B03853C-E3FF-467F-B2D4-3AAB049EE625}" type="parTrans" cxnId="{1200AD12-CA9A-4A9B-8ECE-3AABDAE83DFD}">
      <dgm:prSet/>
      <dgm:spPr/>
      <dgm:t>
        <a:bodyPr/>
        <a:lstStyle/>
        <a:p>
          <a:endParaRPr lang="ru-RU"/>
        </a:p>
      </dgm:t>
    </dgm:pt>
    <dgm:pt modelId="{D8BB9A75-F7E1-4793-91A2-C44874B55165}" type="sibTrans" cxnId="{1200AD12-CA9A-4A9B-8ECE-3AABDAE83DFD}">
      <dgm:prSet/>
      <dgm:spPr/>
      <dgm:t>
        <a:bodyPr/>
        <a:lstStyle/>
        <a:p>
          <a:endParaRPr lang="ru-RU"/>
        </a:p>
      </dgm:t>
    </dgm:pt>
    <dgm:pt modelId="{80CF1868-7C58-4C1A-91F9-9346653418F3}">
      <dgm:prSet phldrT="[Текст]"/>
      <dgm:spPr/>
      <dgm:t>
        <a:bodyPr/>
        <a:lstStyle/>
        <a:p>
          <a:r>
            <a:rPr lang="ru-RU" dirty="0" err="1" smtClean="0"/>
            <a:t>Технологія</a:t>
          </a:r>
          <a:endParaRPr lang="ru-RU" dirty="0"/>
        </a:p>
      </dgm:t>
    </dgm:pt>
    <dgm:pt modelId="{AAD30B9C-FE8D-46D6-A359-A2ACED56ED45}" type="parTrans" cxnId="{DD7B82AE-3038-4B69-95ED-5B94B4EE70B6}">
      <dgm:prSet/>
      <dgm:spPr/>
      <dgm:t>
        <a:bodyPr/>
        <a:lstStyle/>
        <a:p>
          <a:endParaRPr lang="ru-RU"/>
        </a:p>
      </dgm:t>
    </dgm:pt>
    <dgm:pt modelId="{CA7536B8-9C11-46D1-B1DA-DE204801D5DE}" type="sibTrans" cxnId="{DD7B82AE-3038-4B69-95ED-5B94B4EE70B6}">
      <dgm:prSet/>
      <dgm:spPr/>
      <dgm:t>
        <a:bodyPr/>
        <a:lstStyle/>
        <a:p>
          <a:endParaRPr lang="ru-RU"/>
        </a:p>
      </dgm:t>
    </dgm:pt>
    <dgm:pt modelId="{8F27E82A-75AD-4CF4-8B51-F61E8762621C}">
      <dgm:prSet phldrT="[Текст]"/>
      <dgm:spPr/>
      <dgm:t>
        <a:bodyPr/>
        <a:lstStyle/>
        <a:p>
          <a:r>
            <a:rPr lang="uk-UA" dirty="0" smtClean="0"/>
            <a:t>Енергія</a:t>
          </a:r>
          <a:endParaRPr lang="ru-RU" dirty="0"/>
        </a:p>
      </dgm:t>
    </dgm:pt>
    <dgm:pt modelId="{A77DC38B-AC29-4DFB-975B-2948E784741E}" type="parTrans" cxnId="{B5303338-3916-4716-B169-79A7AAC10AC5}">
      <dgm:prSet/>
      <dgm:spPr/>
      <dgm:t>
        <a:bodyPr/>
        <a:lstStyle/>
        <a:p>
          <a:endParaRPr lang="ru-RU"/>
        </a:p>
      </dgm:t>
    </dgm:pt>
    <dgm:pt modelId="{74AA49FB-FE10-44DA-BD08-F07C51454E73}" type="sibTrans" cxnId="{B5303338-3916-4716-B169-79A7AAC10AC5}">
      <dgm:prSet/>
      <dgm:spPr/>
      <dgm:t>
        <a:bodyPr/>
        <a:lstStyle/>
        <a:p>
          <a:endParaRPr lang="ru-RU"/>
        </a:p>
      </dgm:t>
    </dgm:pt>
    <dgm:pt modelId="{BA28A4C1-D9E8-4A4F-A80E-ADCB9A631043}">
      <dgm:prSet phldrT="[Текст]"/>
      <dgm:spPr/>
      <dgm:t>
        <a:bodyPr/>
        <a:lstStyle/>
        <a:p>
          <a:r>
            <a:rPr lang="uk-UA" dirty="0" smtClean="0"/>
            <a:t>Енергетика</a:t>
          </a:r>
          <a:endParaRPr lang="ru-RU" dirty="0"/>
        </a:p>
      </dgm:t>
    </dgm:pt>
    <dgm:pt modelId="{7AD47E22-5046-4212-97C3-B5C7A735DE1F}" type="parTrans" cxnId="{47908C5D-EF9D-471F-9F2D-44FF2D0F3293}">
      <dgm:prSet/>
      <dgm:spPr/>
      <dgm:t>
        <a:bodyPr/>
        <a:lstStyle/>
        <a:p>
          <a:endParaRPr lang="ru-RU"/>
        </a:p>
      </dgm:t>
    </dgm:pt>
    <dgm:pt modelId="{8DDF9F46-E112-494A-B33C-FB3EA38E3AAE}" type="sibTrans" cxnId="{47908C5D-EF9D-471F-9F2D-44FF2D0F3293}">
      <dgm:prSet/>
      <dgm:spPr/>
      <dgm:t>
        <a:bodyPr/>
        <a:lstStyle/>
        <a:p>
          <a:endParaRPr lang="ru-RU"/>
        </a:p>
      </dgm:t>
    </dgm:pt>
    <dgm:pt modelId="{8A2DF475-85C8-44D2-8EB2-40F8F711B970}">
      <dgm:prSet phldrT="[Текст]"/>
      <dgm:spPr/>
      <dgm:t>
        <a:bodyPr/>
        <a:lstStyle/>
        <a:p>
          <a:r>
            <a:rPr lang="uk-UA" b="1" dirty="0" smtClean="0">
              <a:solidFill>
                <a:srgbClr val="FF0000"/>
              </a:solidFill>
            </a:rPr>
            <a:t>Інформація</a:t>
          </a:r>
          <a:endParaRPr lang="ru-RU" b="1" dirty="0">
            <a:solidFill>
              <a:srgbClr val="FF0000"/>
            </a:solidFill>
          </a:endParaRPr>
        </a:p>
      </dgm:t>
    </dgm:pt>
    <dgm:pt modelId="{9CB6A4AD-C9EF-4DBC-AA5B-E536391C0D79}" type="parTrans" cxnId="{1C5DC29E-62C7-429C-A3AE-DCA6206593AC}">
      <dgm:prSet/>
      <dgm:spPr/>
      <dgm:t>
        <a:bodyPr/>
        <a:lstStyle/>
        <a:p>
          <a:endParaRPr lang="ru-RU"/>
        </a:p>
      </dgm:t>
    </dgm:pt>
    <dgm:pt modelId="{86D78E71-BA9D-4F8A-874D-043D770A1F40}" type="sibTrans" cxnId="{1C5DC29E-62C7-429C-A3AE-DCA6206593AC}">
      <dgm:prSet/>
      <dgm:spPr/>
      <dgm:t>
        <a:bodyPr/>
        <a:lstStyle/>
        <a:p>
          <a:endParaRPr lang="ru-RU"/>
        </a:p>
      </dgm:t>
    </dgm:pt>
    <dgm:pt modelId="{9D0FBCB7-61FD-40C9-9C44-B2C9407E14F8}">
      <dgm:prSet phldrT="[Текст]"/>
      <dgm:spPr/>
      <dgm:t>
        <a:bodyPr/>
        <a:lstStyle/>
        <a:p>
          <a:r>
            <a:rPr lang="uk-UA" dirty="0" smtClean="0">
              <a:solidFill>
                <a:srgbClr val="FF0000"/>
              </a:solidFill>
            </a:rPr>
            <a:t>Інформатика</a:t>
          </a:r>
          <a:endParaRPr lang="ru-RU" dirty="0">
            <a:solidFill>
              <a:srgbClr val="FF0000"/>
            </a:solidFill>
          </a:endParaRPr>
        </a:p>
      </dgm:t>
    </dgm:pt>
    <dgm:pt modelId="{DA37398B-82FE-4CA6-B704-C3189445CE0A}" type="parTrans" cxnId="{A0EA1382-73CD-4E75-8D2C-BAFB4D836B32}">
      <dgm:prSet/>
      <dgm:spPr/>
      <dgm:t>
        <a:bodyPr/>
        <a:lstStyle/>
        <a:p>
          <a:endParaRPr lang="ru-RU"/>
        </a:p>
      </dgm:t>
    </dgm:pt>
    <dgm:pt modelId="{A3F9FE1F-D670-44F3-864E-CA0896C3772F}" type="sibTrans" cxnId="{A0EA1382-73CD-4E75-8D2C-BAFB4D836B32}">
      <dgm:prSet/>
      <dgm:spPr/>
      <dgm:t>
        <a:bodyPr/>
        <a:lstStyle/>
        <a:p>
          <a:endParaRPr lang="ru-RU"/>
        </a:p>
      </dgm:t>
    </dgm:pt>
    <dgm:pt modelId="{99B82EB4-C783-4E7B-811D-A1EBA8CC05D1}" type="pres">
      <dgm:prSet presAssocID="{428AAA71-7C91-41A2-B885-58A8B8A036D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F8DE1C2-D26C-49C8-938B-BB65F5F2FADA}" type="pres">
      <dgm:prSet presAssocID="{714DFA8B-3425-49AE-A63A-D79A3EA74BD2}" presName="composite" presStyleCnt="0"/>
      <dgm:spPr/>
    </dgm:pt>
    <dgm:pt modelId="{69D81DB6-8041-4251-9852-460B0937592E}" type="pres">
      <dgm:prSet presAssocID="{714DFA8B-3425-49AE-A63A-D79A3EA74BD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94014-4140-4DA3-A708-9821D7E17C62}" type="pres">
      <dgm:prSet presAssocID="{714DFA8B-3425-49AE-A63A-D79A3EA74BD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D7CE5E-3FCE-46C0-BFEE-2FE115444662}" type="pres">
      <dgm:prSet presAssocID="{D8BB9A75-F7E1-4793-91A2-C44874B55165}" presName="space" presStyleCnt="0"/>
      <dgm:spPr/>
    </dgm:pt>
    <dgm:pt modelId="{3A7185F1-1A44-45AF-810A-D5A6016CA358}" type="pres">
      <dgm:prSet presAssocID="{8F27E82A-75AD-4CF4-8B51-F61E8762621C}" presName="composite" presStyleCnt="0"/>
      <dgm:spPr/>
    </dgm:pt>
    <dgm:pt modelId="{75F554CF-8BAA-4D0D-BB85-2A4F2D934887}" type="pres">
      <dgm:prSet presAssocID="{8F27E82A-75AD-4CF4-8B51-F61E8762621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CC2B3-BE61-4547-BAD9-27F9130986D3}" type="pres">
      <dgm:prSet presAssocID="{8F27E82A-75AD-4CF4-8B51-F61E8762621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C69CE-2CB4-481D-9FAA-464191B9D333}" type="pres">
      <dgm:prSet presAssocID="{74AA49FB-FE10-44DA-BD08-F07C51454E73}" presName="space" presStyleCnt="0"/>
      <dgm:spPr/>
    </dgm:pt>
    <dgm:pt modelId="{D5988A8E-4F3D-4E94-A735-12E82437E39A}" type="pres">
      <dgm:prSet presAssocID="{8A2DF475-85C8-44D2-8EB2-40F8F711B970}" presName="composite" presStyleCnt="0"/>
      <dgm:spPr/>
    </dgm:pt>
    <dgm:pt modelId="{202FA02B-E5EA-4F6C-8DB1-81D5AC463EA3}" type="pres">
      <dgm:prSet presAssocID="{8A2DF475-85C8-44D2-8EB2-40F8F711B97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56278-1D75-400E-BEF3-86B9137E4BD8}" type="pres">
      <dgm:prSet presAssocID="{8A2DF475-85C8-44D2-8EB2-40F8F711B97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C56A1E-A2EC-426B-9B48-6F51F0C8AE9B}" type="presOf" srcId="{BA28A4C1-D9E8-4A4F-A80E-ADCB9A631043}" destId="{282CC2B3-BE61-4547-BAD9-27F9130986D3}" srcOrd="0" destOrd="0" presId="urn:microsoft.com/office/officeart/2005/8/layout/hList1"/>
    <dgm:cxn modelId="{1200AD12-CA9A-4A9B-8ECE-3AABDAE83DFD}" srcId="{428AAA71-7C91-41A2-B885-58A8B8A036D3}" destId="{714DFA8B-3425-49AE-A63A-D79A3EA74BD2}" srcOrd="0" destOrd="0" parTransId="{3B03853C-E3FF-467F-B2D4-3AAB049EE625}" sibTransId="{D8BB9A75-F7E1-4793-91A2-C44874B55165}"/>
    <dgm:cxn modelId="{1C5DC29E-62C7-429C-A3AE-DCA6206593AC}" srcId="{428AAA71-7C91-41A2-B885-58A8B8A036D3}" destId="{8A2DF475-85C8-44D2-8EB2-40F8F711B970}" srcOrd="2" destOrd="0" parTransId="{9CB6A4AD-C9EF-4DBC-AA5B-E536391C0D79}" sibTransId="{86D78E71-BA9D-4F8A-874D-043D770A1F40}"/>
    <dgm:cxn modelId="{A0EA1382-73CD-4E75-8D2C-BAFB4D836B32}" srcId="{8A2DF475-85C8-44D2-8EB2-40F8F711B970}" destId="{9D0FBCB7-61FD-40C9-9C44-B2C9407E14F8}" srcOrd="0" destOrd="0" parTransId="{DA37398B-82FE-4CA6-B704-C3189445CE0A}" sibTransId="{A3F9FE1F-D670-44F3-864E-CA0896C3772F}"/>
    <dgm:cxn modelId="{D5146573-5F0B-48EC-9765-E7A0A19C630B}" type="presOf" srcId="{9D0FBCB7-61FD-40C9-9C44-B2C9407E14F8}" destId="{8CE56278-1D75-400E-BEF3-86B9137E4BD8}" srcOrd="0" destOrd="0" presId="urn:microsoft.com/office/officeart/2005/8/layout/hList1"/>
    <dgm:cxn modelId="{DD7B82AE-3038-4B69-95ED-5B94B4EE70B6}" srcId="{714DFA8B-3425-49AE-A63A-D79A3EA74BD2}" destId="{80CF1868-7C58-4C1A-91F9-9346653418F3}" srcOrd="0" destOrd="0" parTransId="{AAD30B9C-FE8D-46D6-A359-A2ACED56ED45}" sibTransId="{CA7536B8-9C11-46D1-B1DA-DE204801D5DE}"/>
    <dgm:cxn modelId="{8ABF364E-D562-4510-800D-AB8AB9344694}" type="presOf" srcId="{714DFA8B-3425-49AE-A63A-D79A3EA74BD2}" destId="{69D81DB6-8041-4251-9852-460B0937592E}" srcOrd="0" destOrd="0" presId="urn:microsoft.com/office/officeart/2005/8/layout/hList1"/>
    <dgm:cxn modelId="{DCFAA6D9-72AD-444D-A63B-3732B1473B00}" type="presOf" srcId="{8F27E82A-75AD-4CF4-8B51-F61E8762621C}" destId="{75F554CF-8BAA-4D0D-BB85-2A4F2D934887}" srcOrd="0" destOrd="0" presId="urn:microsoft.com/office/officeart/2005/8/layout/hList1"/>
    <dgm:cxn modelId="{B5303338-3916-4716-B169-79A7AAC10AC5}" srcId="{428AAA71-7C91-41A2-B885-58A8B8A036D3}" destId="{8F27E82A-75AD-4CF4-8B51-F61E8762621C}" srcOrd="1" destOrd="0" parTransId="{A77DC38B-AC29-4DFB-975B-2948E784741E}" sibTransId="{74AA49FB-FE10-44DA-BD08-F07C51454E73}"/>
    <dgm:cxn modelId="{7091DA8D-A574-4C86-BE24-59F6AC44A4F6}" type="presOf" srcId="{80CF1868-7C58-4C1A-91F9-9346653418F3}" destId="{B3F94014-4140-4DA3-A708-9821D7E17C62}" srcOrd="0" destOrd="0" presId="urn:microsoft.com/office/officeart/2005/8/layout/hList1"/>
    <dgm:cxn modelId="{82B1E0D4-DD58-4DA5-9B95-54C3AB9830EF}" type="presOf" srcId="{8A2DF475-85C8-44D2-8EB2-40F8F711B970}" destId="{202FA02B-E5EA-4F6C-8DB1-81D5AC463EA3}" srcOrd="0" destOrd="0" presId="urn:microsoft.com/office/officeart/2005/8/layout/hList1"/>
    <dgm:cxn modelId="{47908C5D-EF9D-471F-9F2D-44FF2D0F3293}" srcId="{8F27E82A-75AD-4CF4-8B51-F61E8762621C}" destId="{BA28A4C1-D9E8-4A4F-A80E-ADCB9A631043}" srcOrd="0" destOrd="0" parTransId="{7AD47E22-5046-4212-97C3-B5C7A735DE1F}" sibTransId="{8DDF9F46-E112-494A-B33C-FB3EA38E3AAE}"/>
    <dgm:cxn modelId="{9510E77F-033C-4914-AB8F-114A83319015}" type="presOf" srcId="{428AAA71-7C91-41A2-B885-58A8B8A036D3}" destId="{99B82EB4-C783-4E7B-811D-A1EBA8CC05D1}" srcOrd="0" destOrd="0" presId="urn:microsoft.com/office/officeart/2005/8/layout/hList1"/>
    <dgm:cxn modelId="{B5987079-E547-4669-8620-E0C396FD7B0D}" type="presParOf" srcId="{99B82EB4-C783-4E7B-811D-A1EBA8CC05D1}" destId="{2F8DE1C2-D26C-49C8-938B-BB65F5F2FADA}" srcOrd="0" destOrd="0" presId="urn:microsoft.com/office/officeart/2005/8/layout/hList1"/>
    <dgm:cxn modelId="{E0F0E175-F51B-47EE-8EBF-A598AF5FF88D}" type="presParOf" srcId="{2F8DE1C2-D26C-49C8-938B-BB65F5F2FADA}" destId="{69D81DB6-8041-4251-9852-460B0937592E}" srcOrd="0" destOrd="0" presId="urn:microsoft.com/office/officeart/2005/8/layout/hList1"/>
    <dgm:cxn modelId="{072D64A8-7950-4EA9-A35A-723DFED0C4DF}" type="presParOf" srcId="{2F8DE1C2-D26C-49C8-938B-BB65F5F2FADA}" destId="{B3F94014-4140-4DA3-A708-9821D7E17C62}" srcOrd="1" destOrd="0" presId="urn:microsoft.com/office/officeart/2005/8/layout/hList1"/>
    <dgm:cxn modelId="{863ACEAB-6AF3-4234-AE28-CC39A5C56D0F}" type="presParOf" srcId="{99B82EB4-C783-4E7B-811D-A1EBA8CC05D1}" destId="{85D7CE5E-3FCE-46C0-BFEE-2FE115444662}" srcOrd="1" destOrd="0" presId="urn:microsoft.com/office/officeart/2005/8/layout/hList1"/>
    <dgm:cxn modelId="{8389106F-0883-4770-A4BA-BE66B7E2E8AF}" type="presParOf" srcId="{99B82EB4-C783-4E7B-811D-A1EBA8CC05D1}" destId="{3A7185F1-1A44-45AF-810A-D5A6016CA358}" srcOrd="2" destOrd="0" presId="urn:microsoft.com/office/officeart/2005/8/layout/hList1"/>
    <dgm:cxn modelId="{3F35E4AE-583B-4DE8-80FD-74E0B1BD3F4E}" type="presParOf" srcId="{3A7185F1-1A44-45AF-810A-D5A6016CA358}" destId="{75F554CF-8BAA-4D0D-BB85-2A4F2D934887}" srcOrd="0" destOrd="0" presId="urn:microsoft.com/office/officeart/2005/8/layout/hList1"/>
    <dgm:cxn modelId="{C970174D-CDE8-47EA-A764-A624E1BE7F8D}" type="presParOf" srcId="{3A7185F1-1A44-45AF-810A-D5A6016CA358}" destId="{282CC2B3-BE61-4547-BAD9-27F9130986D3}" srcOrd="1" destOrd="0" presId="urn:microsoft.com/office/officeart/2005/8/layout/hList1"/>
    <dgm:cxn modelId="{40090E04-D377-4E2B-832A-40960647E0E2}" type="presParOf" srcId="{99B82EB4-C783-4E7B-811D-A1EBA8CC05D1}" destId="{6BDC69CE-2CB4-481D-9FAA-464191B9D333}" srcOrd="3" destOrd="0" presId="urn:microsoft.com/office/officeart/2005/8/layout/hList1"/>
    <dgm:cxn modelId="{1A4B6E66-AC74-42BE-9712-A878D55EF771}" type="presParOf" srcId="{99B82EB4-C783-4E7B-811D-A1EBA8CC05D1}" destId="{D5988A8E-4F3D-4E94-A735-12E82437E39A}" srcOrd="4" destOrd="0" presId="urn:microsoft.com/office/officeart/2005/8/layout/hList1"/>
    <dgm:cxn modelId="{25489068-0097-48F3-AABE-C73D3284C27D}" type="presParOf" srcId="{D5988A8E-4F3D-4E94-A735-12E82437E39A}" destId="{202FA02B-E5EA-4F6C-8DB1-81D5AC463EA3}" srcOrd="0" destOrd="0" presId="urn:microsoft.com/office/officeart/2005/8/layout/hList1"/>
    <dgm:cxn modelId="{556D383D-4132-4DB0-BB09-2B8380316DFB}" type="presParOf" srcId="{D5988A8E-4F3D-4E94-A735-12E82437E39A}" destId="{8CE56278-1D75-400E-BEF3-86B9137E4BD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37C450-2A6B-49FA-A5B6-6CFA291D53FE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971735-2CB0-4491-8C2C-EC77C1398D48}">
      <dgm:prSet phldrT="[Текст]"/>
      <dgm:spPr/>
      <dgm:t>
        <a:bodyPr/>
        <a:lstStyle/>
        <a:p>
          <a:r>
            <a:rPr lang="uk-UA" dirty="0" smtClean="0"/>
            <a:t>Взаємодія</a:t>
          </a:r>
          <a:endParaRPr lang="ru-RU" dirty="0"/>
        </a:p>
      </dgm:t>
    </dgm:pt>
    <dgm:pt modelId="{7667EC0A-76CA-4485-BCB7-C09D06A9321B}" type="parTrans" cxnId="{286C8DE4-A6BE-448A-96A3-DF18AABE4A49}">
      <dgm:prSet/>
      <dgm:spPr/>
      <dgm:t>
        <a:bodyPr/>
        <a:lstStyle/>
        <a:p>
          <a:endParaRPr lang="ru-RU"/>
        </a:p>
      </dgm:t>
    </dgm:pt>
    <dgm:pt modelId="{940C3C72-53E6-4CBB-A0CB-103314A10AEA}" type="sibTrans" cxnId="{286C8DE4-A6BE-448A-96A3-DF18AABE4A49}">
      <dgm:prSet/>
      <dgm:spPr/>
      <dgm:t>
        <a:bodyPr/>
        <a:lstStyle/>
        <a:p>
          <a:endParaRPr lang="ru-RU"/>
        </a:p>
      </dgm:t>
    </dgm:pt>
    <dgm:pt modelId="{309C9DC1-F31B-4EE6-B100-068C05FEF763}">
      <dgm:prSet phldrT="[Текст]"/>
      <dgm:spPr/>
      <dgm:t>
        <a:bodyPr/>
        <a:lstStyle/>
        <a:p>
          <a:r>
            <a:rPr lang="uk-UA" dirty="0" smtClean="0"/>
            <a:t>Матеріал (речовина)</a:t>
          </a:r>
          <a:endParaRPr lang="ru-RU" dirty="0"/>
        </a:p>
      </dgm:t>
    </dgm:pt>
    <dgm:pt modelId="{F4DAC2D1-2E3F-4FF7-B6B5-DCD21EE470F7}" type="parTrans" cxnId="{0A91AE0E-952D-491F-971F-BE7EA0C6765B}">
      <dgm:prSet/>
      <dgm:spPr/>
      <dgm:t>
        <a:bodyPr/>
        <a:lstStyle/>
        <a:p>
          <a:endParaRPr lang="ru-RU"/>
        </a:p>
      </dgm:t>
    </dgm:pt>
    <dgm:pt modelId="{18E532BD-D375-49F8-9C3F-D2F0AE9C6F65}" type="sibTrans" cxnId="{0A91AE0E-952D-491F-971F-BE7EA0C6765B}">
      <dgm:prSet/>
      <dgm:spPr/>
      <dgm:t>
        <a:bodyPr/>
        <a:lstStyle/>
        <a:p>
          <a:endParaRPr lang="ru-RU"/>
        </a:p>
      </dgm:t>
    </dgm:pt>
    <dgm:pt modelId="{D7A7ECBB-588C-428C-88E7-8E9EA61C95C4}">
      <dgm:prSet phldrT="[Текст]"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</a:rPr>
            <a:t>Закон збереження</a:t>
          </a:r>
          <a:endParaRPr lang="ru-RU" b="1" dirty="0">
            <a:solidFill>
              <a:srgbClr val="C00000"/>
            </a:solidFill>
          </a:endParaRPr>
        </a:p>
      </dgm:t>
    </dgm:pt>
    <dgm:pt modelId="{0CF0B38C-C180-487D-8814-6FF468C41D8D}" type="parTrans" cxnId="{5E7E70DE-8790-4F1C-B736-D0445A1E13E4}">
      <dgm:prSet/>
      <dgm:spPr>
        <a:ln w="22225">
          <a:noFill/>
        </a:ln>
      </dgm:spPr>
      <dgm:t>
        <a:bodyPr/>
        <a:lstStyle/>
        <a:p>
          <a:endParaRPr lang="ru-RU"/>
        </a:p>
      </dgm:t>
    </dgm:pt>
    <dgm:pt modelId="{113F6691-D98F-4EEE-8435-64B644B1CD52}" type="sibTrans" cxnId="{5E7E70DE-8790-4F1C-B736-D0445A1E13E4}">
      <dgm:prSet/>
      <dgm:spPr/>
      <dgm:t>
        <a:bodyPr/>
        <a:lstStyle/>
        <a:p>
          <a:endParaRPr lang="ru-RU"/>
        </a:p>
      </dgm:t>
    </dgm:pt>
    <dgm:pt modelId="{3E4582B2-FADA-4E58-BA4D-E8C152C81A3C}">
      <dgm:prSet phldrT="[Текст]"/>
      <dgm:spPr/>
      <dgm:t>
        <a:bodyPr/>
        <a:lstStyle/>
        <a:p>
          <a:r>
            <a:rPr lang="uk-UA" dirty="0" smtClean="0"/>
            <a:t>Енергія</a:t>
          </a:r>
          <a:endParaRPr lang="ru-RU" dirty="0"/>
        </a:p>
      </dgm:t>
    </dgm:pt>
    <dgm:pt modelId="{945B9DB7-B096-434B-BDF1-2A3553ACF09A}" type="parTrans" cxnId="{75AD3E32-52A1-4445-BF3C-8231D4CD1858}">
      <dgm:prSet/>
      <dgm:spPr/>
      <dgm:t>
        <a:bodyPr/>
        <a:lstStyle/>
        <a:p>
          <a:endParaRPr lang="ru-RU"/>
        </a:p>
      </dgm:t>
    </dgm:pt>
    <dgm:pt modelId="{E31F3514-49C5-4F69-ABDA-9EA02EC62A68}" type="sibTrans" cxnId="{75AD3E32-52A1-4445-BF3C-8231D4CD1858}">
      <dgm:prSet/>
      <dgm:spPr/>
      <dgm:t>
        <a:bodyPr/>
        <a:lstStyle/>
        <a:p>
          <a:endParaRPr lang="ru-RU"/>
        </a:p>
      </dgm:t>
    </dgm:pt>
    <dgm:pt modelId="{7FFCDF74-9754-4FFB-86B5-40F43EF9C73B}">
      <dgm:prSet phldrT="[Текст]"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</a:rPr>
            <a:t>Симетричність</a:t>
          </a:r>
          <a:endParaRPr lang="ru-RU" b="1" dirty="0">
            <a:solidFill>
              <a:srgbClr val="C00000"/>
            </a:solidFill>
          </a:endParaRPr>
        </a:p>
      </dgm:t>
    </dgm:pt>
    <dgm:pt modelId="{601A06CD-1AEC-47BF-A715-A1B47314BA6A}" type="parTrans" cxnId="{33442BD0-2419-4A1F-A80B-2CCEF8B035A2}">
      <dgm:prSet/>
      <dgm:spPr/>
      <dgm:t>
        <a:bodyPr/>
        <a:lstStyle/>
        <a:p>
          <a:endParaRPr lang="ru-RU"/>
        </a:p>
      </dgm:t>
    </dgm:pt>
    <dgm:pt modelId="{659178DC-436C-47A7-8AE2-DC922F6CEFC7}" type="sibTrans" cxnId="{33442BD0-2419-4A1F-A80B-2CCEF8B035A2}">
      <dgm:prSet/>
      <dgm:spPr/>
      <dgm:t>
        <a:bodyPr/>
        <a:lstStyle/>
        <a:p>
          <a:endParaRPr lang="ru-RU"/>
        </a:p>
      </dgm:t>
    </dgm:pt>
    <dgm:pt modelId="{AA498157-3A74-4BEE-A454-7E70CA3E89D8}" type="pres">
      <dgm:prSet presAssocID="{E837C450-2A6B-49FA-A5B6-6CFA291D53F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0A6CC15-3A4D-480C-AF2F-6ED4E6FB6B1D}" type="pres">
      <dgm:prSet presAssocID="{2B971735-2CB0-4491-8C2C-EC77C1398D48}" presName="root1" presStyleCnt="0"/>
      <dgm:spPr/>
    </dgm:pt>
    <dgm:pt modelId="{9439906D-3C4D-4D76-92AE-DBF44B127EF4}" type="pres">
      <dgm:prSet presAssocID="{2B971735-2CB0-4491-8C2C-EC77C1398D48}" presName="LevelOneTextNod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BCF903-AD70-4E2F-828F-837149D1E758}" type="pres">
      <dgm:prSet presAssocID="{2B971735-2CB0-4491-8C2C-EC77C1398D48}" presName="level2hierChild" presStyleCnt="0"/>
      <dgm:spPr/>
    </dgm:pt>
    <dgm:pt modelId="{ABADA726-E3E6-4CD0-AC9C-FC8FA7558F11}" type="pres">
      <dgm:prSet presAssocID="{F4DAC2D1-2E3F-4FF7-B6B5-DCD21EE470F7}" presName="conn2-1" presStyleLbl="parChTrans1D2" presStyleIdx="0" presStyleCnt="2"/>
      <dgm:spPr/>
      <dgm:t>
        <a:bodyPr/>
        <a:lstStyle/>
        <a:p>
          <a:endParaRPr lang="uk-UA"/>
        </a:p>
      </dgm:t>
    </dgm:pt>
    <dgm:pt modelId="{E93F8FF4-3C34-446E-A3AE-551E34E16274}" type="pres">
      <dgm:prSet presAssocID="{F4DAC2D1-2E3F-4FF7-B6B5-DCD21EE470F7}" presName="connTx" presStyleLbl="parChTrans1D2" presStyleIdx="0" presStyleCnt="2"/>
      <dgm:spPr/>
      <dgm:t>
        <a:bodyPr/>
        <a:lstStyle/>
        <a:p>
          <a:endParaRPr lang="uk-UA"/>
        </a:p>
      </dgm:t>
    </dgm:pt>
    <dgm:pt modelId="{F7FBE964-5FA9-433E-95C8-0A16617E98A0}" type="pres">
      <dgm:prSet presAssocID="{309C9DC1-F31B-4EE6-B100-068C05FEF763}" presName="root2" presStyleCnt="0"/>
      <dgm:spPr/>
    </dgm:pt>
    <dgm:pt modelId="{8F8DAE61-D651-4FCB-AD1D-C8D1F58AA8B1}" type="pres">
      <dgm:prSet presAssocID="{309C9DC1-F31B-4EE6-B100-068C05FEF763}" presName="LevelTwoTextNode" presStyleLbl="node2" presStyleIdx="0" presStyleCnt="2" custScaleX="9865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7A7C446-29BF-4CEE-BE00-0F96707B9C09}" type="pres">
      <dgm:prSet presAssocID="{309C9DC1-F31B-4EE6-B100-068C05FEF763}" presName="level3hierChild" presStyleCnt="0"/>
      <dgm:spPr/>
    </dgm:pt>
    <dgm:pt modelId="{F9F32B29-AA2D-4847-80AB-E0CFF714C02F}" type="pres">
      <dgm:prSet presAssocID="{0CF0B38C-C180-487D-8814-6FF468C41D8D}" presName="conn2-1" presStyleLbl="parChTrans1D3" presStyleIdx="0" presStyleCnt="1"/>
      <dgm:spPr/>
      <dgm:t>
        <a:bodyPr/>
        <a:lstStyle/>
        <a:p>
          <a:endParaRPr lang="uk-UA"/>
        </a:p>
      </dgm:t>
    </dgm:pt>
    <dgm:pt modelId="{EECD2F45-DA48-4051-92DF-3DB2815367E8}" type="pres">
      <dgm:prSet presAssocID="{0CF0B38C-C180-487D-8814-6FF468C41D8D}" presName="connTx" presStyleLbl="parChTrans1D3" presStyleIdx="0" presStyleCnt="1"/>
      <dgm:spPr/>
      <dgm:t>
        <a:bodyPr/>
        <a:lstStyle/>
        <a:p>
          <a:endParaRPr lang="uk-UA"/>
        </a:p>
      </dgm:t>
    </dgm:pt>
    <dgm:pt modelId="{6C3994C1-477E-406F-89B0-AD47DAEEA388}" type="pres">
      <dgm:prSet presAssocID="{D7A7ECBB-588C-428C-88E7-8E9EA61C95C4}" presName="root2" presStyleCnt="0"/>
      <dgm:spPr/>
    </dgm:pt>
    <dgm:pt modelId="{4820916F-7FC6-472E-B0ED-001CAA7A5078}" type="pres">
      <dgm:prSet presAssocID="{D7A7ECBB-588C-428C-88E7-8E9EA61C95C4}" presName="LevelTwoTextNode" presStyleLbl="node3" presStyleIdx="0" presStyleCnt="1" custLinFactNeighborY="-481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F4D128B-0E32-4CFC-953D-EAF15D3DEBB7}" type="pres">
      <dgm:prSet presAssocID="{D7A7ECBB-588C-428C-88E7-8E9EA61C95C4}" presName="level3hierChild" presStyleCnt="0"/>
      <dgm:spPr/>
    </dgm:pt>
    <dgm:pt modelId="{B94AE29F-920B-4E66-BABB-17755B2873D4}" type="pres">
      <dgm:prSet presAssocID="{945B9DB7-B096-434B-BDF1-2A3553ACF09A}" presName="conn2-1" presStyleLbl="parChTrans1D2" presStyleIdx="1" presStyleCnt="2"/>
      <dgm:spPr/>
      <dgm:t>
        <a:bodyPr/>
        <a:lstStyle/>
        <a:p>
          <a:endParaRPr lang="uk-UA"/>
        </a:p>
      </dgm:t>
    </dgm:pt>
    <dgm:pt modelId="{004B4F2B-DD5A-4D06-82F0-E65C8F549A9C}" type="pres">
      <dgm:prSet presAssocID="{945B9DB7-B096-434B-BDF1-2A3553ACF09A}" presName="connTx" presStyleLbl="parChTrans1D2" presStyleIdx="1" presStyleCnt="2"/>
      <dgm:spPr/>
      <dgm:t>
        <a:bodyPr/>
        <a:lstStyle/>
        <a:p>
          <a:endParaRPr lang="uk-UA"/>
        </a:p>
      </dgm:t>
    </dgm:pt>
    <dgm:pt modelId="{FA3B9BAA-5541-4C82-A679-3EA0178C702F}" type="pres">
      <dgm:prSet presAssocID="{3E4582B2-FADA-4E58-BA4D-E8C152C81A3C}" presName="root2" presStyleCnt="0"/>
      <dgm:spPr/>
    </dgm:pt>
    <dgm:pt modelId="{DFEA31CD-EA4B-4488-9BAE-004625022C1E}" type="pres">
      <dgm:prSet presAssocID="{3E4582B2-FADA-4E58-BA4D-E8C152C81A3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8BA4749-B74B-456B-94E4-636497E01408}" type="pres">
      <dgm:prSet presAssocID="{3E4582B2-FADA-4E58-BA4D-E8C152C81A3C}" presName="level3hierChild" presStyleCnt="0"/>
      <dgm:spPr/>
    </dgm:pt>
    <dgm:pt modelId="{759B12A8-4C8A-4B2E-B517-92751E74AE62}" type="pres">
      <dgm:prSet presAssocID="{7FFCDF74-9754-4FFB-86B5-40F43EF9C73B}" presName="root1" presStyleCnt="0"/>
      <dgm:spPr/>
    </dgm:pt>
    <dgm:pt modelId="{3D82059B-5C93-4378-A4CA-5EF99A90995C}" type="pres">
      <dgm:prSet presAssocID="{7FFCDF74-9754-4FFB-86B5-40F43EF9C73B}" presName="LevelOneTextNode" presStyleLbl="node0" presStyleIdx="1" presStyleCnt="2" custLinFactX="100000" custLinFactNeighborX="174827" custLinFactNeighborY="-630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F02AC-76E8-4028-8DD6-B40BD30A0897}" type="pres">
      <dgm:prSet presAssocID="{7FFCDF74-9754-4FFB-86B5-40F43EF9C73B}" presName="level2hierChild" presStyleCnt="0"/>
      <dgm:spPr/>
    </dgm:pt>
  </dgm:ptLst>
  <dgm:cxnLst>
    <dgm:cxn modelId="{F0815CFF-8615-47DA-8159-9BECF231FC57}" type="presOf" srcId="{F4DAC2D1-2E3F-4FF7-B6B5-DCD21EE470F7}" destId="{E93F8FF4-3C34-446E-A3AE-551E34E16274}" srcOrd="1" destOrd="0" presId="urn:microsoft.com/office/officeart/2005/8/layout/hierarchy2"/>
    <dgm:cxn modelId="{DE87F203-E874-4E6B-ACCA-9028D7B6EFB7}" type="presOf" srcId="{0CF0B38C-C180-487D-8814-6FF468C41D8D}" destId="{EECD2F45-DA48-4051-92DF-3DB2815367E8}" srcOrd="1" destOrd="0" presId="urn:microsoft.com/office/officeart/2005/8/layout/hierarchy2"/>
    <dgm:cxn modelId="{09619824-DE4B-4ACE-AEA1-ECBCF70775EE}" type="presOf" srcId="{309C9DC1-F31B-4EE6-B100-068C05FEF763}" destId="{8F8DAE61-D651-4FCB-AD1D-C8D1F58AA8B1}" srcOrd="0" destOrd="0" presId="urn:microsoft.com/office/officeart/2005/8/layout/hierarchy2"/>
    <dgm:cxn modelId="{5E7E70DE-8790-4F1C-B736-D0445A1E13E4}" srcId="{309C9DC1-F31B-4EE6-B100-068C05FEF763}" destId="{D7A7ECBB-588C-428C-88E7-8E9EA61C95C4}" srcOrd="0" destOrd="0" parTransId="{0CF0B38C-C180-487D-8814-6FF468C41D8D}" sibTransId="{113F6691-D98F-4EEE-8435-64B644B1CD52}"/>
    <dgm:cxn modelId="{BD17A0CC-4630-4ED9-B9AA-C598B2E25DC8}" type="presOf" srcId="{7FFCDF74-9754-4FFB-86B5-40F43EF9C73B}" destId="{3D82059B-5C93-4378-A4CA-5EF99A90995C}" srcOrd="0" destOrd="0" presId="urn:microsoft.com/office/officeart/2005/8/layout/hierarchy2"/>
    <dgm:cxn modelId="{286C8DE4-A6BE-448A-96A3-DF18AABE4A49}" srcId="{E837C450-2A6B-49FA-A5B6-6CFA291D53FE}" destId="{2B971735-2CB0-4491-8C2C-EC77C1398D48}" srcOrd="0" destOrd="0" parTransId="{7667EC0A-76CA-4485-BCB7-C09D06A9321B}" sibTransId="{940C3C72-53E6-4CBB-A0CB-103314A10AEA}"/>
    <dgm:cxn modelId="{C6DF06D0-CA41-44E2-B3AC-0BC57B1AA25A}" type="presOf" srcId="{2B971735-2CB0-4491-8C2C-EC77C1398D48}" destId="{9439906D-3C4D-4D76-92AE-DBF44B127EF4}" srcOrd="0" destOrd="0" presId="urn:microsoft.com/office/officeart/2005/8/layout/hierarchy2"/>
    <dgm:cxn modelId="{62B5F48C-D717-4DCD-BC5E-6D643B776856}" type="presOf" srcId="{945B9DB7-B096-434B-BDF1-2A3553ACF09A}" destId="{004B4F2B-DD5A-4D06-82F0-E65C8F549A9C}" srcOrd="1" destOrd="0" presId="urn:microsoft.com/office/officeart/2005/8/layout/hierarchy2"/>
    <dgm:cxn modelId="{57EE8CDA-EBED-4A7F-8938-82643314E5D0}" type="presOf" srcId="{D7A7ECBB-588C-428C-88E7-8E9EA61C95C4}" destId="{4820916F-7FC6-472E-B0ED-001CAA7A5078}" srcOrd="0" destOrd="0" presId="urn:microsoft.com/office/officeart/2005/8/layout/hierarchy2"/>
    <dgm:cxn modelId="{0E813DAC-3E28-4CDA-B104-324B7E7AE75F}" type="presOf" srcId="{F4DAC2D1-2E3F-4FF7-B6B5-DCD21EE470F7}" destId="{ABADA726-E3E6-4CD0-AC9C-FC8FA7558F11}" srcOrd="0" destOrd="0" presId="urn:microsoft.com/office/officeart/2005/8/layout/hierarchy2"/>
    <dgm:cxn modelId="{75AD3E32-52A1-4445-BF3C-8231D4CD1858}" srcId="{2B971735-2CB0-4491-8C2C-EC77C1398D48}" destId="{3E4582B2-FADA-4E58-BA4D-E8C152C81A3C}" srcOrd="1" destOrd="0" parTransId="{945B9DB7-B096-434B-BDF1-2A3553ACF09A}" sibTransId="{E31F3514-49C5-4F69-ABDA-9EA02EC62A68}"/>
    <dgm:cxn modelId="{33442BD0-2419-4A1F-A80B-2CCEF8B035A2}" srcId="{E837C450-2A6B-49FA-A5B6-6CFA291D53FE}" destId="{7FFCDF74-9754-4FFB-86B5-40F43EF9C73B}" srcOrd="1" destOrd="0" parTransId="{601A06CD-1AEC-47BF-A715-A1B47314BA6A}" sibTransId="{659178DC-436C-47A7-8AE2-DC922F6CEFC7}"/>
    <dgm:cxn modelId="{EF696809-AA37-49D0-816E-8B82847569F4}" type="presOf" srcId="{3E4582B2-FADA-4E58-BA4D-E8C152C81A3C}" destId="{DFEA31CD-EA4B-4488-9BAE-004625022C1E}" srcOrd="0" destOrd="0" presId="urn:microsoft.com/office/officeart/2005/8/layout/hierarchy2"/>
    <dgm:cxn modelId="{E33AA96D-4D67-4EE0-AD18-76A410C6A998}" type="presOf" srcId="{0CF0B38C-C180-487D-8814-6FF468C41D8D}" destId="{F9F32B29-AA2D-4847-80AB-E0CFF714C02F}" srcOrd="0" destOrd="0" presId="urn:microsoft.com/office/officeart/2005/8/layout/hierarchy2"/>
    <dgm:cxn modelId="{0A91AE0E-952D-491F-971F-BE7EA0C6765B}" srcId="{2B971735-2CB0-4491-8C2C-EC77C1398D48}" destId="{309C9DC1-F31B-4EE6-B100-068C05FEF763}" srcOrd="0" destOrd="0" parTransId="{F4DAC2D1-2E3F-4FF7-B6B5-DCD21EE470F7}" sibTransId="{18E532BD-D375-49F8-9C3F-D2F0AE9C6F65}"/>
    <dgm:cxn modelId="{125CBAE8-2027-4867-93F8-3F99B616D40A}" type="presOf" srcId="{945B9DB7-B096-434B-BDF1-2A3553ACF09A}" destId="{B94AE29F-920B-4E66-BABB-17755B2873D4}" srcOrd="0" destOrd="0" presId="urn:microsoft.com/office/officeart/2005/8/layout/hierarchy2"/>
    <dgm:cxn modelId="{892F3314-8531-4EA6-8BA2-6B24ED77FB09}" type="presOf" srcId="{E837C450-2A6B-49FA-A5B6-6CFA291D53FE}" destId="{AA498157-3A74-4BEE-A454-7E70CA3E89D8}" srcOrd="0" destOrd="0" presId="urn:microsoft.com/office/officeart/2005/8/layout/hierarchy2"/>
    <dgm:cxn modelId="{57FA189B-968E-40CA-A00E-AC6C12C29D13}" type="presParOf" srcId="{AA498157-3A74-4BEE-A454-7E70CA3E89D8}" destId="{F0A6CC15-3A4D-480C-AF2F-6ED4E6FB6B1D}" srcOrd="0" destOrd="0" presId="urn:microsoft.com/office/officeart/2005/8/layout/hierarchy2"/>
    <dgm:cxn modelId="{30A429CE-00B0-406A-ACA8-A1496499C6F0}" type="presParOf" srcId="{F0A6CC15-3A4D-480C-AF2F-6ED4E6FB6B1D}" destId="{9439906D-3C4D-4D76-92AE-DBF44B127EF4}" srcOrd="0" destOrd="0" presId="urn:microsoft.com/office/officeart/2005/8/layout/hierarchy2"/>
    <dgm:cxn modelId="{11A3FC25-98A8-41AD-8123-DB205A70F7BE}" type="presParOf" srcId="{F0A6CC15-3A4D-480C-AF2F-6ED4E6FB6B1D}" destId="{E7BCF903-AD70-4E2F-828F-837149D1E758}" srcOrd="1" destOrd="0" presId="urn:microsoft.com/office/officeart/2005/8/layout/hierarchy2"/>
    <dgm:cxn modelId="{FBCCB4ED-3A9C-4998-9406-1C8A73670408}" type="presParOf" srcId="{E7BCF903-AD70-4E2F-828F-837149D1E758}" destId="{ABADA726-E3E6-4CD0-AC9C-FC8FA7558F11}" srcOrd="0" destOrd="0" presId="urn:microsoft.com/office/officeart/2005/8/layout/hierarchy2"/>
    <dgm:cxn modelId="{0A294FB9-E282-48EA-AE4E-BDF0B467EAD2}" type="presParOf" srcId="{ABADA726-E3E6-4CD0-AC9C-FC8FA7558F11}" destId="{E93F8FF4-3C34-446E-A3AE-551E34E16274}" srcOrd="0" destOrd="0" presId="urn:microsoft.com/office/officeart/2005/8/layout/hierarchy2"/>
    <dgm:cxn modelId="{2CCD0A13-1038-4030-B1C0-B8F89E67AA1B}" type="presParOf" srcId="{E7BCF903-AD70-4E2F-828F-837149D1E758}" destId="{F7FBE964-5FA9-433E-95C8-0A16617E98A0}" srcOrd="1" destOrd="0" presId="urn:microsoft.com/office/officeart/2005/8/layout/hierarchy2"/>
    <dgm:cxn modelId="{5A4E1E41-BF88-42FE-9B92-EF866E4DD37C}" type="presParOf" srcId="{F7FBE964-5FA9-433E-95C8-0A16617E98A0}" destId="{8F8DAE61-D651-4FCB-AD1D-C8D1F58AA8B1}" srcOrd="0" destOrd="0" presId="urn:microsoft.com/office/officeart/2005/8/layout/hierarchy2"/>
    <dgm:cxn modelId="{09CAFF2F-366B-4FA5-83AC-03992EE1203D}" type="presParOf" srcId="{F7FBE964-5FA9-433E-95C8-0A16617E98A0}" destId="{A7A7C446-29BF-4CEE-BE00-0F96707B9C09}" srcOrd="1" destOrd="0" presId="urn:microsoft.com/office/officeart/2005/8/layout/hierarchy2"/>
    <dgm:cxn modelId="{134354D3-EA60-40F7-B3FC-0199486834FB}" type="presParOf" srcId="{A7A7C446-29BF-4CEE-BE00-0F96707B9C09}" destId="{F9F32B29-AA2D-4847-80AB-E0CFF714C02F}" srcOrd="0" destOrd="0" presId="urn:microsoft.com/office/officeart/2005/8/layout/hierarchy2"/>
    <dgm:cxn modelId="{7A2461DB-8620-4A13-8EA6-0F1F1A04C38C}" type="presParOf" srcId="{F9F32B29-AA2D-4847-80AB-E0CFF714C02F}" destId="{EECD2F45-DA48-4051-92DF-3DB2815367E8}" srcOrd="0" destOrd="0" presId="urn:microsoft.com/office/officeart/2005/8/layout/hierarchy2"/>
    <dgm:cxn modelId="{75E9F85B-699B-438A-BF36-5446F27827F6}" type="presParOf" srcId="{A7A7C446-29BF-4CEE-BE00-0F96707B9C09}" destId="{6C3994C1-477E-406F-89B0-AD47DAEEA388}" srcOrd="1" destOrd="0" presId="urn:microsoft.com/office/officeart/2005/8/layout/hierarchy2"/>
    <dgm:cxn modelId="{A6DCF637-CC79-4D33-96C6-DB94BF86674B}" type="presParOf" srcId="{6C3994C1-477E-406F-89B0-AD47DAEEA388}" destId="{4820916F-7FC6-472E-B0ED-001CAA7A5078}" srcOrd="0" destOrd="0" presId="urn:microsoft.com/office/officeart/2005/8/layout/hierarchy2"/>
    <dgm:cxn modelId="{5DCEFE95-F2E4-408D-BBBB-DE0CA313C83A}" type="presParOf" srcId="{6C3994C1-477E-406F-89B0-AD47DAEEA388}" destId="{0F4D128B-0E32-4CFC-953D-EAF15D3DEBB7}" srcOrd="1" destOrd="0" presId="urn:microsoft.com/office/officeart/2005/8/layout/hierarchy2"/>
    <dgm:cxn modelId="{F495FBE9-7514-461D-9B37-2BF710C42900}" type="presParOf" srcId="{E7BCF903-AD70-4E2F-828F-837149D1E758}" destId="{B94AE29F-920B-4E66-BABB-17755B2873D4}" srcOrd="2" destOrd="0" presId="urn:microsoft.com/office/officeart/2005/8/layout/hierarchy2"/>
    <dgm:cxn modelId="{5F97CE7C-FCD9-4E59-A9A9-551E03117A3F}" type="presParOf" srcId="{B94AE29F-920B-4E66-BABB-17755B2873D4}" destId="{004B4F2B-DD5A-4D06-82F0-E65C8F549A9C}" srcOrd="0" destOrd="0" presId="urn:microsoft.com/office/officeart/2005/8/layout/hierarchy2"/>
    <dgm:cxn modelId="{5C69566F-50DC-48E7-B84D-992A1D1DF762}" type="presParOf" srcId="{E7BCF903-AD70-4E2F-828F-837149D1E758}" destId="{FA3B9BAA-5541-4C82-A679-3EA0178C702F}" srcOrd="3" destOrd="0" presId="urn:microsoft.com/office/officeart/2005/8/layout/hierarchy2"/>
    <dgm:cxn modelId="{EB5EA34F-73D8-483E-888F-D36AEC491BED}" type="presParOf" srcId="{FA3B9BAA-5541-4C82-A679-3EA0178C702F}" destId="{DFEA31CD-EA4B-4488-9BAE-004625022C1E}" srcOrd="0" destOrd="0" presId="urn:microsoft.com/office/officeart/2005/8/layout/hierarchy2"/>
    <dgm:cxn modelId="{B3E4ECA5-73CD-453B-B50E-762BCA249C05}" type="presParOf" srcId="{FA3B9BAA-5541-4C82-A679-3EA0178C702F}" destId="{98BA4749-B74B-456B-94E4-636497E01408}" srcOrd="1" destOrd="0" presId="urn:microsoft.com/office/officeart/2005/8/layout/hierarchy2"/>
    <dgm:cxn modelId="{595E4318-7EF5-48BA-BE30-0192AF1DFDB5}" type="presParOf" srcId="{AA498157-3A74-4BEE-A454-7E70CA3E89D8}" destId="{759B12A8-4C8A-4B2E-B517-92751E74AE62}" srcOrd="1" destOrd="0" presId="urn:microsoft.com/office/officeart/2005/8/layout/hierarchy2"/>
    <dgm:cxn modelId="{A1C0CAD9-0967-4A47-963D-22A370B44A5D}" type="presParOf" srcId="{759B12A8-4C8A-4B2E-B517-92751E74AE62}" destId="{3D82059B-5C93-4378-A4CA-5EF99A90995C}" srcOrd="0" destOrd="0" presId="urn:microsoft.com/office/officeart/2005/8/layout/hierarchy2"/>
    <dgm:cxn modelId="{AFF6E158-5B1F-462B-B594-F1A5C04ACD09}" type="presParOf" srcId="{759B12A8-4C8A-4B2E-B517-92751E74AE62}" destId="{40BF02AC-76E8-4028-8DD6-B40BD30A089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6250B-8E51-4DF9-9A70-0AD3505FB79C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</dgm:pt>
    <dgm:pt modelId="{345B0835-7911-4FDC-B21A-BE169AAABC99}">
      <dgm:prSet phldrT="[Текст]"/>
      <dgm:spPr/>
      <dgm:t>
        <a:bodyPr/>
        <a:lstStyle/>
        <a:p>
          <a:r>
            <a:rPr lang="uk-UA" dirty="0" smtClean="0"/>
            <a:t>Переходи між речовиною та енергією</a:t>
          </a:r>
          <a:endParaRPr lang="ru-RU" dirty="0"/>
        </a:p>
      </dgm:t>
    </dgm:pt>
    <dgm:pt modelId="{1299234B-141C-4EFA-9232-9203572F655E}" type="parTrans" cxnId="{800BB68D-C6C8-40A9-BD4F-3D0544E398EB}">
      <dgm:prSet/>
      <dgm:spPr/>
      <dgm:t>
        <a:bodyPr/>
        <a:lstStyle/>
        <a:p>
          <a:endParaRPr lang="ru-RU"/>
        </a:p>
      </dgm:t>
    </dgm:pt>
    <dgm:pt modelId="{71531976-A6AB-4581-AE93-579A5C57958A}" type="sibTrans" cxnId="{800BB68D-C6C8-40A9-BD4F-3D0544E398EB}">
      <dgm:prSet/>
      <dgm:spPr/>
      <dgm:t>
        <a:bodyPr/>
        <a:lstStyle/>
        <a:p>
          <a:endParaRPr lang="ru-RU"/>
        </a:p>
      </dgm:t>
    </dgm:pt>
    <dgm:pt modelId="{E6BEA78A-A970-4954-9366-71092AEDBA80}">
      <dgm:prSet phldrT="[Текст]"/>
      <dgm:spPr/>
      <dgm:t>
        <a:bodyPr/>
        <a:lstStyle/>
        <a:p>
          <a:r>
            <a:rPr lang="uk-UA" dirty="0" smtClean="0"/>
            <a:t>Константа співвідношення</a:t>
          </a:r>
          <a:endParaRPr lang="ru-RU" dirty="0"/>
        </a:p>
      </dgm:t>
    </dgm:pt>
    <dgm:pt modelId="{6CDB936C-CA0D-48D6-BD6D-7FB091832E8F}" type="parTrans" cxnId="{EF9ED355-C0F8-4BD7-947E-E3634557561C}">
      <dgm:prSet/>
      <dgm:spPr/>
      <dgm:t>
        <a:bodyPr/>
        <a:lstStyle/>
        <a:p>
          <a:endParaRPr lang="ru-RU"/>
        </a:p>
      </dgm:t>
    </dgm:pt>
    <dgm:pt modelId="{99F13A6B-628B-4EB9-BA82-571FDE601819}" type="sibTrans" cxnId="{EF9ED355-C0F8-4BD7-947E-E3634557561C}">
      <dgm:prSet/>
      <dgm:spPr/>
      <dgm:t>
        <a:bodyPr/>
        <a:lstStyle/>
        <a:p>
          <a:endParaRPr lang="ru-RU"/>
        </a:p>
      </dgm:t>
    </dgm:pt>
    <dgm:pt modelId="{EA6E5743-55C1-4168-8B9B-7EB9D2ACE845}">
      <dgm:prSet phldrT="[Текст]"/>
      <dgm:spPr/>
      <dgm:t>
        <a:bodyPr/>
        <a:lstStyle/>
        <a:p>
          <a:r>
            <a:rPr lang="uk-UA" dirty="0" smtClean="0"/>
            <a:t>Загальний баланс</a:t>
          </a:r>
          <a:endParaRPr lang="ru-RU" dirty="0"/>
        </a:p>
      </dgm:t>
    </dgm:pt>
    <dgm:pt modelId="{96729743-D73D-4294-9D14-908906280C38}" type="parTrans" cxnId="{1B062058-AFFE-4E56-AC40-EBEE6CDCBCEA}">
      <dgm:prSet/>
      <dgm:spPr/>
      <dgm:t>
        <a:bodyPr/>
        <a:lstStyle/>
        <a:p>
          <a:endParaRPr lang="ru-RU"/>
        </a:p>
      </dgm:t>
    </dgm:pt>
    <dgm:pt modelId="{01C6D7ED-80BF-487E-9D4E-73B1D535E1A2}" type="sibTrans" cxnId="{1B062058-AFFE-4E56-AC40-EBEE6CDCBCEA}">
      <dgm:prSet/>
      <dgm:spPr/>
      <dgm:t>
        <a:bodyPr/>
        <a:lstStyle/>
        <a:p>
          <a:endParaRPr lang="ru-RU"/>
        </a:p>
      </dgm:t>
    </dgm:pt>
    <dgm:pt modelId="{667CC1E0-CCDA-4A27-8936-3C3D8E38A05A}" type="pres">
      <dgm:prSet presAssocID="{5FF6250B-8E51-4DF9-9A70-0AD3505FB79C}" presName="Name0" presStyleCnt="0">
        <dgm:presLayoutVars>
          <dgm:dir/>
          <dgm:resizeHandles val="exact"/>
        </dgm:presLayoutVars>
      </dgm:prSet>
      <dgm:spPr/>
    </dgm:pt>
    <dgm:pt modelId="{E7DAADE4-5735-4211-80FD-C6F3FF9A0380}" type="pres">
      <dgm:prSet presAssocID="{345B0835-7911-4FDC-B21A-BE169AAABC99}" presName="node" presStyleLbl="node1" presStyleIdx="0" presStyleCnt="3" custScaleX="16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028C1-32FA-458F-8F70-170CF23549D7}" type="pres">
      <dgm:prSet presAssocID="{71531976-A6AB-4581-AE93-579A5C57958A}" presName="sibTrans" presStyleLbl="sibTrans2D1" presStyleIdx="0" presStyleCnt="2"/>
      <dgm:spPr/>
      <dgm:t>
        <a:bodyPr/>
        <a:lstStyle/>
        <a:p>
          <a:endParaRPr lang="uk-UA"/>
        </a:p>
      </dgm:t>
    </dgm:pt>
    <dgm:pt modelId="{D6E9C6ED-9567-4016-AD60-29D789C99B77}" type="pres">
      <dgm:prSet presAssocID="{71531976-A6AB-4581-AE93-579A5C57958A}" presName="connectorText" presStyleLbl="sibTrans2D1" presStyleIdx="0" presStyleCnt="2"/>
      <dgm:spPr/>
      <dgm:t>
        <a:bodyPr/>
        <a:lstStyle/>
        <a:p>
          <a:endParaRPr lang="uk-UA"/>
        </a:p>
      </dgm:t>
    </dgm:pt>
    <dgm:pt modelId="{A4155EE5-4EA4-45B1-90DE-A2CAB4A89868}" type="pres">
      <dgm:prSet presAssocID="{E6BEA78A-A970-4954-9366-71092AEDBA8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3259E-9F61-41B8-A88F-2366B0D463C0}" type="pres">
      <dgm:prSet presAssocID="{99F13A6B-628B-4EB9-BA82-571FDE601819}" presName="sibTrans" presStyleLbl="sibTrans2D1" presStyleIdx="1" presStyleCnt="2"/>
      <dgm:spPr/>
      <dgm:t>
        <a:bodyPr/>
        <a:lstStyle/>
        <a:p>
          <a:endParaRPr lang="uk-UA"/>
        </a:p>
      </dgm:t>
    </dgm:pt>
    <dgm:pt modelId="{D1FCC538-8B29-4FA1-A6B9-39A0F785AEB3}" type="pres">
      <dgm:prSet presAssocID="{99F13A6B-628B-4EB9-BA82-571FDE601819}" presName="connectorText" presStyleLbl="sibTrans2D1" presStyleIdx="1" presStyleCnt="2"/>
      <dgm:spPr/>
      <dgm:t>
        <a:bodyPr/>
        <a:lstStyle/>
        <a:p>
          <a:endParaRPr lang="uk-UA"/>
        </a:p>
      </dgm:t>
    </dgm:pt>
    <dgm:pt modelId="{E157FC1B-8C2F-43D6-B90B-11626DB76E6A}" type="pres">
      <dgm:prSet presAssocID="{EA6E5743-55C1-4168-8B9B-7EB9D2ACE84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365B0F-2DE8-4C8A-872A-85294FDBBD5C}" type="presOf" srcId="{EA6E5743-55C1-4168-8B9B-7EB9D2ACE845}" destId="{E157FC1B-8C2F-43D6-B90B-11626DB76E6A}" srcOrd="0" destOrd="0" presId="urn:microsoft.com/office/officeart/2005/8/layout/process1"/>
    <dgm:cxn modelId="{9BA84E16-CAC2-4B3E-9F6A-E1CD3A351E51}" type="presOf" srcId="{99F13A6B-628B-4EB9-BA82-571FDE601819}" destId="{4713259E-9F61-41B8-A88F-2366B0D463C0}" srcOrd="0" destOrd="0" presId="urn:microsoft.com/office/officeart/2005/8/layout/process1"/>
    <dgm:cxn modelId="{389D10C9-151D-46B0-B324-E98AFE1D818F}" type="presOf" srcId="{345B0835-7911-4FDC-B21A-BE169AAABC99}" destId="{E7DAADE4-5735-4211-80FD-C6F3FF9A0380}" srcOrd="0" destOrd="0" presId="urn:microsoft.com/office/officeart/2005/8/layout/process1"/>
    <dgm:cxn modelId="{545B8B6E-1430-4D96-BC9B-180C1ADD1389}" type="presOf" srcId="{E6BEA78A-A970-4954-9366-71092AEDBA80}" destId="{A4155EE5-4EA4-45B1-90DE-A2CAB4A89868}" srcOrd="0" destOrd="0" presId="urn:microsoft.com/office/officeart/2005/8/layout/process1"/>
    <dgm:cxn modelId="{800BB68D-C6C8-40A9-BD4F-3D0544E398EB}" srcId="{5FF6250B-8E51-4DF9-9A70-0AD3505FB79C}" destId="{345B0835-7911-4FDC-B21A-BE169AAABC99}" srcOrd="0" destOrd="0" parTransId="{1299234B-141C-4EFA-9232-9203572F655E}" sibTransId="{71531976-A6AB-4581-AE93-579A5C57958A}"/>
    <dgm:cxn modelId="{1B062058-AFFE-4E56-AC40-EBEE6CDCBCEA}" srcId="{5FF6250B-8E51-4DF9-9A70-0AD3505FB79C}" destId="{EA6E5743-55C1-4168-8B9B-7EB9D2ACE845}" srcOrd="2" destOrd="0" parTransId="{96729743-D73D-4294-9D14-908906280C38}" sibTransId="{01C6D7ED-80BF-487E-9D4E-73B1D535E1A2}"/>
    <dgm:cxn modelId="{7C0B3DA9-AF85-4895-9728-7B62673E7F50}" type="presOf" srcId="{99F13A6B-628B-4EB9-BA82-571FDE601819}" destId="{D1FCC538-8B29-4FA1-A6B9-39A0F785AEB3}" srcOrd="1" destOrd="0" presId="urn:microsoft.com/office/officeart/2005/8/layout/process1"/>
    <dgm:cxn modelId="{3B8A86E2-08CE-4C17-B51D-A24CCFE23B7D}" type="presOf" srcId="{71531976-A6AB-4581-AE93-579A5C57958A}" destId="{F7A028C1-32FA-458F-8F70-170CF23549D7}" srcOrd="0" destOrd="0" presId="urn:microsoft.com/office/officeart/2005/8/layout/process1"/>
    <dgm:cxn modelId="{EF9ED355-C0F8-4BD7-947E-E3634557561C}" srcId="{5FF6250B-8E51-4DF9-9A70-0AD3505FB79C}" destId="{E6BEA78A-A970-4954-9366-71092AEDBA80}" srcOrd="1" destOrd="0" parTransId="{6CDB936C-CA0D-48D6-BD6D-7FB091832E8F}" sibTransId="{99F13A6B-628B-4EB9-BA82-571FDE601819}"/>
    <dgm:cxn modelId="{A2DC1C01-4796-4A1B-920E-C8A62F3EE936}" type="presOf" srcId="{71531976-A6AB-4581-AE93-579A5C57958A}" destId="{D6E9C6ED-9567-4016-AD60-29D789C99B77}" srcOrd="1" destOrd="0" presId="urn:microsoft.com/office/officeart/2005/8/layout/process1"/>
    <dgm:cxn modelId="{67983AFB-E75D-4072-B3A5-653C3427B471}" type="presOf" srcId="{5FF6250B-8E51-4DF9-9A70-0AD3505FB79C}" destId="{667CC1E0-CCDA-4A27-8936-3C3D8E38A05A}" srcOrd="0" destOrd="0" presId="urn:microsoft.com/office/officeart/2005/8/layout/process1"/>
    <dgm:cxn modelId="{332AC1C9-C904-4AFD-A8BF-AF9CA01F9BEA}" type="presParOf" srcId="{667CC1E0-CCDA-4A27-8936-3C3D8E38A05A}" destId="{E7DAADE4-5735-4211-80FD-C6F3FF9A0380}" srcOrd="0" destOrd="0" presId="urn:microsoft.com/office/officeart/2005/8/layout/process1"/>
    <dgm:cxn modelId="{9AA293D1-3019-4948-8CD4-C9FD6115756E}" type="presParOf" srcId="{667CC1E0-CCDA-4A27-8936-3C3D8E38A05A}" destId="{F7A028C1-32FA-458F-8F70-170CF23549D7}" srcOrd="1" destOrd="0" presId="urn:microsoft.com/office/officeart/2005/8/layout/process1"/>
    <dgm:cxn modelId="{D6D867DC-E9D6-4077-966B-30A02F5BFA66}" type="presParOf" srcId="{F7A028C1-32FA-458F-8F70-170CF23549D7}" destId="{D6E9C6ED-9567-4016-AD60-29D789C99B77}" srcOrd="0" destOrd="0" presId="urn:microsoft.com/office/officeart/2005/8/layout/process1"/>
    <dgm:cxn modelId="{15D84E53-DC14-496D-924C-30B1B0378C62}" type="presParOf" srcId="{667CC1E0-CCDA-4A27-8936-3C3D8E38A05A}" destId="{A4155EE5-4EA4-45B1-90DE-A2CAB4A89868}" srcOrd="2" destOrd="0" presId="urn:microsoft.com/office/officeart/2005/8/layout/process1"/>
    <dgm:cxn modelId="{4F61E52D-ECEA-44D2-AF2C-65228C71CA92}" type="presParOf" srcId="{667CC1E0-CCDA-4A27-8936-3C3D8E38A05A}" destId="{4713259E-9F61-41B8-A88F-2366B0D463C0}" srcOrd="3" destOrd="0" presId="urn:microsoft.com/office/officeart/2005/8/layout/process1"/>
    <dgm:cxn modelId="{93742D1E-3F9F-461E-B3D7-BA5A59399E49}" type="presParOf" srcId="{4713259E-9F61-41B8-A88F-2366B0D463C0}" destId="{D1FCC538-8B29-4FA1-A6B9-39A0F785AEB3}" srcOrd="0" destOrd="0" presId="urn:microsoft.com/office/officeart/2005/8/layout/process1"/>
    <dgm:cxn modelId="{EE732CC6-A663-4BC3-9EDB-69F7648D60D4}" type="presParOf" srcId="{667CC1E0-CCDA-4A27-8936-3C3D8E38A05A}" destId="{E157FC1B-8C2F-43D6-B90B-11626DB76E6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6F16C8-60F6-44BD-AB81-4A51078EB88E}" type="doc">
      <dgm:prSet loTypeId="urn:microsoft.com/office/officeart/2005/8/layout/process1" loCatId="process" qsTypeId="urn:microsoft.com/office/officeart/2005/8/quickstyle/3d5" qsCatId="3D" csTypeId="urn:microsoft.com/office/officeart/2005/8/colors/accent2_5" csCatId="accent2" phldr="1"/>
      <dgm:spPr/>
    </dgm:pt>
    <dgm:pt modelId="{D8B1104C-9B44-4C5C-830A-A6F3E025ED0E}">
      <dgm:prSet phldrT="[Текст]"/>
      <dgm:spPr/>
      <dgm:t>
        <a:bodyPr/>
        <a:lstStyle/>
        <a:p>
          <a:r>
            <a:rPr lang="uk-UA" dirty="0" smtClean="0"/>
            <a:t>Об</a:t>
          </a:r>
          <a:r>
            <a:rPr lang="en-US" dirty="0" smtClean="0"/>
            <a:t>’</a:t>
          </a:r>
          <a:r>
            <a:rPr lang="uk-UA" dirty="0" err="1" smtClean="0"/>
            <a:t>єкт</a:t>
          </a:r>
          <a:r>
            <a:rPr lang="en-US" dirty="0" smtClean="0"/>
            <a:t> 1</a:t>
          </a:r>
          <a:endParaRPr lang="ru-RU" dirty="0"/>
        </a:p>
      </dgm:t>
    </dgm:pt>
    <dgm:pt modelId="{69A6F678-BFD5-4F2A-AA25-29C2E0BD2795}" type="parTrans" cxnId="{1D37049C-1600-461C-9C97-7F7233904984}">
      <dgm:prSet/>
      <dgm:spPr/>
      <dgm:t>
        <a:bodyPr/>
        <a:lstStyle/>
        <a:p>
          <a:endParaRPr lang="ru-RU"/>
        </a:p>
      </dgm:t>
    </dgm:pt>
    <dgm:pt modelId="{4B754A38-6E3A-4A55-A417-224FD4E84A70}" type="sibTrans" cxnId="{1D37049C-1600-461C-9C97-7F7233904984}">
      <dgm:prSet/>
      <dgm:spPr/>
      <dgm:t>
        <a:bodyPr/>
        <a:lstStyle/>
        <a:p>
          <a:endParaRPr lang="ru-RU"/>
        </a:p>
      </dgm:t>
    </dgm:pt>
    <dgm:pt modelId="{A18A6799-3361-4E69-BB16-974093F014A9}">
      <dgm:prSet phldrT="[Текст]"/>
      <dgm:spPr/>
      <dgm:t>
        <a:bodyPr/>
        <a:lstStyle/>
        <a:p>
          <a:r>
            <a:rPr lang="uk-UA" dirty="0" smtClean="0"/>
            <a:t>Об</a:t>
          </a:r>
          <a:r>
            <a:rPr lang="en-US" dirty="0" smtClean="0"/>
            <a:t>’</a:t>
          </a:r>
          <a:r>
            <a:rPr lang="uk-UA" dirty="0" err="1" smtClean="0"/>
            <a:t>єкт</a:t>
          </a:r>
          <a:r>
            <a:rPr lang="en-US" dirty="0" smtClean="0"/>
            <a:t>2</a:t>
          </a:r>
          <a:endParaRPr lang="ru-RU" dirty="0"/>
        </a:p>
      </dgm:t>
    </dgm:pt>
    <dgm:pt modelId="{1D1B7B11-2F9C-49D4-89D8-8179F04BC0ED}" type="sibTrans" cxnId="{062CB73B-6E52-4183-A65F-22D3C30AAE7A}">
      <dgm:prSet/>
      <dgm:spPr/>
      <dgm:t>
        <a:bodyPr/>
        <a:lstStyle/>
        <a:p>
          <a:endParaRPr lang="ru-RU"/>
        </a:p>
      </dgm:t>
    </dgm:pt>
    <dgm:pt modelId="{EF40C6B1-624D-484B-9D2E-12C8F15F44FC}" type="parTrans" cxnId="{062CB73B-6E52-4183-A65F-22D3C30AAE7A}">
      <dgm:prSet/>
      <dgm:spPr/>
      <dgm:t>
        <a:bodyPr/>
        <a:lstStyle/>
        <a:p>
          <a:endParaRPr lang="ru-RU"/>
        </a:p>
      </dgm:t>
    </dgm:pt>
    <dgm:pt modelId="{DFACAB6D-F139-4774-BE77-761C967A5C46}" type="pres">
      <dgm:prSet presAssocID="{6C6F16C8-60F6-44BD-AB81-4A51078EB88E}" presName="Name0" presStyleCnt="0">
        <dgm:presLayoutVars>
          <dgm:dir/>
          <dgm:resizeHandles val="exact"/>
        </dgm:presLayoutVars>
      </dgm:prSet>
      <dgm:spPr/>
    </dgm:pt>
    <dgm:pt modelId="{A6339357-EF58-4088-BCEC-26D59C4BE453}" type="pres">
      <dgm:prSet presAssocID="{D8B1104C-9B44-4C5C-830A-A6F3E025ED0E}" presName="node" presStyleLbl="node1" presStyleIdx="0" presStyleCnt="2" custScaleX="28899" custScaleY="33430" custLinFactNeighborX="-12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183CE-FD96-4BFA-89AD-124575E3BA57}" type="pres">
      <dgm:prSet presAssocID="{4B754A38-6E3A-4A55-A417-224FD4E84A70}" presName="sibTrans" presStyleLbl="sibTrans2D1" presStyleIdx="0" presStyleCnt="1" custScaleX="195914" custScaleY="31228" custLinFactNeighborX="1021"/>
      <dgm:spPr>
        <a:prstGeom prst="rightArrow">
          <a:avLst/>
        </a:prstGeom>
      </dgm:spPr>
      <dgm:t>
        <a:bodyPr/>
        <a:lstStyle/>
        <a:p>
          <a:endParaRPr lang="uk-UA"/>
        </a:p>
      </dgm:t>
    </dgm:pt>
    <dgm:pt modelId="{06992CCA-55CF-46E7-B664-18B509611A38}" type="pres">
      <dgm:prSet presAssocID="{4B754A38-6E3A-4A55-A417-224FD4E84A70}" presName="connectorText" presStyleLbl="sibTrans2D1" presStyleIdx="0" presStyleCnt="1"/>
      <dgm:spPr/>
      <dgm:t>
        <a:bodyPr/>
        <a:lstStyle/>
        <a:p>
          <a:endParaRPr lang="uk-UA"/>
        </a:p>
      </dgm:t>
    </dgm:pt>
    <dgm:pt modelId="{51401FFA-7047-4C84-9A68-235CDE0E7943}" type="pres">
      <dgm:prSet presAssocID="{A18A6799-3361-4E69-BB16-974093F014A9}" presName="node" presStyleLbl="node1" presStyleIdx="1" presStyleCnt="2" custScaleX="27808" custScaleY="32614" custLinFactNeighborX="-27966" custLinFactNeighborY="-1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37049C-1600-461C-9C97-7F7233904984}" srcId="{6C6F16C8-60F6-44BD-AB81-4A51078EB88E}" destId="{D8B1104C-9B44-4C5C-830A-A6F3E025ED0E}" srcOrd="0" destOrd="0" parTransId="{69A6F678-BFD5-4F2A-AA25-29C2E0BD2795}" sibTransId="{4B754A38-6E3A-4A55-A417-224FD4E84A70}"/>
    <dgm:cxn modelId="{6F659684-42AE-4C73-8AF8-6E4068DF0CF6}" type="presOf" srcId="{6C6F16C8-60F6-44BD-AB81-4A51078EB88E}" destId="{DFACAB6D-F139-4774-BE77-761C967A5C46}" srcOrd="0" destOrd="0" presId="urn:microsoft.com/office/officeart/2005/8/layout/process1"/>
    <dgm:cxn modelId="{CA485840-09FE-48BA-9C08-F80E00CB3DBF}" type="presOf" srcId="{4B754A38-6E3A-4A55-A417-224FD4E84A70}" destId="{06992CCA-55CF-46E7-B664-18B509611A38}" srcOrd="1" destOrd="0" presId="urn:microsoft.com/office/officeart/2005/8/layout/process1"/>
    <dgm:cxn modelId="{062CB73B-6E52-4183-A65F-22D3C30AAE7A}" srcId="{6C6F16C8-60F6-44BD-AB81-4A51078EB88E}" destId="{A18A6799-3361-4E69-BB16-974093F014A9}" srcOrd="1" destOrd="0" parTransId="{EF40C6B1-624D-484B-9D2E-12C8F15F44FC}" sibTransId="{1D1B7B11-2F9C-49D4-89D8-8179F04BC0ED}"/>
    <dgm:cxn modelId="{4CFE0502-325C-465E-982F-E287D202F7C5}" type="presOf" srcId="{A18A6799-3361-4E69-BB16-974093F014A9}" destId="{51401FFA-7047-4C84-9A68-235CDE0E7943}" srcOrd="0" destOrd="0" presId="urn:microsoft.com/office/officeart/2005/8/layout/process1"/>
    <dgm:cxn modelId="{B2EFEEC9-FBD5-48F7-8BBD-B2B8278DB6F9}" type="presOf" srcId="{4B754A38-6E3A-4A55-A417-224FD4E84A70}" destId="{60F183CE-FD96-4BFA-89AD-124575E3BA57}" srcOrd="0" destOrd="0" presId="urn:microsoft.com/office/officeart/2005/8/layout/process1"/>
    <dgm:cxn modelId="{7BEEF628-C9D9-448B-BDDD-F5DC6660B187}" type="presOf" srcId="{D8B1104C-9B44-4C5C-830A-A6F3E025ED0E}" destId="{A6339357-EF58-4088-BCEC-26D59C4BE453}" srcOrd="0" destOrd="0" presId="urn:microsoft.com/office/officeart/2005/8/layout/process1"/>
    <dgm:cxn modelId="{5DA667E1-6AB7-4C5A-8DF6-7D4D13DC3A9E}" type="presParOf" srcId="{DFACAB6D-F139-4774-BE77-761C967A5C46}" destId="{A6339357-EF58-4088-BCEC-26D59C4BE453}" srcOrd="0" destOrd="0" presId="urn:microsoft.com/office/officeart/2005/8/layout/process1"/>
    <dgm:cxn modelId="{DAB3A399-2CE2-4F70-83C6-3868C1F4C11D}" type="presParOf" srcId="{DFACAB6D-F139-4774-BE77-761C967A5C46}" destId="{60F183CE-FD96-4BFA-89AD-124575E3BA57}" srcOrd="1" destOrd="0" presId="urn:microsoft.com/office/officeart/2005/8/layout/process1"/>
    <dgm:cxn modelId="{161BE5D9-39E7-40C3-8692-3BBE4C23D787}" type="presParOf" srcId="{60F183CE-FD96-4BFA-89AD-124575E3BA57}" destId="{06992CCA-55CF-46E7-B664-18B509611A38}" srcOrd="0" destOrd="0" presId="urn:microsoft.com/office/officeart/2005/8/layout/process1"/>
    <dgm:cxn modelId="{8CAD950D-7504-42D4-B3CB-334A39C924A0}" type="presParOf" srcId="{DFACAB6D-F139-4774-BE77-761C967A5C46}" destId="{51401FFA-7047-4C84-9A68-235CDE0E794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6F16C8-60F6-44BD-AB81-4A51078EB88E}" type="doc">
      <dgm:prSet loTypeId="urn:microsoft.com/office/officeart/2005/8/layout/process1" loCatId="process" qsTypeId="urn:microsoft.com/office/officeart/2005/8/quickstyle/3d5" qsCatId="3D" csTypeId="urn:microsoft.com/office/officeart/2005/8/colors/accent3_3" csCatId="accent3" phldr="1"/>
      <dgm:spPr/>
    </dgm:pt>
    <dgm:pt modelId="{D8B1104C-9B44-4C5C-830A-A6F3E025ED0E}">
      <dgm:prSet phldrT="[Текст]"/>
      <dgm:spPr/>
      <dgm:t>
        <a:bodyPr/>
        <a:lstStyle/>
        <a:p>
          <a:r>
            <a:rPr lang="uk-UA" dirty="0" smtClean="0"/>
            <a:t>Об</a:t>
          </a:r>
          <a:r>
            <a:rPr lang="en-US" dirty="0" smtClean="0"/>
            <a:t>’</a:t>
          </a:r>
          <a:r>
            <a:rPr lang="uk-UA" dirty="0" err="1" smtClean="0"/>
            <a:t>єкт</a:t>
          </a:r>
          <a:r>
            <a:rPr lang="en-US" dirty="0" smtClean="0"/>
            <a:t> 1</a:t>
          </a:r>
          <a:endParaRPr lang="ru-RU" dirty="0"/>
        </a:p>
      </dgm:t>
    </dgm:pt>
    <dgm:pt modelId="{69A6F678-BFD5-4F2A-AA25-29C2E0BD2795}" type="parTrans" cxnId="{1D37049C-1600-461C-9C97-7F7233904984}">
      <dgm:prSet/>
      <dgm:spPr/>
      <dgm:t>
        <a:bodyPr/>
        <a:lstStyle/>
        <a:p>
          <a:endParaRPr lang="ru-RU"/>
        </a:p>
      </dgm:t>
    </dgm:pt>
    <dgm:pt modelId="{4B754A38-6E3A-4A55-A417-224FD4E84A70}" type="sibTrans" cxnId="{1D37049C-1600-461C-9C97-7F7233904984}">
      <dgm:prSet/>
      <dgm:spPr/>
      <dgm:t>
        <a:bodyPr/>
        <a:lstStyle/>
        <a:p>
          <a:endParaRPr lang="ru-RU"/>
        </a:p>
      </dgm:t>
    </dgm:pt>
    <dgm:pt modelId="{A18A6799-3361-4E69-BB16-974093F014A9}">
      <dgm:prSet phldrT="[Текст]"/>
      <dgm:spPr/>
      <dgm:t>
        <a:bodyPr/>
        <a:lstStyle/>
        <a:p>
          <a:r>
            <a:rPr lang="uk-UA" dirty="0" smtClean="0"/>
            <a:t>Об</a:t>
          </a:r>
          <a:r>
            <a:rPr lang="en-US" dirty="0" smtClean="0"/>
            <a:t>’</a:t>
          </a:r>
          <a:r>
            <a:rPr lang="uk-UA" dirty="0" err="1" smtClean="0"/>
            <a:t>єкт</a:t>
          </a:r>
          <a:r>
            <a:rPr lang="en-US" dirty="0" smtClean="0"/>
            <a:t>2</a:t>
          </a:r>
          <a:endParaRPr lang="ru-RU" dirty="0"/>
        </a:p>
      </dgm:t>
    </dgm:pt>
    <dgm:pt modelId="{1D1B7B11-2F9C-49D4-89D8-8179F04BC0ED}" type="sibTrans" cxnId="{062CB73B-6E52-4183-A65F-22D3C30AAE7A}">
      <dgm:prSet/>
      <dgm:spPr/>
      <dgm:t>
        <a:bodyPr/>
        <a:lstStyle/>
        <a:p>
          <a:endParaRPr lang="ru-RU"/>
        </a:p>
      </dgm:t>
    </dgm:pt>
    <dgm:pt modelId="{EF40C6B1-624D-484B-9D2E-12C8F15F44FC}" type="parTrans" cxnId="{062CB73B-6E52-4183-A65F-22D3C30AAE7A}">
      <dgm:prSet/>
      <dgm:spPr/>
      <dgm:t>
        <a:bodyPr/>
        <a:lstStyle/>
        <a:p>
          <a:endParaRPr lang="ru-RU"/>
        </a:p>
      </dgm:t>
    </dgm:pt>
    <dgm:pt modelId="{DFACAB6D-F139-4774-BE77-761C967A5C46}" type="pres">
      <dgm:prSet presAssocID="{6C6F16C8-60F6-44BD-AB81-4A51078EB88E}" presName="Name0" presStyleCnt="0">
        <dgm:presLayoutVars>
          <dgm:dir/>
          <dgm:resizeHandles val="exact"/>
        </dgm:presLayoutVars>
      </dgm:prSet>
      <dgm:spPr/>
    </dgm:pt>
    <dgm:pt modelId="{A6339357-EF58-4088-BCEC-26D59C4BE453}" type="pres">
      <dgm:prSet presAssocID="{D8B1104C-9B44-4C5C-830A-A6F3E025ED0E}" presName="node" presStyleLbl="node1" presStyleIdx="0" presStyleCnt="2" custScaleX="28899" custScaleY="33430" custLinFactNeighborX="-12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183CE-FD96-4BFA-89AD-124575E3BA57}" type="pres">
      <dgm:prSet presAssocID="{4B754A38-6E3A-4A55-A417-224FD4E84A70}" presName="sibTrans" presStyleLbl="sibTrans2D1" presStyleIdx="0" presStyleCnt="1" custScaleX="195914" custScaleY="31228" custLinFactNeighborX="1021"/>
      <dgm:spPr>
        <a:prstGeom prst="rightArrow">
          <a:avLst/>
        </a:prstGeom>
      </dgm:spPr>
      <dgm:t>
        <a:bodyPr/>
        <a:lstStyle/>
        <a:p>
          <a:endParaRPr lang="uk-UA"/>
        </a:p>
      </dgm:t>
    </dgm:pt>
    <dgm:pt modelId="{06992CCA-55CF-46E7-B664-18B509611A38}" type="pres">
      <dgm:prSet presAssocID="{4B754A38-6E3A-4A55-A417-224FD4E84A70}" presName="connectorText" presStyleLbl="sibTrans2D1" presStyleIdx="0" presStyleCnt="1"/>
      <dgm:spPr/>
      <dgm:t>
        <a:bodyPr/>
        <a:lstStyle/>
        <a:p>
          <a:endParaRPr lang="uk-UA"/>
        </a:p>
      </dgm:t>
    </dgm:pt>
    <dgm:pt modelId="{51401FFA-7047-4C84-9A68-235CDE0E7943}" type="pres">
      <dgm:prSet presAssocID="{A18A6799-3361-4E69-BB16-974093F014A9}" presName="node" presStyleLbl="node1" presStyleIdx="1" presStyleCnt="2" custScaleX="27808" custScaleY="32614" custLinFactNeighborX="-22814" custLinFactNeighborY="-1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77B9F7-5D18-45D6-9A5D-15F7ACD3A0DF}" type="presOf" srcId="{6C6F16C8-60F6-44BD-AB81-4A51078EB88E}" destId="{DFACAB6D-F139-4774-BE77-761C967A5C46}" srcOrd="0" destOrd="0" presId="urn:microsoft.com/office/officeart/2005/8/layout/process1"/>
    <dgm:cxn modelId="{928E7752-9157-4633-AD45-371F6CF53C26}" type="presOf" srcId="{4B754A38-6E3A-4A55-A417-224FD4E84A70}" destId="{60F183CE-FD96-4BFA-89AD-124575E3BA57}" srcOrd="0" destOrd="0" presId="urn:microsoft.com/office/officeart/2005/8/layout/process1"/>
    <dgm:cxn modelId="{1D37049C-1600-461C-9C97-7F7233904984}" srcId="{6C6F16C8-60F6-44BD-AB81-4A51078EB88E}" destId="{D8B1104C-9B44-4C5C-830A-A6F3E025ED0E}" srcOrd="0" destOrd="0" parTransId="{69A6F678-BFD5-4F2A-AA25-29C2E0BD2795}" sibTransId="{4B754A38-6E3A-4A55-A417-224FD4E84A70}"/>
    <dgm:cxn modelId="{062CB73B-6E52-4183-A65F-22D3C30AAE7A}" srcId="{6C6F16C8-60F6-44BD-AB81-4A51078EB88E}" destId="{A18A6799-3361-4E69-BB16-974093F014A9}" srcOrd="1" destOrd="0" parTransId="{EF40C6B1-624D-484B-9D2E-12C8F15F44FC}" sibTransId="{1D1B7B11-2F9C-49D4-89D8-8179F04BC0ED}"/>
    <dgm:cxn modelId="{BB05A421-DC93-4496-B326-A1F4DCA8733B}" type="presOf" srcId="{4B754A38-6E3A-4A55-A417-224FD4E84A70}" destId="{06992CCA-55CF-46E7-B664-18B509611A38}" srcOrd="1" destOrd="0" presId="urn:microsoft.com/office/officeart/2005/8/layout/process1"/>
    <dgm:cxn modelId="{8AFF6A6D-993A-4BFD-97F3-8B1A1EDFEA6F}" type="presOf" srcId="{A18A6799-3361-4E69-BB16-974093F014A9}" destId="{51401FFA-7047-4C84-9A68-235CDE0E7943}" srcOrd="0" destOrd="0" presId="urn:microsoft.com/office/officeart/2005/8/layout/process1"/>
    <dgm:cxn modelId="{F04A8E87-FA42-4558-B540-F1C18D7C4265}" type="presOf" srcId="{D8B1104C-9B44-4C5C-830A-A6F3E025ED0E}" destId="{A6339357-EF58-4088-BCEC-26D59C4BE453}" srcOrd="0" destOrd="0" presId="urn:microsoft.com/office/officeart/2005/8/layout/process1"/>
    <dgm:cxn modelId="{14837D18-5840-4B6A-95CF-E8F6D4A24F8C}" type="presParOf" srcId="{DFACAB6D-F139-4774-BE77-761C967A5C46}" destId="{A6339357-EF58-4088-BCEC-26D59C4BE453}" srcOrd="0" destOrd="0" presId="urn:microsoft.com/office/officeart/2005/8/layout/process1"/>
    <dgm:cxn modelId="{8908087D-9C9B-4A79-9ED2-CB843CAA85FA}" type="presParOf" srcId="{DFACAB6D-F139-4774-BE77-761C967A5C46}" destId="{60F183CE-FD96-4BFA-89AD-124575E3BA57}" srcOrd="1" destOrd="0" presId="urn:microsoft.com/office/officeart/2005/8/layout/process1"/>
    <dgm:cxn modelId="{9C7B67C6-3221-451A-A30A-AEAB4FCC56AB}" type="presParOf" srcId="{60F183CE-FD96-4BFA-89AD-124575E3BA57}" destId="{06992CCA-55CF-46E7-B664-18B509611A38}" srcOrd="0" destOrd="0" presId="urn:microsoft.com/office/officeart/2005/8/layout/process1"/>
    <dgm:cxn modelId="{A068C095-F78C-4244-8EA5-444BBF1BFE11}" type="presParOf" srcId="{DFACAB6D-F139-4774-BE77-761C967A5C46}" destId="{51401FFA-7047-4C84-9A68-235CDE0E794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F6250B-8E51-4DF9-9A70-0AD3505FB79C}" type="doc">
      <dgm:prSet loTypeId="urn:microsoft.com/office/officeart/2005/8/layout/process1" loCatId="process" qsTypeId="urn:microsoft.com/office/officeart/2005/8/quickstyle/3d1" qsCatId="3D" csTypeId="urn:microsoft.com/office/officeart/2005/8/colors/accent2_2" csCatId="accent2" phldr="1"/>
      <dgm:spPr/>
    </dgm:pt>
    <dgm:pt modelId="{345B0835-7911-4FDC-B21A-BE169AAABC99}">
      <dgm:prSet phldrT="[Текст]"/>
      <dgm:spPr/>
      <dgm:t>
        <a:bodyPr/>
        <a:lstStyle/>
        <a:p>
          <a:r>
            <a:rPr lang="uk-UA" dirty="0" smtClean="0"/>
            <a:t>Зміни кількості енергії та речовини</a:t>
          </a:r>
          <a:endParaRPr lang="ru-RU" dirty="0"/>
        </a:p>
      </dgm:t>
    </dgm:pt>
    <dgm:pt modelId="{1299234B-141C-4EFA-9232-9203572F655E}" type="parTrans" cxnId="{800BB68D-C6C8-40A9-BD4F-3D0544E398EB}">
      <dgm:prSet/>
      <dgm:spPr/>
      <dgm:t>
        <a:bodyPr/>
        <a:lstStyle/>
        <a:p>
          <a:endParaRPr lang="ru-RU"/>
        </a:p>
      </dgm:t>
    </dgm:pt>
    <dgm:pt modelId="{71531976-A6AB-4581-AE93-579A5C57958A}" type="sibTrans" cxnId="{800BB68D-C6C8-40A9-BD4F-3D0544E398EB}">
      <dgm:prSet/>
      <dgm:spPr/>
      <dgm:t>
        <a:bodyPr/>
        <a:lstStyle/>
        <a:p>
          <a:endParaRPr lang="ru-RU"/>
        </a:p>
      </dgm:t>
    </dgm:pt>
    <dgm:pt modelId="{E6BEA78A-A970-4954-9366-71092AEDBA80}">
      <dgm:prSet phldrT="[Текст]"/>
      <dgm:spPr/>
      <dgm:t>
        <a:bodyPr/>
        <a:lstStyle/>
        <a:p>
          <a:r>
            <a:rPr lang="uk-UA" dirty="0" smtClean="0"/>
            <a:t>Комбінація фундаментальних взаємодій</a:t>
          </a:r>
          <a:endParaRPr lang="ru-RU" dirty="0"/>
        </a:p>
      </dgm:t>
    </dgm:pt>
    <dgm:pt modelId="{6CDB936C-CA0D-48D6-BD6D-7FB091832E8F}" type="parTrans" cxnId="{EF9ED355-C0F8-4BD7-947E-E3634557561C}">
      <dgm:prSet/>
      <dgm:spPr/>
      <dgm:t>
        <a:bodyPr/>
        <a:lstStyle/>
        <a:p>
          <a:endParaRPr lang="ru-RU"/>
        </a:p>
      </dgm:t>
    </dgm:pt>
    <dgm:pt modelId="{99F13A6B-628B-4EB9-BA82-571FDE601819}" type="sibTrans" cxnId="{EF9ED355-C0F8-4BD7-947E-E3634557561C}">
      <dgm:prSet/>
      <dgm:spPr/>
      <dgm:t>
        <a:bodyPr/>
        <a:lstStyle/>
        <a:p>
          <a:endParaRPr lang="ru-RU"/>
        </a:p>
      </dgm:t>
    </dgm:pt>
    <dgm:pt modelId="{EA6E5743-55C1-4168-8B9B-7EB9D2ACE845}">
      <dgm:prSet phldrT="[Текст]"/>
      <dgm:spPr/>
      <dgm:t>
        <a:bodyPr/>
        <a:lstStyle/>
        <a:p>
          <a:r>
            <a:rPr lang="uk-UA" dirty="0" smtClean="0"/>
            <a:t>Перенесення субстанції</a:t>
          </a:r>
          <a:endParaRPr lang="ru-RU" dirty="0"/>
        </a:p>
      </dgm:t>
    </dgm:pt>
    <dgm:pt modelId="{96729743-D73D-4294-9D14-908906280C38}" type="parTrans" cxnId="{1B062058-AFFE-4E56-AC40-EBEE6CDCBCEA}">
      <dgm:prSet/>
      <dgm:spPr/>
      <dgm:t>
        <a:bodyPr/>
        <a:lstStyle/>
        <a:p>
          <a:endParaRPr lang="ru-RU"/>
        </a:p>
      </dgm:t>
    </dgm:pt>
    <dgm:pt modelId="{01C6D7ED-80BF-487E-9D4E-73B1D535E1A2}" type="sibTrans" cxnId="{1B062058-AFFE-4E56-AC40-EBEE6CDCBCEA}">
      <dgm:prSet/>
      <dgm:spPr/>
      <dgm:t>
        <a:bodyPr/>
        <a:lstStyle/>
        <a:p>
          <a:endParaRPr lang="ru-RU"/>
        </a:p>
      </dgm:t>
    </dgm:pt>
    <dgm:pt modelId="{667CC1E0-CCDA-4A27-8936-3C3D8E38A05A}" type="pres">
      <dgm:prSet presAssocID="{5FF6250B-8E51-4DF9-9A70-0AD3505FB79C}" presName="Name0" presStyleCnt="0">
        <dgm:presLayoutVars>
          <dgm:dir/>
          <dgm:resizeHandles val="exact"/>
        </dgm:presLayoutVars>
      </dgm:prSet>
      <dgm:spPr/>
    </dgm:pt>
    <dgm:pt modelId="{E7DAADE4-5735-4211-80FD-C6F3FF9A0380}" type="pres">
      <dgm:prSet presAssocID="{345B0835-7911-4FDC-B21A-BE169AAABC99}" presName="node" presStyleLbl="node1" presStyleIdx="0" presStyleCnt="3" custScaleX="16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028C1-32FA-458F-8F70-170CF23549D7}" type="pres">
      <dgm:prSet presAssocID="{71531976-A6AB-4581-AE93-579A5C57958A}" presName="sibTrans" presStyleLbl="sibTrans2D1" presStyleIdx="0" presStyleCnt="2"/>
      <dgm:spPr/>
      <dgm:t>
        <a:bodyPr/>
        <a:lstStyle/>
        <a:p>
          <a:endParaRPr lang="uk-UA"/>
        </a:p>
      </dgm:t>
    </dgm:pt>
    <dgm:pt modelId="{D6E9C6ED-9567-4016-AD60-29D789C99B77}" type="pres">
      <dgm:prSet presAssocID="{71531976-A6AB-4581-AE93-579A5C57958A}" presName="connectorText" presStyleLbl="sibTrans2D1" presStyleIdx="0" presStyleCnt="2"/>
      <dgm:spPr/>
      <dgm:t>
        <a:bodyPr/>
        <a:lstStyle/>
        <a:p>
          <a:endParaRPr lang="uk-UA"/>
        </a:p>
      </dgm:t>
    </dgm:pt>
    <dgm:pt modelId="{A4155EE5-4EA4-45B1-90DE-A2CAB4A89868}" type="pres">
      <dgm:prSet presAssocID="{E6BEA78A-A970-4954-9366-71092AEDBA80}" presName="node" presStyleLbl="node1" presStyleIdx="1" presStyleCnt="3" custScaleX="172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3259E-9F61-41B8-A88F-2366B0D463C0}" type="pres">
      <dgm:prSet presAssocID="{99F13A6B-628B-4EB9-BA82-571FDE601819}" presName="sibTrans" presStyleLbl="sibTrans2D1" presStyleIdx="1" presStyleCnt="2"/>
      <dgm:spPr/>
      <dgm:t>
        <a:bodyPr/>
        <a:lstStyle/>
        <a:p>
          <a:endParaRPr lang="uk-UA"/>
        </a:p>
      </dgm:t>
    </dgm:pt>
    <dgm:pt modelId="{D1FCC538-8B29-4FA1-A6B9-39A0F785AEB3}" type="pres">
      <dgm:prSet presAssocID="{99F13A6B-628B-4EB9-BA82-571FDE601819}" presName="connectorText" presStyleLbl="sibTrans2D1" presStyleIdx="1" presStyleCnt="2"/>
      <dgm:spPr/>
      <dgm:t>
        <a:bodyPr/>
        <a:lstStyle/>
        <a:p>
          <a:endParaRPr lang="uk-UA"/>
        </a:p>
      </dgm:t>
    </dgm:pt>
    <dgm:pt modelId="{E157FC1B-8C2F-43D6-B90B-11626DB76E6A}" type="pres">
      <dgm:prSet presAssocID="{EA6E5743-55C1-4168-8B9B-7EB9D2ACE84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0BB68D-C6C8-40A9-BD4F-3D0544E398EB}" srcId="{5FF6250B-8E51-4DF9-9A70-0AD3505FB79C}" destId="{345B0835-7911-4FDC-B21A-BE169AAABC99}" srcOrd="0" destOrd="0" parTransId="{1299234B-141C-4EFA-9232-9203572F655E}" sibTransId="{71531976-A6AB-4581-AE93-579A5C57958A}"/>
    <dgm:cxn modelId="{1B062058-AFFE-4E56-AC40-EBEE6CDCBCEA}" srcId="{5FF6250B-8E51-4DF9-9A70-0AD3505FB79C}" destId="{EA6E5743-55C1-4168-8B9B-7EB9D2ACE845}" srcOrd="2" destOrd="0" parTransId="{96729743-D73D-4294-9D14-908906280C38}" sibTransId="{01C6D7ED-80BF-487E-9D4E-73B1D535E1A2}"/>
    <dgm:cxn modelId="{8D2ECD1A-08C3-4032-8F61-E1114966600C}" type="presOf" srcId="{EA6E5743-55C1-4168-8B9B-7EB9D2ACE845}" destId="{E157FC1B-8C2F-43D6-B90B-11626DB76E6A}" srcOrd="0" destOrd="0" presId="urn:microsoft.com/office/officeart/2005/8/layout/process1"/>
    <dgm:cxn modelId="{0B572B31-EA9D-4B81-96BB-C3D7FF6D05FC}" type="presOf" srcId="{99F13A6B-628B-4EB9-BA82-571FDE601819}" destId="{D1FCC538-8B29-4FA1-A6B9-39A0F785AEB3}" srcOrd="1" destOrd="0" presId="urn:microsoft.com/office/officeart/2005/8/layout/process1"/>
    <dgm:cxn modelId="{D335625B-AAF0-4579-823D-BCBF477D55B2}" type="presOf" srcId="{71531976-A6AB-4581-AE93-579A5C57958A}" destId="{D6E9C6ED-9567-4016-AD60-29D789C99B77}" srcOrd="1" destOrd="0" presId="urn:microsoft.com/office/officeart/2005/8/layout/process1"/>
    <dgm:cxn modelId="{81190662-E192-41E3-8170-C9D702E6B56C}" type="presOf" srcId="{345B0835-7911-4FDC-B21A-BE169AAABC99}" destId="{E7DAADE4-5735-4211-80FD-C6F3FF9A0380}" srcOrd="0" destOrd="0" presId="urn:microsoft.com/office/officeart/2005/8/layout/process1"/>
    <dgm:cxn modelId="{EF9ED355-C0F8-4BD7-947E-E3634557561C}" srcId="{5FF6250B-8E51-4DF9-9A70-0AD3505FB79C}" destId="{E6BEA78A-A970-4954-9366-71092AEDBA80}" srcOrd="1" destOrd="0" parTransId="{6CDB936C-CA0D-48D6-BD6D-7FB091832E8F}" sibTransId="{99F13A6B-628B-4EB9-BA82-571FDE601819}"/>
    <dgm:cxn modelId="{8DAA957C-4C3A-4400-97A4-03C0F0242FC8}" type="presOf" srcId="{E6BEA78A-A970-4954-9366-71092AEDBA80}" destId="{A4155EE5-4EA4-45B1-90DE-A2CAB4A89868}" srcOrd="0" destOrd="0" presId="urn:microsoft.com/office/officeart/2005/8/layout/process1"/>
    <dgm:cxn modelId="{2367A204-59B1-42B1-82BC-809FDBD483FD}" type="presOf" srcId="{5FF6250B-8E51-4DF9-9A70-0AD3505FB79C}" destId="{667CC1E0-CCDA-4A27-8936-3C3D8E38A05A}" srcOrd="0" destOrd="0" presId="urn:microsoft.com/office/officeart/2005/8/layout/process1"/>
    <dgm:cxn modelId="{E3F71B8C-A380-41A4-BC69-BFEE8C595E72}" type="presOf" srcId="{71531976-A6AB-4581-AE93-579A5C57958A}" destId="{F7A028C1-32FA-458F-8F70-170CF23549D7}" srcOrd="0" destOrd="0" presId="urn:microsoft.com/office/officeart/2005/8/layout/process1"/>
    <dgm:cxn modelId="{06518A7F-FA76-4F19-AAB1-26650F82DE0E}" type="presOf" srcId="{99F13A6B-628B-4EB9-BA82-571FDE601819}" destId="{4713259E-9F61-41B8-A88F-2366B0D463C0}" srcOrd="0" destOrd="0" presId="urn:microsoft.com/office/officeart/2005/8/layout/process1"/>
    <dgm:cxn modelId="{FFDEF1BC-025E-4DC1-B188-232B93F7B6EC}" type="presParOf" srcId="{667CC1E0-CCDA-4A27-8936-3C3D8E38A05A}" destId="{E7DAADE4-5735-4211-80FD-C6F3FF9A0380}" srcOrd="0" destOrd="0" presId="urn:microsoft.com/office/officeart/2005/8/layout/process1"/>
    <dgm:cxn modelId="{35FECE73-8A62-40DC-9318-16A8D39B3B16}" type="presParOf" srcId="{667CC1E0-CCDA-4A27-8936-3C3D8E38A05A}" destId="{F7A028C1-32FA-458F-8F70-170CF23549D7}" srcOrd="1" destOrd="0" presId="urn:microsoft.com/office/officeart/2005/8/layout/process1"/>
    <dgm:cxn modelId="{AA476E3A-C086-468D-8773-79678D314811}" type="presParOf" srcId="{F7A028C1-32FA-458F-8F70-170CF23549D7}" destId="{D6E9C6ED-9567-4016-AD60-29D789C99B77}" srcOrd="0" destOrd="0" presId="urn:microsoft.com/office/officeart/2005/8/layout/process1"/>
    <dgm:cxn modelId="{F1015A92-30DB-4162-BBE0-CCC73034D85D}" type="presParOf" srcId="{667CC1E0-CCDA-4A27-8936-3C3D8E38A05A}" destId="{A4155EE5-4EA4-45B1-90DE-A2CAB4A89868}" srcOrd="2" destOrd="0" presId="urn:microsoft.com/office/officeart/2005/8/layout/process1"/>
    <dgm:cxn modelId="{49299DE0-A418-43F4-8D54-EC07F69C7545}" type="presParOf" srcId="{667CC1E0-CCDA-4A27-8936-3C3D8E38A05A}" destId="{4713259E-9F61-41B8-A88F-2366B0D463C0}" srcOrd="3" destOrd="0" presId="urn:microsoft.com/office/officeart/2005/8/layout/process1"/>
    <dgm:cxn modelId="{43385153-1794-4016-84DB-53D332911776}" type="presParOf" srcId="{4713259E-9F61-41B8-A88F-2366B0D463C0}" destId="{D1FCC538-8B29-4FA1-A6B9-39A0F785AEB3}" srcOrd="0" destOrd="0" presId="urn:microsoft.com/office/officeart/2005/8/layout/process1"/>
    <dgm:cxn modelId="{F651A03B-F33A-4267-848A-31F59BA305EF}" type="presParOf" srcId="{667CC1E0-CCDA-4A27-8936-3C3D8E38A05A}" destId="{E157FC1B-8C2F-43D6-B90B-11626DB76E6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81DB6-8041-4251-9852-460B0937592E}">
      <dsp:nvSpPr>
        <dsp:cNvPr id="0" name=""/>
        <dsp:cNvSpPr/>
      </dsp:nvSpPr>
      <dsp:spPr>
        <a:xfrm>
          <a:off x="2571" y="1281261"/>
          <a:ext cx="2507456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Матеріал</a:t>
          </a:r>
          <a:endParaRPr lang="ru-RU" sz="2700" kern="1200" dirty="0"/>
        </a:p>
      </dsp:txBody>
      <dsp:txXfrm>
        <a:off x="2571" y="1281261"/>
        <a:ext cx="2507456" cy="777600"/>
      </dsp:txXfrm>
    </dsp:sp>
    <dsp:sp modelId="{B3F94014-4140-4DA3-A708-9821D7E17C62}">
      <dsp:nvSpPr>
        <dsp:cNvPr id="0" name=""/>
        <dsp:cNvSpPr/>
      </dsp:nvSpPr>
      <dsp:spPr>
        <a:xfrm>
          <a:off x="2571" y="2058861"/>
          <a:ext cx="2507456" cy="1185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err="1" smtClean="0"/>
            <a:t>Технологія</a:t>
          </a:r>
          <a:endParaRPr lang="ru-RU" sz="2700" kern="1200" dirty="0"/>
        </a:p>
      </dsp:txBody>
      <dsp:txXfrm>
        <a:off x="2571" y="2058861"/>
        <a:ext cx="2507456" cy="1185840"/>
      </dsp:txXfrm>
    </dsp:sp>
    <dsp:sp modelId="{75F554CF-8BAA-4D0D-BB85-2A4F2D934887}">
      <dsp:nvSpPr>
        <dsp:cNvPr id="0" name=""/>
        <dsp:cNvSpPr/>
      </dsp:nvSpPr>
      <dsp:spPr>
        <a:xfrm>
          <a:off x="2861071" y="1281261"/>
          <a:ext cx="2507456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Енергія</a:t>
          </a:r>
          <a:endParaRPr lang="ru-RU" sz="2700" kern="1200" dirty="0"/>
        </a:p>
      </dsp:txBody>
      <dsp:txXfrm>
        <a:off x="2861071" y="1281261"/>
        <a:ext cx="2507456" cy="777600"/>
      </dsp:txXfrm>
    </dsp:sp>
    <dsp:sp modelId="{282CC2B3-BE61-4547-BAD9-27F9130986D3}">
      <dsp:nvSpPr>
        <dsp:cNvPr id="0" name=""/>
        <dsp:cNvSpPr/>
      </dsp:nvSpPr>
      <dsp:spPr>
        <a:xfrm>
          <a:off x="2861071" y="2058861"/>
          <a:ext cx="2507456" cy="1185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700" kern="1200" dirty="0" smtClean="0"/>
            <a:t>Енергетика</a:t>
          </a:r>
          <a:endParaRPr lang="ru-RU" sz="2700" kern="1200" dirty="0"/>
        </a:p>
      </dsp:txBody>
      <dsp:txXfrm>
        <a:off x="2861071" y="2058861"/>
        <a:ext cx="2507456" cy="1185840"/>
      </dsp:txXfrm>
    </dsp:sp>
    <dsp:sp modelId="{202FA02B-E5EA-4F6C-8DB1-81D5AC463EA3}">
      <dsp:nvSpPr>
        <dsp:cNvPr id="0" name=""/>
        <dsp:cNvSpPr/>
      </dsp:nvSpPr>
      <dsp:spPr>
        <a:xfrm>
          <a:off x="5719571" y="1281261"/>
          <a:ext cx="2507456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>
              <a:solidFill>
                <a:srgbClr val="FF0000"/>
              </a:solidFill>
            </a:rPr>
            <a:t>Інформація</a:t>
          </a:r>
          <a:endParaRPr lang="ru-RU" sz="2700" b="1" kern="1200" dirty="0">
            <a:solidFill>
              <a:srgbClr val="FF0000"/>
            </a:solidFill>
          </a:endParaRPr>
        </a:p>
      </dsp:txBody>
      <dsp:txXfrm>
        <a:off x="5719571" y="1281261"/>
        <a:ext cx="2507456" cy="777600"/>
      </dsp:txXfrm>
    </dsp:sp>
    <dsp:sp modelId="{8CE56278-1D75-400E-BEF3-86B9137E4BD8}">
      <dsp:nvSpPr>
        <dsp:cNvPr id="0" name=""/>
        <dsp:cNvSpPr/>
      </dsp:nvSpPr>
      <dsp:spPr>
        <a:xfrm>
          <a:off x="5719571" y="2058861"/>
          <a:ext cx="2507456" cy="1185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700" kern="1200" dirty="0" smtClean="0">
              <a:solidFill>
                <a:srgbClr val="FF0000"/>
              </a:solidFill>
            </a:rPr>
            <a:t>Інформатика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5719571" y="2058861"/>
        <a:ext cx="2507456" cy="1185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9906D-3C4D-4D76-92AE-DBF44B127EF4}">
      <dsp:nvSpPr>
        <dsp:cNvPr id="0" name=""/>
        <dsp:cNvSpPr/>
      </dsp:nvSpPr>
      <dsp:spPr>
        <a:xfrm>
          <a:off x="417" y="968707"/>
          <a:ext cx="1803390" cy="901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Взаємодія</a:t>
          </a:r>
          <a:endParaRPr lang="ru-RU" sz="2100" kern="1200" dirty="0"/>
        </a:p>
      </dsp:txBody>
      <dsp:txXfrm>
        <a:off x="26827" y="995117"/>
        <a:ext cx="1750570" cy="848875"/>
      </dsp:txXfrm>
    </dsp:sp>
    <dsp:sp modelId="{ABADA726-E3E6-4CD0-AC9C-FC8FA7558F11}">
      <dsp:nvSpPr>
        <dsp:cNvPr id="0" name=""/>
        <dsp:cNvSpPr/>
      </dsp:nvSpPr>
      <dsp:spPr>
        <a:xfrm rot="19457599">
          <a:off x="1720309" y="1136147"/>
          <a:ext cx="888352" cy="48339"/>
        </a:xfrm>
        <a:custGeom>
          <a:avLst/>
          <a:gdLst/>
          <a:ahLst/>
          <a:cxnLst/>
          <a:rect l="0" t="0" r="0" b="0"/>
          <a:pathLst>
            <a:path>
              <a:moveTo>
                <a:pt x="0" y="24169"/>
              </a:moveTo>
              <a:lnTo>
                <a:pt x="888352" y="241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2276" y="1138108"/>
        <a:ext cx="44417" cy="44417"/>
      </dsp:txXfrm>
    </dsp:sp>
    <dsp:sp modelId="{8F8DAE61-D651-4FCB-AD1D-C8D1F58AA8B1}">
      <dsp:nvSpPr>
        <dsp:cNvPr id="0" name=""/>
        <dsp:cNvSpPr/>
      </dsp:nvSpPr>
      <dsp:spPr>
        <a:xfrm>
          <a:off x="2525163" y="450232"/>
          <a:ext cx="1779116" cy="901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Матеріал (речовина)</a:t>
          </a:r>
          <a:endParaRPr lang="ru-RU" sz="2100" kern="1200" dirty="0"/>
        </a:p>
      </dsp:txBody>
      <dsp:txXfrm>
        <a:off x="2551573" y="476642"/>
        <a:ext cx="1726296" cy="848875"/>
      </dsp:txXfrm>
    </dsp:sp>
    <dsp:sp modelId="{F9F32B29-AA2D-4847-80AB-E0CFF714C02F}">
      <dsp:nvSpPr>
        <dsp:cNvPr id="0" name=""/>
        <dsp:cNvSpPr/>
      </dsp:nvSpPr>
      <dsp:spPr>
        <a:xfrm rot="21393169">
          <a:off x="4303626" y="855184"/>
          <a:ext cx="722663" cy="48339"/>
        </a:xfrm>
        <a:custGeom>
          <a:avLst/>
          <a:gdLst/>
          <a:ahLst/>
          <a:cxnLst/>
          <a:rect l="0" t="0" r="0" b="0"/>
          <a:pathLst>
            <a:path>
              <a:moveTo>
                <a:pt x="0" y="24169"/>
              </a:moveTo>
              <a:lnTo>
                <a:pt x="722663" y="24169"/>
              </a:lnTo>
            </a:path>
          </a:pathLst>
        </a:custGeom>
        <a:noFill/>
        <a:ln w="222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46891" y="861287"/>
        <a:ext cx="36133" cy="36133"/>
      </dsp:txXfrm>
    </dsp:sp>
    <dsp:sp modelId="{4820916F-7FC6-472E-B0ED-001CAA7A5078}">
      <dsp:nvSpPr>
        <dsp:cNvPr id="0" name=""/>
        <dsp:cNvSpPr/>
      </dsp:nvSpPr>
      <dsp:spPr>
        <a:xfrm>
          <a:off x="5025636" y="406780"/>
          <a:ext cx="1803390" cy="901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C00000"/>
              </a:solidFill>
            </a:rPr>
            <a:t>Закон збереження</a:t>
          </a:r>
          <a:endParaRPr lang="ru-RU" sz="2100" b="1" kern="1200" dirty="0">
            <a:solidFill>
              <a:srgbClr val="C00000"/>
            </a:solidFill>
          </a:endParaRPr>
        </a:p>
      </dsp:txBody>
      <dsp:txXfrm>
        <a:off x="5052046" y="433190"/>
        <a:ext cx="1750570" cy="848875"/>
      </dsp:txXfrm>
    </dsp:sp>
    <dsp:sp modelId="{B94AE29F-920B-4E66-BABB-17755B2873D4}">
      <dsp:nvSpPr>
        <dsp:cNvPr id="0" name=""/>
        <dsp:cNvSpPr/>
      </dsp:nvSpPr>
      <dsp:spPr>
        <a:xfrm rot="2142401">
          <a:off x="1720309" y="1654622"/>
          <a:ext cx="888352" cy="48339"/>
        </a:xfrm>
        <a:custGeom>
          <a:avLst/>
          <a:gdLst/>
          <a:ahLst/>
          <a:cxnLst/>
          <a:rect l="0" t="0" r="0" b="0"/>
          <a:pathLst>
            <a:path>
              <a:moveTo>
                <a:pt x="0" y="24169"/>
              </a:moveTo>
              <a:lnTo>
                <a:pt x="888352" y="241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2276" y="1656583"/>
        <a:ext cx="44417" cy="44417"/>
      </dsp:txXfrm>
    </dsp:sp>
    <dsp:sp modelId="{DFEA31CD-EA4B-4488-9BAE-004625022C1E}">
      <dsp:nvSpPr>
        <dsp:cNvPr id="0" name=""/>
        <dsp:cNvSpPr/>
      </dsp:nvSpPr>
      <dsp:spPr>
        <a:xfrm>
          <a:off x="2525163" y="1487182"/>
          <a:ext cx="1803390" cy="901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Енергія</a:t>
          </a:r>
          <a:endParaRPr lang="ru-RU" sz="2100" kern="1200" dirty="0"/>
        </a:p>
      </dsp:txBody>
      <dsp:txXfrm>
        <a:off x="2551573" y="1513592"/>
        <a:ext cx="1750570" cy="848875"/>
      </dsp:txXfrm>
    </dsp:sp>
    <dsp:sp modelId="{3D82059B-5C93-4378-A4CA-5EF99A90995C}">
      <dsp:nvSpPr>
        <dsp:cNvPr id="0" name=""/>
        <dsp:cNvSpPr/>
      </dsp:nvSpPr>
      <dsp:spPr>
        <a:xfrm>
          <a:off x="4956620" y="1436966"/>
          <a:ext cx="1803390" cy="901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C00000"/>
              </a:solidFill>
            </a:rPr>
            <a:t>Симетричність</a:t>
          </a:r>
          <a:endParaRPr lang="ru-RU" sz="2100" b="1" kern="1200" dirty="0">
            <a:solidFill>
              <a:srgbClr val="C00000"/>
            </a:solidFill>
          </a:endParaRPr>
        </a:p>
      </dsp:txBody>
      <dsp:txXfrm>
        <a:off x="4983030" y="1463376"/>
        <a:ext cx="1750570" cy="848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AADE4-5735-4211-80FD-C6F3FF9A0380}">
      <dsp:nvSpPr>
        <dsp:cNvPr id="0" name=""/>
        <dsp:cNvSpPr/>
      </dsp:nvSpPr>
      <dsp:spPr>
        <a:xfrm>
          <a:off x="2069" y="1619894"/>
          <a:ext cx="2245546" cy="8242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Переходи між речовиною та енергією</a:t>
          </a:r>
          <a:endParaRPr lang="ru-RU" sz="1400" kern="1200" dirty="0"/>
        </a:p>
      </dsp:txBody>
      <dsp:txXfrm>
        <a:off x="26209" y="1644034"/>
        <a:ext cx="2197266" cy="775930"/>
      </dsp:txXfrm>
    </dsp:sp>
    <dsp:sp modelId="{F7A028C1-32FA-458F-8F70-170CF23549D7}">
      <dsp:nvSpPr>
        <dsp:cNvPr id="0" name=""/>
        <dsp:cNvSpPr/>
      </dsp:nvSpPr>
      <dsp:spPr>
        <a:xfrm>
          <a:off x="2384984" y="1861663"/>
          <a:ext cx="291220" cy="3406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384984" y="1929798"/>
        <a:ext cx="203854" cy="204403"/>
      </dsp:txXfrm>
    </dsp:sp>
    <dsp:sp modelId="{A4155EE5-4EA4-45B1-90DE-A2CAB4A89868}">
      <dsp:nvSpPr>
        <dsp:cNvPr id="0" name=""/>
        <dsp:cNvSpPr/>
      </dsp:nvSpPr>
      <dsp:spPr>
        <a:xfrm>
          <a:off x="2797089" y="1619894"/>
          <a:ext cx="1373683" cy="8242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Константа співвідношення</a:t>
          </a:r>
          <a:endParaRPr lang="ru-RU" sz="1400" kern="1200" dirty="0"/>
        </a:p>
      </dsp:txBody>
      <dsp:txXfrm>
        <a:off x="2821229" y="1644034"/>
        <a:ext cx="1325403" cy="775930"/>
      </dsp:txXfrm>
    </dsp:sp>
    <dsp:sp modelId="{4713259E-9F61-41B8-A88F-2366B0D463C0}">
      <dsp:nvSpPr>
        <dsp:cNvPr id="0" name=""/>
        <dsp:cNvSpPr/>
      </dsp:nvSpPr>
      <dsp:spPr>
        <a:xfrm>
          <a:off x="4308141" y="1861663"/>
          <a:ext cx="291220" cy="3406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308141" y="1929798"/>
        <a:ext cx="203854" cy="204403"/>
      </dsp:txXfrm>
    </dsp:sp>
    <dsp:sp modelId="{E157FC1B-8C2F-43D6-B90B-11626DB76E6A}">
      <dsp:nvSpPr>
        <dsp:cNvPr id="0" name=""/>
        <dsp:cNvSpPr/>
      </dsp:nvSpPr>
      <dsp:spPr>
        <a:xfrm>
          <a:off x="4720246" y="1619894"/>
          <a:ext cx="1373683" cy="8242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Загальний баланс</a:t>
          </a:r>
          <a:endParaRPr lang="ru-RU" sz="1400" kern="1200" dirty="0"/>
        </a:p>
      </dsp:txBody>
      <dsp:txXfrm>
        <a:off x="4744386" y="1644034"/>
        <a:ext cx="1325403" cy="775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39357-EF58-4088-BCEC-26D59C4BE453}">
      <dsp:nvSpPr>
        <dsp:cNvPr id="0" name=""/>
        <dsp:cNvSpPr/>
      </dsp:nvSpPr>
      <dsp:spPr>
        <a:xfrm>
          <a:off x="0" y="1045617"/>
          <a:ext cx="2133299" cy="148066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Об</a:t>
          </a:r>
          <a:r>
            <a:rPr lang="en-US" sz="3900" kern="1200" dirty="0" smtClean="0"/>
            <a:t>’</a:t>
          </a:r>
          <a:r>
            <a:rPr lang="uk-UA" sz="3900" kern="1200" dirty="0" err="1" smtClean="0"/>
            <a:t>єкт</a:t>
          </a:r>
          <a:r>
            <a:rPr lang="en-US" sz="3900" kern="1200" dirty="0" smtClean="0"/>
            <a:t> 1</a:t>
          </a:r>
          <a:endParaRPr lang="ru-RU" sz="3900" kern="1200" dirty="0"/>
        </a:p>
      </dsp:txBody>
      <dsp:txXfrm>
        <a:off x="43367" y="1088984"/>
        <a:ext cx="2046565" cy="1393930"/>
      </dsp:txXfrm>
    </dsp:sp>
    <dsp:sp modelId="{60F183CE-FD96-4BFA-89AD-124575E3BA57}">
      <dsp:nvSpPr>
        <dsp:cNvPr id="0" name=""/>
        <dsp:cNvSpPr/>
      </dsp:nvSpPr>
      <dsp:spPr>
        <a:xfrm rot="21554508">
          <a:off x="2136467" y="1467906"/>
          <a:ext cx="2754774" cy="571695"/>
        </a:xfrm>
        <a:prstGeom prst="rightArrow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136475" y="1583380"/>
        <a:ext cx="2583266" cy="343017"/>
      </dsp:txXfrm>
    </dsp:sp>
    <dsp:sp modelId="{51401FFA-7047-4C84-9A68-235CDE0E7943}">
      <dsp:nvSpPr>
        <dsp:cNvPr id="0" name=""/>
        <dsp:cNvSpPr/>
      </dsp:nvSpPr>
      <dsp:spPr>
        <a:xfrm>
          <a:off x="4786113" y="1000883"/>
          <a:ext cx="2052763" cy="144452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Об</a:t>
          </a:r>
          <a:r>
            <a:rPr lang="en-US" sz="3900" kern="1200" dirty="0" smtClean="0"/>
            <a:t>’</a:t>
          </a:r>
          <a:r>
            <a:rPr lang="uk-UA" sz="3900" kern="1200" dirty="0" err="1" smtClean="0"/>
            <a:t>єкт</a:t>
          </a:r>
          <a:r>
            <a:rPr lang="en-US" sz="3900" kern="1200" dirty="0" smtClean="0"/>
            <a:t>2</a:t>
          </a:r>
          <a:endParaRPr lang="ru-RU" sz="3900" kern="1200" dirty="0"/>
        </a:p>
      </dsp:txBody>
      <dsp:txXfrm>
        <a:off x="4828422" y="1043192"/>
        <a:ext cx="1968145" cy="13599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39357-EF58-4088-BCEC-26D59C4BE453}">
      <dsp:nvSpPr>
        <dsp:cNvPr id="0" name=""/>
        <dsp:cNvSpPr/>
      </dsp:nvSpPr>
      <dsp:spPr>
        <a:xfrm>
          <a:off x="0" y="1045617"/>
          <a:ext cx="2133299" cy="148066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Об</a:t>
          </a:r>
          <a:r>
            <a:rPr lang="en-US" sz="3900" kern="1200" dirty="0" smtClean="0"/>
            <a:t>’</a:t>
          </a:r>
          <a:r>
            <a:rPr lang="uk-UA" sz="3900" kern="1200" dirty="0" err="1" smtClean="0"/>
            <a:t>єкт</a:t>
          </a:r>
          <a:r>
            <a:rPr lang="en-US" sz="3900" kern="1200" dirty="0" smtClean="0"/>
            <a:t> 1</a:t>
          </a:r>
          <a:endParaRPr lang="ru-RU" sz="3900" kern="1200" dirty="0"/>
        </a:p>
      </dsp:txBody>
      <dsp:txXfrm>
        <a:off x="43367" y="1088984"/>
        <a:ext cx="2046565" cy="1393930"/>
      </dsp:txXfrm>
    </dsp:sp>
    <dsp:sp modelId="{60F183CE-FD96-4BFA-89AD-124575E3BA57}">
      <dsp:nvSpPr>
        <dsp:cNvPr id="0" name=""/>
        <dsp:cNvSpPr/>
      </dsp:nvSpPr>
      <dsp:spPr>
        <a:xfrm rot="21546593">
          <a:off x="2136514" y="1461682"/>
          <a:ext cx="2835502" cy="571695"/>
        </a:xfrm>
        <a:prstGeom prst="rightArrow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136524" y="1577353"/>
        <a:ext cx="2663994" cy="343017"/>
      </dsp:txXfrm>
    </dsp:sp>
    <dsp:sp modelId="{51401FFA-7047-4C84-9A68-235CDE0E7943}">
      <dsp:nvSpPr>
        <dsp:cNvPr id="0" name=""/>
        <dsp:cNvSpPr/>
      </dsp:nvSpPr>
      <dsp:spPr>
        <a:xfrm>
          <a:off x="4863762" y="988747"/>
          <a:ext cx="2052763" cy="1444522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Об</a:t>
          </a:r>
          <a:r>
            <a:rPr lang="en-US" sz="3900" kern="1200" dirty="0" smtClean="0"/>
            <a:t>’</a:t>
          </a:r>
          <a:r>
            <a:rPr lang="uk-UA" sz="3900" kern="1200" dirty="0" err="1" smtClean="0"/>
            <a:t>єкт</a:t>
          </a:r>
          <a:r>
            <a:rPr lang="en-US" sz="3900" kern="1200" dirty="0" smtClean="0"/>
            <a:t>2</a:t>
          </a:r>
          <a:endParaRPr lang="ru-RU" sz="3900" kern="1200" dirty="0"/>
        </a:p>
      </dsp:txBody>
      <dsp:txXfrm>
        <a:off x="4906071" y="1031056"/>
        <a:ext cx="1968145" cy="13599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AADE4-5735-4211-80FD-C6F3FF9A0380}">
      <dsp:nvSpPr>
        <dsp:cNvPr id="0" name=""/>
        <dsp:cNvSpPr/>
      </dsp:nvSpPr>
      <dsp:spPr>
        <a:xfrm>
          <a:off x="2131" y="1734684"/>
          <a:ext cx="2105271" cy="808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Зміни кількості енергії та речовини</a:t>
          </a:r>
          <a:endParaRPr lang="ru-RU" sz="1400" kern="1200" dirty="0"/>
        </a:p>
      </dsp:txBody>
      <dsp:txXfrm>
        <a:off x="25824" y="1758377"/>
        <a:ext cx="2057885" cy="761558"/>
      </dsp:txXfrm>
    </dsp:sp>
    <dsp:sp modelId="{F7A028C1-32FA-458F-8F70-170CF23549D7}">
      <dsp:nvSpPr>
        <dsp:cNvPr id="0" name=""/>
        <dsp:cNvSpPr/>
      </dsp:nvSpPr>
      <dsp:spPr>
        <a:xfrm>
          <a:off x="2236190" y="1979460"/>
          <a:ext cx="273028" cy="3193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236190" y="2043338"/>
        <a:ext cx="191120" cy="191636"/>
      </dsp:txXfrm>
    </dsp:sp>
    <dsp:sp modelId="{A4155EE5-4EA4-45B1-90DE-A2CAB4A89868}">
      <dsp:nvSpPr>
        <dsp:cNvPr id="0" name=""/>
        <dsp:cNvSpPr/>
      </dsp:nvSpPr>
      <dsp:spPr>
        <a:xfrm>
          <a:off x="2622552" y="1734684"/>
          <a:ext cx="2216028" cy="808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Комбінація фундаментальних взаємодій</a:t>
          </a:r>
          <a:endParaRPr lang="ru-RU" sz="1400" kern="1200" dirty="0"/>
        </a:p>
      </dsp:txBody>
      <dsp:txXfrm>
        <a:off x="2646245" y="1758377"/>
        <a:ext cx="2168642" cy="761558"/>
      </dsp:txXfrm>
    </dsp:sp>
    <dsp:sp modelId="{4713259E-9F61-41B8-A88F-2366B0D463C0}">
      <dsp:nvSpPr>
        <dsp:cNvPr id="0" name=""/>
        <dsp:cNvSpPr/>
      </dsp:nvSpPr>
      <dsp:spPr>
        <a:xfrm>
          <a:off x="4967368" y="1979460"/>
          <a:ext cx="273028" cy="3193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967368" y="2043338"/>
        <a:ext cx="191120" cy="191636"/>
      </dsp:txXfrm>
    </dsp:sp>
    <dsp:sp modelId="{E157FC1B-8C2F-43D6-B90B-11626DB76E6A}">
      <dsp:nvSpPr>
        <dsp:cNvPr id="0" name=""/>
        <dsp:cNvSpPr/>
      </dsp:nvSpPr>
      <dsp:spPr>
        <a:xfrm>
          <a:off x="5353730" y="1734684"/>
          <a:ext cx="1287872" cy="8089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Перенесення субстанції</a:t>
          </a:r>
          <a:endParaRPr lang="ru-RU" sz="1400" kern="1200" dirty="0"/>
        </a:p>
      </dsp:txBody>
      <dsp:txXfrm>
        <a:off x="5377423" y="1758377"/>
        <a:ext cx="1240486" cy="761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11F6-D753-4D77-A48A-35B9876929B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81C25-32CE-4FDF-A023-F53E50790C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ТЕОРІЯ ІНФОРМАЦІЇ ТА ОБРОБКА СИГНАЛІВ. Частина І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71472" y="4572008"/>
            <a:ext cx="8072494" cy="1500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3200" b="1" noProof="0" dirty="0" smtClean="0">
                <a:solidFill>
                  <a:srgbClr val="FF0000"/>
                </a:solidFill>
              </a:rPr>
              <a:t>Лекція 1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Сигнали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/>
              <a:t>Сигнал – це змінна, яка передає або містить деякий вид інформації і яку можна переносити, виводити на екран або виконувати інші дії</a:t>
            </a:r>
          </a:p>
          <a:p>
            <a:pPr>
              <a:buNone/>
            </a:pPr>
            <a:r>
              <a:rPr lang="uk-UA" b="1" u="sng" dirty="0" smtClean="0"/>
              <a:t>Типи сигналів</a:t>
            </a:r>
            <a:r>
              <a:rPr lang="en-US" b="1" u="sng" dirty="0" smtClean="0"/>
              <a:t>:</a:t>
            </a:r>
          </a:p>
          <a:p>
            <a:r>
              <a:rPr lang="uk-UA" dirty="0" smtClean="0"/>
              <a:t>Мовлення </a:t>
            </a:r>
            <a:r>
              <a:rPr lang="en-US" dirty="0" smtClean="0"/>
              <a:t>(</a:t>
            </a:r>
            <a:r>
              <a:rPr lang="uk-UA" dirty="0" smtClean="0"/>
              <a:t>телефонна розмова, прослуховування радіо, спілкування</a:t>
            </a:r>
            <a:r>
              <a:rPr lang="en-US" dirty="0" smtClean="0"/>
              <a:t>)</a:t>
            </a:r>
          </a:p>
          <a:p>
            <a:r>
              <a:rPr lang="uk-UA" dirty="0" err="1" smtClean="0"/>
              <a:t>Біомедичні</a:t>
            </a:r>
            <a:r>
              <a:rPr lang="en-US" dirty="0" smtClean="0"/>
              <a:t> (</a:t>
            </a:r>
            <a:r>
              <a:rPr lang="uk-UA" dirty="0" smtClean="0"/>
              <a:t>наприклад, електроенцефалограма</a:t>
            </a:r>
            <a:r>
              <a:rPr lang="en-US" dirty="0" smtClean="0"/>
              <a:t>)</a:t>
            </a:r>
          </a:p>
          <a:p>
            <a:r>
              <a:rPr lang="uk-UA" dirty="0" smtClean="0"/>
              <a:t>Звуки та музика</a:t>
            </a:r>
            <a:endParaRPr lang="en-US" dirty="0" smtClean="0"/>
          </a:p>
          <a:p>
            <a:r>
              <a:rPr lang="uk-UA" dirty="0" smtClean="0"/>
              <a:t>Відео та телезображення</a:t>
            </a:r>
            <a:endParaRPr lang="en-US" dirty="0" smtClean="0"/>
          </a:p>
          <a:p>
            <a:r>
              <a:rPr lang="uk-UA" dirty="0" smtClean="0"/>
              <a:t>Сигнали радарів (сканування заданого </a:t>
            </a:r>
            <a:r>
              <a:rPr lang="uk-UA" dirty="0" err="1" smtClean="0"/>
              <a:t>заданого</a:t>
            </a:r>
            <a:r>
              <a:rPr lang="uk-UA" dirty="0" smtClean="0"/>
              <a:t> діапазону та пеленгування віддалених цілей)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93" y="75242"/>
            <a:ext cx="8229600" cy="634049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Цикл перетворення інформації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342" y="1274733"/>
            <a:ext cx="1714512" cy="39703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Сприйняття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Формування образу об</a:t>
            </a:r>
            <a:r>
              <a:rPr lang="en-US" b="1" dirty="0" smtClean="0">
                <a:solidFill>
                  <a:srgbClr val="C00000"/>
                </a:solidFill>
              </a:rPr>
              <a:t>’</a:t>
            </a:r>
            <a:r>
              <a:rPr lang="uk-UA" b="1" dirty="0" err="1" smtClean="0">
                <a:solidFill>
                  <a:srgbClr val="C00000"/>
                </a:solidFill>
              </a:rPr>
              <a:t>єкту</a:t>
            </a:r>
            <a:r>
              <a:rPr lang="en-US" b="1" dirty="0" smtClean="0">
                <a:solidFill>
                  <a:srgbClr val="C00000"/>
                </a:solidFill>
              </a:rPr>
              <a:t>, </a:t>
            </a:r>
            <a:r>
              <a:rPr lang="uk-UA" b="1" dirty="0" smtClean="0">
                <a:solidFill>
                  <a:srgbClr val="C00000"/>
                </a:solidFill>
              </a:rPr>
              <a:t>впізнання, оцінка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uk-UA" b="1" u="sng" dirty="0" smtClean="0"/>
              <a:t>Боротьба з шумами</a:t>
            </a:r>
            <a:endParaRPr lang="en-US" b="1" u="sng" dirty="0" smtClean="0"/>
          </a:p>
          <a:p>
            <a:pPr>
              <a:buFontTx/>
              <a:buChar char="-"/>
            </a:pPr>
            <a:r>
              <a:rPr lang="uk-UA" dirty="0" smtClean="0"/>
              <a:t>Підготовка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Нормування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Квантування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uk-UA" dirty="0" smtClean="0"/>
              <a:t>Кодування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Модуляція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Побудова моделі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8655" y="1308240"/>
            <a:ext cx="1998676" cy="535531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Передавання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uk-UA" sz="1600" b="1" dirty="0" smtClean="0">
                <a:solidFill>
                  <a:srgbClr val="C00000"/>
                </a:solidFill>
              </a:rPr>
              <a:t>Перенесення інформації на відстань за допомогою сигналів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</a:p>
          <a:p>
            <a:endParaRPr lang="uk-UA" sz="800" b="1" u="sng" dirty="0" smtClean="0"/>
          </a:p>
          <a:p>
            <a:r>
              <a:rPr lang="uk-UA" b="1" u="sng" dirty="0" smtClean="0"/>
              <a:t>Канали</a:t>
            </a:r>
            <a:r>
              <a:rPr lang="en-US" b="1" u="sng" dirty="0" smtClean="0"/>
              <a:t>:</a:t>
            </a:r>
          </a:p>
          <a:p>
            <a:pPr>
              <a:buFontTx/>
              <a:buChar char="-"/>
            </a:pPr>
            <a:r>
              <a:rPr lang="uk-UA" dirty="0" smtClean="0"/>
              <a:t>Механічні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Гідравлічні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Пневматичні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Акустичні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Оптичні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Електричні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Електромагнітні</a:t>
            </a:r>
            <a:endParaRPr lang="en-US" dirty="0" smtClean="0"/>
          </a:p>
          <a:p>
            <a:endParaRPr lang="uk-UA" dirty="0" smtClean="0"/>
          </a:p>
          <a:p>
            <a:r>
              <a:rPr lang="uk-UA" i="1" dirty="0" smtClean="0"/>
              <a:t>Приймання</a:t>
            </a:r>
            <a:r>
              <a:rPr lang="en-US" i="1" dirty="0" smtClean="0"/>
              <a:t> –</a:t>
            </a:r>
            <a:r>
              <a:rPr lang="en-US" dirty="0" smtClean="0"/>
              <a:t> </a:t>
            </a:r>
            <a:r>
              <a:rPr lang="uk-UA" dirty="0" smtClean="0"/>
              <a:t>вторинне сприйняття</a:t>
            </a:r>
            <a:r>
              <a:rPr lang="en-US" dirty="0" smtClean="0"/>
              <a:t> – </a:t>
            </a:r>
            <a:r>
              <a:rPr lang="uk-UA" dirty="0" smtClean="0"/>
              <a:t>боротьба з шумами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62461" y="1308240"/>
            <a:ext cx="1862163" cy="535531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Обробка</a:t>
            </a:r>
            <a:endParaRPr lang="uk-UA" b="1" u="sng" dirty="0" smtClean="0">
              <a:solidFill>
                <a:srgbClr val="C00000"/>
              </a:solidFill>
            </a:endParaRPr>
          </a:p>
          <a:p>
            <a:r>
              <a:rPr lang="uk-UA" b="1" u="sng" dirty="0" smtClean="0"/>
              <a:t>Перетворення інформації</a:t>
            </a:r>
            <a:r>
              <a:rPr lang="en-US" b="1" u="sng" dirty="0" smtClean="0"/>
              <a:t>:</a:t>
            </a:r>
          </a:p>
          <a:p>
            <a:pPr>
              <a:buFontTx/>
              <a:buChar char="-"/>
            </a:pPr>
            <a:r>
              <a:rPr lang="uk-UA" dirty="0" smtClean="0"/>
              <a:t>Аналогове</a:t>
            </a:r>
            <a:endParaRPr lang="en-US" dirty="0" smtClean="0"/>
          </a:p>
          <a:p>
            <a:pPr>
              <a:buFontTx/>
              <a:buChar char="-"/>
            </a:pPr>
            <a:r>
              <a:rPr lang="uk-UA" dirty="0" smtClean="0"/>
              <a:t>Цифрове</a:t>
            </a:r>
            <a:endParaRPr lang="en-US" dirty="0" smtClean="0"/>
          </a:p>
          <a:p>
            <a:r>
              <a:rPr lang="uk-UA" dirty="0" smtClean="0"/>
              <a:t>Проміжний етап</a:t>
            </a:r>
            <a:r>
              <a:rPr lang="en-US" dirty="0" smtClean="0"/>
              <a:t> – </a:t>
            </a:r>
            <a:r>
              <a:rPr lang="uk-UA" dirty="0" smtClean="0"/>
              <a:t>збереження у </a:t>
            </a:r>
            <a:r>
              <a:rPr lang="uk-UA" dirty="0" err="1" smtClean="0"/>
              <a:t>запам</a:t>
            </a:r>
            <a:r>
              <a:rPr lang="en-US" dirty="0" smtClean="0"/>
              <a:t>’</a:t>
            </a:r>
            <a:r>
              <a:rPr lang="uk-UA" dirty="0" err="1" smtClean="0"/>
              <a:t>ятову</a:t>
            </a:r>
            <a:r>
              <a:rPr lang="uk-UA" dirty="0" smtClean="0"/>
              <a:t>-вальних пристроях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uk-UA" i="1" dirty="0" smtClean="0"/>
              <a:t>Вилучення з </a:t>
            </a:r>
            <a:r>
              <a:rPr lang="uk-UA" i="1" dirty="0" err="1" smtClean="0"/>
              <a:t>пам</a:t>
            </a:r>
            <a:r>
              <a:rPr lang="en-US" i="1" dirty="0" smtClean="0"/>
              <a:t>’</a:t>
            </a:r>
            <a:r>
              <a:rPr lang="uk-UA" i="1" dirty="0" smtClean="0"/>
              <a:t>яті</a:t>
            </a:r>
            <a:r>
              <a:rPr lang="en-US" i="1" dirty="0" smtClean="0"/>
              <a:t> </a:t>
            </a:r>
            <a:r>
              <a:rPr lang="en-US" dirty="0" smtClean="0"/>
              <a:t>– </a:t>
            </a:r>
            <a:r>
              <a:rPr lang="uk-UA" dirty="0" smtClean="0"/>
              <a:t>сприйняття</a:t>
            </a:r>
            <a:r>
              <a:rPr lang="en-US" dirty="0" smtClean="0"/>
              <a:t> – </a:t>
            </a:r>
            <a:r>
              <a:rPr lang="uk-UA" dirty="0" smtClean="0"/>
              <a:t>боротьба з шумами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15140" y="1274733"/>
            <a:ext cx="1928826" cy="310854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Представлення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uk-UA" sz="1600" dirty="0" smtClean="0">
                <a:solidFill>
                  <a:srgbClr val="C00000"/>
                </a:solidFill>
              </a:rPr>
              <a:t>Людина</a:t>
            </a:r>
            <a:r>
              <a:rPr lang="en-US" sz="1600" dirty="0" smtClean="0">
                <a:solidFill>
                  <a:srgbClr val="C00000"/>
                </a:solidFill>
              </a:rPr>
              <a:t> (</a:t>
            </a:r>
            <a:r>
              <a:rPr lang="uk-UA" sz="1600" dirty="0" smtClean="0">
                <a:solidFill>
                  <a:srgbClr val="C00000"/>
                </a:solidFill>
              </a:rPr>
              <a:t>оператор</a:t>
            </a:r>
            <a:r>
              <a:rPr lang="en-US" sz="1600" dirty="0" smtClean="0">
                <a:solidFill>
                  <a:srgbClr val="C00000"/>
                </a:solidFill>
              </a:rPr>
              <a:t>)</a:t>
            </a:r>
          </a:p>
          <a:p>
            <a:r>
              <a:rPr lang="uk-UA" dirty="0" smtClean="0"/>
              <a:t>Демонстрація умовних зображень – якісні та кількісні характеристики інформації</a:t>
            </a:r>
          </a:p>
          <a:p>
            <a:r>
              <a:rPr lang="uk-UA" dirty="0" smtClean="0"/>
              <a:t>Пристрої, здатні впливати на органи чуття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26267" y="4633929"/>
            <a:ext cx="1928826" cy="175432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Вплив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Об</a:t>
            </a:r>
            <a:r>
              <a:rPr lang="en-US" dirty="0" smtClean="0">
                <a:solidFill>
                  <a:srgbClr val="C00000"/>
                </a:solidFill>
              </a:rPr>
              <a:t>’</a:t>
            </a:r>
            <a:r>
              <a:rPr lang="uk-UA" dirty="0" err="1" smtClean="0">
                <a:solidFill>
                  <a:srgbClr val="C00000"/>
                </a:solidFill>
              </a:rPr>
              <a:t>єкт</a:t>
            </a:r>
            <a:r>
              <a:rPr lang="uk-UA" dirty="0" smtClean="0">
                <a:solidFill>
                  <a:srgbClr val="C00000"/>
                </a:solidFill>
              </a:rPr>
              <a:t> керування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uk-UA" dirty="0" smtClean="0"/>
              <a:t>Регулювання</a:t>
            </a:r>
          </a:p>
          <a:p>
            <a:pPr>
              <a:buFontTx/>
              <a:buChar char="-"/>
            </a:pPr>
            <a:r>
              <a:rPr lang="uk-UA" dirty="0" smtClean="0"/>
              <a:t>Захист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uk-UA" dirty="0" smtClean="0"/>
              <a:t>Зміни у об</a:t>
            </a:r>
            <a:r>
              <a:rPr lang="en-US" dirty="0" smtClean="0"/>
              <a:t>’</a:t>
            </a:r>
            <a:r>
              <a:rPr lang="uk-UA" dirty="0" err="1" smtClean="0"/>
              <a:t>єкті</a:t>
            </a:r>
            <a:r>
              <a:rPr lang="uk-UA" dirty="0" smtClean="0"/>
              <a:t> керування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98655" y="5215131"/>
            <a:ext cx="1998676" cy="2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440" y="2674920"/>
            <a:ext cx="171611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198655" y="2732247"/>
            <a:ext cx="1998676" cy="2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462461" y="5215133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трелка вниз 18"/>
          <p:cNvSpPr/>
          <p:nvPr/>
        </p:nvSpPr>
        <p:spPr>
          <a:xfrm>
            <a:off x="920700" y="4999059"/>
            <a:ext cx="146052" cy="4381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53927" y="5473728"/>
            <a:ext cx="1825650" cy="12003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Сигнал у формі, зручній для передавання та/або обробки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462461" y="2732249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731042" y="1858941"/>
            <a:ext cx="189390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731042" y="3246435"/>
            <a:ext cx="189390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726267" y="5218137"/>
            <a:ext cx="189390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6327648" y="2139696"/>
            <a:ext cx="411480" cy="3575304"/>
          </a:xfrm>
          <a:custGeom>
            <a:avLst/>
            <a:gdLst>
              <a:gd name="connsiteX0" fmla="*/ 0 w 411480"/>
              <a:gd name="connsiteY0" fmla="*/ 0 h 3575304"/>
              <a:gd name="connsiteX1" fmla="*/ 201168 w 411480"/>
              <a:gd name="connsiteY1" fmla="*/ 0 h 3575304"/>
              <a:gd name="connsiteX2" fmla="*/ 201168 w 411480"/>
              <a:gd name="connsiteY2" fmla="*/ 3575304 h 3575304"/>
              <a:gd name="connsiteX3" fmla="*/ 411480 w 411480"/>
              <a:gd name="connsiteY3" fmla="*/ 3575304 h 357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" h="3575304">
                <a:moveTo>
                  <a:pt x="0" y="0"/>
                </a:moveTo>
                <a:lnTo>
                  <a:pt x="201168" y="0"/>
                </a:lnTo>
                <a:lnTo>
                  <a:pt x="201168" y="3575304"/>
                </a:lnTo>
                <a:lnTo>
                  <a:pt x="411480" y="3575304"/>
                </a:ln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stCxn id="31" idx="1"/>
          </p:cNvCxnSpPr>
          <p:nvPr/>
        </p:nvCxnSpPr>
        <p:spPr>
          <a:xfrm>
            <a:off x="6528816" y="2139696"/>
            <a:ext cx="197451" cy="1134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206870" y="2139696"/>
            <a:ext cx="255591" cy="1134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943064" y="2139696"/>
            <a:ext cx="255591" cy="1134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Обробка та використання</a:t>
            </a:r>
            <a:r>
              <a:rPr lang="en-US" sz="4000" b="1" dirty="0" smtClean="0">
                <a:solidFill>
                  <a:srgbClr val="FF0000"/>
                </a:solidFill>
              </a:rPr>
              <a:t> – </a:t>
            </a:r>
            <a:r>
              <a:rPr lang="uk-UA" sz="4000" b="1" dirty="0" smtClean="0">
                <a:solidFill>
                  <a:srgbClr val="FF0000"/>
                </a:solidFill>
              </a:rPr>
              <a:t>галузі науки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2166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Передавання та обробка інформації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/>
          <a:lstStyle/>
          <a:p>
            <a:r>
              <a:rPr lang="uk-UA" dirty="0" smtClean="0"/>
              <a:t>Функціонування технічних пристроїв</a:t>
            </a:r>
            <a:endParaRPr lang="en-US" dirty="0" smtClean="0"/>
          </a:p>
          <a:p>
            <a:r>
              <a:rPr lang="uk-UA" dirty="0" smtClean="0"/>
              <a:t>Поведінка живих організмів</a:t>
            </a:r>
            <a:endParaRPr lang="en-US" dirty="0" smtClean="0"/>
          </a:p>
          <a:p>
            <a:r>
              <a:rPr lang="uk-UA" dirty="0" smtClean="0"/>
              <a:t>Пізнавальна та творча діяльність людини</a:t>
            </a:r>
            <a:endParaRPr lang="en-US" dirty="0" smtClean="0"/>
          </a:p>
          <a:p>
            <a:r>
              <a:rPr lang="uk-UA" dirty="0" smtClean="0"/>
              <a:t>Економічні та соціальні перетворення в суспільстві</a:t>
            </a:r>
            <a:endParaRPr lang="en-US" dirty="0" smtClean="0"/>
          </a:p>
          <a:p>
            <a:r>
              <a:rPr lang="uk-UA" dirty="0" smtClean="0"/>
              <a:t>Власне життя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Два фундаментальних типи взаємодії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170477"/>
              </p:ext>
            </p:extLst>
          </p:nvPr>
        </p:nvGraphicFramePr>
        <p:xfrm>
          <a:off x="1028704" y="1785927"/>
          <a:ext cx="6829444" cy="3357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5429256" y="2357430"/>
            <a:ext cx="500066" cy="178595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69012373"/>
              </p:ext>
            </p:extLst>
          </p:nvPr>
        </p:nvGraphicFramePr>
        <p:xfrm>
          <a:off x="1571604" y="329409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00430" y="92867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N – </a:t>
            </a:r>
            <a:r>
              <a:rPr lang="uk-UA" dirty="0" smtClean="0"/>
              <a:t>кількість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2071678"/>
            <a:ext cx="2280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Початковий стан</a:t>
            </a:r>
            <a:r>
              <a:rPr lang="en-US" dirty="0" smtClean="0"/>
              <a:t>: X1</a:t>
            </a:r>
          </a:p>
          <a:p>
            <a:r>
              <a:rPr lang="uk-UA" dirty="0" smtClean="0"/>
              <a:t>Кінцевий стан</a:t>
            </a:r>
            <a:r>
              <a:rPr lang="en-US" dirty="0" smtClean="0"/>
              <a:t>: X2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2568355"/>
            <a:ext cx="2238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Початковий </a:t>
            </a:r>
            <a:r>
              <a:rPr lang="uk-UA" dirty="0" smtClean="0"/>
              <a:t>стан</a:t>
            </a:r>
            <a:r>
              <a:rPr lang="en-US" dirty="0" smtClean="0"/>
              <a:t>: </a:t>
            </a:r>
            <a:r>
              <a:rPr lang="en-US" dirty="0"/>
              <a:t>Y</a:t>
            </a:r>
            <a:r>
              <a:rPr lang="en-US" dirty="0" smtClean="0"/>
              <a:t>1</a:t>
            </a:r>
          </a:p>
          <a:p>
            <a:r>
              <a:rPr lang="uk-UA" dirty="0" smtClean="0"/>
              <a:t>Кінцевий стан</a:t>
            </a:r>
            <a:r>
              <a:rPr lang="en-US" dirty="0" smtClean="0"/>
              <a:t>:  Y2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86182" y="264318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X2=X1-N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Y2=Y1+N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178592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речовина</a:t>
            </a:r>
            <a:r>
              <a:rPr lang="en-US" dirty="0" smtClean="0"/>
              <a:t>, </a:t>
            </a:r>
            <a:r>
              <a:rPr lang="uk-UA" dirty="0" smtClean="0"/>
              <a:t>енергія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3786190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Скільки речовина та/або енергії Об</a:t>
            </a:r>
            <a:r>
              <a:rPr lang="en-US" b="1" dirty="0" smtClean="0">
                <a:solidFill>
                  <a:srgbClr val="FF0000"/>
                </a:solidFill>
              </a:rPr>
              <a:t>’</a:t>
            </a:r>
            <a:r>
              <a:rPr lang="uk-UA" b="1" dirty="0" err="1" smtClean="0">
                <a:solidFill>
                  <a:srgbClr val="FF0000"/>
                </a:solidFill>
              </a:rPr>
              <a:t>єкт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1 </a:t>
            </a:r>
            <a:r>
              <a:rPr lang="uk-UA" b="1" dirty="0" smtClean="0">
                <a:solidFill>
                  <a:srgbClr val="FF0000"/>
                </a:solidFill>
              </a:rPr>
              <a:t>передав, стільки </a:t>
            </a:r>
            <a:r>
              <a:rPr lang="uk-UA" b="1" dirty="0">
                <a:solidFill>
                  <a:srgbClr val="FF0000"/>
                </a:solidFill>
              </a:rPr>
              <a:t>ж Об</a:t>
            </a:r>
            <a:r>
              <a:rPr lang="en-US" b="1" dirty="0">
                <a:solidFill>
                  <a:srgbClr val="FF0000"/>
                </a:solidFill>
              </a:rPr>
              <a:t>’</a:t>
            </a:r>
            <a:r>
              <a:rPr lang="uk-UA" b="1" dirty="0" err="1">
                <a:solidFill>
                  <a:srgbClr val="FF0000"/>
                </a:solidFill>
              </a:rPr>
              <a:t>єкт</a:t>
            </a:r>
            <a:r>
              <a:rPr lang="en-US" b="1" dirty="0" smtClean="0">
                <a:solidFill>
                  <a:srgbClr val="FF0000"/>
                </a:solidFill>
              </a:rPr>
              <a:t> 2 </a:t>
            </a:r>
            <a:r>
              <a:rPr lang="uk-UA" b="1" dirty="0" smtClean="0">
                <a:solidFill>
                  <a:srgbClr val="FF0000"/>
                </a:solidFill>
              </a:rPr>
              <a:t>отримав, і навпаки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760113462"/>
              </p:ext>
            </p:extLst>
          </p:nvPr>
        </p:nvGraphicFramePr>
        <p:xfrm>
          <a:off x="1187624" y="-135396"/>
          <a:ext cx="738191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Взаємодія вищого порядку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03367"/>
            <a:ext cx="8229600" cy="4525963"/>
          </a:xfrm>
        </p:spPr>
        <p:txBody>
          <a:bodyPr/>
          <a:lstStyle/>
          <a:p>
            <a:r>
              <a:rPr lang="uk-UA" dirty="0" smtClean="0"/>
              <a:t>На основі комбінації фундаментальних взаємодій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286286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N – </a:t>
            </a:r>
            <a:r>
              <a:rPr lang="uk-UA" dirty="0" smtClean="0"/>
              <a:t>кількість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4502545"/>
            <a:ext cx="220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Початковий </a:t>
            </a:r>
            <a:r>
              <a:rPr lang="uk-UA" dirty="0" smtClean="0"/>
              <a:t>стан</a:t>
            </a:r>
            <a:r>
              <a:rPr lang="en-US" dirty="0" smtClean="0"/>
              <a:t>: </a:t>
            </a:r>
            <a:r>
              <a:rPr lang="en-US" dirty="0"/>
              <a:t>Y</a:t>
            </a:r>
            <a:r>
              <a:rPr lang="en-US" dirty="0" smtClean="0"/>
              <a:t>1</a:t>
            </a:r>
          </a:p>
          <a:p>
            <a:r>
              <a:rPr lang="uk-UA" dirty="0" smtClean="0"/>
              <a:t>Кінцевий стан</a:t>
            </a:r>
            <a:r>
              <a:rPr lang="en-US" dirty="0" smtClean="0"/>
              <a:t>:  Y2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4665348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Граничний випадок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X2=X1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Y2=Y1+N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372011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/>
              <a:t>Інформація</a:t>
            </a:r>
            <a:endParaRPr lang="ru-RU" b="1" i="1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046267699"/>
              </p:ext>
            </p:extLst>
          </p:nvPr>
        </p:nvGraphicFramePr>
        <p:xfrm>
          <a:off x="773885" y="1772816"/>
          <a:ext cx="738191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12387" y="4303713"/>
            <a:ext cx="2280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Початковий стан</a:t>
            </a:r>
            <a:r>
              <a:rPr lang="en-US" dirty="0" smtClean="0"/>
              <a:t>: X1</a:t>
            </a:r>
          </a:p>
          <a:p>
            <a:r>
              <a:rPr lang="uk-UA" dirty="0" smtClean="0"/>
              <a:t>Кінцевий стан</a:t>
            </a:r>
            <a:r>
              <a:rPr lang="en-US" dirty="0" smtClean="0"/>
              <a:t>: X2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67728570"/>
              </p:ext>
            </p:extLst>
          </p:nvPr>
        </p:nvGraphicFramePr>
        <p:xfrm>
          <a:off x="1500166" y="1714488"/>
          <a:ext cx="6643734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642918"/>
            <a:ext cx="6929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Несиметрична взаємодія</a:t>
            </a:r>
            <a:endParaRPr lang="ru-RU" sz="40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71678"/>
            <a:ext cx="79296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500" b="1" dirty="0" smtClean="0">
                <a:solidFill>
                  <a:srgbClr val="C00000"/>
                </a:solidFill>
              </a:rPr>
              <a:t>Втрати Об</a:t>
            </a:r>
            <a:r>
              <a:rPr lang="en-US" sz="2500" b="1" dirty="0" smtClean="0">
                <a:solidFill>
                  <a:srgbClr val="C00000"/>
                </a:solidFill>
              </a:rPr>
              <a:t>’</a:t>
            </a:r>
            <a:r>
              <a:rPr lang="uk-UA" sz="2500" b="1" dirty="0" err="1" smtClean="0">
                <a:solidFill>
                  <a:srgbClr val="C00000"/>
                </a:solidFill>
              </a:rPr>
              <a:t>єкта</a:t>
            </a:r>
            <a:r>
              <a:rPr lang="uk-UA" sz="2500" b="1" dirty="0" smtClean="0">
                <a:solidFill>
                  <a:srgbClr val="C00000"/>
                </a:solidFill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</a:rPr>
              <a:t>1 </a:t>
            </a:r>
            <a:r>
              <a:rPr lang="uk-UA" sz="2500" b="1" dirty="0" smtClean="0">
                <a:solidFill>
                  <a:srgbClr val="C00000"/>
                </a:solidFill>
              </a:rPr>
              <a:t>не </a:t>
            </a:r>
            <a:r>
              <a:rPr lang="uk-UA" sz="2500" b="1" dirty="0" smtClean="0">
                <a:solidFill>
                  <a:srgbClr val="C00000"/>
                </a:solidFill>
              </a:rPr>
              <a:t>співпадають </a:t>
            </a:r>
            <a:r>
              <a:rPr lang="uk-UA" sz="2500" b="1" dirty="0">
                <a:solidFill>
                  <a:srgbClr val="C00000"/>
                </a:solidFill>
              </a:rPr>
              <a:t>з набуттям Об</a:t>
            </a:r>
            <a:r>
              <a:rPr lang="en-US" sz="2500" b="1" dirty="0">
                <a:solidFill>
                  <a:srgbClr val="C00000"/>
                </a:solidFill>
              </a:rPr>
              <a:t>’</a:t>
            </a:r>
            <a:r>
              <a:rPr lang="uk-UA" sz="2500" b="1" dirty="0" err="1" smtClean="0">
                <a:solidFill>
                  <a:srgbClr val="C00000"/>
                </a:solidFill>
              </a:rPr>
              <a:t>єкта</a:t>
            </a:r>
            <a:r>
              <a:rPr lang="uk-UA" sz="2500" b="1" dirty="0" smtClean="0">
                <a:solidFill>
                  <a:srgbClr val="C00000"/>
                </a:solidFill>
              </a:rPr>
              <a:t> 2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Визначення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Будь-яка взаємодія між об</a:t>
            </a:r>
            <a:r>
              <a:rPr lang="en-US" dirty="0" smtClean="0"/>
              <a:t>’</a:t>
            </a:r>
            <a:r>
              <a:rPr lang="uk-UA" dirty="0" err="1" smtClean="0"/>
              <a:t>єктами</a:t>
            </a:r>
            <a:r>
              <a:rPr lang="uk-UA" dirty="0" smtClean="0"/>
              <a:t>, в процесі якої </a:t>
            </a:r>
            <a:r>
              <a:rPr lang="uk-UA" b="1" dirty="0" smtClean="0">
                <a:solidFill>
                  <a:srgbClr val="C00000"/>
                </a:solidFill>
              </a:rPr>
              <a:t>Об</a:t>
            </a:r>
            <a:r>
              <a:rPr lang="en-US" b="1" dirty="0">
                <a:solidFill>
                  <a:srgbClr val="C00000"/>
                </a:solidFill>
              </a:rPr>
              <a:t>’</a:t>
            </a:r>
            <a:r>
              <a:rPr lang="uk-UA" b="1" dirty="0" err="1" smtClean="0">
                <a:solidFill>
                  <a:srgbClr val="C00000"/>
                </a:solidFill>
              </a:rPr>
              <a:t>єкт</a:t>
            </a:r>
            <a:r>
              <a:rPr lang="uk-UA" b="1" dirty="0" smtClean="0">
                <a:solidFill>
                  <a:srgbClr val="C00000"/>
                </a:solidFill>
              </a:rPr>
              <a:t> 1 </a:t>
            </a:r>
            <a:r>
              <a:rPr lang="uk-UA" dirty="0" smtClean="0"/>
              <a:t>набуває </a:t>
            </a:r>
            <a:r>
              <a:rPr lang="uk-UA" dirty="0" smtClean="0"/>
              <a:t>деякої субстанції, а </a:t>
            </a:r>
            <a:r>
              <a:rPr lang="uk-UA" b="1" dirty="0">
                <a:solidFill>
                  <a:srgbClr val="C00000"/>
                </a:solidFill>
              </a:rPr>
              <a:t>Об</a:t>
            </a:r>
            <a:r>
              <a:rPr lang="en-US" b="1" dirty="0">
                <a:solidFill>
                  <a:srgbClr val="C00000"/>
                </a:solidFill>
              </a:rPr>
              <a:t>’</a:t>
            </a:r>
            <a:r>
              <a:rPr lang="uk-UA" b="1" dirty="0" err="1">
                <a:solidFill>
                  <a:srgbClr val="C00000"/>
                </a:solidFill>
              </a:rPr>
              <a:t>єкт</a:t>
            </a:r>
            <a:r>
              <a:rPr lang="uk-UA" b="1" dirty="0">
                <a:solidFill>
                  <a:srgbClr val="C0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</a:rPr>
              <a:t>2 </a:t>
            </a:r>
            <a:r>
              <a:rPr lang="uk-UA" dirty="0" smtClean="0"/>
              <a:t>її не втрачає, називається</a:t>
            </a:r>
            <a:endParaRPr lang="en-US" dirty="0" smtClean="0"/>
          </a:p>
          <a:p>
            <a:pPr algn="ctr">
              <a:buNone/>
            </a:pPr>
            <a:r>
              <a:rPr lang="uk-UA" b="1" i="1" dirty="0" smtClean="0">
                <a:solidFill>
                  <a:srgbClr val="C00000"/>
                </a:solidFill>
              </a:rPr>
              <a:t>Інформаційною взаємодією</a:t>
            </a:r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uk-UA" dirty="0" smtClean="0"/>
              <a:t>Субстанція, що передається - </a:t>
            </a:r>
            <a:r>
              <a:rPr lang="en-US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інформація</a:t>
            </a:r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uk-UA" b="1" u="sng" dirty="0" smtClean="0"/>
              <a:t>Висновок</a:t>
            </a:r>
            <a:r>
              <a:rPr lang="en-US" b="1" u="sng" dirty="0" smtClean="0"/>
              <a:t> 1</a:t>
            </a:r>
            <a:r>
              <a:rPr lang="en-US" dirty="0" smtClean="0"/>
              <a:t>: </a:t>
            </a:r>
            <a:r>
              <a:rPr lang="uk-UA" dirty="0" smtClean="0"/>
              <a:t>інформація не може існувати без взаємодії об</a:t>
            </a:r>
            <a:r>
              <a:rPr lang="en-US" dirty="0" smtClean="0"/>
              <a:t>’</a:t>
            </a:r>
            <a:r>
              <a:rPr lang="uk-UA" dirty="0" err="1" smtClean="0"/>
              <a:t>єктів</a:t>
            </a:r>
            <a:endParaRPr lang="uk-UA" dirty="0" smtClean="0"/>
          </a:p>
          <a:p>
            <a:endParaRPr lang="en-US" dirty="0" smtClean="0"/>
          </a:p>
          <a:p>
            <a:r>
              <a:rPr lang="uk-UA" b="1" u="sng" dirty="0"/>
              <a:t>Висновок</a:t>
            </a:r>
            <a:r>
              <a:rPr lang="en-US" b="1" u="sng" dirty="0" smtClean="0"/>
              <a:t> 2</a:t>
            </a:r>
            <a:r>
              <a:rPr lang="en-US" dirty="0" smtClean="0"/>
              <a:t>: </a:t>
            </a:r>
            <a:r>
              <a:rPr lang="uk-UA" dirty="0" smtClean="0"/>
              <a:t>інформація не втрачається жодним об</a:t>
            </a:r>
            <a:r>
              <a:rPr lang="en-US" dirty="0" smtClean="0"/>
              <a:t>’</a:t>
            </a:r>
            <a:r>
              <a:rPr lang="uk-UA" dirty="0" err="1" smtClean="0"/>
              <a:t>єктом</a:t>
            </a:r>
            <a:r>
              <a:rPr lang="uk-UA" dirty="0" smtClean="0"/>
              <a:t> в процесі взаємодії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Інформація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</a:rPr>
              <a:t>– </a:t>
            </a:r>
            <a:r>
              <a:rPr lang="uk-UA" sz="4000" b="1" dirty="0" smtClean="0">
                <a:solidFill>
                  <a:srgbClr val="FF0000"/>
                </a:solidFill>
              </a:rPr>
              <a:t>моделі процесів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u="sng" dirty="0" smtClean="0"/>
              <a:t>Модель</a:t>
            </a:r>
            <a:r>
              <a:rPr lang="en-US" dirty="0" smtClean="0"/>
              <a:t> </a:t>
            </a:r>
            <a:r>
              <a:rPr lang="uk-UA" dirty="0" smtClean="0"/>
              <a:t>відображає властивості об</a:t>
            </a:r>
            <a:r>
              <a:rPr lang="en-US" dirty="0" smtClean="0"/>
              <a:t>’</a:t>
            </a:r>
            <a:r>
              <a:rPr lang="uk-UA" dirty="0" err="1" smtClean="0"/>
              <a:t>єктів</a:t>
            </a:r>
            <a:r>
              <a:rPr lang="uk-UA" dirty="0" smtClean="0"/>
              <a:t> у тому ступені, в якому це необхідно для конкретної практичної мети</a:t>
            </a:r>
            <a:endParaRPr lang="en-US" dirty="0" smtClean="0"/>
          </a:p>
          <a:p>
            <a:r>
              <a:rPr lang="uk-UA" u="sng" dirty="0" smtClean="0"/>
              <a:t>Інформація</a:t>
            </a:r>
            <a:r>
              <a:rPr lang="en-US" dirty="0" smtClean="0"/>
              <a:t> – </a:t>
            </a:r>
            <a:r>
              <a:rPr lang="uk-UA" dirty="0" smtClean="0"/>
              <a:t>не самі предмети та процеси, а їх характеристики, відображення у вигляді чисел, формул, описів, креслень, символів, образів та інших абстрактних характеристик</a:t>
            </a:r>
          </a:p>
          <a:p>
            <a:r>
              <a:rPr lang="uk-UA" u="sng" dirty="0" smtClean="0"/>
              <a:t>Інформація</a:t>
            </a:r>
            <a:r>
              <a:rPr lang="uk-UA" dirty="0" smtClean="0"/>
              <a:t> – абстрактне поняття</a:t>
            </a:r>
            <a:r>
              <a:rPr lang="en-US" dirty="0" smtClean="0"/>
              <a:t>. </a:t>
            </a:r>
            <a:endParaRPr lang="uk-UA" dirty="0" smtClean="0"/>
          </a:p>
          <a:p>
            <a:r>
              <a:rPr lang="uk-UA" u="sng" dirty="0" smtClean="0"/>
              <a:t>Проте:</a:t>
            </a:r>
            <a:r>
              <a:rPr lang="uk-UA" dirty="0" smtClean="0"/>
              <a:t> проявляється завжди у матеріально-енергетичній формі </a:t>
            </a:r>
            <a:r>
              <a:rPr lang="en-US" dirty="0" smtClean="0"/>
              <a:t>- </a:t>
            </a:r>
            <a:r>
              <a:rPr lang="uk-UA" b="1" i="1" dirty="0" smtClean="0"/>
              <a:t>сигнали</a:t>
            </a:r>
            <a:endParaRPr lang="ru-RU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496</Words>
  <Application>Microsoft Office PowerPoint</Application>
  <PresentationFormat>Экран (4:3)</PresentationFormat>
  <Paragraphs>116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ТЕОРІЯ ІНФОРМАЦІЇ ТА ОБРОБКА СИГНАЛІВ. Частина І  </vt:lpstr>
      <vt:lpstr>Обробка та використання – галузі науки</vt:lpstr>
      <vt:lpstr>Передавання та обробка інформації</vt:lpstr>
      <vt:lpstr>Два фундаментальних типи взаємодії</vt:lpstr>
      <vt:lpstr>Презентация PowerPoint</vt:lpstr>
      <vt:lpstr>Взаємодія вищого порядку</vt:lpstr>
      <vt:lpstr>Презентация PowerPoint</vt:lpstr>
      <vt:lpstr>Визначення </vt:lpstr>
      <vt:lpstr>Інформація – моделі процесів</vt:lpstr>
      <vt:lpstr>Сигнали</vt:lpstr>
      <vt:lpstr>Цикл перетворення інформації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theory and signal processing</dc:title>
  <dc:creator>Julia</dc:creator>
  <cp:lastModifiedBy>Admin</cp:lastModifiedBy>
  <cp:revision>54</cp:revision>
  <dcterms:created xsi:type="dcterms:W3CDTF">2008-09-08T09:11:31Z</dcterms:created>
  <dcterms:modified xsi:type="dcterms:W3CDTF">2017-09-06T10:43:35Z</dcterms:modified>
</cp:coreProperties>
</file>