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2" r:id="rId4"/>
    <p:sldId id="257" r:id="rId5"/>
    <p:sldId id="267" r:id="rId6"/>
    <p:sldId id="26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585ED57A-77E9-47B2-9F2F-258A0BFEB129}"/>
    <pc:docChg chg="undo custSel addSld delSld modSld sldOrd modMainMaster">
      <pc:chgData name="Iryna Zhukevych" userId="32b9d8b4c7aa7458" providerId="LiveId" clId="{585ED57A-77E9-47B2-9F2F-258A0BFEB129}" dt="2025-02-17T11:52:20.426" v="489" actId="14100"/>
      <pc:docMkLst>
        <pc:docMk/>
      </pc:docMkLst>
      <pc:sldChg chg="addSp modSp new mod modTransition modMedia setBg">
        <pc:chgData name="Iryna Zhukevych" userId="32b9d8b4c7aa7458" providerId="LiveId" clId="{585ED57A-77E9-47B2-9F2F-258A0BFEB129}" dt="2025-02-15T12:32:23.153" v="244"/>
        <pc:sldMkLst>
          <pc:docMk/>
          <pc:sldMk cId="1802256120" sldId="256"/>
        </pc:sldMkLst>
        <pc:spChg chg="mod">
          <ac:chgData name="Iryna Zhukevych" userId="32b9d8b4c7aa7458" providerId="LiveId" clId="{585ED57A-77E9-47B2-9F2F-258A0BFEB129}" dt="2025-02-13T13:31:31.305" v="89" actId="26606"/>
          <ac:spMkLst>
            <pc:docMk/>
            <pc:sldMk cId="1802256120" sldId="256"/>
            <ac:spMk id="2" creationId="{4E2974BC-F377-35D2-6E23-B1BDEC1EA83F}"/>
          </ac:spMkLst>
        </pc:spChg>
        <pc:spChg chg="mod">
          <ac:chgData name="Iryna Zhukevych" userId="32b9d8b4c7aa7458" providerId="LiveId" clId="{585ED57A-77E9-47B2-9F2F-258A0BFEB129}" dt="2025-02-13T13:31:31.305" v="89" actId="26606"/>
          <ac:spMkLst>
            <pc:docMk/>
            <pc:sldMk cId="1802256120" sldId="256"/>
            <ac:spMk id="3" creationId="{D8C760FE-A609-838A-A483-8038516E9457}"/>
          </ac:spMkLst>
        </pc:spChg>
        <pc:spChg chg="add">
          <ac:chgData name="Iryna Zhukevych" userId="32b9d8b4c7aa7458" providerId="LiveId" clId="{585ED57A-77E9-47B2-9F2F-258A0BFEB129}" dt="2025-02-13T13:31:31.305" v="89" actId="26606"/>
          <ac:spMkLst>
            <pc:docMk/>
            <pc:sldMk cId="1802256120" sldId="256"/>
            <ac:spMk id="9" creationId="{C1DD1A8A-57D5-4A81-AD04-532B043C5611}"/>
          </ac:spMkLst>
        </pc:spChg>
        <pc:spChg chg="add">
          <ac:chgData name="Iryna Zhukevych" userId="32b9d8b4c7aa7458" providerId="LiveId" clId="{585ED57A-77E9-47B2-9F2F-258A0BFEB129}" dt="2025-02-13T13:31:31.305" v="89" actId="26606"/>
          <ac:spMkLst>
            <pc:docMk/>
            <pc:sldMk cId="1802256120" sldId="256"/>
            <ac:spMk id="11" creationId="{007891EC-4501-44ED-A8C8-B11B6DB767AB}"/>
          </ac:spMkLst>
        </pc:spChg>
        <pc:picChg chg="add mod">
          <ac:chgData name="Iryna Zhukevych" userId="32b9d8b4c7aa7458" providerId="LiveId" clId="{585ED57A-77E9-47B2-9F2F-258A0BFEB129}" dt="2025-02-13T13:31:32.579" v="91"/>
          <ac:picMkLst>
            <pc:docMk/>
            <pc:sldMk cId="1802256120" sldId="256"/>
            <ac:picMk id="5" creationId="{0CF97665-C97E-CCD9-0DFA-1CF8FAE59BC1}"/>
          </ac:picMkLst>
        </pc:picChg>
      </pc:sldChg>
      <pc:sldChg chg="addSp delSp modSp new mod ord modTransition setBg">
        <pc:chgData name="Iryna Zhukevych" userId="32b9d8b4c7aa7458" providerId="LiveId" clId="{585ED57A-77E9-47B2-9F2F-258A0BFEB129}" dt="2025-02-15T12:32:23.153" v="244"/>
        <pc:sldMkLst>
          <pc:docMk/>
          <pc:sldMk cId="393917766" sldId="257"/>
        </pc:sldMkLst>
        <pc:spChg chg="add">
          <ac:chgData name="Iryna Zhukevych" userId="32b9d8b4c7aa7458" providerId="LiveId" clId="{585ED57A-77E9-47B2-9F2F-258A0BFEB129}" dt="2025-02-15T12:28:56.937" v="216" actId="26606"/>
          <ac:spMkLst>
            <pc:docMk/>
            <pc:sldMk cId="393917766" sldId="257"/>
            <ac:spMk id="10" creationId="{7C1E5815-D54C-487F-A054-6D4930ADE3DF}"/>
          </ac:spMkLst>
        </pc:spChg>
        <pc:spChg chg="add">
          <ac:chgData name="Iryna Zhukevych" userId="32b9d8b4c7aa7458" providerId="LiveId" clId="{585ED57A-77E9-47B2-9F2F-258A0BFEB129}" dt="2025-02-15T12:28:56.937" v="216" actId="26606"/>
          <ac:spMkLst>
            <pc:docMk/>
            <pc:sldMk cId="393917766" sldId="257"/>
            <ac:spMk id="12" creationId="{736F0DFD-0954-464F-BF12-DD2E6F6E0380}"/>
          </ac:spMkLst>
        </pc:spChg>
        <pc:picChg chg="add mod ord">
          <ac:chgData name="Iryna Zhukevych" userId="32b9d8b4c7aa7458" providerId="LiveId" clId="{585ED57A-77E9-47B2-9F2F-258A0BFEB129}" dt="2025-02-15T12:29:08.908" v="220" actId="14100"/>
          <ac:picMkLst>
            <pc:docMk/>
            <pc:sldMk cId="393917766" sldId="257"/>
            <ac:picMk id="5" creationId="{F9C8A644-29C0-0815-9649-C9A74010A171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1484857403" sldId="258"/>
        </pc:sldMkLst>
        <pc:spChg chg="add">
          <ac:chgData name="Iryna Zhukevych" userId="32b9d8b4c7aa7458" providerId="LiveId" clId="{585ED57A-77E9-47B2-9F2F-258A0BFEB129}" dt="2025-02-13T13:44:34.049" v="100" actId="26606"/>
          <ac:spMkLst>
            <pc:docMk/>
            <pc:sldMk cId="1484857403" sldId="258"/>
            <ac:spMk id="16" creationId="{DA2E7C1E-2B5A-4BBA-AE51-1CD8C19309D7}"/>
          </ac:spMkLst>
        </pc:spChg>
        <pc:spChg chg="add">
          <ac:chgData name="Iryna Zhukevych" userId="32b9d8b4c7aa7458" providerId="LiveId" clId="{585ED57A-77E9-47B2-9F2F-258A0BFEB129}" dt="2025-02-13T13:44:34.049" v="100" actId="26606"/>
          <ac:spMkLst>
            <pc:docMk/>
            <pc:sldMk cId="1484857403" sldId="258"/>
            <ac:spMk id="17" creationId="{43DF76B1-5174-4FAF-9D19-FFEE98426836}"/>
          </ac:spMkLst>
        </pc:spChg>
        <pc:picChg chg="add mod ord">
          <ac:chgData name="Iryna Zhukevych" userId="32b9d8b4c7aa7458" providerId="LiveId" clId="{585ED57A-77E9-47B2-9F2F-258A0BFEB129}" dt="2025-02-13T13:44:42.263" v="101" actId="27614"/>
          <ac:picMkLst>
            <pc:docMk/>
            <pc:sldMk cId="1484857403" sldId="258"/>
            <ac:picMk id="5" creationId="{AF013C85-7A25-F256-8BF9-1A2D2EF527F8}"/>
          </ac:picMkLst>
        </pc:picChg>
      </pc:sldChg>
      <pc:sldChg chg="add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1782625395" sldId="259"/>
        </pc:sldMkLst>
        <pc:spChg chg="mod">
          <ac:chgData name="Iryna Zhukevych" userId="32b9d8b4c7aa7458" providerId="LiveId" clId="{585ED57A-77E9-47B2-9F2F-258A0BFEB129}" dt="2025-02-13T13:54:24.396" v="133" actId="26606"/>
          <ac:spMkLst>
            <pc:docMk/>
            <pc:sldMk cId="1782625395" sldId="259"/>
            <ac:spMk id="2" creationId="{7113BBDE-1EC6-3D01-0776-50A0C63E57E9}"/>
          </ac:spMkLst>
        </pc:spChg>
        <pc:spChg chg="mod">
          <ac:chgData name="Iryna Zhukevych" userId="32b9d8b4c7aa7458" providerId="LiveId" clId="{585ED57A-77E9-47B2-9F2F-258A0BFEB129}" dt="2025-02-13T13:54:24.396" v="133" actId="26606"/>
          <ac:spMkLst>
            <pc:docMk/>
            <pc:sldMk cId="1782625395" sldId="259"/>
            <ac:spMk id="3" creationId="{81278B30-91D0-72B8-6143-5C7A72CB62E4}"/>
          </ac:spMkLst>
        </pc:spChg>
        <pc:spChg chg="add">
          <ac:chgData name="Iryna Zhukevych" userId="32b9d8b4c7aa7458" providerId="LiveId" clId="{585ED57A-77E9-47B2-9F2F-258A0BFEB129}" dt="2025-02-13T13:54:24.396" v="133" actId="26606"/>
          <ac:spMkLst>
            <pc:docMk/>
            <pc:sldMk cId="1782625395" sldId="259"/>
            <ac:spMk id="9" creationId="{C0763A76-9F1C-4FC5-82B7-DD475DA461B2}"/>
          </ac:spMkLst>
        </pc:spChg>
        <pc:spChg chg="add">
          <ac:chgData name="Iryna Zhukevych" userId="32b9d8b4c7aa7458" providerId="LiveId" clId="{585ED57A-77E9-47B2-9F2F-258A0BFEB129}" dt="2025-02-13T13:54:24.396" v="133" actId="26606"/>
          <ac:spMkLst>
            <pc:docMk/>
            <pc:sldMk cId="1782625395" sldId="259"/>
            <ac:spMk id="11" creationId="{E81BF4F6-F2CF-4984-9D14-D6966D92F99F}"/>
          </ac:spMkLst>
        </pc:spChg>
        <pc:picChg chg="add">
          <ac:chgData name="Iryna Zhukevych" userId="32b9d8b4c7aa7458" providerId="LiveId" clId="{585ED57A-77E9-47B2-9F2F-258A0BFEB129}" dt="2025-02-13T13:54:24.396" v="133" actId="26606"/>
          <ac:picMkLst>
            <pc:docMk/>
            <pc:sldMk cId="1782625395" sldId="259"/>
            <ac:picMk id="5" creationId="{58D4B195-5F47-29A4-02A3-B1AB3C8137E6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3332307424" sldId="260"/>
        </pc:sldMkLst>
        <pc:spChg chg="mod">
          <ac:chgData name="Iryna Zhukevych" userId="32b9d8b4c7aa7458" providerId="LiveId" clId="{585ED57A-77E9-47B2-9F2F-258A0BFEB129}" dt="2025-02-13T13:55:41.733" v="152" actId="14100"/>
          <ac:spMkLst>
            <pc:docMk/>
            <pc:sldMk cId="3332307424" sldId="260"/>
            <ac:spMk id="2" creationId="{96662747-E083-248D-7166-30F6C54F1D18}"/>
          </ac:spMkLst>
        </pc:spChg>
        <pc:spChg chg="add">
          <ac:chgData name="Iryna Zhukevych" userId="32b9d8b4c7aa7458" providerId="LiveId" clId="{585ED57A-77E9-47B2-9F2F-258A0BFEB129}" dt="2025-02-13T13:55:07.169" v="143" actId="26606"/>
          <ac:spMkLst>
            <pc:docMk/>
            <pc:sldMk cId="3332307424" sldId="260"/>
            <ac:spMk id="16" creationId="{6753252F-4873-4F63-801D-CC719279A7D5}"/>
          </ac:spMkLst>
        </pc:spChg>
        <pc:spChg chg="add">
          <ac:chgData name="Iryna Zhukevych" userId="32b9d8b4c7aa7458" providerId="LiveId" clId="{585ED57A-77E9-47B2-9F2F-258A0BFEB129}" dt="2025-02-13T13:55:07.169" v="143" actId="26606"/>
          <ac:spMkLst>
            <pc:docMk/>
            <pc:sldMk cId="3332307424" sldId="260"/>
            <ac:spMk id="17" creationId="{047C8CCB-F95D-4249-92DD-651249D3535A}"/>
          </ac:spMkLst>
        </pc:spChg>
        <pc:picChg chg="add mod ord">
          <ac:chgData name="Iryna Zhukevych" userId="32b9d8b4c7aa7458" providerId="LiveId" clId="{585ED57A-77E9-47B2-9F2F-258A0BFEB129}" dt="2025-02-13T13:55:57.232" v="158" actId="14100"/>
          <ac:picMkLst>
            <pc:docMk/>
            <pc:sldMk cId="3332307424" sldId="260"/>
            <ac:picMk id="5" creationId="{EFA5347F-90EE-EBFB-6BBD-0877AF908BED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998220462" sldId="261"/>
        </pc:sldMkLst>
        <pc:spChg chg="add">
          <ac:chgData name="Iryna Zhukevych" userId="32b9d8b4c7aa7458" providerId="LiveId" clId="{585ED57A-77E9-47B2-9F2F-258A0BFEB129}" dt="2025-02-13T13:56:12.309" v="160" actId="26606"/>
          <ac:spMkLst>
            <pc:docMk/>
            <pc:sldMk cId="998220462" sldId="261"/>
            <ac:spMk id="10" creationId="{32BC26D8-82FB-445E-AA49-62A77D7C1EE0}"/>
          </ac:spMkLst>
        </pc:spChg>
        <pc:spChg chg="add">
          <ac:chgData name="Iryna Zhukevych" userId="32b9d8b4c7aa7458" providerId="LiveId" clId="{585ED57A-77E9-47B2-9F2F-258A0BFEB129}" dt="2025-02-13T13:56:12.309" v="160" actId="26606"/>
          <ac:spMkLst>
            <pc:docMk/>
            <pc:sldMk cId="998220462" sldId="261"/>
            <ac:spMk id="12" creationId="{CB44330D-EA18-4254-AA95-EB49948539B8}"/>
          </ac:spMkLst>
        </pc:spChg>
        <pc:picChg chg="add mod ord">
          <ac:chgData name="Iryna Zhukevych" userId="32b9d8b4c7aa7458" providerId="LiveId" clId="{585ED57A-77E9-47B2-9F2F-258A0BFEB129}" dt="2025-02-13T13:56:12.309" v="160" actId="26606"/>
          <ac:picMkLst>
            <pc:docMk/>
            <pc:sldMk cId="998220462" sldId="261"/>
            <ac:picMk id="5" creationId="{07BF8254-3AB4-BE1B-3640-F98FCC48BB12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7:09.512" v="262" actId="14100"/>
        <pc:sldMkLst>
          <pc:docMk/>
          <pc:sldMk cId="3062831871" sldId="262"/>
        </pc:sldMkLst>
        <pc:spChg chg="mod">
          <ac:chgData name="Iryna Zhukevych" userId="32b9d8b4c7aa7458" providerId="LiveId" clId="{585ED57A-77E9-47B2-9F2F-258A0BFEB129}" dt="2025-02-15T12:37:09.512" v="262" actId="14100"/>
          <ac:spMkLst>
            <pc:docMk/>
            <pc:sldMk cId="3062831871" sldId="262"/>
            <ac:spMk id="2" creationId="{F074C749-225B-FBBF-BAC2-EA07DE34FC50}"/>
          </ac:spMkLst>
        </pc:spChg>
        <pc:spChg chg="add">
          <ac:chgData name="Iryna Zhukevych" userId="32b9d8b4c7aa7458" providerId="LiveId" clId="{585ED57A-77E9-47B2-9F2F-258A0BFEB129}" dt="2025-02-15T12:36:52.612" v="258" actId="26606"/>
          <ac:spMkLst>
            <pc:docMk/>
            <pc:sldMk cId="3062831871" sldId="262"/>
            <ac:spMk id="9" creationId="{2659FDB4-FCBE-4A89-B46D-43D4FA54464D}"/>
          </ac:spMkLst>
        </pc:spChg>
        <pc:graphicFrameChg chg="add">
          <ac:chgData name="Iryna Zhukevych" userId="32b9d8b4c7aa7458" providerId="LiveId" clId="{585ED57A-77E9-47B2-9F2F-258A0BFEB129}" dt="2025-02-15T12:36:52.612" v="258" actId="26606"/>
          <ac:graphicFrameMkLst>
            <pc:docMk/>
            <pc:sldMk cId="3062831871" sldId="262"/>
            <ac:graphicFrameMk id="5" creationId="{5D3F5E51-7E55-A4BD-62DB-1D3496A391E6}"/>
          </ac:graphicFrameMkLst>
        </pc:graphicFrameChg>
        <pc:cxnChg chg="add">
          <ac:chgData name="Iryna Zhukevych" userId="32b9d8b4c7aa7458" providerId="LiveId" clId="{585ED57A-77E9-47B2-9F2F-258A0BFEB129}" dt="2025-02-15T12:36:52.612" v="258" actId="26606"/>
          <ac:cxnSpMkLst>
            <pc:docMk/>
            <pc:sldMk cId="3062831871" sldId="262"/>
            <ac:cxnSpMk id="11" creationId="{C8F51B3F-8331-4E4A-AE96-D47B1006EEAD}"/>
          </ac:cxnSpMkLst>
        </pc:cxnChg>
      </pc:sldChg>
      <pc:sldChg chg="addSp delSp modSp new mod modTransition setBg">
        <pc:chgData name="Iryna Zhukevych" userId="32b9d8b4c7aa7458" providerId="LiveId" clId="{585ED57A-77E9-47B2-9F2F-258A0BFEB129}" dt="2025-02-15T12:38:00.868" v="314" actId="14100"/>
        <pc:sldMkLst>
          <pc:docMk/>
          <pc:sldMk cId="3286798014" sldId="263"/>
        </pc:sldMkLst>
      </pc:sldChg>
      <pc:sldChg chg="addSp delSp modSp new mod modTransition setBg">
        <pc:chgData name="Iryna Zhukevych" userId="32b9d8b4c7aa7458" providerId="LiveId" clId="{585ED57A-77E9-47B2-9F2F-258A0BFEB129}" dt="2025-02-15T12:33:01.106" v="250" actId="14100"/>
        <pc:sldMkLst>
          <pc:docMk/>
          <pc:sldMk cId="2545948668" sldId="264"/>
        </pc:sldMkLst>
        <pc:spChg chg="add">
          <ac:chgData name="Iryna Zhukevych" userId="32b9d8b4c7aa7458" providerId="LiveId" clId="{585ED57A-77E9-47B2-9F2F-258A0BFEB129}" dt="2025-02-15T12:32:51.041" v="246" actId="26606"/>
          <ac:spMkLst>
            <pc:docMk/>
            <pc:sldMk cId="2545948668" sldId="264"/>
            <ac:spMk id="10" creationId="{7C1E5815-D54C-487F-A054-6D4930ADE3DF}"/>
          </ac:spMkLst>
        </pc:spChg>
        <pc:spChg chg="add">
          <ac:chgData name="Iryna Zhukevych" userId="32b9d8b4c7aa7458" providerId="LiveId" clId="{585ED57A-77E9-47B2-9F2F-258A0BFEB129}" dt="2025-02-15T12:32:51.041" v="246" actId="26606"/>
          <ac:spMkLst>
            <pc:docMk/>
            <pc:sldMk cId="2545948668" sldId="264"/>
            <ac:spMk id="12" creationId="{736F0DFD-0954-464F-BF12-DD2E6F6E0380}"/>
          </ac:spMkLst>
        </pc:spChg>
        <pc:picChg chg="add mod ord">
          <ac:chgData name="Iryna Zhukevych" userId="32b9d8b4c7aa7458" providerId="LiveId" clId="{585ED57A-77E9-47B2-9F2F-258A0BFEB129}" dt="2025-02-15T12:33:01.106" v="250" actId="14100"/>
          <ac:picMkLst>
            <pc:docMk/>
            <pc:sldMk cId="2545948668" sldId="264"/>
            <ac:picMk id="5" creationId="{14649513-B217-F91A-FF07-397832F027FF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3:07.098" v="251" actId="26606"/>
        <pc:sldMkLst>
          <pc:docMk/>
          <pc:sldMk cId="819678311" sldId="265"/>
        </pc:sldMkLst>
      </pc:sldChg>
      <pc:sldChg chg="addSp modSp new mod modTransition setBg">
        <pc:chgData name="Iryna Zhukevych" userId="32b9d8b4c7aa7458" providerId="LiveId" clId="{585ED57A-77E9-47B2-9F2F-258A0BFEB129}" dt="2025-02-15T12:36:43.104" v="257" actId="14100"/>
        <pc:sldMkLst>
          <pc:docMk/>
          <pc:sldMk cId="2916465249" sldId="266"/>
        </pc:sldMkLst>
        <pc:spChg chg="mod">
          <ac:chgData name="Iryna Zhukevych" userId="32b9d8b4c7aa7458" providerId="LiveId" clId="{585ED57A-77E9-47B2-9F2F-258A0BFEB129}" dt="2025-02-15T12:33:34.400" v="256" actId="20577"/>
          <ac:spMkLst>
            <pc:docMk/>
            <pc:sldMk cId="2916465249" sldId="266"/>
            <ac:spMk id="2" creationId="{9FC7E89C-5E63-7CE9-AE38-DA532368A1A6}"/>
          </ac:spMkLst>
        </pc:spChg>
        <pc:spChg chg="mod">
          <ac:chgData name="Iryna Zhukevych" userId="32b9d8b4c7aa7458" providerId="LiveId" clId="{585ED57A-77E9-47B2-9F2F-258A0BFEB129}" dt="2025-02-15T12:36:43.104" v="257" actId="14100"/>
          <ac:spMkLst>
            <pc:docMk/>
            <pc:sldMk cId="2916465249" sldId="266"/>
            <ac:spMk id="3" creationId="{15D1EE04-0A05-8DE0-F1A4-12884E95AD3D}"/>
          </ac:spMkLst>
        </pc:spChg>
        <pc:spChg chg="add">
          <ac:chgData name="Iryna Zhukevych" userId="32b9d8b4c7aa7458" providerId="LiveId" clId="{585ED57A-77E9-47B2-9F2F-258A0BFEB129}" dt="2025-02-15T12:33:14.323" v="252" actId="26606"/>
          <ac:spMkLst>
            <pc:docMk/>
            <pc:sldMk cId="2916465249" sldId="266"/>
            <ac:spMk id="9" creationId="{9F7D5CDA-D291-4307-BF55-1381FED29634}"/>
          </ac:spMkLst>
        </pc:spChg>
        <pc:picChg chg="add">
          <ac:chgData name="Iryna Zhukevych" userId="32b9d8b4c7aa7458" providerId="LiveId" clId="{585ED57A-77E9-47B2-9F2F-258A0BFEB129}" dt="2025-02-15T12:33:14.323" v="252" actId="26606"/>
          <ac:picMkLst>
            <pc:docMk/>
            <pc:sldMk cId="2916465249" sldId="266"/>
            <ac:picMk id="5" creationId="{EB0076B9-8B96-CF0D-E65B-7E73106B8F5B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1619000341" sldId="267"/>
        </pc:sldMkLst>
        <pc:spChg chg="add">
          <ac:chgData name="Iryna Zhukevych" userId="32b9d8b4c7aa7458" providerId="LiveId" clId="{585ED57A-77E9-47B2-9F2F-258A0BFEB129}" dt="2025-02-15T12:30:06.208" v="227" actId="26606"/>
          <ac:spMkLst>
            <pc:docMk/>
            <pc:sldMk cId="1619000341" sldId="267"/>
            <ac:spMk id="10" creationId="{22F15A2D-2324-487D-A02A-BF46C5C580EB}"/>
          </ac:spMkLst>
        </pc:spChg>
        <pc:spChg chg="add">
          <ac:chgData name="Iryna Zhukevych" userId="32b9d8b4c7aa7458" providerId="LiveId" clId="{585ED57A-77E9-47B2-9F2F-258A0BFEB129}" dt="2025-02-15T12:30:06.208" v="227" actId="26606"/>
          <ac:spMkLst>
            <pc:docMk/>
            <pc:sldMk cId="1619000341" sldId="267"/>
            <ac:spMk id="12" creationId="{17A7F34E-D418-47E2-9F86-2C45BBC31210}"/>
          </ac:spMkLst>
        </pc:spChg>
        <pc:spChg chg="add">
          <ac:chgData name="Iryna Zhukevych" userId="32b9d8b4c7aa7458" providerId="LiveId" clId="{585ED57A-77E9-47B2-9F2F-258A0BFEB129}" dt="2025-02-15T12:30:06.208" v="227" actId="26606"/>
          <ac:spMkLst>
            <pc:docMk/>
            <pc:sldMk cId="1619000341" sldId="267"/>
            <ac:spMk id="14" creationId="{2AEAFA59-923A-4F54-8B49-44C970BCC323}"/>
          </ac:spMkLst>
        </pc:spChg>
        <pc:picChg chg="add mod ord">
          <ac:chgData name="Iryna Zhukevych" userId="32b9d8b4c7aa7458" providerId="LiveId" clId="{585ED57A-77E9-47B2-9F2F-258A0BFEB129}" dt="2025-02-15T12:30:16.983" v="231" actId="14100"/>
          <ac:picMkLst>
            <pc:docMk/>
            <pc:sldMk cId="1619000341" sldId="267"/>
            <ac:picMk id="5" creationId="{B0C02576-6D21-B869-0EC1-58275B653A82}"/>
          </ac:picMkLst>
        </pc:picChg>
      </pc:sldChg>
      <pc:sldChg chg="addSp delSp modSp new mod modTransition setBg">
        <pc:chgData name="Iryna Zhukevych" userId="32b9d8b4c7aa7458" providerId="LiveId" clId="{585ED57A-77E9-47B2-9F2F-258A0BFEB129}" dt="2025-02-15T12:32:23.153" v="244"/>
        <pc:sldMkLst>
          <pc:docMk/>
          <pc:sldMk cId="2030955410" sldId="268"/>
        </pc:sldMkLst>
        <pc:spChg chg="add">
          <ac:chgData name="Iryna Zhukevych" userId="32b9d8b4c7aa7458" providerId="LiveId" clId="{585ED57A-77E9-47B2-9F2F-258A0BFEB129}" dt="2025-02-15T12:30:59.126" v="236" actId="26606"/>
          <ac:spMkLst>
            <pc:docMk/>
            <pc:sldMk cId="2030955410" sldId="268"/>
            <ac:spMk id="10" creationId="{7C1E5815-D54C-487F-A054-6D4930ADE3DF}"/>
          </ac:spMkLst>
        </pc:spChg>
        <pc:spChg chg="add">
          <ac:chgData name="Iryna Zhukevych" userId="32b9d8b4c7aa7458" providerId="LiveId" clId="{585ED57A-77E9-47B2-9F2F-258A0BFEB129}" dt="2025-02-15T12:30:59.126" v="236" actId="26606"/>
          <ac:spMkLst>
            <pc:docMk/>
            <pc:sldMk cId="2030955410" sldId="268"/>
            <ac:spMk id="12" creationId="{736F0DFD-0954-464F-BF12-DD2E6F6E0380}"/>
          </ac:spMkLst>
        </pc:spChg>
        <pc:picChg chg="add mod ord">
          <ac:chgData name="Iryna Zhukevych" userId="32b9d8b4c7aa7458" providerId="LiveId" clId="{585ED57A-77E9-47B2-9F2F-258A0BFEB129}" dt="2025-02-15T12:31:15.644" v="240" actId="14100"/>
          <ac:picMkLst>
            <pc:docMk/>
            <pc:sldMk cId="2030955410" sldId="268"/>
            <ac:picMk id="5" creationId="{D533FF17-BA0D-F505-423E-3A96B1618329}"/>
          </ac:picMkLst>
        </pc:picChg>
      </pc:sldChg>
      <pc:sldChg chg="addSp modSp new mod setBg">
        <pc:chgData name="Iryna Zhukevych" userId="32b9d8b4c7aa7458" providerId="LiveId" clId="{585ED57A-77E9-47B2-9F2F-258A0BFEB129}" dt="2025-02-15T12:45:15.215" v="390" actId="14100"/>
        <pc:sldMkLst>
          <pc:docMk/>
          <pc:sldMk cId="1431467493" sldId="269"/>
        </pc:sldMkLst>
        <pc:spChg chg="mod">
          <ac:chgData name="Iryna Zhukevych" userId="32b9d8b4c7aa7458" providerId="LiveId" clId="{585ED57A-77E9-47B2-9F2F-258A0BFEB129}" dt="2025-02-15T12:44:49.814" v="384" actId="26606"/>
          <ac:spMkLst>
            <pc:docMk/>
            <pc:sldMk cId="1431467493" sldId="269"/>
            <ac:spMk id="2" creationId="{709F80F0-6853-A4B1-BAC2-9D2A8507F0FA}"/>
          </ac:spMkLst>
        </pc:spChg>
        <pc:spChg chg="mod">
          <ac:chgData name="Iryna Zhukevych" userId="32b9d8b4c7aa7458" providerId="LiveId" clId="{585ED57A-77E9-47B2-9F2F-258A0BFEB129}" dt="2025-02-15T12:45:15.215" v="390" actId="14100"/>
          <ac:spMkLst>
            <pc:docMk/>
            <pc:sldMk cId="1431467493" sldId="269"/>
            <ac:spMk id="3" creationId="{3346C48D-113C-28A6-D645-440E8308FC47}"/>
          </ac:spMkLst>
        </pc:spChg>
        <pc:spChg chg="add">
          <ac:chgData name="Iryna Zhukevych" userId="32b9d8b4c7aa7458" providerId="LiveId" clId="{585ED57A-77E9-47B2-9F2F-258A0BFEB129}" dt="2025-02-15T12:44:49.814" v="384" actId="26606"/>
          <ac:spMkLst>
            <pc:docMk/>
            <pc:sldMk cId="1431467493" sldId="269"/>
            <ac:spMk id="8" creationId="{C9A36457-A5F4-4103-A443-02581C09185B}"/>
          </ac:spMkLst>
        </pc:spChg>
        <pc:spChg chg="add">
          <ac:chgData name="Iryna Zhukevych" userId="32b9d8b4c7aa7458" providerId="LiveId" clId="{585ED57A-77E9-47B2-9F2F-258A0BFEB129}" dt="2025-02-15T12:44:49.814" v="384" actId="26606"/>
          <ac:spMkLst>
            <pc:docMk/>
            <pc:sldMk cId="1431467493" sldId="269"/>
            <ac:spMk id="10" creationId="{AA5CF486-D9E5-4A66-898A-F3D62B81B15E}"/>
          </ac:spMkLst>
        </pc:spChg>
      </pc:sldChg>
      <pc:sldChg chg="new del">
        <pc:chgData name="Iryna Zhukevych" userId="32b9d8b4c7aa7458" providerId="LiveId" clId="{585ED57A-77E9-47B2-9F2F-258A0BFEB129}" dt="2025-02-15T12:32:05.658" v="242" actId="2696"/>
        <pc:sldMkLst>
          <pc:docMk/>
          <pc:sldMk cId="1631745802" sldId="269"/>
        </pc:sldMkLst>
      </pc:sldChg>
      <pc:sldChg chg="addSp modSp new mod setBg">
        <pc:chgData name="Iryna Zhukevych" userId="32b9d8b4c7aa7458" providerId="LiveId" clId="{585ED57A-77E9-47B2-9F2F-258A0BFEB129}" dt="2025-02-17T11:42:46.839" v="434" actId="255"/>
        <pc:sldMkLst>
          <pc:docMk/>
          <pc:sldMk cId="856547753" sldId="270"/>
        </pc:sldMkLst>
        <pc:spChg chg="mod">
          <ac:chgData name="Iryna Zhukevych" userId="32b9d8b4c7aa7458" providerId="LiveId" clId="{585ED57A-77E9-47B2-9F2F-258A0BFEB129}" dt="2025-02-17T11:42:19.977" v="425" actId="14100"/>
          <ac:spMkLst>
            <pc:docMk/>
            <pc:sldMk cId="856547753" sldId="270"/>
            <ac:spMk id="2" creationId="{781E6868-05D8-60C3-2767-7C3B916F4140}"/>
          </ac:spMkLst>
        </pc:spChg>
        <pc:spChg chg="mod">
          <ac:chgData name="Iryna Zhukevych" userId="32b9d8b4c7aa7458" providerId="LiveId" clId="{585ED57A-77E9-47B2-9F2F-258A0BFEB129}" dt="2025-02-17T11:42:46.839" v="434" actId="255"/>
          <ac:spMkLst>
            <pc:docMk/>
            <pc:sldMk cId="856547753" sldId="270"/>
            <ac:spMk id="3" creationId="{BE5A99E1-54B3-2597-BF88-56296D29D20B}"/>
          </ac:spMkLst>
        </pc:spChg>
        <pc:spChg chg="add">
          <ac:chgData name="Iryna Zhukevych" userId="32b9d8b4c7aa7458" providerId="LiveId" clId="{585ED57A-77E9-47B2-9F2F-258A0BFEB129}" dt="2025-02-17T11:41:56.810" v="420" actId="26606"/>
          <ac:spMkLst>
            <pc:docMk/>
            <pc:sldMk cId="856547753" sldId="270"/>
            <ac:spMk id="9" creationId="{C0763A76-9F1C-4FC5-82B7-DD475DA461B2}"/>
          </ac:spMkLst>
        </pc:spChg>
        <pc:spChg chg="add">
          <ac:chgData name="Iryna Zhukevych" userId="32b9d8b4c7aa7458" providerId="LiveId" clId="{585ED57A-77E9-47B2-9F2F-258A0BFEB129}" dt="2025-02-17T11:41:56.810" v="420" actId="26606"/>
          <ac:spMkLst>
            <pc:docMk/>
            <pc:sldMk cId="856547753" sldId="270"/>
            <ac:spMk id="11" creationId="{E81BF4F6-F2CF-4984-9D14-D6966D92F99F}"/>
          </ac:spMkLst>
        </pc:spChg>
        <pc:picChg chg="add">
          <ac:chgData name="Iryna Zhukevych" userId="32b9d8b4c7aa7458" providerId="LiveId" clId="{585ED57A-77E9-47B2-9F2F-258A0BFEB129}" dt="2025-02-17T11:41:56.810" v="420" actId="26606"/>
          <ac:picMkLst>
            <pc:docMk/>
            <pc:sldMk cId="856547753" sldId="270"/>
            <ac:picMk id="5" creationId="{BFEBDAFE-2583-E32D-9428-5649D4407F0E}"/>
          </ac:picMkLst>
        </pc:picChg>
      </pc:sldChg>
      <pc:sldChg chg="addSp delSp modSp new mod">
        <pc:chgData name="Iryna Zhukevych" userId="32b9d8b4c7aa7458" providerId="LiveId" clId="{585ED57A-77E9-47B2-9F2F-258A0BFEB129}" dt="2025-02-17T11:48:36.220" v="480" actId="14100"/>
        <pc:sldMkLst>
          <pc:docMk/>
          <pc:sldMk cId="2075005344" sldId="271"/>
        </pc:sldMkLst>
        <pc:spChg chg="mod">
          <ac:chgData name="Iryna Zhukevych" userId="32b9d8b4c7aa7458" providerId="LiveId" clId="{585ED57A-77E9-47B2-9F2F-258A0BFEB129}" dt="2025-02-17T11:46:59.377" v="456" actId="1076"/>
          <ac:spMkLst>
            <pc:docMk/>
            <pc:sldMk cId="2075005344" sldId="271"/>
            <ac:spMk id="2" creationId="{92AFE2FC-D250-E3CA-E60C-FA4201307B09}"/>
          </ac:spMkLst>
        </pc:spChg>
        <pc:picChg chg="add mod ord">
          <ac:chgData name="Iryna Zhukevych" userId="32b9d8b4c7aa7458" providerId="LiveId" clId="{585ED57A-77E9-47B2-9F2F-258A0BFEB129}" dt="2025-02-17T11:48:00.232" v="469" actId="14100"/>
          <ac:picMkLst>
            <pc:docMk/>
            <pc:sldMk cId="2075005344" sldId="271"/>
            <ac:picMk id="5" creationId="{B9C7DEFC-1AFB-2ECD-2DDA-410669D3A32A}"/>
          </ac:picMkLst>
        </pc:picChg>
        <pc:picChg chg="add mod">
          <ac:chgData name="Iryna Zhukevych" userId="32b9d8b4c7aa7458" providerId="LiveId" clId="{585ED57A-77E9-47B2-9F2F-258A0BFEB129}" dt="2025-02-17T11:48:28.030" v="477" actId="1076"/>
          <ac:picMkLst>
            <pc:docMk/>
            <pc:sldMk cId="2075005344" sldId="271"/>
            <ac:picMk id="7" creationId="{5DA008D3-6834-C3A0-A7AC-D18A29C7A1F0}"/>
          </ac:picMkLst>
        </pc:picChg>
        <pc:picChg chg="add mod">
          <ac:chgData name="Iryna Zhukevych" userId="32b9d8b4c7aa7458" providerId="LiveId" clId="{585ED57A-77E9-47B2-9F2F-258A0BFEB129}" dt="2025-02-17T11:48:36.220" v="480" actId="14100"/>
          <ac:picMkLst>
            <pc:docMk/>
            <pc:sldMk cId="2075005344" sldId="271"/>
            <ac:picMk id="9" creationId="{BD4DAE77-364B-7FF0-7D52-7302F2E1A781}"/>
          </ac:picMkLst>
        </pc:picChg>
      </pc:sldChg>
      <pc:sldChg chg="addSp delSp modSp new mod setBg">
        <pc:chgData name="Iryna Zhukevych" userId="32b9d8b4c7aa7458" providerId="LiveId" clId="{585ED57A-77E9-47B2-9F2F-258A0BFEB129}" dt="2025-02-17T11:52:20.426" v="489" actId="14100"/>
        <pc:sldMkLst>
          <pc:docMk/>
          <pc:sldMk cId="1434277473" sldId="272"/>
        </pc:sldMkLst>
        <pc:spChg chg="mod">
          <ac:chgData name="Iryna Zhukevych" userId="32b9d8b4c7aa7458" providerId="LiveId" clId="{585ED57A-77E9-47B2-9F2F-258A0BFEB129}" dt="2025-02-17T11:52:13.102" v="486" actId="26606"/>
          <ac:spMkLst>
            <pc:docMk/>
            <pc:sldMk cId="1434277473" sldId="272"/>
            <ac:spMk id="2" creationId="{6C2F17CC-ADD8-70FF-980B-44A54AC76A66}"/>
          </ac:spMkLst>
        </pc:spChg>
        <pc:spChg chg="add">
          <ac:chgData name="Iryna Zhukevych" userId="32b9d8b4c7aa7458" providerId="LiveId" clId="{585ED57A-77E9-47B2-9F2F-258A0BFEB129}" dt="2025-02-17T11:52:13.102" v="486" actId="26606"/>
          <ac:spMkLst>
            <pc:docMk/>
            <pc:sldMk cId="1434277473" sldId="272"/>
            <ac:spMk id="10" creationId="{D12DDE76-C203-4047-9998-63900085B5E8}"/>
          </ac:spMkLst>
        </pc:spChg>
        <pc:picChg chg="add mod ord">
          <ac:chgData name="Iryna Zhukevych" userId="32b9d8b4c7aa7458" providerId="LiveId" clId="{585ED57A-77E9-47B2-9F2F-258A0BFEB129}" dt="2025-02-17T11:52:20.426" v="489" actId="14100"/>
          <ac:picMkLst>
            <pc:docMk/>
            <pc:sldMk cId="1434277473" sldId="272"/>
            <ac:picMk id="5" creationId="{470656CF-FEDE-1065-DFB2-1D50D1056989}"/>
          </ac:picMkLst>
        </pc:picChg>
      </pc:sldChg>
      <pc:sldMasterChg chg="modTransition modSldLayout">
        <pc:chgData name="Iryna Zhukevych" userId="32b9d8b4c7aa7458" providerId="LiveId" clId="{585ED57A-77E9-47B2-9F2F-258A0BFEB129}" dt="2025-02-15T12:32:23.153" v="244"/>
        <pc:sldMasterMkLst>
          <pc:docMk/>
          <pc:sldMasterMk cId="2604978049" sldId="2147483648"/>
        </pc:sldMasterMkLst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624521060" sldId="2147483649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259830622" sldId="2147483650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472331898" sldId="2147483651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065981889" sldId="2147483652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1889873380" sldId="2147483653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1409801213" sldId="2147483654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540286346" sldId="2147483655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650618324" sldId="2147483656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1162447648" sldId="2147483657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2998779412" sldId="2147483658"/>
          </pc:sldLayoutMkLst>
        </pc:sldLayoutChg>
        <pc:sldLayoutChg chg="modTransition">
          <pc:chgData name="Iryna Zhukevych" userId="32b9d8b4c7aa7458" providerId="LiveId" clId="{585ED57A-77E9-47B2-9F2F-258A0BFEB129}" dt="2025-02-15T12:32:23.153" v="244"/>
          <pc:sldLayoutMkLst>
            <pc:docMk/>
            <pc:sldMasterMk cId="2604978049" sldId="2147483648"/>
            <pc:sldLayoutMk cId="3526730016" sldId="2147483659"/>
          </pc:sldLayoutMkLst>
        </pc:sldLayoutChg>
      </pc:sldMasterChg>
    </pc:docChg>
  </pc:docChgLst>
  <pc:docChgLst>
    <pc:chgData name="Iryna Zhukevych" userId="32b9d8b4c7aa7458" providerId="LiveId" clId="{4B8C9A15-CD87-41C0-882E-353A2E78B783}"/>
    <pc:docChg chg="delSld">
      <pc:chgData name="Iryna Zhukevych" userId="32b9d8b4c7aa7458" providerId="LiveId" clId="{4B8C9A15-CD87-41C0-882E-353A2E78B783}" dt="2025-03-04T08:02:09.523" v="6" actId="2696"/>
      <pc:docMkLst>
        <pc:docMk/>
      </pc:docMkLst>
      <pc:sldChg chg="del">
        <pc:chgData name="Iryna Zhukevych" userId="32b9d8b4c7aa7458" providerId="LiveId" clId="{4B8C9A15-CD87-41C0-882E-353A2E78B783}" dt="2025-03-04T08:02:09.523" v="6" actId="2696"/>
        <pc:sldMkLst>
          <pc:docMk/>
          <pc:sldMk cId="1484857403" sldId="258"/>
        </pc:sldMkLst>
      </pc:sldChg>
      <pc:sldChg chg="del">
        <pc:chgData name="Iryna Zhukevych" userId="32b9d8b4c7aa7458" providerId="LiveId" clId="{4B8C9A15-CD87-41C0-882E-353A2E78B783}" dt="2025-03-04T08:01:09.724" v="0" actId="2696"/>
        <pc:sldMkLst>
          <pc:docMk/>
          <pc:sldMk cId="3286798014" sldId="263"/>
        </pc:sldMkLst>
      </pc:sldChg>
      <pc:sldChg chg="del">
        <pc:chgData name="Iryna Zhukevych" userId="32b9d8b4c7aa7458" providerId="LiveId" clId="{4B8C9A15-CD87-41C0-882E-353A2E78B783}" dt="2025-03-04T08:01:22.469" v="2" actId="2696"/>
        <pc:sldMkLst>
          <pc:docMk/>
          <pc:sldMk cId="2545948668" sldId="264"/>
        </pc:sldMkLst>
      </pc:sldChg>
      <pc:sldChg chg="del">
        <pc:chgData name="Iryna Zhukevych" userId="32b9d8b4c7aa7458" providerId="LiveId" clId="{4B8C9A15-CD87-41C0-882E-353A2E78B783}" dt="2025-03-04T08:01:18.883" v="1" actId="2696"/>
        <pc:sldMkLst>
          <pc:docMk/>
          <pc:sldMk cId="819678311" sldId="265"/>
        </pc:sldMkLst>
      </pc:sldChg>
      <pc:sldChg chg="del">
        <pc:chgData name="Iryna Zhukevych" userId="32b9d8b4c7aa7458" providerId="LiveId" clId="{4B8C9A15-CD87-41C0-882E-353A2E78B783}" dt="2025-03-04T08:02:03.446" v="5" actId="2696"/>
        <pc:sldMkLst>
          <pc:docMk/>
          <pc:sldMk cId="2916465249" sldId="266"/>
        </pc:sldMkLst>
      </pc:sldChg>
      <pc:sldChg chg="del">
        <pc:chgData name="Iryna Zhukevych" userId="32b9d8b4c7aa7458" providerId="LiveId" clId="{4B8C9A15-CD87-41C0-882E-353A2E78B783}" dt="2025-03-04T08:01:30.667" v="3" actId="2696"/>
        <pc:sldMkLst>
          <pc:docMk/>
          <pc:sldMk cId="1431467493" sldId="269"/>
        </pc:sldMkLst>
      </pc:sldChg>
      <pc:sldChg chg="del">
        <pc:chgData name="Iryna Zhukevych" userId="32b9d8b4c7aa7458" providerId="LiveId" clId="{4B8C9A15-CD87-41C0-882E-353A2E78B783}" dt="2025-03-04T08:01:38.181" v="4" actId="2696"/>
        <pc:sldMkLst>
          <pc:docMk/>
          <pc:sldMk cId="2075005344" sldId="271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2D7C3-8410-41E9-B9B2-718A81B5B40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EC52632-E3F4-4A1F-8083-6F93C6BB540D}">
      <dgm:prSet/>
      <dgm:spPr/>
      <dgm:t>
        <a:bodyPr/>
        <a:lstStyle/>
        <a:p>
          <a:r>
            <a:rPr lang="en-US"/>
            <a:t>The different services offered by banks.</a:t>
          </a:r>
        </a:p>
      </dgm:t>
    </dgm:pt>
    <dgm:pt modelId="{7A55BC8C-499B-470C-97DB-EE3A8F938694}" type="parTrans" cxnId="{5765D218-B512-4495-9EA6-8F90241E8EE9}">
      <dgm:prSet/>
      <dgm:spPr/>
      <dgm:t>
        <a:bodyPr/>
        <a:lstStyle/>
        <a:p>
          <a:endParaRPr lang="en-US"/>
        </a:p>
      </dgm:t>
    </dgm:pt>
    <dgm:pt modelId="{8697855D-EE7E-4B06-AD27-121226F32F9B}" type="sibTrans" cxnId="{5765D218-B512-4495-9EA6-8F90241E8EE9}">
      <dgm:prSet/>
      <dgm:spPr/>
      <dgm:t>
        <a:bodyPr/>
        <a:lstStyle/>
        <a:p>
          <a:endParaRPr lang="en-US"/>
        </a:p>
      </dgm:t>
    </dgm:pt>
    <dgm:pt modelId="{7330F3F4-8FFA-4992-B8F7-39E0ABE30032}">
      <dgm:prSet/>
      <dgm:spPr/>
      <dgm:t>
        <a:bodyPr/>
        <a:lstStyle/>
        <a:p>
          <a:r>
            <a:rPr lang="en-US"/>
            <a:t>Problems people can have when banking.</a:t>
          </a:r>
        </a:p>
      </dgm:t>
    </dgm:pt>
    <dgm:pt modelId="{13F01474-1C36-4CDA-B3D8-CD0B3D484EDF}" type="parTrans" cxnId="{B98C5BE3-3C66-449B-9E67-BF3CCD388E28}">
      <dgm:prSet/>
      <dgm:spPr/>
      <dgm:t>
        <a:bodyPr/>
        <a:lstStyle/>
        <a:p>
          <a:endParaRPr lang="en-US"/>
        </a:p>
      </dgm:t>
    </dgm:pt>
    <dgm:pt modelId="{0C8A4099-E02A-4DE1-8B10-6ED6EA5E75B1}" type="sibTrans" cxnId="{B98C5BE3-3C66-449B-9E67-BF3CCD388E28}">
      <dgm:prSet/>
      <dgm:spPr/>
      <dgm:t>
        <a:bodyPr/>
        <a:lstStyle/>
        <a:p>
          <a:endParaRPr lang="en-US"/>
        </a:p>
      </dgm:t>
    </dgm:pt>
    <dgm:pt modelId="{E5D7AEE9-DC1B-4834-B323-B6398FA520F0}">
      <dgm:prSet/>
      <dgm:spPr/>
      <dgm:t>
        <a:bodyPr/>
        <a:lstStyle/>
        <a:p>
          <a:r>
            <a:rPr lang="en-US"/>
            <a:t>Whether banks can be trusted with our money.</a:t>
          </a:r>
        </a:p>
      </dgm:t>
    </dgm:pt>
    <dgm:pt modelId="{D03D315E-937B-4351-A797-E1E13D26E305}" type="parTrans" cxnId="{D5021963-7DC4-4AFD-B20A-58619AC2682C}">
      <dgm:prSet/>
      <dgm:spPr/>
      <dgm:t>
        <a:bodyPr/>
        <a:lstStyle/>
        <a:p>
          <a:endParaRPr lang="en-US"/>
        </a:p>
      </dgm:t>
    </dgm:pt>
    <dgm:pt modelId="{7AE21DA1-2EE6-4609-AF2C-FF0E1AE84819}" type="sibTrans" cxnId="{D5021963-7DC4-4AFD-B20A-58619AC2682C}">
      <dgm:prSet/>
      <dgm:spPr/>
      <dgm:t>
        <a:bodyPr/>
        <a:lstStyle/>
        <a:p>
          <a:endParaRPr lang="en-US"/>
        </a:p>
      </dgm:t>
    </dgm:pt>
    <dgm:pt modelId="{F7DC162E-5AB3-4C47-AB51-2D7B4DE0DBEC}" type="pres">
      <dgm:prSet presAssocID="{9DB2D7C3-8410-41E9-B9B2-718A81B5B40F}" presName="root" presStyleCnt="0">
        <dgm:presLayoutVars>
          <dgm:dir/>
          <dgm:resizeHandles val="exact"/>
        </dgm:presLayoutVars>
      </dgm:prSet>
      <dgm:spPr/>
    </dgm:pt>
    <dgm:pt modelId="{833FC984-A586-4FCE-BA7C-1E20607ED9D8}" type="pres">
      <dgm:prSet presAssocID="{DEC52632-E3F4-4A1F-8083-6F93C6BB540D}" presName="compNode" presStyleCnt="0"/>
      <dgm:spPr/>
    </dgm:pt>
    <dgm:pt modelId="{D96D91DC-724B-4F5C-8143-561C22B5F5D4}" type="pres">
      <dgm:prSet presAssocID="{DEC52632-E3F4-4A1F-8083-6F93C6BB540D}" presName="bgRect" presStyleLbl="bgShp" presStyleIdx="0" presStyleCnt="3"/>
      <dgm:spPr/>
    </dgm:pt>
    <dgm:pt modelId="{922C6D68-1FFF-4D09-8870-A7EE1CBA2AA2}" type="pres">
      <dgm:prSet presAssocID="{DEC52632-E3F4-4A1F-8083-6F93C6BB540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Банк"/>
        </a:ext>
      </dgm:extLst>
    </dgm:pt>
    <dgm:pt modelId="{FD549E08-B01B-48AD-8295-BFCCDEC52797}" type="pres">
      <dgm:prSet presAssocID="{DEC52632-E3F4-4A1F-8083-6F93C6BB540D}" presName="spaceRect" presStyleCnt="0"/>
      <dgm:spPr/>
    </dgm:pt>
    <dgm:pt modelId="{A75109A0-24F8-4942-A406-0E6BFF7C1334}" type="pres">
      <dgm:prSet presAssocID="{DEC52632-E3F4-4A1F-8083-6F93C6BB540D}" presName="parTx" presStyleLbl="revTx" presStyleIdx="0" presStyleCnt="3">
        <dgm:presLayoutVars>
          <dgm:chMax val="0"/>
          <dgm:chPref val="0"/>
        </dgm:presLayoutVars>
      </dgm:prSet>
      <dgm:spPr/>
    </dgm:pt>
    <dgm:pt modelId="{DC65529A-9917-4B31-A382-3E99161994EA}" type="pres">
      <dgm:prSet presAssocID="{8697855D-EE7E-4B06-AD27-121226F32F9B}" presName="sibTrans" presStyleCnt="0"/>
      <dgm:spPr/>
    </dgm:pt>
    <dgm:pt modelId="{40234AE8-55E1-4EB3-B24C-AD133D863669}" type="pres">
      <dgm:prSet presAssocID="{7330F3F4-8FFA-4992-B8F7-39E0ABE30032}" presName="compNode" presStyleCnt="0"/>
      <dgm:spPr/>
    </dgm:pt>
    <dgm:pt modelId="{1BD0BB98-C57B-433F-9E16-E3ED38244C1D}" type="pres">
      <dgm:prSet presAssocID="{7330F3F4-8FFA-4992-B8F7-39E0ABE30032}" presName="bgRect" presStyleLbl="bgShp" presStyleIdx="1" presStyleCnt="3"/>
      <dgm:spPr/>
    </dgm:pt>
    <dgm:pt modelId="{06854EA9-DAED-47C5-8921-2ED4BFC47B78}" type="pres">
      <dgm:prSet presAssocID="{7330F3F4-8FFA-4992-B8F7-39E0ABE3003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6AA69E07-ACAC-4578-AB18-0AB36B101E79}" type="pres">
      <dgm:prSet presAssocID="{7330F3F4-8FFA-4992-B8F7-39E0ABE30032}" presName="spaceRect" presStyleCnt="0"/>
      <dgm:spPr/>
    </dgm:pt>
    <dgm:pt modelId="{6CED9A53-0F88-4313-AAAB-BE35E88C6862}" type="pres">
      <dgm:prSet presAssocID="{7330F3F4-8FFA-4992-B8F7-39E0ABE30032}" presName="parTx" presStyleLbl="revTx" presStyleIdx="1" presStyleCnt="3">
        <dgm:presLayoutVars>
          <dgm:chMax val="0"/>
          <dgm:chPref val="0"/>
        </dgm:presLayoutVars>
      </dgm:prSet>
      <dgm:spPr/>
    </dgm:pt>
    <dgm:pt modelId="{7BD2FC26-470D-4DAE-B9F6-AC98327BDDCE}" type="pres">
      <dgm:prSet presAssocID="{0C8A4099-E02A-4DE1-8B10-6ED6EA5E75B1}" presName="sibTrans" presStyleCnt="0"/>
      <dgm:spPr/>
    </dgm:pt>
    <dgm:pt modelId="{6402A47A-B1C7-47C6-9643-77CC0319CD0C}" type="pres">
      <dgm:prSet presAssocID="{E5D7AEE9-DC1B-4834-B323-B6398FA520F0}" presName="compNode" presStyleCnt="0"/>
      <dgm:spPr/>
    </dgm:pt>
    <dgm:pt modelId="{EA0297F4-DCD6-4EF4-8EE4-939F7BD31E1D}" type="pres">
      <dgm:prSet presAssocID="{E5D7AEE9-DC1B-4834-B323-B6398FA520F0}" presName="bgRect" presStyleLbl="bgShp" presStyleIdx="2" presStyleCnt="3"/>
      <dgm:spPr/>
    </dgm:pt>
    <dgm:pt modelId="{4F3807AF-496F-4D60-B630-3C2770B6AD2A}" type="pres">
      <dgm:prSet presAssocID="{E5D7AEE9-DC1B-4834-B323-B6398FA520F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ggy Bank"/>
        </a:ext>
      </dgm:extLst>
    </dgm:pt>
    <dgm:pt modelId="{29A7AB6F-8671-4A1A-A0D2-83F2B1511EEE}" type="pres">
      <dgm:prSet presAssocID="{E5D7AEE9-DC1B-4834-B323-B6398FA520F0}" presName="spaceRect" presStyleCnt="0"/>
      <dgm:spPr/>
    </dgm:pt>
    <dgm:pt modelId="{7A30C721-C40C-4503-BA00-4BFAF91E14EC}" type="pres">
      <dgm:prSet presAssocID="{E5D7AEE9-DC1B-4834-B323-B6398FA520F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765D218-B512-4495-9EA6-8F90241E8EE9}" srcId="{9DB2D7C3-8410-41E9-B9B2-718A81B5B40F}" destId="{DEC52632-E3F4-4A1F-8083-6F93C6BB540D}" srcOrd="0" destOrd="0" parTransId="{7A55BC8C-499B-470C-97DB-EE3A8F938694}" sibTransId="{8697855D-EE7E-4B06-AD27-121226F32F9B}"/>
    <dgm:cxn modelId="{A2C38838-C16F-4918-8CEF-A08D9ABD923B}" type="presOf" srcId="{E5D7AEE9-DC1B-4834-B323-B6398FA520F0}" destId="{7A30C721-C40C-4503-BA00-4BFAF91E14EC}" srcOrd="0" destOrd="0" presId="urn:microsoft.com/office/officeart/2018/2/layout/IconVerticalSolidList"/>
    <dgm:cxn modelId="{D5021963-7DC4-4AFD-B20A-58619AC2682C}" srcId="{9DB2D7C3-8410-41E9-B9B2-718A81B5B40F}" destId="{E5D7AEE9-DC1B-4834-B323-B6398FA520F0}" srcOrd="2" destOrd="0" parTransId="{D03D315E-937B-4351-A797-E1E13D26E305}" sibTransId="{7AE21DA1-2EE6-4609-AF2C-FF0E1AE84819}"/>
    <dgm:cxn modelId="{A80E58A1-66DB-428B-A821-9956EB0B8607}" type="presOf" srcId="{DEC52632-E3F4-4A1F-8083-6F93C6BB540D}" destId="{A75109A0-24F8-4942-A406-0E6BFF7C1334}" srcOrd="0" destOrd="0" presId="urn:microsoft.com/office/officeart/2018/2/layout/IconVerticalSolidList"/>
    <dgm:cxn modelId="{B58652C9-299F-460E-A727-ACB5E91D1270}" type="presOf" srcId="{7330F3F4-8FFA-4992-B8F7-39E0ABE30032}" destId="{6CED9A53-0F88-4313-AAAB-BE35E88C6862}" srcOrd="0" destOrd="0" presId="urn:microsoft.com/office/officeart/2018/2/layout/IconVerticalSolidList"/>
    <dgm:cxn modelId="{FCA540D6-F018-44F9-90C5-0ACA4DF86653}" type="presOf" srcId="{9DB2D7C3-8410-41E9-B9B2-718A81B5B40F}" destId="{F7DC162E-5AB3-4C47-AB51-2D7B4DE0DBEC}" srcOrd="0" destOrd="0" presId="urn:microsoft.com/office/officeart/2018/2/layout/IconVerticalSolidList"/>
    <dgm:cxn modelId="{B98C5BE3-3C66-449B-9E67-BF3CCD388E28}" srcId="{9DB2D7C3-8410-41E9-B9B2-718A81B5B40F}" destId="{7330F3F4-8FFA-4992-B8F7-39E0ABE30032}" srcOrd="1" destOrd="0" parTransId="{13F01474-1C36-4CDA-B3D8-CD0B3D484EDF}" sibTransId="{0C8A4099-E02A-4DE1-8B10-6ED6EA5E75B1}"/>
    <dgm:cxn modelId="{D8845EE6-5488-4A77-8DDE-39AB6E55F78A}" type="presParOf" srcId="{F7DC162E-5AB3-4C47-AB51-2D7B4DE0DBEC}" destId="{833FC984-A586-4FCE-BA7C-1E20607ED9D8}" srcOrd="0" destOrd="0" presId="urn:microsoft.com/office/officeart/2018/2/layout/IconVerticalSolidList"/>
    <dgm:cxn modelId="{9A9C3F62-9D91-41FF-AD40-0F674F2ACBA7}" type="presParOf" srcId="{833FC984-A586-4FCE-BA7C-1E20607ED9D8}" destId="{D96D91DC-724B-4F5C-8143-561C22B5F5D4}" srcOrd="0" destOrd="0" presId="urn:microsoft.com/office/officeart/2018/2/layout/IconVerticalSolidList"/>
    <dgm:cxn modelId="{4E00F23C-7533-4813-93DF-325824F6A2B4}" type="presParOf" srcId="{833FC984-A586-4FCE-BA7C-1E20607ED9D8}" destId="{922C6D68-1FFF-4D09-8870-A7EE1CBA2AA2}" srcOrd="1" destOrd="0" presId="urn:microsoft.com/office/officeart/2018/2/layout/IconVerticalSolidList"/>
    <dgm:cxn modelId="{7B18F0C5-4E4B-4DDC-A5DD-1742DD3073DF}" type="presParOf" srcId="{833FC984-A586-4FCE-BA7C-1E20607ED9D8}" destId="{FD549E08-B01B-48AD-8295-BFCCDEC52797}" srcOrd="2" destOrd="0" presId="urn:microsoft.com/office/officeart/2018/2/layout/IconVerticalSolidList"/>
    <dgm:cxn modelId="{9D923510-6BB6-4189-8802-748A516535C1}" type="presParOf" srcId="{833FC984-A586-4FCE-BA7C-1E20607ED9D8}" destId="{A75109A0-24F8-4942-A406-0E6BFF7C1334}" srcOrd="3" destOrd="0" presId="urn:microsoft.com/office/officeart/2018/2/layout/IconVerticalSolidList"/>
    <dgm:cxn modelId="{4C2533B0-2A38-4170-84F1-5190B7B324B9}" type="presParOf" srcId="{F7DC162E-5AB3-4C47-AB51-2D7B4DE0DBEC}" destId="{DC65529A-9917-4B31-A382-3E99161994EA}" srcOrd="1" destOrd="0" presId="urn:microsoft.com/office/officeart/2018/2/layout/IconVerticalSolidList"/>
    <dgm:cxn modelId="{8A070AE6-5602-4186-840C-8E20185F9245}" type="presParOf" srcId="{F7DC162E-5AB3-4C47-AB51-2D7B4DE0DBEC}" destId="{40234AE8-55E1-4EB3-B24C-AD133D863669}" srcOrd="2" destOrd="0" presId="urn:microsoft.com/office/officeart/2018/2/layout/IconVerticalSolidList"/>
    <dgm:cxn modelId="{2E4EE699-4081-42DE-83EB-641CA3067049}" type="presParOf" srcId="{40234AE8-55E1-4EB3-B24C-AD133D863669}" destId="{1BD0BB98-C57B-433F-9E16-E3ED38244C1D}" srcOrd="0" destOrd="0" presId="urn:microsoft.com/office/officeart/2018/2/layout/IconVerticalSolidList"/>
    <dgm:cxn modelId="{DA44DEC9-8FE6-47F6-8145-22FC36E304BC}" type="presParOf" srcId="{40234AE8-55E1-4EB3-B24C-AD133D863669}" destId="{06854EA9-DAED-47C5-8921-2ED4BFC47B78}" srcOrd="1" destOrd="0" presId="urn:microsoft.com/office/officeart/2018/2/layout/IconVerticalSolidList"/>
    <dgm:cxn modelId="{1B2E17C5-A759-41B4-8395-CA67CAA6DB7E}" type="presParOf" srcId="{40234AE8-55E1-4EB3-B24C-AD133D863669}" destId="{6AA69E07-ACAC-4578-AB18-0AB36B101E79}" srcOrd="2" destOrd="0" presId="urn:microsoft.com/office/officeart/2018/2/layout/IconVerticalSolidList"/>
    <dgm:cxn modelId="{18752043-F5E4-41FE-A3C8-FE2CA89791E4}" type="presParOf" srcId="{40234AE8-55E1-4EB3-B24C-AD133D863669}" destId="{6CED9A53-0F88-4313-AAAB-BE35E88C6862}" srcOrd="3" destOrd="0" presId="urn:microsoft.com/office/officeart/2018/2/layout/IconVerticalSolidList"/>
    <dgm:cxn modelId="{7F937C11-AF5E-4A1A-8BED-6852071247FD}" type="presParOf" srcId="{F7DC162E-5AB3-4C47-AB51-2D7B4DE0DBEC}" destId="{7BD2FC26-470D-4DAE-B9F6-AC98327BDDCE}" srcOrd="3" destOrd="0" presId="urn:microsoft.com/office/officeart/2018/2/layout/IconVerticalSolidList"/>
    <dgm:cxn modelId="{8C8281E2-3F89-4FE6-A2A7-936312453C84}" type="presParOf" srcId="{F7DC162E-5AB3-4C47-AB51-2D7B4DE0DBEC}" destId="{6402A47A-B1C7-47C6-9643-77CC0319CD0C}" srcOrd="4" destOrd="0" presId="urn:microsoft.com/office/officeart/2018/2/layout/IconVerticalSolidList"/>
    <dgm:cxn modelId="{C4766D8C-97F4-4A57-B71C-FE46672EF085}" type="presParOf" srcId="{6402A47A-B1C7-47C6-9643-77CC0319CD0C}" destId="{EA0297F4-DCD6-4EF4-8EE4-939F7BD31E1D}" srcOrd="0" destOrd="0" presId="urn:microsoft.com/office/officeart/2018/2/layout/IconVerticalSolidList"/>
    <dgm:cxn modelId="{74C3A7B3-1A96-48FD-B455-5B942177CA0A}" type="presParOf" srcId="{6402A47A-B1C7-47C6-9643-77CC0319CD0C}" destId="{4F3807AF-496F-4D60-B630-3C2770B6AD2A}" srcOrd="1" destOrd="0" presId="urn:microsoft.com/office/officeart/2018/2/layout/IconVerticalSolidList"/>
    <dgm:cxn modelId="{BB44B896-FE9A-480D-8858-B869F6ACFC90}" type="presParOf" srcId="{6402A47A-B1C7-47C6-9643-77CC0319CD0C}" destId="{29A7AB6F-8671-4A1A-A0D2-83F2B1511EEE}" srcOrd="2" destOrd="0" presId="urn:microsoft.com/office/officeart/2018/2/layout/IconVerticalSolidList"/>
    <dgm:cxn modelId="{B3091561-19B3-43F6-A756-55E7A561CC09}" type="presParOf" srcId="{6402A47A-B1C7-47C6-9643-77CC0319CD0C}" destId="{7A30C721-C40C-4503-BA00-4BFAF91E14E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D91DC-724B-4F5C-8143-561C22B5F5D4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2C6D68-1FFF-4D09-8870-A7EE1CBA2AA2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109A0-24F8-4942-A406-0E6BFF7C1334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The different services offered by banks.</a:t>
          </a:r>
        </a:p>
      </dsp:txBody>
      <dsp:txXfrm>
        <a:off x="1844034" y="682"/>
        <a:ext cx="4401230" cy="1596566"/>
      </dsp:txXfrm>
    </dsp:sp>
    <dsp:sp modelId="{1BD0BB98-C57B-433F-9E16-E3ED38244C1D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854EA9-DAED-47C5-8921-2ED4BFC47B78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D9A53-0F88-4313-AAAB-BE35E88C6862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Problems people can have when banking.</a:t>
          </a:r>
        </a:p>
      </dsp:txBody>
      <dsp:txXfrm>
        <a:off x="1844034" y="1996390"/>
        <a:ext cx="4401230" cy="1596566"/>
      </dsp:txXfrm>
    </dsp:sp>
    <dsp:sp modelId="{EA0297F4-DCD6-4EF4-8EE4-939F7BD31E1D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807AF-496F-4D60-B630-3C2770B6AD2A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30C721-C40C-4503-BA00-4BFAF91E14EC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Whether banks can be trusted with our money.</a:t>
          </a:r>
        </a:p>
      </dsp:txBody>
      <dsp:txXfrm>
        <a:off x="1844034" y="3992098"/>
        <a:ext cx="4401230" cy="1596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B1E971-B7A7-89FA-1A21-63B771573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177382C-4BD3-357E-CD72-E69DD432E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EEAC77D-75D8-84DD-5A50-6CB466375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381C229-1D54-393D-53E9-79E9FA45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F2D51AE-3C6A-AA1B-B858-3440D85E3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52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E47FC-0F34-B45A-E5A8-31B09170B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1D91DEC-4757-6BE6-2EFC-6E4E68E8C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40720D-93B5-6B19-56B1-9411E9F15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B7CE0FB-EB53-BDAE-7859-3F07FBC29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D1049D2-E483-3E08-D509-74E84E494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877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1550A44-B795-BE31-0B99-B3DB302EE7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F0E5809-D781-5736-9D2F-063BE0FF3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3602228-D13B-CBD7-39A4-4E678CE11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0B8DC9F-275E-BC05-92A5-45B354AA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E3F0D76-A5EE-B61A-CF1D-F1218E18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673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E9E295-1FBD-34BB-B2D3-484F2280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402951E-27FA-6BE1-D693-C41B42BE4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0EBCA0A-15F5-D708-1981-712671DDD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C8FC468-2B3B-50EB-B0B9-467CA0A32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EABEF5E-79A3-8264-302E-48F5BD11D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983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A2752-B1E9-AF9C-4C1E-D52E23A62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9B86F69-CF73-1C81-4528-8EFDB159B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B5B26D-0B22-F0D9-5D82-1AE7A7DCC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7642BB1-EBD0-ABD2-A102-E3444BE89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EF1D667-647A-37FD-8AC8-C8EBAF5D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233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481E9-1251-E7DC-D73B-ABCB3E67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714CABD-9512-FEF1-F9FD-4B42598551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F5D82F5-86A5-7DB0-5F1B-A7B2ADC02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AD2513C-01D7-C934-5EAD-E02E9DF73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FD2FB63-01F2-D6DE-5F39-B4DBA264F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62A8288D-0132-84ED-E1E5-561E0433B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598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0FB0-6C6F-70F2-BDCD-AE668F936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1FC4BC0-9BB3-C06C-CD39-912438A67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77FDC96-AA23-5EAF-2C7B-D6775E43E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8C873315-65EC-0AAD-B5C7-84D10ECD7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65B5C6A-22D0-41A3-D37F-0A50590BC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9F7CE6F-1A86-AAFC-93D1-047D103E3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3399B12-C67C-A21A-1038-AD7CB77F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F1B82E3C-68AD-0C6B-A459-668AAD1D0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987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32765-A3A1-9BCD-F9C0-AA6443FC0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E39CC017-09A1-6E86-075E-A440332C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DF15490-CC0B-E898-1636-C9C9D634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0DB62F35-1D8D-6CF4-C464-B9DA442BD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980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350CCC5-E6B3-9B1F-FA8C-516924472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B72C715-C979-C48A-6EBA-8415D2C38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31248B8-EF3E-2CE7-16CD-B01D96F8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028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AEC89-2370-360B-2E80-C8F0A4B2B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3B1BA4-9362-18B3-A3F2-BD3F1EE39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B8B2CCE-26E6-C141-D694-37AC0FDD9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EEB7573-6700-F45F-6FD0-EC4772DA7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5D26A7A-D535-F19A-5B6F-F46D4CFC9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3550353-F78B-E9F3-E878-965ECF1A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061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2857B4-A9DD-A0A9-9500-5951C6A7C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7A6A9F0-D735-819D-1C56-E36CFA0BE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C4783C1-89BC-D651-69E3-3BA2E9C9A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7A02373-6A54-058C-3AD2-AA3F7460E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89050CA-D77B-885D-4E00-87F23F41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0A86543-AE00-99C9-46E8-777BC7490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244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1F8E8BA-4713-C1B5-EF52-B578A56ED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ABE93FF-28B3-5350-72E0-EBA52DC3E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CC163A0-E032-FBB1-35F7-51CA3863AB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2AB007-F409-41AD-8056-C6D7A0EF7A8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4900DC7-5F42-A325-F3D4-AA41D1F41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96788D6-F656-92E5-C8C6-7185CF8EBA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EB2F6B-270D-414C-A104-B2CFA0277E0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9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ordwall.net/resource/8668920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fTTGALaRZ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Відео 4" descr="Graphs And Numbers">
            <a:extLst>
              <a:ext uri="{FF2B5EF4-FFF2-40B4-BE49-F238E27FC236}">
                <a16:creationId xmlns:a16="http://schemas.microsoft.com/office/drawing/2014/main" id="{0CF97665-C97E-CCD9-0DFA-1CF8FAE59BC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974BC-F377-35D2-6E23-B1BDEC1EA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uk-UA" sz="5200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Future</a:t>
            </a:r>
            <a:r>
              <a:rPr lang="uk-UA" sz="52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200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developments</a:t>
            </a:r>
            <a:r>
              <a:rPr lang="uk-UA" sz="52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200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52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200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52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5200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banking</a:t>
            </a:r>
            <a:endParaRPr lang="uk-UA" sz="5200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8C760FE-A609-838A-A483-8038516E9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Created by Iryna Zhukevych</a:t>
            </a:r>
          </a:p>
          <a:p>
            <a:r>
              <a:rPr lang="en-US" sz="2200" dirty="0">
                <a:solidFill>
                  <a:srgbClr val="FFFFFF"/>
                </a:solidFill>
              </a:rPr>
              <a:t>PhD in Pedagogical Sciences</a:t>
            </a:r>
          </a:p>
          <a:p>
            <a:r>
              <a:rPr lang="en-US" sz="2200" dirty="0">
                <a:solidFill>
                  <a:srgbClr val="FFFFFF"/>
                </a:solidFill>
              </a:rPr>
              <a:t>Associate Professor </a:t>
            </a:r>
            <a:endParaRPr lang="uk-UA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5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4C749-225B-FBBF-BAC2-EA07DE34F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15" y="1070800"/>
            <a:ext cx="4232267" cy="558312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Discuss in small groups</a:t>
            </a:r>
            <a:endParaRPr lang="uk-UA" sz="2800" b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5D3F5E51-7E55-A4BD-62DB-1D3496A391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4137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283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1E6868-05D8-60C3-2767-7C3B916F4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90" y="350196"/>
            <a:ext cx="6007510" cy="1624520"/>
          </a:xfr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i="0" dirty="0">
                <a:effectLst/>
                <a:latin typeface="Sora"/>
              </a:rPr>
              <a:t>Let's Answer the Following Questions!</a:t>
            </a:r>
            <a:endParaRPr lang="uk-UA" sz="28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E5A99E1-54B3-2597-BF88-56296D29D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1838632"/>
            <a:ext cx="6000683" cy="5019368"/>
          </a:xfrm>
        </p:spPr>
        <p:txBody>
          <a:bodyPr anchor="ctr">
            <a:noAutofit/>
          </a:bodyPr>
          <a:lstStyle/>
          <a:p>
            <a:r>
              <a:rPr lang="en-US" sz="1800" b="0" i="0" dirty="0">
                <a:effectLst/>
                <a:latin typeface="Sora"/>
              </a:rPr>
              <a:t>How is technology transforming international banking transactions?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What role is artificial intelligence playing in the banking industry?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Why are more financial institutions incorporating ESG criteria into their investment strategies?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How are international banks expanding their mobile banking services?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What is the purpose of the evolving regulatory landscape in the banking industry?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What are some of the key factors driving the changes in the world of international banking?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Sora"/>
              </a:rPr>
              <a:t>What potential benefits can customers expect from the upcoming changes in international banking?</a:t>
            </a:r>
          </a:p>
        </p:txBody>
      </p:sp>
      <p:pic>
        <p:nvPicPr>
          <p:cNvPr id="5" name="Picture 4" descr="Digital graphs and numbers in 3D">
            <a:extLst>
              <a:ext uri="{FF2B5EF4-FFF2-40B4-BE49-F238E27FC236}">
                <a16:creationId xmlns:a16="http://schemas.microsoft.com/office/drawing/2014/main" id="{BFEBDAFE-2583-E32D-9428-5649D4407F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820" r="15780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4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F17CC-ADD8-70FF-980B-44A54AC76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i="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Make Sentences from These Words!</a:t>
            </a: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70656CF-FEDE-1065-DFB2-1D50D1056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6400" y="640080"/>
            <a:ext cx="7020560" cy="592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7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1E5815-D54C-487F-A054-6D4930ADE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F9C8A644-29C0-0815-9649-C9A74010A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5760" y="152400"/>
            <a:ext cx="7670800" cy="6482080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08496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0C02576-6D21-B869-0EC1-58275B653A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520" y="680720"/>
            <a:ext cx="8412480" cy="547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0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1E5815-D54C-487F-A054-6D4930ADE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533FF17-BA0D-F505-423E-3A96B16183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8240" y="193040"/>
            <a:ext cx="8463279" cy="6563360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08496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5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3BBDE-1EC6-3D01-0776-50A0C63E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/>
              <a:t>Speaking Cards</a:t>
            </a:r>
            <a:endParaRPr lang="uk-UA" sz="40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278B30-91D0-72B8-6143-5C7A72CB6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hlinkClick r:id="rId2"/>
              </a:rPr>
              <a:t>https://wordwall.net/resource/86689203</a:t>
            </a:r>
            <a:endParaRPr lang="en-US" sz="2000"/>
          </a:p>
          <a:p>
            <a:pPr marL="0" indent="0">
              <a:buNone/>
            </a:pPr>
            <a:endParaRPr lang="uk-UA" sz="2000"/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58D4B195-5F47-29A4-02A3-B1AB3C8137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238" r="19361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62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2D2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62747-E083-248D-7166-30F6C54F1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" y="772160"/>
            <a:ext cx="4107262" cy="4622799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You are going to watch a video by </a:t>
            </a:r>
            <a:r>
              <a:rPr lang="en-US" sz="2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Kurzgesagt</a:t>
            </a: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In a Nutshell called “Banking Explained – Money and Credit.” </a:t>
            </a:r>
            <a:br>
              <a:rPr lang="en-US" sz="1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400" kern="1200" dirty="0">
                <a:solidFill>
                  <a:srgbClr val="FFFFFF"/>
                </a:solidFill>
                <a:latin typeface="+mj-lt"/>
                <a:ea typeface="+mj-ea"/>
                <a:cs typeface="+mj-cs"/>
                <a:hlinkClick r:id="rId2"/>
              </a:rPr>
              <a:t>https://www.youtube.com/watch?v=fTTGALaRZoc</a:t>
            </a:r>
            <a:r>
              <a:rPr lang="en-US" sz="1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FA5347F-90EE-EBFB-6BBD-0877AF908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2928"/>
          <a:stretch/>
        </p:blipFill>
        <p:spPr>
          <a:xfrm>
            <a:off x="4414684" y="772160"/>
            <a:ext cx="7698658" cy="539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0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3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7BF8254-3AB4-BE1B-3640-F98FCC48BB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648208"/>
            <a:ext cx="10905066" cy="55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2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189</Words>
  <Application>Microsoft Office PowerPoint</Application>
  <PresentationFormat>Широкий екран</PresentationFormat>
  <Paragraphs>20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Sora</vt:lpstr>
      <vt:lpstr>Times New Roman</vt:lpstr>
      <vt:lpstr>Тема Office</vt:lpstr>
      <vt:lpstr>Future developments in international banking</vt:lpstr>
      <vt:lpstr>Let's Answer the Following Questions!</vt:lpstr>
      <vt:lpstr>Make Sentences from These Words!</vt:lpstr>
      <vt:lpstr>Презентація PowerPoint</vt:lpstr>
      <vt:lpstr>Презентація PowerPoint</vt:lpstr>
      <vt:lpstr>Презентація PowerPoint</vt:lpstr>
      <vt:lpstr>Speaking Cards</vt:lpstr>
      <vt:lpstr>You are going to watch a video by Kurzgesagt – In a Nutshell called “Banking Explained – Money and Credit.”   https://www.youtube.com/watch?v=fTTGALaRZoc </vt:lpstr>
      <vt:lpstr>Презентація PowerPoint</vt:lpstr>
      <vt:lpstr>Discuss in small groups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2025-02-13T09:40:27Z</dcterms:created>
  <dcterms:modified xsi:type="dcterms:W3CDTF">2025-03-04T08:02:14Z</dcterms:modified>
</cp:coreProperties>
</file>