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111506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en-US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PLANNING IN TECH</a:t>
            </a:r>
            <a:endParaRPr lang="en-US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65985"/>
            <a:ext cx="9144000" cy="3091815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17010" y="2828925"/>
            <a:ext cx="4438015" cy="18453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Discussion Starter</a:t>
            </a:r>
            <a:endParaRPr lang="en-US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Why do you think planning is important in technology projects?</a:t>
            </a:r>
            <a:endParaRPr lang="en-US" altLang="en-US"/>
          </a:p>
          <a:p>
            <a:r>
              <a:rPr lang="en-US" altLang="en-US"/>
              <a:t>Can you think of a project where poor planning led to failure?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95820" y="2838450"/>
            <a:ext cx="3721100" cy="18910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Key Terms</a:t>
            </a:r>
            <a:endParaRPr 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31290"/>
            <a:ext cx="5181600" cy="4745990"/>
          </a:xfrm>
        </p:spPr>
        <p:txBody>
          <a:bodyPr>
            <a:normAutofit fontScale="70000"/>
          </a:bodyPr>
          <a:p>
            <a:r>
              <a:rPr lang="en-US" altLang="en-US"/>
              <a:t>Planning: The process of setting objectives, identifying resources, and creating a roadmap to achieve goals.</a:t>
            </a:r>
            <a:endParaRPr lang="en-US" altLang="en-US"/>
          </a:p>
          <a:p>
            <a:r>
              <a:rPr lang="en-US" altLang="en-US"/>
              <a:t>Tech Stack: The combination of tools, frameworks, and technologies used in a project.</a:t>
            </a:r>
            <a:endParaRPr lang="en-US" altLang="en-US"/>
          </a:p>
          <a:p>
            <a:r>
              <a:rPr lang="en-US" altLang="en-US"/>
              <a:t>Project Management: Organizing tasks, resources, and time to complete a project effectively.</a:t>
            </a:r>
            <a:endParaRPr lang="en-US" altLang="en-US"/>
          </a:p>
          <a:p>
            <a:r>
              <a:rPr lang="en-US" altLang="en-US"/>
              <a:t>Scope Creep: Uncontrolled growth in a project’s scope due to changes or lack of proper planning.</a:t>
            </a:r>
            <a:endParaRPr lang="en-US" altLang="en-US"/>
          </a:p>
          <a:p>
            <a:r>
              <a:rPr lang="en-US" altLang="en-US"/>
              <a:t>Risk Assessment: Identifying potential risks in a project and planning to mitigate them.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52995" y="2753360"/>
            <a:ext cx="3188970" cy="21189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Advantages and Disadvantages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213475" cy="4351655"/>
          </a:xfrm>
        </p:spPr>
        <p:txBody>
          <a:bodyPr>
            <a:normAutofit fontScale="60000"/>
          </a:bodyPr>
          <a:p>
            <a:r>
              <a:rPr lang="en-US" altLang="en-US" b="1"/>
              <a:t>Advantages:</a:t>
            </a:r>
            <a:endParaRPr lang="en-US" altLang="en-US" b="1"/>
          </a:p>
          <a:p>
            <a:r>
              <a:rPr lang="en-US" altLang="en-US"/>
              <a:t>Clarity: Clearly defines goals, timelines, and deliverables.</a:t>
            </a:r>
            <a:endParaRPr lang="en-US" altLang="en-US"/>
          </a:p>
          <a:p>
            <a:r>
              <a:rPr lang="en-US" altLang="en-US"/>
              <a:t>Efficiency: Optimizes the use of resources and time.</a:t>
            </a:r>
            <a:endParaRPr lang="en-US" altLang="en-US"/>
          </a:p>
          <a:p>
            <a:r>
              <a:rPr lang="en-US" altLang="en-US"/>
              <a:t>Risk Mitigation: Anticipates and minimizes potential issues.</a:t>
            </a:r>
            <a:endParaRPr lang="en-US" altLang="en-US"/>
          </a:p>
          <a:p>
            <a:r>
              <a:rPr lang="en-US" altLang="en-US"/>
              <a:t>Team Alignment: Ensures all team members are on the same page.</a:t>
            </a:r>
            <a:endParaRPr lang="en-US" altLang="en-US"/>
          </a:p>
          <a:p>
            <a:r>
              <a:rPr lang="en-US" altLang="en-US" b="1"/>
              <a:t>Disadvantages:</a:t>
            </a:r>
            <a:endParaRPr lang="en-US" altLang="en-US" b="1"/>
          </a:p>
          <a:p>
            <a:r>
              <a:rPr lang="en-US" altLang="en-US"/>
              <a:t>Time-Consuming: Planning can delay the start of the project.</a:t>
            </a:r>
            <a:endParaRPr lang="en-US" altLang="en-US"/>
          </a:p>
          <a:p>
            <a:r>
              <a:rPr lang="en-US" altLang="en-US"/>
              <a:t>Over-Dependence: Rigid plans might hinder adaptability to unexpected changes.</a:t>
            </a:r>
            <a:endParaRPr lang="en-US" altLang="en-US"/>
          </a:p>
          <a:p>
            <a:r>
              <a:rPr lang="en-US" altLang="en-US"/>
              <a:t>Complexity: In large projects, planning may become overly detailed and hard to follow.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52995" y="2849880"/>
            <a:ext cx="3034030" cy="20224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Quiz</a:t>
            </a:r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15085"/>
            <a:ext cx="6473825" cy="4862195"/>
          </a:xfrm>
        </p:spPr>
        <p:txBody>
          <a:bodyPr>
            <a:normAutofit fontScale="50000"/>
          </a:bodyPr>
          <a:p>
            <a:r>
              <a:rPr lang="en-US" altLang="en-US"/>
              <a:t>True or False: Planning reduces the likelihood of scope creep. (Answer: True)</a:t>
            </a:r>
            <a:endParaRPr lang="en-US" altLang="en-US"/>
          </a:p>
          <a:p>
            <a:r>
              <a:rPr lang="en-US" altLang="en-US"/>
              <a:t>Which term describes the combination of tools and technologies used in a project?</a:t>
            </a:r>
            <a:endParaRPr lang="en-US" altLang="en-US"/>
          </a:p>
          <a:p>
            <a:r>
              <a:rPr lang="en-US" altLang="en-US"/>
              <a:t>a) Risk Assessment</a:t>
            </a:r>
            <a:endParaRPr lang="en-US" altLang="en-US"/>
          </a:p>
          <a:p>
            <a:r>
              <a:rPr lang="en-US" altLang="en-US"/>
              <a:t>b) Tech Stack</a:t>
            </a:r>
            <a:endParaRPr lang="en-US" altLang="en-US"/>
          </a:p>
          <a:p>
            <a:r>
              <a:rPr lang="en-US" altLang="en-US"/>
              <a:t>c) Scope Creep</a:t>
            </a:r>
            <a:endParaRPr lang="en-US" altLang="en-US"/>
          </a:p>
          <a:p>
            <a:r>
              <a:rPr lang="en-US" altLang="en-US"/>
              <a:t>(Answer: b)</a:t>
            </a:r>
            <a:endParaRPr lang="en-US" altLang="en-US"/>
          </a:p>
          <a:p>
            <a:r>
              <a:rPr lang="en-US" altLang="en-US"/>
              <a:t>Fill in the Blank: Proper planning helps in identifying potential ___ before they become major problems. (Answer: risks)</a:t>
            </a:r>
            <a:endParaRPr lang="en-US" altLang="en-US"/>
          </a:p>
          <a:p>
            <a:r>
              <a:rPr lang="en-US" altLang="en-US"/>
              <a:t>Multiple Choice: What is a common disadvantage of planning?</a:t>
            </a:r>
            <a:endParaRPr lang="en-US" altLang="en-US"/>
          </a:p>
          <a:p>
            <a:r>
              <a:rPr lang="en-US" altLang="en-US"/>
              <a:t>a) It improves communication.</a:t>
            </a:r>
            <a:endParaRPr lang="en-US" altLang="en-US"/>
          </a:p>
          <a:p>
            <a:r>
              <a:rPr lang="en-US" altLang="en-US"/>
              <a:t>b) It takes a lot of time.</a:t>
            </a:r>
            <a:endParaRPr lang="en-US" altLang="en-US"/>
          </a:p>
          <a:p>
            <a:r>
              <a:rPr lang="en-US" altLang="en-US"/>
              <a:t>c) It reduces resource efficiency.</a:t>
            </a:r>
            <a:endParaRPr lang="en-US" altLang="en-US"/>
          </a:p>
          <a:p>
            <a:r>
              <a:rPr lang="en-US" altLang="en-US"/>
              <a:t>(Answer: b)</a:t>
            </a:r>
            <a:endParaRPr lang="en-US" altLang="en-US"/>
          </a:p>
          <a:p>
            <a:r>
              <a:rPr lang="en-US" altLang="en-US"/>
              <a:t>Give one example of a technology project where planning is essential. (Open-ended)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09815" y="2637155"/>
            <a:ext cx="3943985" cy="26117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Speaking Questions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In your opinion, which is the most critical part of the planning process? Why?</a:t>
            </a:r>
            <a:endParaRPr lang="en-US" altLang="en-US"/>
          </a:p>
          <a:p>
            <a:r>
              <a:rPr lang="en-US" altLang="en-US"/>
              <a:t>How would you explain "scope creep" to someone who has never heard of it before?</a:t>
            </a:r>
            <a:endParaRPr lang="en-US" altLang="en-US"/>
          </a:p>
          <a:p>
            <a:r>
              <a:rPr lang="en-US" altLang="en-US"/>
              <a:t>Can you share an example of a successful technology project where planning played a key role?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066915" y="2821305"/>
            <a:ext cx="3420110" cy="22440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Discussion Questions</a:t>
            </a:r>
            <a:endParaRPr lang="en-US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962015" cy="4351655"/>
          </a:xfrm>
        </p:spPr>
        <p:txBody>
          <a:bodyPr>
            <a:normAutofit lnSpcReduction="20000"/>
          </a:bodyPr>
          <a:p>
            <a:r>
              <a:rPr lang="en-US" altLang="en-US"/>
              <a:t>How can poor planning affect the success of a technology project?</a:t>
            </a:r>
            <a:endParaRPr lang="en-US" altLang="en-US"/>
          </a:p>
          <a:p>
            <a:r>
              <a:rPr lang="en-US" altLang="en-US"/>
              <a:t>What tools or methods can teams use to improve their planning processes?</a:t>
            </a:r>
            <a:endParaRPr lang="en-US" altLang="en-US"/>
          </a:p>
          <a:p>
            <a:r>
              <a:rPr lang="en-US" altLang="en-US"/>
              <a:t>Should plans always be rigid, or is flexibility important in tech planning? Why?</a:t>
            </a:r>
            <a:endParaRPr lang="en-US" altLang="en-US"/>
          </a:p>
          <a:p>
            <a:r>
              <a:rPr lang="en-US" altLang="en-US"/>
              <a:t>How does planning differ between small and large-scale tech projects?</a:t>
            </a:r>
            <a:endParaRPr lang="en-US" altLang="en-US"/>
          </a:p>
          <a:p>
            <a:r>
              <a:rPr lang="en-US" altLang="en-US"/>
              <a:t>In what ways can planning promote innovation rather than limit it?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52995" y="3129280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</a:rPr>
              <a:t>Conclusion</a:t>
            </a:r>
            <a:endParaRPr lang="en-US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030595" cy="4351655"/>
          </a:xfrm>
        </p:spPr>
        <p:txBody>
          <a:bodyPr>
            <a:normAutofit lnSpcReduction="10000"/>
          </a:bodyPr>
          <a:p>
            <a:r>
              <a:rPr lang="en-US" altLang="en-US"/>
              <a:t>Recap the importance of planning in technology projects: It ensures clarity, optimizes resources, and mitigates risks, although it can sometimes introduce rigidity or delays.</a:t>
            </a:r>
            <a:endParaRPr lang="en-US" altLang="en-US"/>
          </a:p>
          <a:p>
            <a:r>
              <a:rPr lang="en-US" altLang="en-US"/>
              <a:t>Emphasize that effective planning combines structure with flexibility to adapt to unexpected challenges.</a:t>
            </a:r>
            <a:endParaRPr lang="en-US" altLang="en-US"/>
          </a:p>
          <a:p>
            <a:r>
              <a:rPr lang="en-US" altLang="en-US"/>
              <a:t>End with a motivational thought: "Good planning paves the way for successful execution."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38695" y="3201035"/>
            <a:ext cx="2847975" cy="1600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2742</Words>
  <Application>WPS Presentation</Application>
  <PresentationFormat>Widescreen</PresentationFormat>
  <Paragraphs>71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IN TECH</dc:title>
  <dc:creator/>
  <cp:lastModifiedBy>Mariia Lev</cp:lastModifiedBy>
  <cp:revision>2</cp:revision>
  <dcterms:created xsi:type="dcterms:W3CDTF">2025-01-25T13:32:43Z</dcterms:created>
  <dcterms:modified xsi:type="dcterms:W3CDTF">2025-01-28T13:42:34Z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01D34EBDEF3F4C34ACF833D5E4782028_13</vt:lpwstr>
  </property>
  <property fmtid="{D5CDD505-2E9C-101B-9397-08002B2CF9AE}" pid="3" name="KSOProductBuildVer">
    <vt:lpwstr>1033-12.2.0.19805</vt:lpwstr>
  </property>
</Properties>
</file>