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5" r:id="rId7"/>
    <p:sldId id="266" r:id="rId8"/>
    <p:sldId id="260" r:id="rId9"/>
    <p:sldId id="264" r:id="rId10"/>
    <p:sldId id="261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96434C6-44EB-49BD-9D61-9097D5E6A861}"/>
    <pc:docChg chg="modSld">
      <pc:chgData name="Iryna Zhukevych" userId="32b9d8b4c7aa7458" providerId="LiveId" clId="{C96434C6-44EB-49BD-9D61-9097D5E6A861}" dt="2024-10-24T09:10:44.725" v="0" actId="14100"/>
      <pc:docMkLst>
        <pc:docMk/>
      </pc:docMkLst>
      <pc:sldChg chg="modSp mod">
        <pc:chgData name="Iryna Zhukevych" userId="32b9d8b4c7aa7458" providerId="LiveId" clId="{C96434C6-44EB-49BD-9D61-9097D5E6A861}" dt="2024-10-24T09:10:44.725" v="0" actId="14100"/>
        <pc:sldMkLst>
          <pc:docMk/>
          <pc:sldMk cId="2523518596" sldId="256"/>
        </pc:sldMkLst>
        <pc:spChg chg="mod">
          <ac:chgData name="Iryna Zhukevych" userId="32b9d8b4c7aa7458" providerId="LiveId" clId="{C96434C6-44EB-49BD-9D61-9097D5E6A861}" dt="2024-10-24T09:10:44.725" v="0" actId="14100"/>
          <ac:spMkLst>
            <pc:docMk/>
            <pc:sldMk cId="2523518596" sldId="256"/>
            <ac:spMk id="2" creationId="{F1957344-BEFC-A02C-029A-68624651802A}"/>
          </ac:spMkLst>
        </pc:spChg>
      </pc:sldChg>
    </pc:docChg>
  </pc:docChgLst>
  <pc:docChgLst>
    <pc:chgData name="Iryna Zhukevych" userId="32b9d8b4c7aa7458" providerId="LiveId" clId="{B6D4938E-F2A2-4F76-8A66-1937AF39618B}"/>
    <pc:docChg chg="undo custSel addSld modSld modMainMaster">
      <pc:chgData name="Iryna Zhukevych" userId="32b9d8b4c7aa7458" providerId="LiveId" clId="{B6D4938E-F2A2-4F76-8A66-1937AF39618B}" dt="2024-10-04T11:38:53.534" v="631" actId="20577"/>
      <pc:docMkLst>
        <pc:docMk/>
      </pc:docMkLst>
      <pc:sldChg chg="addSp modSp new mod modTransition setBg setClrOvrMap">
        <pc:chgData name="Iryna Zhukevych" userId="32b9d8b4c7aa7458" providerId="LiveId" clId="{B6D4938E-F2A2-4F76-8A66-1937AF39618B}" dt="2024-10-04T07:52:04.693" v="505"/>
        <pc:sldMkLst>
          <pc:docMk/>
          <pc:sldMk cId="2523518596" sldId="256"/>
        </pc:sldMkLst>
        <pc:spChg chg="mod">
          <ac:chgData name="Iryna Zhukevych" userId="32b9d8b4c7aa7458" providerId="LiveId" clId="{B6D4938E-F2A2-4F76-8A66-1937AF39618B}" dt="2024-10-03T19:18:36.698" v="239" actId="1076"/>
          <ac:spMkLst>
            <pc:docMk/>
            <pc:sldMk cId="2523518596" sldId="256"/>
            <ac:spMk id="2" creationId="{F1957344-BEFC-A02C-029A-68624651802A}"/>
          </ac:spMkLst>
        </pc:spChg>
        <pc:spChg chg="mod">
          <ac:chgData name="Iryna Zhukevych" userId="32b9d8b4c7aa7458" providerId="LiveId" clId="{B6D4938E-F2A2-4F76-8A66-1937AF39618B}" dt="2024-10-03T19:18:17.112" v="237" actId="1076"/>
          <ac:spMkLst>
            <pc:docMk/>
            <pc:sldMk cId="2523518596" sldId="256"/>
            <ac:spMk id="3" creationId="{D0D188EA-8ABB-A7EE-606B-2C739CE58D50}"/>
          </ac:spMkLst>
        </pc:spChg>
        <pc:picChg chg="add mod ord">
          <ac:chgData name="Iryna Zhukevych" userId="32b9d8b4c7aa7458" providerId="LiveId" clId="{B6D4938E-F2A2-4F76-8A66-1937AF39618B}" dt="2024-10-03T19:18:04.962" v="235" actId="26606"/>
          <ac:picMkLst>
            <pc:docMk/>
            <pc:sldMk cId="2523518596" sldId="256"/>
            <ac:picMk id="5" creationId="{B3DACD68-2FB7-AEBD-0EAB-0F59B2A1B41F}"/>
          </ac:picMkLst>
        </pc:picChg>
      </pc:sldChg>
      <pc:sldChg chg="add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1001206851" sldId="257"/>
        </pc:sldMkLst>
        <pc:spChg chg="mod">
          <ac:chgData name="Iryna Zhukevych" userId="32b9d8b4c7aa7458" providerId="LiveId" clId="{B6D4938E-F2A2-4F76-8A66-1937AF39618B}" dt="2024-10-03T19:23:43.317" v="272" actId="1076"/>
          <ac:spMkLst>
            <pc:docMk/>
            <pc:sldMk cId="1001206851" sldId="257"/>
            <ac:spMk id="2" creationId="{71BA1702-5F77-EB3D-2958-4F9E99888C3B}"/>
          </ac:spMkLst>
        </pc:spChg>
        <pc:spChg chg="mod">
          <ac:chgData name="Iryna Zhukevych" userId="32b9d8b4c7aa7458" providerId="LiveId" clId="{B6D4938E-F2A2-4F76-8A66-1937AF39618B}" dt="2024-10-03T19:23:34.044" v="271" actId="14100"/>
          <ac:spMkLst>
            <pc:docMk/>
            <pc:sldMk cId="1001206851" sldId="257"/>
            <ac:spMk id="3" creationId="{6F716825-B168-BBB8-DCDB-52D1D7D7E8FF}"/>
          </ac:spMkLst>
        </pc:spChg>
        <pc:spChg chg="add">
          <ac:chgData name="Iryna Zhukevych" userId="32b9d8b4c7aa7458" providerId="LiveId" clId="{B6D4938E-F2A2-4F76-8A66-1937AF39618B}" dt="2024-10-03T19:22:23.116" v="258" actId="26606"/>
          <ac:spMkLst>
            <pc:docMk/>
            <pc:sldMk cId="1001206851" sldId="257"/>
            <ac:spMk id="10" creationId="{F13C74B1-5B17-4795-BED0-7140497B445A}"/>
          </ac:spMkLst>
        </pc:spChg>
        <pc:spChg chg="add">
          <ac:chgData name="Iryna Zhukevych" userId="32b9d8b4c7aa7458" providerId="LiveId" clId="{B6D4938E-F2A2-4F76-8A66-1937AF39618B}" dt="2024-10-03T19:22:23.116" v="258" actId="26606"/>
          <ac:spMkLst>
            <pc:docMk/>
            <pc:sldMk cId="1001206851" sldId="257"/>
            <ac:spMk id="12" creationId="{D4974D33-8DC5-464E-8C6D-BE58F0669C17}"/>
          </ac:spMkLst>
        </pc:spChg>
        <pc:picChg chg="add mod">
          <ac:chgData name="Iryna Zhukevych" userId="32b9d8b4c7aa7458" providerId="LiveId" clId="{B6D4938E-F2A2-4F76-8A66-1937AF39618B}" dt="2024-10-03T19:22:23.116" v="258" actId="26606"/>
          <ac:picMkLst>
            <pc:docMk/>
            <pc:sldMk cId="1001206851" sldId="257"/>
            <ac:picMk id="5" creationId="{A9AEA713-002E-1E66-4BFA-2FEC01FA6E11}"/>
          </ac:picMkLst>
        </pc:picChg>
      </pc:sldChg>
      <pc:sldChg chg="addSp del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868455942" sldId="258"/>
        </pc:sldMkLst>
        <pc:spChg chg="mod">
          <ac:chgData name="Iryna Zhukevych" userId="32b9d8b4c7aa7458" providerId="LiveId" clId="{B6D4938E-F2A2-4F76-8A66-1937AF39618B}" dt="2024-10-03T19:26:41.401" v="285" actId="113"/>
          <ac:spMkLst>
            <pc:docMk/>
            <pc:sldMk cId="868455942" sldId="258"/>
            <ac:spMk id="2" creationId="{049733FF-137A-8CDA-9238-C29A08B7CA9E}"/>
          </ac:spMkLst>
        </pc:spChg>
        <pc:spChg chg="mod">
          <ac:chgData name="Iryna Zhukevych" userId="32b9d8b4c7aa7458" providerId="LiveId" clId="{B6D4938E-F2A2-4F76-8A66-1937AF39618B}" dt="2024-10-03T19:26:51.184" v="287" actId="14100"/>
          <ac:spMkLst>
            <pc:docMk/>
            <pc:sldMk cId="868455942" sldId="258"/>
            <ac:spMk id="3" creationId="{0C9881BF-40FA-001C-995C-97A91776F44D}"/>
          </ac:spMkLst>
        </pc:spChg>
        <pc:spChg chg="add del">
          <ac:chgData name="Iryna Zhukevych" userId="32b9d8b4c7aa7458" providerId="LiveId" clId="{B6D4938E-F2A2-4F76-8A66-1937AF39618B}" dt="2024-10-03T19:25:58.799" v="275" actId="26606"/>
          <ac:spMkLst>
            <pc:docMk/>
            <pc:sldMk cId="868455942" sldId="258"/>
            <ac:spMk id="10" creationId="{7C432AFE-B3D2-4BFF-BF8F-96C27AFF1AC7}"/>
          </ac:spMkLst>
        </pc:spChg>
        <pc:spChg chg="add del">
          <ac:chgData name="Iryna Zhukevych" userId="32b9d8b4c7aa7458" providerId="LiveId" clId="{B6D4938E-F2A2-4F76-8A66-1937AF39618B}" dt="2024-10-03T19:25:58.799" v="275" actId="26606"/>
          <ac:spMkLst>
            <pc:docMk/>
            <pc:sldMk cId="868455942" sldId="258"/>
            <ac:spMk id="12" creationId="{AF2F604E-43BE-4DC3-B983-E071523364F8}"/>
          </ac:spMkLst>
        </pc:spChg>
        <pc:spChg chg="add del">
          <ac:chgData name="Iryna Zhukevych" userId="32b9d8b4c7aa7458" providerId="LiveId" clId="{B6D4938E-F2A2-4F76-8A66-1937AF39618B}" dt="2024-10-03T19:25:58.799" v="275" actId="26606"/>
          <ac:spMkLst>
            <pc:docMk/>
            <pc:sldMk cId="868455942" sldId="258"/>
            <ac:spMk id="14" creationId="{08C9B587-E65E-4B52-B37C-ABEBB6E87928}"/>
          </ac:spMkLst>
        </pc:spChg>
        <pc:spChg chg="add">
          <ac:chgData name="Iryna Zhukevych" userId="32b9d8b4c7aa7458" providerId="LiveId" clId="{B6D4938E-F2A2-4F76-8A66-1937AF39618B}" dt="2024-10-03T19:25:58.811" v="276" actId="26606"/>
          <ac:spMkLst>
            <pc:docMk/>
            <pc:sldMk cId="868455942" sldId="258"/>
            <ac:spMk id="16" creationId="{F13C74B1-5B17-4795-BED0-7140497B445A}"/>
          </ac:spMkLst>
        </pc:spChg>
        <pc:spChg chg="add">
          <ac:chgData name="Iryna Zhukevych" userId="32b9d8b4c7aa7458" providerId="LiveId" clId="{B6D4938E-F2A2-4F76-8A66-1937AF39618B}" dt="2024-10-03T19:25:58.811" v="276" actId="26606"/>
          <ac:spMkLst>
            <pc:docMk/>
            <pc:sldMk cId="868455942" sldId="258"/>
            <ac:spMk id="17" creationId="{D4974D33-8DC5-464E-8C6D-BE58F0669C17}"/>
          </ac:spMkLst>
        </pc:spChg>
        <pc:picChg chg="add mod ord">
          <ac:chgData name="Iryna Zhukevych" userId="32b9d8b4c7aa7458" providerId="LiveId" clId="{B6D4938E-F2A2-4F76-8A66-1937AF39618B}" dt="2024-10-03T19:26:28.014" v="283" actId="14100"/>
          <ac:picMkLst>
            <pc:docMk/>
            <pc:sldMk cId="868455942" sldId="258"/>
            <ac:picMk id="5" creationId="{85E338D3-772F-ED92-F5B8-65291C9A9839}"/>
          </ac:picMkLst>
        </pc:picChg>
      </pc:sldChg>
      <pc:sldChg chg="addSp del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3726522128" sldId="259"/>
        </pc:sldMkLst>
        <pc:spChg chg="mod">
          <ac:chgData name="Iryna Zhukevych" userId="32b9d8b4c7aa7458" providerId="LiveId" clId="{B6D4938E-F2A2-4F76-8A66-1937AF39618B}" dt="2024-10-03T19:28:01.289" v="297" actId="27636"/>
          <ac:spMkLst>
            <pc:docMk/>
            <pc:sldMk cId="3726522128" sldId="259"/>
            <ac:spMk id="2" creationId="{67ABF6CC-18E0-AE6E-07F8-248A65FBD246}"/>
          </ac:spMkLst>
        </pc:spChg>
        <pc:spChg chg="add del mod">
          <ac:chgData name="Iryna Zhukevych" userId="32b9d8b4c7aa7458" providerId="LiveId" clId="{B6D4938E-F2A2-4F76-8A66-1937AF39618B}" dt="2024-10-03T19:27:36.857" v="291" actId="26606"/>
          <ac:spMkLst>
            <pc:docMk/>
            <pc:sldMk cId="3726522128" sldId="259"/>
            <ac:spMk id="3" creationId="{9D18A772-B7CD-8D93-6CD7-133B1861C060}"/>
          </ac:spMkLst>
        </pc:spChg>
        <pc:spChg chg="add del">
          <ac:chgData name="Iryna Zhukevych" userId="32b9d8b4c7aa7458" providerId="LiveId" clId="{B6D4938E-F2A2-4F76-8A66-1937AF39618B}" dt="2024-10-03T19:27:36.838" v="290" actId="26606"/>
          <ac:spMkLst>
            <pc:docMk/>
            <pc:sldMk cId="3726522128" sldId="259"/>
            <ac:spMk id="10" creationId="{E51BA4DF-2BD4-4EC2-B1DB-B27C8AC71864}"/>
          </ac:spMkLst>
        </pc:spChg>
        <pc:graphicFrameChg chg="add del">
          <ac:chgData name="Iryna Zhukevych" userId="32b9d8b4c7aa7458" providerId="LiveId" clId="{B6D4938E-F2A2-4F76-8A66-1937AF39618B}" dt="2024-10-03T19:27:36.838" v="290" actId="26606"/>
          <ac:graphicFrameMkLst>
            <pc:docMk/>
            <pc:sldMk cId="3726522128" sldId="259"/>
            <ac:graphicFrameMk id="5" creationId="{2FD0CBEB-5408-F46C-059D-3A1E282BF430}"/>
          </ac:graphicFrameMkLst>
        </pc:graphicFrameChg>
        <pc:graphicFrameChg chg="add mod">
          <ac:chgData name="Iryna Zhukevych" userId="32b9d8b4c7aa7458" providerId="LiveId" clId="{B6D4938E-F2A2-4F76-8A66-1937AF39618B}" dt="2024-10-03T19:27:44.304" v="294" actId="20577"/>
          <ac:graphicFrameMkLst>
            <pc:docMk/>
            <pc:sldMk cId="3726522128" sldId="259"/>
            <ac:graphicFrameMk id="12" creationId="{3E282E26-BFF2-D77B-7387-5289AE199389}"/>
          </ac:graphicFrameMkLst>
        </pc:graphicFrameChg>
        <pc:picChg chg="add del">
          <ac:chgData name="Iryna Zhukevych" userId="32b9d8b4c7aa7458" providerId="LiveId" clId="{B6D4938E-F2A2-4F76-8A66-1937AF39618B}" dt="2024-10-03T19:27:36.838" v="290" actId="26606"/>
          <ac:picMkLst>
            <pc:docMk/>
            <pc:sldMk cId="3726522128" sldId="259"/>
            <ac:picMk id="6" creationId="{AEB5E5B8-05BE-9E0D-F510-4F140A3ADD8E}"/>
          </ac:picMkLst>
        </pc:picChg>
      </pc:sldChg>
      <pc:sldChg chg="addSp modSp new mod modTransition setBg">
        <pc:chgData name="Iryna Zhukevych" userId="32b9d8b4c7aa7458" providerId="LiveId" clId="{B6D4938E-F2A2-4F76-8A66-1937AF39618B}" dt="2024-10-04T11:38:53.534" v="631" actId="20577"/>
        <pc:sldMkLst>
          <pc:docMk/>
          <pc:sldMk cId="2192381615" sldId="260"/>
        </pc:sldMkLst>
        <pc:spChg chg="mod">
          <ac:chgData name="Iryna Zhukevych" userId="32b9d8b4c7aa7458" providerId="LiveId" clId="{B6D4938E-F2A2-4F76-8A66-1937AF39618B}" dt="2024-10-03T19:29:16.678" v="308" actId="122"/>
          <ac:spMkLst>
            <pc:docMk/>
            <pc:sldMk cId="2192381615" sldId="260"/>
            <ac:spMk id="2" creationId="{75B5FF66-F40B-ED74-9E8A-5DCA873655A6}"/>
          </ac:spMkLst>
        </pc:spChg>
        <pc:spChg chg="mod">
          <ac:chgData name="Iryna Zhukevych" userId="32b9d8b4c7aa7458" providerId="LiveId" clId="{B6D4938E-F2A2-4F76-8A66-1937AF39618B}" dt="2024-10-04T11:38:53.534" v="631" actId="20577"/>
          <ac:spMkLst>
            <pc:docMk/>
            <pc:sldMk cId="2192381615" sldId="260"/>
            <ac:spMk id="3" creationId="{A8478443-D030-5F11-FEA9-BBCEFB51CBBD}"/>
          </ac:spMkLst>
        </pc:spChg>
        <pc:spChg chg="add">
          <ac:chgData name="Iryna Zhukevych" userId="32b9d8b4c7aa7458" providerId="LiveId" clId="{B6D4938E-F2A2-4F76-8A66-1937AF39618B}" dt="2024-10-03T19:28:50.188" v="299" actId="26606"/>
          <ac:spMkLst>
            <pc:docMk/>
            <pc:sldMk cId="2192381615" sldId="260"/>
            <ac:spMk id="10" creationId="{04812C46-200A-4DEB-A05E-3ED6C68C2387}"/>
          </ac:spMkLst>
        </pc:spChg>
        <pc:spChg chg="add">
          <ac:chgData name="Iryna Zhukevych" userId="32b9d8b4c7aa7458" providerId="LiveId" clId="{B6D4938E-F2A2-4F76-8A66-1937AF39618B}" dt="2024-10-03T19:28:50.188" v="299" actId="26606"/>
          <ac:spMkLst>
            <pc:docMk/>
            <pc:sldMk cId="2192381615" sldId="260"/>
            <ac:spMk id="12" creationId="{D1EA859B-E555-4109-94F3-6700E046E008}"/>
          </ac:spMkLst>
        </pc:spChg>
        <pc:picChg chg="add mod ord">
          <ac:chgData name="Iryna Zhukevych" userId="32b9d8b4c7aa7458" providerId="LiveId" clId="{B6D4938E-F2A2-4F76-8A66-1937AF39618B}" dt="2024-10-03T19:28:50.188" v="299" actId="26606"/>
          <ac:picMkLst>
            <pc:docMk/>
            <pc:sldMk cId="2192381615" sldId="260"/>
            <ac:picMk id="5" creationId="{67F17357-9458-19B1-A288-929F1BFE3B60}"/>
          </ac:picMkLst>
        </pc:picChg>
      </pc:sldChg>
      <pc:sldChg chg="addSp del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3236325868" sldId="261"/>
        </pc:sldMkLst>
        <pc:spChg chg="mod">
          <ac:chgData name="Iryna Zhukevych" userId="32b9d8b4c7aa7458" providerId="LiveId" clId="{B6D4938E-F2A2-4F76-8A66-1937AF39618B}" dt="2024-10-03T19:31:04.706" v="316" actId="14100"/>
          <ac:spMkLst>
            <pc:docMk/>
            <pc:sldMk cId="3236325868" sldId="261"/>
            <ac:spMk id="2" creationId="{FB7537E6-EAA8-9246-CE11-C353978AFFA0}"/>
          </ac:spMkLst>
        </pc:spChg>
        <pc:spChg chg="mod ord">
          <ac:chgData name="Iryna Zhukevych" userId="32b9d8b4c7aa7458" providerId="LiveId" clId="{B6D4938E-F2A2-4F76-8A66-1937AF39618B}" dt="2024-10-03T19:31:08.352" v="317" actId="14100"/>
          <ac:spMkLst>
            <pc:docMk/>
            <pc:sldMk cId="3236325868" sldId="261"/>
            <ac:spMk id="3" creationId="{905EB261-D29D-5025-76D7-5D466C7EAF22}"/>
          </ac:spMkLst>
        </pc:spChg>
        <pc:spChg chg="add del">
          <ac:chgData name="Iryna Zhukevych" userId="32b9d8b4c7aa7458" providerId="LiveId" clId="{B6D4938E-F2A2-4F76-8A66-1937AF39618B}" dt="2024-10-03T19:30:10.292" v="313" actId="26606"/>
          <ac:spMkLst>
            <pc:docMk/>
            <pc:sldMk cId="3236325868" sldId="261"/>
            <ac:spMk id="10" creationId="{F13C74B1-5B17-4795-BED0-7140497B445A}"/>
          </ac:spMkLst>
        </pc:spChg>
        <pc:spChg chg="add del">
          <ac:chgData name="Iryna Zhukevych" userId="32b9d8b4c7aa7458" providerId="LiveId" clId="{B6D4938E-F2A2-4F76-8A66-1937AF39618B}" dt="2024-10-03T19:30:10.292" v="313" actId="26606"/>
          <ac:spMkLst>
            <pc:docMk/>
            <pc:sldMk cId="3236325868" sldId="261"/>
            <ac:spMk id="12" creationId="{D4974D33-8DC5-464E-8C6D-BE58F0669C17}"/>
          </ac:spMkLst>
        </pc:spChg>
        <pc:picChg chg="add mod">
          <ac:chgData name="Iryna Zhukevych" userId="32b9d8b4c7aa7458" providerId="LiveId" clId="{B6D4938E-F2A2-4F76-8A66-1937AF39618B}" dt="2024-10-03T19:30:10.292" v="313" actId="26606"/>
          <ac:picMkLst>
            <pc:docMk/>
            <pc:sldMk cId="3236325868" sldId="261"/>
            <ac:picMk id="5" creationId="{6D1240AE-AD13-5822-6459-667CF78CA12F}"/>
          </ac:picMkLst>
        </pc:picChg>
        <pc:picChg chg="add mod">
          <ac:chgData name="Iryna Zhukevych" userId="32b9d8b4c7aa7458" providerId="LiveId" clId="{B6D4938E-F2A2-4F76-8A66-1937AF39618B}" dt="2024-10-03T19:30:57.639" v="315" actId="26606"/>
          <ac:picMkLst>
            <pc:docMk/>
            <pc:sldMk cId="3236325868" sldId="261"/>
            <ac:picMk id="7" creationId="{5867B78C-9FAB-6A03-6270-6D1F13DC17BC}"/>
          </ac:picMkLst>
        </pc:picChg>
        <pc:cxnChg chg="add">
          <ac:chgData name="Iryna Zhukevych" userId="32b9d8b4c7aa7458" providerId="LiveId" clId="{B6D4938E-F2A2-4F76-8A66-1937AF39618B}" dt="2024-10-03T19:30:57.639" v="315" actId="26606"/>
          <ac:cxnSpMkLst>
            <pc:docMk/>
            <pc:sldMk cId="3236325868" sldId="261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1736839796" sldId="262"/>
        </pc:sldMkLst>
        <pc:spChg chg="del">
          <ac:chgData name="Iryna Zhukevych" userId="32b9d8b4c7aa7458" providerId="LiveId" clId="{B6D4938E-F2A2-4F76-8A66-1937AF39618B}" dt="2024-10-03T11:27:10.854" v="191" actId="478"/>
          <ac:spMkLst>
            <pc:docMk/>
            <pc:sldMk cId="1736839796" sldId="262"/>
            <ac:spMk id="2" creationId="{628B963A-6B1B-F843-1AFE-23FBB1F6ECBC}"/>
          </ac:spMkLst>
        </pc:spChg>
        <pc:spChg chg="mod">
          <ac:chgData name="Iryna Zhukevych" userId="32b9d8b4c7aa7458" providerId="LiveId" clId="{B6D4938E-F2A2-4F76-8A66-1937AF39618B}" dt="2024-10-04T07:51:19.461" v="502" actId="20577"/>
          <ac:spMkLst>
            <pc:docMk/>
            <pc:sldMk cId="1736839796" sldId="262"/>
            <ac:spMk id="3" creationId="{7CD3D1D3-A67B-D50F-DBFA-9139EA9D121F}"/>
          </ac:spMkLst>
        </pc:spChg>
        <pc:spChg chg="add">
          <ac:chgData name="Iryna Zhukevych" userId="32b9d8b4c7aa7458" providerId="LiveId" clId="{B6D4938E-F2A2-4F76-8A66-1937AF39618B}" dt="2024-10-03T19:19:08.171" v="241" actId="26606"/>
          <ac:spMkLst>
            <pc:docMk/>
            <pc:sldMk cId="1736839796" sldId="262"/>
            <ac:spMk id="10" creationId="{D009D6D5-DAC2-4A8B-A17A-E206B9012D09}"/>
          </ac:spMkLst>
        </pc:spChg>
        <pc:picChg chg="add mod">
          <ac:chgData name="Iryna Zhukevych" userId="32b9d8b4c7aa7458" providerId="LiveId" clId="{B6D4938E-F2A2-4F76-8A66-1937AF39618B}" dt="2024-10-03T19:19:08.171" v="241" actId="26606"/>
          <ac:picMkLst>
            <pc:docMk/>
            <pc:sldMk cId="1736839796" sldId="262"/>
            <ac:picMk id="5" creationId="{5BCFC1C5-90B3-FE3A-9A79-8266FA133AC2}"/>
          </ac:picMkLst>
        </pc:picChg>
      </pc:sldChg>
      <pc:sldChg chg="addSp del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2778858817" sldId="263"/>
        </pc:sldMkLst>
        <pc:spChg chg="del">
          <ac:chgData name="Iryna Zhukevych" userId="32b9d8b4c7aa7458" providerId="LiveId" clId="{B6D4938E-F2A2-4F76-8A66-1937AF39618B}" dt="2024-10-04T07:48:59.689" v="447" actId="478"/>
          <ac:spMkLst>
            <pc:docMk/>
            <pc:sldMk cId="2778858817" sldId="263"/>
            <ac:spMk id="2" creationId="{599F2D7A-35B1-8E1D-2947-0FF6845C6B4E}"/>
          </ac:spMkLst>
        </pc:spChg>
        <pc:spChg chg="mod">
          <ac:chgData name="Iryna Zhukevych" userId="32b9d8b4c7aa7458" providerId="LiveId" clId="{B6D4938E-F2A2-4F76-8A66-1937AF39618B}" dt="2024-10-04T07:49:48.153" v="499" actId="2710"/>
          <ac:spMkLst>
            <pc:docMk/>
            <pc:sldMk cId="2778858817" sldId="263"/>
            <ac:spMk id="3" creationId="{E14B8D00-B674-7A94-1965-DADCACC67C64}"/>
          </ac:spMkLst>
        </pc:spChg>
        <pc:spChg chg="add">
          <ac:chgData name="Iryna Zhukevych" userId="32b9d8b4c7aa7458" providerId="LiveId" clId="{B6D4938E-F2A2-4F76-8A66-1937AF39618B}" dt="2024-10-04T07:49:36.356" v="496" actId="26606"/>
          <ac:spMkLst>
            <pc:docMk/>
            <pc:sldMk cId="2778858817" sldId="263"/>
            <ac:spMk id="9" creationId="{F13C74B1-5B17-4795-BED0-7140497B445A}"/>
          </ac:spMkLst>
        </pc:spChg>
        <pc:spChg chg="add">
          <ac:chgData name="Iryna Zhukevych" userId="32b9d8b4c7aa7458" providerId="LiveId" clId="{B6D4938E-F2A2-4F76-8A66-1937AF39618B}" dt="2024-10-04T07:49:36.356" v="496" actId="26606"/>
          <ac:spMkLst>
            <pc:docMk/>
            <pc:sldMk cId="2778858817" sldId="263"/>
            <ac:spMk id="11" creationId="{D4974D33-8DC5-464E-8C6D-BE58F0669C17}"/>
          </ac:spMkLst>
        </pc:spChg>
        <pc:picChg chg="add">
          <ac:chgData name="Iryna Zhukevych" userId="32b9d8b4c7aa7458" providerId="LiveId" clId="{B6D4938E-F2A2-4F76-8A66-1937AF39618B}" dt="2024-10-04T07:49:36.356" v="496" actId="26606"/>
          <ac:picMkLst>
            <pc:docMk/>
            <pc:sldMk cId="2778858817" sldId="263"/>
            <ac:picMk id="5" creationId="{84B6629B-90C4-8CA0-1916-F757728ED7CC}"/>
          </ac:picMkLst>
        </pc:picChg>
      </pc:sldChg>
      <pc:sldChg chg="addSp modSp new mod modTransition setBg">
        <pc:chgData name="Iryna Zhukevych" userId="32b9d8b4c7aa7458" providerId="LiveId" clId="{B6D4938E-F2A2-4F76-8A66-1937AF39618B}" dt="2024-10-04T07:52:04.693" v="505"/>
        <pc:sldMkLst>
          <pc:docMk/>
          <pc:sldMk cId="943291672" sldId="264"/>
        </pc:sldMkLst>
        <pc:spChg chg="mod">
          <ac:chgData name="Iryna Zhukevych" userId="32b9d8b4c7aa7458" providerId="LiveId" clId="{B6D4938E-F2A2-4F76-8A66-1937AF39618B}" dt="2024-10-04T07:43:57.283" v="446" actId="27636"/>
          <ac:spMkLst>
            <pc:docMk/>
            <pc:sldMk cId="943291672" sldId="264"/>
            <ac:spMk id="2" creationId="{66201CD5-C3E5-3AEE-8116-7FF45CCE95D9}"/>
          </ac:spMkLst>
        </pc:spChg>
        <pc:spChg chg="mod">
          <ac:chgData name="Iryna Zhukevych" userId="32b9d8b4c7aa7458" providerId="LiveId" clId="{B6D4938E-F2A2-4F76-8A66-1937AF39618B}" dt="2024-10-04T07:42:23.309" v="440" actId="20577"/>
          <ac:spMkLst>
            <pc:docMk/>
            <pc:sldMk cId="943291672" sldId="264"/>
            <ac:spMk id="3" creationId="{FCFBAA69-8679-3341-3354-B3F0EB694D36}"/>
          </ac:spMkLst>
        </pc:spChg>
        <pc:spChg chg="add">
          <ac:chgData name="Iryna Zhukevych" userId="32b9d8b4c7aa7458" providerId="LiveId" clId="{B6D4938E-F2A2-4F76-8A66-1937AF39618B}" dt="2024-10-04T07:40:57.646" v="379" actId="26606"/>
          <ac:spMkLst>
            <pc:docMk/>
            <pc:sldMk cId="943291672" sldId="264"/>
            <ac:spMk id="9" creationId="{F13C74B1-5B17-4795-BED0-7140497B445A}"/>
          </ac:spMkLst>
        </pc:spChg>
        <pc:spChg chg="add">
          <ac:chgData name="Iryna Zhukevych" userId="32b9d8b4c7aa7458" providerId="LiveId" clId="{B6D4938E-F2A2-4F76-8A66-1937AF39618B}" dt="2024-10-04T07:40:57.646" v="379" actId="26606"/>
          <ac:spMkLst>
            <pc:docMk/>
            <pc:sldMk cId="943291672" sldId="264"/>
            <ac:spMk id="11" creationId="{D4974D33-8DC5-464E-8C6D-BE58F0669C17}"/>
          </ac:spMkLst>
        </pc:spChg>
        <pc:picChg chg="add">
          <ac:chgData name="Iryna Zhukevych" userId="32b9d8b4c7aa7458" providerId="LiveId" clId="{B6D4938E-F2A2-4F76-8A66-1937AF39618B}" dt="2024-10-04T07:40:57.646" v="379" actId="26606"/>
          <ac:picMkLst>
            <pc:docMk/>
            <pc:sldMk cId="943291672" sldId="264"/>
            <ac:picMk id="5" creationId="{9629EFB4-3CD6-DFB5-EFCA-841035035DC0}"/>
          </ac:picMkLst>
        </pc:picChg>
      </pc:sldChg>
      <pc:sldChg chg="addSp delSp modSp new mod setBg">
        <pc:chgData name="Iryna Zhukevych" userId="32b9d8b4c7aa7458" providerId="LiveId" clId="{B6D4938E-F2A2-4F76-8A66-1937AF39618B}" dt="2024-10-04T08:40:51.030" v="624" actId="27636"/>
        <pc:sldMkLst>
          <pc:docMk/>
          <pc:sldMk cId="1441080961" sldId="265"/>
        </pc:sldMkLst>
        <pc:spChg chg="mod">
          <ac:chgData name="Iryna Zhukevych" userId="32b9d8b4c7aa7458" providerId="LiveId" clId="{B6D4938E-F2A2-4F76-8A66-1937AF39618B}" dt="2024-10-04T08:40:51.030" v="624" actId="27636"/>
          <ac:spMkLst>
            <pc:docMk/>
            <pc:sldMk cId="1441080961" sldId="265"/>
            <ac:spMk id="2" creationId="{44AA4E16-79E9-AD98-DB7A-74D142820671}"/>
          </ac:spMkLst>
        </pc:spChg>
        <pc:spChg chg="del mod">
          <ac:chgData name="Iryna Zhukevych" userId="32b9d8b4c7aa7458" providerId="LiveId" clId="{B6D4938E-F2A2-4F76-8A66-1937AF39618B}" dt="2024-10-04T08:37:57.125" v="508" actId="22"/>
          <ac:spMkLst>
            <pc:docMk/>
            <pc:sldMk cId="1441080961" sldId="265"/>
            <ac:spMk id="3" creationId="{AA0E2A43-A3C9-AAE5-18EC-A0B05FF5ED5F}"/>
          </ac:spMkLst>
        </pc:spChg>
        <pc:spChg chg="add">
          <ac:chgData name="Iryna Zhukevych" userId="32b9d8b4c7aa7458" providerId="LiveId" clId="{B6D4938E-F2A2-4F76-8A66-1937AF39618B}" dt="2024-10-04T08:40:10.808" v="613" actId="26606"/>
          <ac:spMkLst>
            <pc:docMk/>
            <pc:sldMk cId="1441080961" sldId="265"/>
            <ac:spMk id="10" creationId="{6AA24DE7-C336-4994-8C52-D9B3F3D0FA4D}"/>
          </ac:spMkLst>
        </pc:spChg>
        <pc:picChg chg="add mod ord">
          <ac:chgData name="Iryna Zhukevych" userId="32b9d8b4c7aa7458" providerId="LiveId" clId="{B6D4938E-F2A2-4F76-8A66-1937AF39618B}" dt="2024-10-04T08:40:36.623" v="620" actId="14100"/>
          <ac:picMkLst>
            <pc:docMk/>
            <pc:sldMk cId="1441080961" sldId="265"/>
            <ac:picMk id="5" creationId="{BA0E2B88-CDB5-2E2C-8834-FDA4561C7829}"/>
          </ac:picMkLst>
        </pc:picChg>
      </pc:sldChg>
      <pc:sldChg chg="addSp delSp modSp new mod setBg">
        <pc:chgData name="Iryna Zhukevych" userId="32b9d8b4c7aa7458" providerId="LiveId" clId="{B6D4938E-F2A2-4F76-8A66-1937AF39618B}" dt="2024-10-04T08:41:17.219" v="629" actId="14100"/>
        <pc:sldMkLst>
          <pc:docMk/>
          <pc:sldMk cId="4253688044" sldId="266"/>
        </pc:sldMkLst>
        <pc:spChg chg="mod">
          <ac:chgData name="Iryna Zhukevych" userId="32b9d8b4c7aa7458" providerId="LiveId" clId="{B6D4938E-F2A2-4F76-8A66-1937AF39618B}" dt="2024-10-04T08:41:09.399" v="626" actId="1076"/>
          <ac:spMkLst>
            <pc:docMk/>
            <pc:sldMk cId="4253688044" sldId="266"/>
            <ac:spMk id="2" creationId="{80D30194-C4EA-33FE-0979-12EDC3E057C0}"/>
          </ac:spMkLst>
        </pc:spChg>
        <pc:spChg chg="del mod">
          <ac:chgData name="Iryna Zhukevych" userId="32b9d8b4c7aa7458" providerId="LiveId" clId="{B6D4938E-F2A2-4F76-8A66-1937AF39618B}" dt="2024-10-04T08:39:04.077" v="581" actId="22"/>
          <ac:spMkLst>
            <pc:docMk/>
            <pc:sldMk cId="4253688044" sldId="266"/>
            <ac:spMk id="3" creationId="{77239ED2-DD56-57F8-7F54-63EEBD46F29A}"/>
          </ac:spMkLst>
        </pc:spChg>
        <pc:spChg chg="add">
          <ac:chgData name="Iryna Zhukevych" userId="32b9d8b4c7aa7458" providerId="LiveId" clId="{B6D4938E-F2A2-4F76-8A66-1937AF39618B}" dt="2024-10-04T08:41:03.782" v="625" actId="26606"/>
          <ac:spMkLst>
            <pc:docMk/>
            <pc:sldMk cId="4253688044" sldId="266"/>
            <ac:spMk id="10" creationId="{6AA24DE7-C336-4994-8C52-D9B3F3D0FA4D}"/>
          </ac:spMkLst>
        </pc:spChg>
        <pc:picChg chg="add mod ord">
          <ac:chgData name="Iryna Zhukevych" userId="32b9d8b4c7aa7458" providerId="LiveId" clId="{B6D4938E-F2A2-4F76-8A66-1937AF39618B}" dt="2024-10-04T08:41:17.219" v="629" actId="14100"/>
          <ac:picMkLst>
            <pc:docMk/>
            <pc:sldMk cId="4253688044" sldId="266"/>
            <ac:picMk id="5" creationId="{CB00561C-D492-CC4C-3FD7-21C8C92590AF}"/>
          </ac:picMkLst>
        </pc:picChg>
      </pc:sldChg>
      <pc:sldMasterChg chg="modTransition modSldLayout">
        <pc:chgData name="Iryna Zhukevych" userId="32b9d8b4c7aa7458" providerId="LiveId" clId="{B6D4938E-F2A2-4F76-8A66-1937AF39618B}" dt="2024-10-04T07:52:04.693" v="505"/>
        <pc:sldMasterMkLst>
          <pc:docMk/>
          <pc:sldMasterMk cId="1973618105" sldId="2147483648"/>
        </pc:sldMasterMkLst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91928253" sldId="2147483649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3457107875" sldId="2147483650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4272629305" sldId="2147483651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1310950585" sldId="2147483652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2416313758" sldId="2147483653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4284426631" sldId="2147483654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2649519921" sldId="2147483655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800958798" sldId="2147483656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4266090337" sldId="2147483657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3521264574" sldId="2147483658"/>
          </pc:sldLayoutMkLst>
        </pc:sldLayoutChg>
        <pc:sldLayoutChg chg="modTransition">
          <pc:chgData name="Iryna Zhukevych" userId="32b9d8b4c7aa7458" providerId="LiveId" clId="{B6D4938E-F2A2-4F76-8A66-1937AF39618B}" dt="2024-10-04T07:52:04.693" v="505"/>
          <pc:sldLayoutMkLst>
            <pc:docMk/>
            <pc:sldMasterMk cId="1973618105" sldId="2147483648"/>
            <pc:sldLayoutMk cId="2986815534" sldId="2147483659"/>
          </pc:sldLayoutMkLst>
        </pc:sldLayoutChg>
      </pc:sldMasterChg>
    </pc:docChg>
  </pc:docChgLst>
  <pc:docChgLst>
    <pc:chgData name="Iryna Zhukevych" userId="32b9d8b4c7aa7458" providerId="LiveId" clId="{78235B40-9411-4E21-AA3F-F0420AE2DACA}"/>
    <pc:docChg chg="delSld">
      <pc:chgData name="Iryna Zhukevych" userId="32b9d8b4c7aa7458" providerId="LiveId" clId="{78235B40-9411-4E21-AA3F-F0420AE2DACA}" dt="2024-12-04T11:07:51.243" v="0" actId="2696"/>
      <pc:docMkLst>
        <pc:docMk/>
      </pc:docMkLst>
      <pc:sldChg chg="del">
        <pc:chgData name="Iryna Zhukevych" userId="32b9d8b4c7aa7458" providerId="LiveId" clId="{78235B40-9411-4E21-AA3F-F0420AE2DACA}" dt="2024-12-04T11:07:51.243" v="0" actId="2696"/>
        <pc:sldMkLst>
          <pc:docMk/>
          <pc:sldMk cId="2778858817" sldId="26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5000F1-8598-4AF1-8513-779A6FEF11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54C4D0-3CB8-49FE-A5F9-BA120C6080C8}">
      <dgm:prSet/>
      <dgm:spPr/>
      <dgm:t>
        <a:bodyPr/>
        <a:lstStyle/>
        <a:p>
          <a:r>
            <a:rPr lang="en-US" dirty="0"/>
            <a:t>1. When do you come up with your best ideas? </a:t>
          </a:r>
        </a:p>
      </dgm:t>
    </dgm:pt>
    <dgm:pt modelId="{9D861FC0-BC32-4F66-AD88-38713B90C72D}" type="parTrans" cxnId="{5FF32363-DB35-45D0-8A19-51E08DE2745E}">
      <dgm:prSet/>
      <dgm:spPr/>
      <dgm:t>
        <a:bodyPr/>
        <a:lstStyle/>
        <a:p>
          <a:endParaRPr lang="en-US"/>
        </a:p>
      </dgm:t>
    </dgm:pt>
    <dgm:pt modelId="{A4C3983E-F0CD-421F-A84E-DC0F6E69B19F}" type="sibTrans" cxnId="{5FF32363-DB35-45D0-8A19-51E08DE2745E}">
      <dgm:prSet/>
      <dgm:spPr/>
      <dgm:t>
        <a:bodyPr/>
        <a:lstStyle/>
        <a:p>
          <a:endParaRPr lang="en-US"/>
        </a:p>
      </dgm:t>
    </dgm:pt>
    <dgm:pt modelId="{61BE1DB0-CDC5-4F9C-AB48-4D863F6ABE8B}">
      <dgm:prSet/>
      <dgm:spPr/>
      <dgm:t>
        <a:bodyPr/>
        <a:lstStyle/>
        <a:p>
          <a:r>
            <a:rPr lang="en-US"/>
            <a:t>2. Do you tend to procrastinate, or do you prefer to complete your work well ahead of time? Where would you put yourself on the 'panic-monster to instant gratification monkey' scale? </a:t>
          </a:r>
        </a:p>
      </dgm:t>
    </dgm:pt>
    <dgm:pt modelId="{C04BAADB-5151-4580-9535-14DB5174F6EC}" type="parTrans" cxnId="{2CB1DEB6-03CC-44A5-8B92-4154AB1B4640}">
      <dgm:prSet/>
      <dgm:spPr/>
      <dgm:t>
        <a:bodyPr/>
        <a:lstStyle/>
        <a:p>
          <a:endParaRPr lang="en-US"/>
        </a:p>
      </dgm:t>
    </dgm:pt>
    <dgm:pt modelId="{920B965A-EF9F-4AAD-A906-4C8E80F7114F}" type="sibTrans" cxnId="{2CB1DEB6-03CC-44A5-8B92-4154AB1B4640}">
      <dgm:prSet/>
      <dgm:spPr/>
      <dgm:t>
        <a:bodyPr/>
        <a:lstStyle/>
        <a:p>
          <a:endParaRPr lang="en-US"/>
        </a:p>
      </dgm:t>
    </dgm:pt>
    <dgm:pt modelId="{6DEA8217-90BF-45BD-9158-E877FED43C8A}">
      <dgm:prSet/>
      <dgm:spPr/>
      <dgm:t>
        <a:bodyPr/>
        <a:lstStyle/>
        <a:p>
          <a:r>
            <a:rPr lang="en-US"/>
            <a:t>3. When do you procrastinate the most? Why do you procrastinate? 4. Have you ever doubted an idea that you had? Was it self-doubt or idea-doubt? </a:t>
          </a:r>
        </a:p>
      </dgm:t>
    </dgm:pt>
    <dgm:pt modelId="{EA9434E2-2F0C-48CD-8272-857293E7E086}" type="parTrans" cxnId="{507C9764-2BE6-4D9B-86DC-73C02454E389}">
      <dgm:prSet/>
      <dgm:spPr/>
      <dgm:t>
        <a:bodyPr/>
        <a:lstStyle/>
        <a:p>
          <a:endParaRPr lang="en-US"/>
        </a:p>
      </dgm:t>
    </dgm:pt>
    <dgm:pt modelId="{3FB5DE4C-A94A-4431-B7E3-55E12DB0E060}" type="sibTrans" cxnId="{507C9764-2BE6-4D9B-86DC-73C02454E389}">
      <dgm:prSet/>
      <dgm:spPr/>
      <dgm:t>
        <a:bodyPr/>
        <a:lstStyle/>
        <a:p>
          <a:endParaRPr lang="en-US"/>
        </a:p>
      </dgm:t>
    </dgm:pt>
    <dgm:pt modelId="{29FD1DA4-774E-4F5A-94B5-B3FA5A6F6FAA}">
      <dgm:prSet/>
      <dgm:spPr/>
      <dgm:t>
        <a:bodyPr/>
        <a:lstStyle/>
        <a:p>
          <a:r>
            <a:rPr lang="en-US"/>
            <a:t>5. What web browser do you use? Do you think this can determine your creativity? What else could be an indicator of someone’s creativity? </a:t>
          </a:r>
        </a:p>
      </dgm:t>
    </dgm:pt>
    <dgm:pt modelId="{7308EEF2-E404-4EC7-B452-E83CDAEAA688}" type="parTrans" cxnId="{6FFEAEE7-823A-49BB-B3FC-C26F575978B7}">
      <dgm:prSet/>
      <dgm:spPr/>
      <dgm:t>
        <a:bodyPr/>
        <a:lstStyle/>
        <a:p>
          <a:endParaRPr lang="en-US"/>
        </a:p>
      </dgm:t>
    </dgm:pt>
    <dgm:pt modelId="{6C23533C-3C4B-4F82-938F-3152386007B0}" type="sibTrans" cxnId="{6FFEAEE7-823A-49BB-B3FC-C26F575978B7}">
      <dgm:prSet/>
      <dgm:spPr/>
      <dgm:t>
        <a:bodyPr/>
        <a:lstStyle/>
        <a:p>
          <a:endParaRPr lang="en-US"/>
        </a:p>
      </dgm:t>
    </dgm:pt>
    <dgm:pt modelId="{09F3CCC5-D813-40F5-B78E-BE031A831378}">
      <dgm:prSet/>
      <dgm:spPr/>
      <dgm:t>
        <a:bodyPr/>
        <a:lstStyle/>
        <a:p>
          <a:r>
            <a:rPr lang="en-US"/>
            <a:t>6. Do you agree that procrastination can help create better ideas?</a:t>
          </a:r>
        </a:p>
      </dgm:t>
    </dgm:pt>
    <dgm:pt modelId="{3FAFC1C5-6475-4707-B187-0E8DE0C39C2F}" type="parTrans" cxnId="{614EA8A1-7E50-457F-B101-DD7B0A248471}">
      <dgm:prSet/>
      <dgm:spPr/>
      <dgm:t>
        <a:bodyPr/>
        <a:lstStyle/>
        <a:p>
          <a:endParaRPr lang="en-US"/>
        </a:p>
      </dgm:t>
    </dgm:pt>
    <dgm:pt modelId="{E33EF08C-66B9-4430-9457-138A6ED11BCF}" type="sibTrans" cxnId="{614EA8A1-7E50-457F-B101-DD7B0A248471}">
      <dgm:prSet/>
      <dgm:spPr/>
      <dgm:t>
        <a:bodyPr/>
        <a:lstStyle/>
        <a:p>
          <a:endParaRPr lang="en-US"/>
        </a:p>
      </dgm:t>
    </dgm:pt>
    <dgm:pt modelId="{AF54E824-FD3D-46E3-A990-80873C1B1615}" type="pres">
      <dgm:prSet presAssocID="{F15000F1-8598-4AF1-8513-779A6FEF1122}" presName="linear" presStyleCnt="0">
        <dgm:presLayoutVars>
          <dgm:animLvl val="lvl"/>
          <dgm:resizeHandles val="exact"/>
        </dgm:presLayoutVars>
      </dgm:prSet>
      <dgm:spPr/>
    </dgm:pt>
    <dgm:pt modelId="{BE4A7517-4C40-4F7C-84F7-5F9C687DF322}" type="pres">
      <dgm:prSet presAssocID="{2C54C4D0-3CB8-49FE-A5F9-BA120C6080C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91F748E-2609-4DB9-8404-63B9B5128A6E}" type="pres">
      <dgm:prSet presAssocID="{A4C3983E-F0CD-421F-A84E-DC0F6E69B19F}" presName="spacer" presStyleCnt="0"/>
      <dgm:spPr/>
    </dgm:pt>
    <dgm:pt modelId="{CB2A0FD6-96C0-4918-B7F7-B5879CCD55D7}" type="pres">
      <dgm:prSet presAssocID="{61BE1DB0-CDC5-4F9C-AB48-4D863F6ABE8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3AA5B1C-903E-4C48-A2A2-092924872555}" type="pres">
      <dgm:prSet presAssocID="{920B965A-EF9F-4AAD-A906-4C8E80F7114F}" presName="spacer" presStyleCnt="0"/>
      <dgm:spPr/>
    </dgm:pt>
    <dgm:pt modelId="{383220EA-3D62-441D-B15F-B23970D73A15}" type="pres">
      <dgm:prSet presAssocID="{6DEA8217-90BF-45BD-9158-E877FED43C8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061A33F-5687-4D29-90AA-8BB213EBAB41}" type="pres">
      <dgm:prSet presAssocID="{3FB5DE4C-A94A-4431-B7E3-55E12DB0E060}" presName="spacer" presStyleCnt="0"/>
      <dgm:spPr/>
    </dgm:pt>
    <dgm:pt modelId="{5437577B-1E83-4823-AE4A-F049F0012E50}" type="pres">
      <dgm:prSet presAssocID="{29FD1DA4-774E-4F5A-94B5-B3FA5A6F6FA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FA49862-F3CF-4992-A298-372FEAA96E24}" type="pres">
      <dgm:prSet presAssocID="{6C23533C-3C4B-4F82-938F-3152386007B0}" presName="spacer" presStyleCnt="0"/>
      <dgm:spPr/>
    </dgm:pt>
    <dgm:pt modelId="{15305FEA-F680-4C28-82B5-5A910E4D77B0}" type="pres">
      <dgm:prSet presAssocID="{09F3CCC5-D813-40F5-B78E-BE031A83137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F044430-AE1E-49C0-BA98-D6EEFF5A71DA}" type="presOf" srcId="{29FD1DA4-774E-4F5A-94B5-B3FA5A6F6FAA}" destId="{5437577B-1E83-4823-AE4A-F049F0012E50}" srcOrd="0" destOrd="0" presId="urn:microsoft.com/office/officeart/2005/8/layout/vList2"/>
    <dgm:cxn modelId="{003E515C-7CA8-4A28-B59E-B16F80C84C27}" type="presOf" srcId="{6DEA8217-90BF-45BD-9158-E877FED43C8A}" destId="{383220EA-3D62-441D-B15F-B23970D73A15}" srcOrd="0" destOrd="0" presId="urn:microsoft.com/office/officeart/2005/8/layout/vList2"/>
    <dgm:cxn modelId="{5FF32363-DB35-45D0-8A19-51E08DE2745E}" srcId="{F15000F1-8598-4AF1-8513-779A6FEF1122}" destId="{2C54C4D0-3CB8-49FE-A5F9-BA120C6080C8}" srcOrd="0" destOrd="0" parTransId="{9D861FC0-BC32-4F66-AD88-38713B90C72D}" sibTransId="{A4C3983E-F0CD-421F-A84E-DC0F6E69B19F}"/>
    <dgm:cxn modelId="{507C9764-2BE6-4D9B-86DC-73C02454E389}" srcId="{F15000F1-8598-4AF1-8513-779A6FEF1122}" destId="{6DEA8217-90BF-45BD-9158-E877FED43C8A}" srcOrd="2" destOrd="0" parTransId="{EA9434E2-2F0C-48CD-8272-857293E7E086}" sibTransId="{3FB5DE4C-A94A-4431-B7E3-55E12DB0E060}"/>
    <dgm:cxn modelId="{8A89C26B-1FEC-474A-B0A3-E7012930CE64}" type="presOf" srcId="{61BE1DB0-CDC5-4F9C-AB48-4D863F6ABE8B}" destId="{CB2A0FD6-96C0-4918-B7F7-B5879CCD55D7}" srcOrd="0" destOrd="0" presId="urn:microsoft.com/office/officeart/2005/8/layout/vList2"/>
    <dgm:cxn modelId="{E232BF83-D8E3-42AA-8BC8-3E8880198AE9}" type="presOf" srcId="{F15000F1-8598-4AF1-8513-779A6FEF1122}" destId="{AF54E824-FD3D-46E3-A990-80873C1B1615}" srcOrd="0" destOrd="0" presId="urn:microsoft.com/office/officeart/2005/8/layout/vList2"/>
    <dgm:cxn modelId="{614EA8A1-7E50-457F-B101-DD7B0A248471}" srcId="{F15000F1-8598-4AF1-8513-779A6FEF1122}" destId="{09F3CCC5-D813-40F5-B78E-BE031A831378}" srcOrd="4" destOrd="0" parTransId="{3FAFC1C5-6475-4707-B187-0E8DE0C39C2F}" sibTransId="{E33EF08C-66B9-4430-9457-138A6ED11BCF}"/>
    <dgm:cxn modelId="{2BD5F4B5-28F4-44FE-BBB3-8A998B93595E}" type="presOf" srcId="{09F3CCC5-D813-40F5-B78E-BE031A831378}" destId="{15305FEA-F680-4C28-82B5-5A910E4D77B0}" srcOrd="0" destOrd="0" presId="urn:microsoft.com/office/officeart/2005/8/layout/vList2"/>
    <dgm:cxn modelId="{2CB1DEB6-03CC-44A5-8B92-4154AB1B4640}" srcId="{F15000F1-8598-4AF1-8513-779A6FEF1122}" destId="{61BE1DB0-CDC5-4F9C-AB48-4D863F6ABE8B}" srcOrd="1" destOrd="0" parTransId="{C04BAADB-5151-4580-9535-14DB5174F6EC}" sibTransId="{920B965A-EF9F-4AAD-A906-4C8E80F7114F}"/>
    <dgm:cxn modelId="{BB770BC2-7C0E-425E-862C-1A3669A1AA74}" type="presOf" srcId="{2C54C4D0-3CB8-49FE-A5F9-BA120C6080C8}" destId="{BE4A7517-4C40-4F7C-84F7-5F9C687DF322}" srcOrd="0" destOrd="0" presId="urn:microsoft.com/office/officeart/2005/8/layout/vList2"/>
    <dgm:cxn modelId="{6FFEAEE7-823A-49BB-B3FC-C26F575978B7}" srcId="{F15000F1-8598-4AF1-8513-779A6FEF1122}" destId="{29FD1DA4-774E-4F5A-94B5-B3FA5A6F6FAA}" srcOrd="3" destOrd="0" parTransId="{7308EEF2-E404-4EC7-B452-E83CDAEAA688}" sibTransId="{6C23533C-3C4B-4F82-938F-3152386007B0}"/>
    <dgm:cxn modelId="{97C283A2-CA5A-42DF-AEBD-627A9C7D5A5E}" type="presParOf" srcId="{AF54E824-FD3D-46E3-A990-80873C1B1615}" destId="{BE4A7517-4C40-4F7C-84F7-5F9C687DF322}" srcOrd="0" destOrd="0" presId="urn:microsoft.com/office/officeart/2005/8/layout/vList2"/>
    <dgm:cxn modelId="{05FA893B-5A9C-48D9-A42D-19381534F942}" type="presParOf" srcId="{AF54E824-FD3D-46E3-A990-80873C1B1615}" destId="{D91F748E-2609-4DB9-8404-63B9B5128A6E}" srcOrd="1" destOrd="0" presId="urn:microsoft.com/office/officeart/2005/8/layout/vList2"/>
    <dgm:cxn modelId="{FF4BB862-263C-4B7B-B33E-5D336EBC75E9}" type="presParOf" srcId="{AF54E824-FD3D-46E3-A990-80873C1B1615}" destId="{CB2A0FD6-96C0-4918-B7F7-B5879CCD55D7}" srcOrd="2" destOrd="0" presId="urn:microsoft.com/office/officeart/2005/8/layout/vList2"/>
    <dgm:cxn modelId="{F4C2DB7D-5FF0-47C5-B98F-B4366D1D5929}" type="presParOf" srcId="{AF54E824-FD3D-46E3-A990-80873C1B1615}" destId="{73AA5B1C-903E-4C48-A2A2-092924872555}" srcOrd="3" destOrd="0" presId="urn:microsoft.com/office/officeart/2005/8/layout/vList2"/>
    <dgm:cxn modelId="{4EF8FC7E-8346-4FFE-8E62-26CAF0D9B7FC}" type="presParOf" srcId="{AF54E824-FD3D-46E3-A990-80873C1B1615}" destId="{383220EA-3D62-441D-B15F-B23970D73A15}" srcOrd="4" destOrd="0" presId="urn:microsoft.com/office/officeart/2005/8/layout/vList2"/>
    <dgm:cxn modelId="{CA5D4D28-0461-43B3-A891-C8DDE1D67373}" type="presParOf" srcId="{AF54E824-FD3D-46E3-A990-80873C1B1615}" destId="{A061A33F-5687-4D29-90AA-8BB213EBAB41}" srcOrd="5" destOrd="0" presId="urn:microsoft.com/office/officeart/2005/8/layout/vList2"/>
    <dgm:cxn modelId="{EFAEDF34-0CBD-4540-BA0A-7F0E54A6C8D2}" type="presParOf" srcId="{AF54E824-FD3D-46E3-A990-80873C1B1615}" destId="{5437577B-1E83-4823-AE4A-F049F0012E50}" srcOrd="6" destOrd="0" presId="urn:microsoft.com/office/officeart/2005/8/layout/vList2"/>
    <dgm:cxn modelId="{DD9049E3-B5AC-4C10-A645-B16F612812B3}" type="presParOf" srcId="{AF54E824-FD3D-46E3-A990-80873C1B1615}" destId="{7FA49862-F3CF-4992-A298-372FEAA96E24}" srcOrd="7" destOrd="0" presId="urn:microsoft.com/office/officeart/2005/8/layout/vList2"/>
    <dgm:cxn modelId="{B68DE660-F264-416A-8285-E44DD724408B}" type="presParOf" srcId="{AF54E824-FD3D-46E3-A990-80873C1B1615}" destId="{15305FEA-F680-4C28-82B5-5A910E4D77B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A7517-4C40-4F7C-84F7-5F9C687DF322}">
      <dsp:nvSpPr>
        <dsp:cNvPr id="0" name=""/>
        <dsp:cNvSpPr/>
      </dsp:nvSpPr>
      <dsp:spPr>
        <a:xfrm>
          <a:off x="0" y="64156"/>
          <a:ext cx="10515600" cy="798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When do you come up with your best ideas? </a:t>
          </a:r>
        </a:p>
      </dsp:txBody>
      <dsp:txXfrm>
        <a:off x="38981" y="103137"/>
        <a:ext cx="10437638" cy="720563"/>
      </dsp:txXfrm>
    </dsp:sp>
    <dsp:sp modelId="{CB2A0FD6-96C0-4918-B7F7-B5879CCD55D7}">
      <dsp:nvSpPr>
        <dsp:cNvPr id="0" name=""/>
        <dsp:cNvSpPr/>
      </dsp:nvSpPr>
      <dsp:spPr>
        <a:xfrm>
          <a:off x="0" y="920281"/>
          <a:ext cx="10515600" cy="798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2. Do you tend to procrastinate, or do you prefer to complete your work well ahead of time? Where would you put yourself on the 'panic-monster to instant gratification monkey' scale? </a:t>
          </a:r>
        </a:p>
      </dsp:txBody>
      <dsp:txXfrm>
        <a:off x="38981" y="959262"/>
        <a:ext cx="10437638" cy="720563"/>
      </dsp:txXfrm>
    </dsp:sp>
    <dsp:sp modelId="{383220EA-3D62-441D-B15F-B23970D73A15}">
      <dsp:nvSpPr>
        <dsp:cNvPr id="0" name=""/>
        <dsp:cNvSpPr/>
      </dsp:nvSpPr>
      <dsp:spPr>
        <a:xfrm>
          <a:off x="0" y="1776406"/>
          <a:ext cx="10515600" cy="798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3. When do you procrastinate the most? Why do you procrastinate? 4. Have you ever doubted an idea that you had? Was it self-doubt or idea-doubt? </a:t>
          </a:r>
        </a:p>
      </dsp:txBody>
      <dsp:txXfrm>
        <a:off x="38981" y="1815387"/>
        <a:ext cx="10437638" cy="720563"/>
      </dsp:txXfrm>
    </dsp:sp>
    <dsp:sp modelId="{5437577B-1E83-4823-AE4A-F049F0012E50}">
      <dsp:nvSpPr>
        <dsp:cNvPr id="0" name=""/>
        <dsp:cNvSpPr/>
      </dsp:nvSpPr>
      <dsp:spPr>
        <a:xfrm>
          <a:off x="0" y="2632531"/>
          <a:ext cx="10515600" cy="798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5. What web browser do you use? Do you think this can determine your creativity? What else could be an indicator of someone’s creativity? </a:t>
          </a:r>
        </a:p>
      </dsp:txBody>
      <dsp:txXfrm>
        <a:off x="38981" y="2671512"/>
        <a:ext cx="10437638" cy="720563"/>
      </dsp:txXfrm>
    </dsp:sp>
    <dsp:sp modelId="{15305FEA-F680-4C28-82B5-5A910E4D77B0}">
      <dsp:nvSpPr>
        <dsp:cNvPr id="0" name=""/>
        <dsp:cNvSpPr/>
      </dsp:nvSpPr>
      <dsp:spPr>
        <a:xfrm>
          <a:off x="0" y="3488656"/>
          <a:ext cx="10515600" cy="798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6. Do you agree that procrastination can help create better ideas?</a:t>
          </a:r>
        </a:p>
      </dsp:txBody>
      <dsp:txXfrm>
        <a:off x="38981" y="3527637"/>
        <a:ext cx="10437638" cy="720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A5B94-72E9-ECAB-224F-C32846E9F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4120465-D490-9E9E-1538-773703054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3AD53F4-0CC8-73A1-EB8B-10B6F5785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064CD5D-3806-FC29-029F-E52F9D245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E7982E8-6FF7-A876-DCEA-26F8EB030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928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EAE55-BE58-D4FD-BC4B-2BA34262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B09FBE8-43AD-7348-554F-A8E3C933F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CF19FD6-03EA-C7A8-20E4-C4E6523C0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F30AB6B-BFC2-8ACC-3BE4-25C861847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2E41555-9E88-1550-0981-98125A473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1264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953A255B-E487-BB72-042A-77AFEEF5BF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56E9382-3E94-0CBD-E6E4-43908F05A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B83475E-3E27-6085-6598-B4E3065A9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B46CA3B-3C71-D756-1118-E30B1D4F3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96D6044-7583-5077-8FCA-94D23088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6815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00360-40FF-A52F-941D-75D1023C0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B4845FA-7938-905C-B403-C12453923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E9ABDC7-E216-2F3A-36DB-770319D47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284E6FF-D91B-FFAA-BD3E-1D12B3539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DB90C3E-BEFD-95B1-AA72-F6BFCE88D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7107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B95CA-66C1-ACC5-9A6F-7498DEBB1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194FF67-3F6C-884C-2077-E2E2434AF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F34B7F4-55E1-4F59-C2D0-DEEBBA374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A600CBF-A5A0-6993-FD1A-D1F03DCEC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387D696-8DAF-767A-655E-BBA419725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2629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B52EB-597A-4FD8-53CC-270CDC00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E828A26-2E69-CAB4-A6FE-C132A2DED7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89EBB50-042B-0016-2CD8-2618C7A40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04B4822-928D-B4CB-2998-5630A22FD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6745008-CAE6-49B8-DD7A-A8D3791AE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2699A41-E57C-C46C-8506-EFFC89F73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0950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078BE-3935-0A04-8227-AE750533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6F86C57-35F3-FEBC-4A1B-D7296C346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DE83E33-28AA-D25A-4745-904520CC6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4340A00-98A2-1EC5-22D9-885CFA1B3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31297246-9B57-8EBD-1BAD-2AE80C43EC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DC9663C-CBB6-0386-1415-64664BED0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8B93CC12-B4D0-0B55-051B-683DA899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498DE4F8-0DF5-E1FD-8654-E45E18C7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6313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F6762-8FAD-FB8A-3E65-5EA21BFC3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4CEA6B8-0FE4-06C1-0994-D31F50191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52A01AA-B976-7FCD-959B-993233893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C9CA0B8E-84BA-3FC5-EAB8-848126AEA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4426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EF33B994-9505-9230-F3F1-00CE92B6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714419A8-15B2-505C-3C35-841054689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06AC4C89-E211-D27C-4299-FBF76B23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9519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02CEA-D886-6032-6439-1014653BC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10216FA-3F74-57C5-B082-356A3EAE8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411B37C-B22A-3B68-92D8-793E789F3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44EB4A7-6E59-9019-4350-5F78DCFBE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B6C9240-FA2C-488B-EAEA-A3A2CD110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0B0D823-3EBF-F78E-0018-5E6F5356E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958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F4DC3-F3A4-6ED8-7C50-C36C35106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90E946E0-039A-B903-B5E1-F66E0087EC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82C725C-6933-370B-A6BA-DFEDA7667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724AFFD-C387-9E50-ADB6-43232C24C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BB6BB6C-4F65-77F9-CBA4-144602190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F5717D1-1C58-8394-AD61-1229CADE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6090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B0359E80-E28E-DF89-5F24-2D2298342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C5BD2B1-D039-824C-225D-0D4BC075C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0BDA15D-C100-0EEB-20EB-CDE5CC496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AF80A3-396D-4A19-98D8-36E78051149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94ECDE8-5C41-EB42-19FA-CEFC95044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EC0340D-B6AB-E149-37ED-76CD7A708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C6713-B033-4399-A930-CE95602F7A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361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docs/Innovation-in-Our-Everyday-Life-8sorp00rcju2gl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fxbCHn6gE3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182598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nM8Yw8FX4Kw&amp;t=40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erson wearing mixed reality smartglasses touching transparent screen">
            <a:extLst>
              <a:ext uri="{FF2B5EF4-FFF2-40B4-BE49-F238E27FC236}">
                <a16:creationId xmlns:a16="http://schemas.microsoft.com/office/drawing/2014/main" id="{B3DACD68-2FB7-AEBD-0EAB-0F59B2A1B4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9" b="117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957344-BEFC-A02C-029A-686246518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7593" y="1868795"/>
            <a:ext cx="6536813" cy="3096496"/>
          </a:xfrm>
        </p:spPr>
        <p:txBody>
          <a:bodyPr>
            <a:normAutofit/>
          </a:bodyPr>
          <a:lstStyle/>
          <a:p>
            <a:pPr algn="l"/>
            <a:r>
              <a:rPr lang="en-US" sz="115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Innovation</a:t>
            </a:r>
            <a:endParaRPr lang="uk-UA" sz="11500" dirty="0">
              <a:ln w="22225">
                <a:solidFill>
                  <a:schemeClr val="tx1"/>
                </a:solidFill>
                <a:miter lim="800000"/>
              </a:ln>
              <a:noFill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0D188EA-8ABB-A7EE-606B-2C739CE58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8220" y="5433663"/>
            <a:ext cx="3695290" cy="1202995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Created by Iryna Zhukevych</a:t>
            </a:r>
          </a:p>
          <a:p>
            <a:pPr algn="l"/>
            <a:r>
              <a:rPr lang="en-US" sz="2000" dirty="0"/>
              <a:t>PhD in Pedagogical Sciences</a:t>
            </a:r>
          </a:p>
          <a:p>
            <a:pPr algn="l"/>
            <a:r>
              <a:rPr lang="en-US" sz="2000" dirty="0"/>
              <a:t>Associate Professor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523518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537E6-EAA8-9246-CE11-C353978A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524000"/>
            <a:ext cx="5444382" cy="1016505"/>
          </a:xfrm>
        </p:spPr>
        <p:txBody>
          <a:bodyPr anchor="t">
            <a:normAutofit/>
          </a:bodyPr>
          <a:lstStyle/>
          <a:p>
            <a:r>
              <a:rPr lang="en-US" sz="3200" b="1" dirty="0"/>
              <a:t>Innovation in our everyday life </a:t>
            </a:r>
            <a:endParaRPr lang="uk-UA" sz="3200" b="1" dirty="0"/>
          </a:p>
        </p:txBody>
      </p:sp>
      <p:pic>
        <p:nvPicPr>
          <p:cNvPr id="7" name="Рисунок 6" descr="Orchid in vase and décor in room">
            <a:extLst>
              <a:ext uri="{FF2B5EF4-FFF2-40B4-BE49-F238E27FC236}">
                <a16:creationId xmlns:a16="http://schemas.microsoft.com/office/drawing/2014/main" id="{5867B78C-9FAB-6A03-6270-6D1F13DC1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1" r="40101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11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05EB261-D29D-5025-76D7-5D466C7EA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3429000"/>
            <a:ext cx="5444382" cy="2713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effectLst/>
                <a:latin typeface="Inter"/>
                <a:hlinkClick r:id="rId3"/>
              </a:rPr>
              <a:t>https://gamma.app/docs/Innovation-in-Our-Everyday-Life-8sorp00rcju2gll</a:t>
            </a:r>
            <a:endParaRPr lang="en-US" sz="20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236325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CD3D1D3-A67B-D50F-DBFA-9139EA9D1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4" y="943897"/>
            <a:ext cx="6597445" cy="523306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dirty="0"/>
              <a:t>“Creativity is thinking up new things. Innovation is doing new things.”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600" b="1" dirty="0"/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i="1" dirty="0"/>
              <a:t>Theodore Levitt (1925 – 2006),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i="1" dirty="0"/>
              <a:t>American economist and Harvard professor </a:t>
            </a:r>
            <a:endParaRPr lang="uk-UA" sz="2400" i="1" dirty="0"/>
          </a:p>
        </p:txBody>
      </p:sp>
      <p:pic>
        <p:nvPicPr>
          <p:cNvPr id="5" name="Рисунок 4" descr="Floating staircases">
            <a:extLst>
              <a:ext uri="{FF2B5EF4-FFF2-40B4-BE49-F238E27FC236}">
                <a16:creationId xmlns:a16="http://schemas.microsoft.com/office/drawing/2014/main" id="{5BCFC1C5-90B3-FE3A-9A79-8266FA133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1" r="10812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36839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A1702-5F77-EB3D-2958-4F9E99888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48" y="603190"/>
            <a:ext cx="4368602" cy="1337659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sz="5400" dirty="0"/>
              <a:t>Innovation Discussion</a:t>
            </a:r>
            <a:endParaRPr lang="uk-UA" sz="54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F716825-B168-BBB8-DCDB-52D1D7D7E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3" y="2605282"/>
            <a:ext cx="5211853" cy="35882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1.What is innovation? </a:t>
            </a:r>
          </a:p>
          <a:p>
            <a:pPr marL="0" indent="0">
              <a:buNone/>
            </a:pPr>
            <a:r>
              <a:rPr lang="en-US" sz="1800" dirty="0"/>
              <a:t>2. Who is the most innovative person you can think of? What makes them so innovative? What qualities do they have? </a:t>
            </a:r>
          </a:p>
          <a:p>
            <a:pPr marL="0" indent="0">
              <a:buNone/>
            </a:pPr>
            <a:r>
              <a:rPr lang="en-US" sz="1800" dirty="0"/>
              <a:t>3. Which are the most innovative companies? Why are they so innovative? </a:t>
            </a:r>
          </a:p>
          <a:p>
            <a:pPr marL="0" indent="0">
              <a:buNone/>
            </a:pPr>
            <a:r>
              <a:rPr lang="en-US" sz="1800" dirty="0"/>
              <a:t>4. How innovative would you say you are? </a:t>
            </a:r>
          </a:p>
          <a:p>
            <a:pPr marL="0" indent="0">
              <a:buNone/>
            </a:pPr>
            <a:r>
              <a:rPr lang="en-US" sz="1800" dirty="0"/>
              <a:t>5. How innovative is the company you work for? </a:t>
            </a:r>
          </a:p>
          <a:p>
            <a:pPr marL="0" indent="0">
              <a:buNone/>
            </a:pPr>
            <a:r>
              <a:rPr lang="en-US" sz="1800" dirty="0"/>
              <a:t>6. What is the best idea you have ever had? </a:t>
            </a:r>
          </a:p>
          <a:p>
            <a:pPr marL="0" indent="0">
              <a:buNone/>
            </a:pPr>
            <a:r>
              <a:rPr lang="en-US" sz="1800" dirty="0"/>
              <a:t>7. What innovative changes can you suggest for the place you work? </a:t>
            </a:r>
          </a:p>
          <a:p>
            <a:pPr marL="0" indent="0">
              <a:buNone/>
            </a:pPr>
            <a:r>
              <a:rPr lang="en-US" sz="1800" dirty="0"/>
              <a:t>8. What innovations help you in your daily life? How would your life be different without these?</a:t>
            </a:r>
            <a:endParaRPr lang="uk-UA" sz="1800" dirty="0"/>
          </a:p>
        </p:txBody>
      </p:sp>
      <p:pic>
        <p:nvPicPr>
          <p:cNvPr id="5" name="Рисунок 4" descr="3D box skeletons">
            <a:extLst>
              <a:ext uri="{FF2B5EF4-FFF2-40B4-BE49-F238E27FC236}">
                <a16:creationId xmlns:a16="http://schemas.microsoft.com/office/drawing/2014/main" id="{A9AEA713-002E-1E66-4BFA-2FEC01FA6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7" r="14040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1206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733FF-137A-8CDA-9238-C29A08B7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09" y="325369"/>
            <a:ext cx="7059561" cy="1956841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000" b="1" dirty="0"/>
              <a:t>Watch a TED Talk by Adam Grant called “The surprising habits of original thinkers.” </a:t>
            </a:r>
            <a:endParaRPr lang="uk-UA" sz="3000" b="1" dirty="0"/>
          </a:p>
        </p:txBody>
      </p:sp>
      <p:sp>
        <p:nvSpPr>
          <p:cNvPr id="1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C9881BF-40FA-001C-995C-97A91776F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3972231"/>
            <a:ext cx="6537468" cy="22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https://www.youtube.com/watch?v=fxbCHn6gE3U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Stressed man at work">
            <a:extLst>
              <a:ext uri="{FF2B5EF4-FFF2-40B4-BE49-F238E27FC236}">
                <a16:creationId xmlns:a16="http://schemas.microsoft.com/office/drawing/2014/main" id="{85E338D3-772F-ED92-F5B8-65291C9A9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8" r="-1" b="-1"/>
          <a:stretch/>
        </p:blipFill>
        <p:spPr>
          <a:xfrm>
            <a:off x="7089059" y="488860"/>
            <a:ext cx="5024284" cy="5866908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8455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BF6CC-18E0-AE6E-07F8-248A65FBD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After watching activity. </a:t>
            </a:r>
            <a:br>
              <a:rPr lang="en-US" b="1" dirty="0"/>
            </a:br>
            <a:r>
              <a:rPr lang="en-US" b="1" dirty="0"/>
              <a:t>Discuss the following questions:</a:t>
            </a:r>
            <a:endParaRPr lang="uk-UA" b="1" dirty="0"/>
          </a:p>
        </p:txBody>
      </p:sp>
      <p:graphicFrame>
        <p:nvGraphicFramePr>
          <p:cNvPr id="12" name="Місце для вмісту 2">
            <a:extLst>
              <a:ext uri="{FF2B5EF4-FFF2-40B4-BE49-F238E27FC236}">
                <a16:creationId xmlns:a16="http://schemas.microsoft.com/office/drawing/2014/main" id="{3E282E26-BFF2-D77B-7387-5289AE1993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8909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6522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A24DE7-C336-4994-8C52-D9B3F3D0F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3311" y="953311"/>
            <a:ext cx="10603149" cy="5263867"/>
          </a:xfrm>
          <a:prstGeom prst="roundRect">
            <a:avLst>
              <a:gd name="adj" fmla="val 156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AA4E16-79E9-AD98-DB7A-74D142820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867" y="2074362"/>
            <a:ext cx="3047798" cy="2709275"/>
          </a:xfrm>
          <a:prstGeom prst="rect">
            <a:avLst/>
          </a:prstGeom>
          <a:solidFill>
            <a:schemeClr val="accent1"/>
          </a:solidFill>
          <a:ln w="174625" cmpd="thinThick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Describing innovative products.</a:t>
            </a:r>
            <a:b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Choose the correct opinion in italics.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A0E2B88-CDB5-2E2C-8834-FDA4561C7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0665" y="1120877"/>
            <a:ext cx="7284922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809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A24DE7-C336-4994-8C52-D9B3F3D0F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3311" y="953311"/>
            <a:ext cx="10603149" cy="5263867"/>
          </a:xfrm>
          <a:prstGeom prst="roundRect">
            <a:avLst>
              <a:gd name="adj" fmla="val 156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30194-C4EA-33FE-0979-12EDC3E05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811" y="2074362"/>
            <a:ext cx="2752354" cy="2709275"/>
          </a:xfrm>
          <a:prstGeom prst="rect">
            <a:avLst/>
          </a:prstGeom>
          <a:solidFill>
            <a:schemeClr val="accent1"/>
          </a:solidFill>
          <a:ln w="174625" cmpd="thinThick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Complete the words in the text.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B00561C-D492-CC4C-3FD7-21C8C9259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0664" y="1376516"/>
            <a:ext cx="7324251" cy="440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88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and speech bubbles">
            <a:extLst>
              <a:ext uri="{FF2B5EF4-FFF2-40B4-BE49-F238E27FC236}">
                <a16:creationId xmlns:a16="http://schemas.microsoft.com/office/drawing/2014/main" id="{67F17357-9458-19B1-A288-929F1BFE3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b="9783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B5FF66-F40B-ED74-9E8A-5DCA87365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98" y="365125"/>
            <a:ext cx="4326092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Speaking Cards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8478443-D030-5F11-FEA9-BBCEFB51C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34201"/>
            <a:ext cx="6489290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https://wordwall.net/resource/79182598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192381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201CD5-C3E5-3AEE-8116-7FF45CCE9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" y="325370"/>
            <a:ext cx="5614219" cy="1070812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Watch the video and discuss the following questions</a:t>
            </a:r>
            <a:endParaRPr lang="uk-UA" sz="2800" b="1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CFBAA69-8679-3341-3354-B3F0EB694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1" y="2035277"/>
            <a:ext cx="5133195" cy="46801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>
                <a:hlinkClick r:id="rId2"/>
              </a:rPr>
              <a:t>https://www.youtube.com/watch?v=nM8Yw8FX4Kw&amp;t=40s</a:t>
            </a:r>
            <a:endParaRPr lang="en-US" sz="1800" b="1" i="0" dirty="0">
              <a:effectLst/>
              <a:latin typeface="Sora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Why do we often accept pain and frustration in sports but not in learning?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qualities of deep learning according to the speaker?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Why is deep learning effortful and intentional?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zone are you in during deep learning, and why is it uncertain?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can experts and scaffolding help in deep learning?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Why does the speaker suggest that feeling frustration and negative emotions during learning can be beneficial?</a:t>
            </a:r>
            <a:endParaRPr lang="en-US" sz="1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opportunities do educators design for students to help them develop resilience in learning?</a:t>
            </a:r>
          </a:p>
        </p:txBody>
      </p:sp>
      <p:pic>
        <p:nvPicPr>
          <p:cNvPr id="5" name="Picture 4" descr="A top view colourful balls">
            <a:extLst>
              <a:ext uri="{FF2B5EF4-FFF2-40B4-BE49-F238E27FC236}">
                <a16:creationId xmlns:a16="http://schemas.microsoft.com/office/drawing/2014/main" id="{9629EFB4-3CD6-DFB5-EFCA-841035035D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65" r="5708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43291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476</Words>
  <Application>Microsoft Office PowerPoint</Application>
  <PresentationFormat>Широкий екран</PresentationFormat>
  <Paragraphs>40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Inter</vt:lpstr>
      <vt:lpstr>Sora</vt:lpstr>
      <vt:lpstr>Times New Roman</vt:lpstr>
      <vt:lpstr>Тема Office</vt:lpstr>
      <vt:lpstr>Innovation</vt:lpstr>
      <vt:lpstr>Презентація PowerPoint</vt:lpstr>
      <vt:lpstr>Innovation Discussion</vt:lpstr>
      <vt:lpstr>Watch a TED Talk by Adam Grant called “The surprising habits of original thinkers.” </vt:lpstr>
      <vt:lpstr>After watching activity.  Discuss the following questions:</vt:lpstr>
      <vt:lpstr>Describing innovative products. Choose the correct opinion in italics.</vt:lpstr>
      <vt:lpstr>Complete the words in the text.</vt:lpstr>
      <vt:lpstr>Speaking Cards</vt:lpstr>
      <vt:lpstr>Watch the video and discuss the following questions</vt:lpstr>
      <vt:lpstr>Innovation in our everyday life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2024-10-03T11:14:53Z</dcterms:created>
  <dcterms:modified xsi:type="dcterms:W3CDTF">2024-12-04T11:07:51Z</dcterms:modified>
</cp:coreProperties>
</file>