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B5CD9-591B-4E2F-8ADB-554A77B24121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9FCF77E6-DE3C-479F-8302-50E0E3751C2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sz="2000" b="1" i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</a:t>
          </a:r>
          <a:endParaRPr lang="uk-UA" sz="2000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18C2A9-87F8-40F9-88ED-771CA1FAD0AC}" type="parTrans" cxnId="{4CF09C96-D4C2-48B2-BC1E-70BB189A7863}">
      <dgm:prSet/>
      <dgm:spPr/>
      <dgm:t>
        <a:bodyPr/>
        <a:lstStyle/>
        <a:p>
          <a:endParaRPr lang="uk-UA"/>
        </a:p>
      </dgm:t>
    </dgm:pt>
    <dgm:pt modelId="{9DF17DFC-F238-4A81-B0E2-C84B583FF70C}" type="sibTrans" cxnId="{4CF09C96-D4C2-48B2-BC1E-70BB189A7863}">
      <dgm:prSet/>
      <dgm:spPr/>
      <dgm:t>
        <a:bodyPr/>
        <a:lstStyle/>
        <a:p>
          <a:endParaRPr lang="uk-UA"/>
        </a:p>
      </dgm:t>
    </dgm:pt>
    <dgm:pt modelId="{D10D5C65-5DD3-488F-AFDF-48BBDBB856FE}" type="asst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Права на використання промислової та інтелектуальної власності:</a:t>
          </a:r>
          <a:endParaRPr lang="uk-UA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375FB8-7B43-4B51-95D2-163F42B2497B}" type="parTrans" cxnId="{95916301-56FA-4247-B35D-0B46BB382CFF}">
      <dgm:prSet/>
      <dgm:spPr/>
      <dgm:t>
        <a:bodyPr/>
        <a:lstStyle/>
        <a:p>
          <a:endParaRPr lang="uk-UA"/>
        </a:p>
      </dgm:t>
    </dgm:pt>
    <dgm:pt modelId="{20797F4F-B076-4B28-AF35-7F090624CA57}" type="sibTrans" cxnId="{95916301-56FA-4247-B35D-0B46BB382CFF}">
      <dgm:prSet/>
      <dgm:spPr/>
      <dgm:t>
        <a:bodyPr/>
        <a:lstStyle/>
        <a:p>
          <a:endParaRPr lang="uk-UA"/>
        </a:p>
      </dgm:t>
    </dgm:pt>
    <dgm:pt modelId="{72DE4C76-89CE-4726-BF30-46A016D52E81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патентна грамота</a:t>
          </a:r>
          <a:endParaRPr lang="uk-UA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A7816-5AB6-4D2C-8618-DDEE773D4BA0}" type="parTrans" cxnId="{9C0DC927-39CE-478E-9A1B-D517CA535CB0}">
      <dgm:prSet/>
      <dgm:spPr/>
      <dgm:t>
        <a:bodyPr/>
        <a:lstStyle/>
        <a:p>
          <a:endParaRPr lang="uk-UA"/>
        </a:p>
      </dgm:t>
    </dgm:pt>
    <dgm:pt modelId="{6B25F05C-3FDE-4238-95B3-D7F073748EC4}" type="sibTrans" cxnId="{9C0DC927-39CE-478E-9A1B-D517CA535CB0}">
      <dgm:prSet/>
      <dgm:spPr/>
      <dgm:t>
        <a:bodyPr/>
        <a:lstStyle/>
        <a:p>
          <a:endParaRPr lang="uk-UA"/>
        </a:p>
      </dgm:t>
    </dgm:pt>
    <dgm:pt modelId="{7D42A1DB-3921-4187-8DE8-2B63350B0CBA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sz="18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Авторське право</a:t>
          </a:r>
          <a:r>
            <a:rPr lang="uk-UA" sz="180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1800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40DA9F-5ADD-47CE-BB7F-13CB00902EFE}" type="parTrans" cxnId="{A167C9A1-99D5-4923-AEAA-5B713ADF7AB8}">
      <dgm:prSet/>
      <dgm:spPr/>
      <dgm:t>
        <a:bodyPr/>
        <a:lstStyle/>
        <a:p>
          <a:endParaRPr lang="uk-UA"/>
        </a:p>
      </dgm:t>
    </dgm:pt>
    <dgm:pt modelId="{2FD093F5-9D6C-4B80-A9B3-B6D1B238A645}" type="sibTrans" cxnId="{A167C9A1-99D5-4923-AEAA-5B713ADF7AB8}">
      <dgm:prSet/>
      <dgm:spPr/>
      <dgm:t>
        <a:bodyPr/>
        <a:lstStyle/>
        <a:p>
          <a:endParaRPr lang="uk-UA"/>
        </a:p>
      </dgm:t>
    </dgm:pt>
    <dgm:pt modelId="{92845A45-4972-49A1-AB21-513FA5BC7FE1}">
      <dgm:prSet custT="1"/>
      <dgm:spPr>
        <a:solidFill>
          <a:schemeClr val="accent1">
            <a:lumMod val="40000"/>
            <a:lumOff val="60000"/>
          </a:schemeClr>
        </a:solidFill>
      </dgm:spPr>
      <dgm:t>
        <a:bodyPr lIns="36000" rIns="36000"/>
        <a:lstStyle/>
        <a:p>
          <a:r>
            <a: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патентний опис </a:t>
          </a:r>
          <a:endParaRPr lang="uk-UA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E3596F-046B-4DB8-B70D-7859FB4BEB74}" type="parTrans" cxnId="{E512585A-BA6C-4791-A86D-FB5544A033BB}">
      <dgm:prSet/>
      <dgm:spPr/>
      <dgm:t>
        <a:bodyPr/>
        <a:lstStyle/>
        <a:p>
          <a:endParaRPr lang="uk-UA"/>
        </a:p>
      </dgm:t>
    </dgm:pt>
    <dgm:pt modelId="{F3126C0C-EE9C-4A3C-9253-03F62E86B8C6}" type="sibTrans" cxnId="{E512585A-BA6C-4791-A86D-FB5544A033BB}">
      <dgm:prSet/>
      <dgm:spPr/>
      <dgm:t>
        <a:bodyPr/>
        <a:lstStyle/>
        <a:p>
          <a:endParaRPr lang="uk-UA"/>
        </a:p>
      </dgm:t>
    </dgm:pt>
    <dgm:pt modelId="{A96D23E4-4D7B-4A13-B9A1-E3CC8ADCD8BE}" type="pres">
      <dgm:prSet presAssocID="{B6CB5CD9-591B-4E2F-8ADB-554A77B241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C83A3DD-38AE-40FF-ACD9-365D1BFA94AF}" type="pres">
      <dgm:prSet presAssocID="{9FCF77E6-DE3C-479F-8302-50E0E3751C23}" presName="hierRoot1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2C71ED6E-FD46-41AE-B223-41A2E2101497}" type="pres">
      <dgm:prSet presAssocID="{9FCF77E6-DE3C-479F-8302-50E0E3751C23}" presName="rootComposite1" presStyleCnt="0"/>
      <dgm:spPr/>
      <dgm:t>
        <a:bodyPr/>
        <a:lstStyle/>
        <a:p>
          <a:endParaRPr lang="uk-UA"/>
        </a:p>
      </dgm:t>
    </dgm:pt>
    <dgm:pt modelId="{5FB0AE71-821B-4BB7-8C38-60BE5F1C02E4}" type="pres">
      <dgm:prSet presAssocID="{9FCF77E6-DE3C-479F-8302-50E0E3751C23}" presName="rootText1" presStyleLbl="node0" presStyleIdx="0" presStyleCnt="2" custScaleX="154309" custScaleY="200094" custLinFactY="54629" custLinFactNeighborX="56061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10D1A0C-6D87-4F81-8841-D2287E439775}" type="pres">
      <dgm:prSet presAssocID="{9FCF77E6-DE3C-479F-8302-50E0E3751C23}" presName="rootConnector1" presStyleLbl="node1" presStyleIdx="0" presStyleCnt="0"/>
      <dgm:spPr/>
      <dgm:t>
        <a:bodyPr/>
        <a:lstStyle/>
        <a:p>
          <a:endParaRPr lang="uk-UA"/>
        </a:p>
      </dgm:t>
    </dgm:pt>
    <dgm:pt modelId="{B9385ABA-19E6-41EA-ABF6-E80B7B01C4CC}" type="pres">
      <dgm:prSet presAssocID="{9FCF77E6-DE3C-479F-8302-50E0E3751C23}" presName="hierChild2" presStyleCnt="0"/>
      <dgm:spPr/>
      <dgm:t>
        <a:bodyPr/>
        <a:lstStyle/>
        <a:p>
          <a:endParaRPr lang="uk-UA"/>
        </a:p>
      </dgm:t>
    </dgm:pt>
    <dgm:pt modelId="{484BFC9B-AF9C-435F-B826-EB70C9173137}" type="pres">
      <dgm:prSet presAssocID="{F09A7816-5AB6-4D2C-8618-DDEE773D4BA0}" presName="Name64" presStyleLbl="parChTrans1D2" presStyleIdx="0" presStyleCnt="3"/>
      <dgm:spPr/>
      <dgm:t>
        <a:bodyPr/>
        <a:lstStyle/>
        <a:p>
          <a:endParaRPr lang="uk-UA"/>
        </a:p>
      </dgm:t>
    </dgm:pt>
    <dgm:pt modelId="{16346B30-171A-48D9-AC8A-821016E4088B}" type="pres">
      <dgm:prSet presAssocID="{72DE4C76-89CE-4726-BF30-46A016D52E81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362E4C2E-6BDA-4854-8A70-ED121362BB11}" type="pres">
      <dgm:prSet presAssocID="{72DE4C76-89CE-4726-BF30-46A016D52E81}" presName="rootComposite" presStyleCnt="0"/>
      <dgm:spPr/>
      <dgm:t>
        <a:bodyPr/>
        <a:lstStyle/>
        <a:p>
          <a:endParaRPr lang="uk-UA"/>
        </a:p>
      </dgm:t>
    </dgm:pt>
    <dgm:pt modelId="{97999115-0290-40C1-8E02-6CE455509B18}" type="pres">
      <dgm:prSet presAssocID="{72DE4C76-89CE-4726-BF30-46A016D52E81}" presName="rootText" presStyleLbl="node2" presStyleIdx="0" presStyleCnt="2" custScaleX="164538" custScaleY="246134" custLinFactX="-213340" custLinFactY="254059" custLinFactNeighborX="-300000" custLinFactNeighborY="3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2FA7E0A-B113-4D4C-9ED7-D920D2750DAF}" type="pres">
      <dgm:prSet presAssocID="{72DE4C76-89CE-4726-BF30-46A016D52E81}" presName="rootConnector" presStyleLbl="node2" presStyleIdx="0" presStyleCnt="2"/>
      <dgm:spPr/>
      <dgm:t>
        <a:bodyPr/>
        <a:lstStyle/>
        <a:p>
          <a:endParaRPr lang="uk-UA"/>
        </a:p>
      </dgm:t>
    </dgm:pt>
    <dgm:pt modelId="{30D88A29-46CF-4DF5-8F2F-51F5142BF33E}" type="pres">
      <dgm:prSet presAssocID="{72DE4C76-89CE-4726-BF30-46A016D52E81}" presName="hierChild4" presStyleCnt="0"/>
      <dgm:spPr/>
      <dgm:t>
        <a:bodyPr/>
        <a:lstStyle/>
        <a:p>
          <a:endParaRPr lang="uk-UA"/>
        </a:p>
      </dgm:t>
    </dgm:pt>
    <dgm:pt modelId="{D59219E1-11E1-4255-99C7-F64ED382B6A3}" type="pres">
      <dgm:prSet presAssocID="{72DE4C76-89CE-4726-BF30-46A016D52E81}" presName="hierChild5" presStyleCnt="0"/>
      <dgm:spPr/>
      <dgm:t>
        <a:bodyPr/>
        <a:lstStyle/>
        <a:p>
          <a:endParaRPr lang="uk-UA"/>
        </a:p>
      </dgm:t>
    </dgm:pt>
    <dgm:pt modelId="{0B629336-EA54-48DE-A4AF-95E597A1AD61}" type="pres">
      <dgm:prSet presAssocID="{8040DA9F-5ADD-47CE-BB7F-13CB00902EFE}" presName="Name64" presStyleLbl="parChTrans1D2" presStyleIdx="1" presStyleCnt="3"/>
      <dgm:spPr/>
      <dgm:t>
        <a:bodyPr/>
        <a:lstStyle/>
        <a:p>
          <a:endParaRPr lang="uk-UA"/>
        </a:p>
      </dgm:t>
    </dgm:pt>
    <dgm:pt modelId="{3579E380-BE70-4AC1-BBF7-85FD96A8FA02}" type="pres">
      <dgm:prSet presAssocID="{7D42A1DB-3921-4187-8DE8-2B63350B0CBA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4C716E92-7BE3-45C5-B625-445E1E39B218}" type="pres">
      <dgm:prSet presAssocID="{7D42A1DB-3921-4187-8DE8-2B63350B0CBA}" presName="rootComposite" presStyleCnt="0"/>
      <dgm:spPr/>
      <dgm:t>
        <a:bodyPr/>
        <a:lstStyle/>
        <a:p>
          <a:endParaRPr lang="uk-UA"/>
        </a:p>
      </dgm:t>
    </dgm:pt>
    <dgm:pt modelId="{B3CF12EC-B1F9-4CC4-8C9E-F443EB819926}" type="pres">
      <dgm:prSet presAssocID="{7D42A1DB-3921-4187-8DE8-2B63350B0CBA}" presName="rootText" presStyleLbl="node2" presStyleIdx="1" presStyleCnt="2" custScaleX="186553" custScaleY="215054" custLinFactNeighborX="-48949" custLinFactNeighborY="1011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00018C2-841D-403B-9862-8E38899D29C9}" type="pres">
      <dgm:prSet presAssocID="{7D42A1DB-3921-4187-8DE8-2B63350B0CBA}" presName="rootConnector" presStyleLbl="node2" presStyleIdx="1" presStyleCnt="2"/>
      <dgm:spPr/>
      <dgm:t>
        <a:bodyPr/>
        <a:lstStyle/>
        <a:p>
          <a:endParaRPr lang="uk-UA"/>
        </a:p>
      </dgm:t>
    </dgm:pt>
    <dgm:pt modelId="{9A290111-4EA8-4ED2-9ABB-58D521DCADF0}" type="pres">
      <dgm:prSet presAssocID="{7D42A1DB-3921-4187-8DE8-2B63350B0CBA}" presName="hierChild4" presStyleCnt="0"/>
      <dgm:spPr/>
      <dgm:t>
        <a:bodyPr/>
        <a:lstStyle/>
        <a:p>
          <a:endParaRPr lang="uk-UA"/>
        </a:p>
      </dgm:t>
    </dgm:pt>
    <dgm:pt modelId="{1200227B-39F4-401D-B2B0-D1731DDD806D}" type="pres">
      <dgm:prSet presAssocID="{7D42A1DB-3921-4187-8DE8-2B63350B0CBA}" presName="hierChild5" presStyleCnt="0"/>
      <dgm:spPr/>
      <dgm:t>
        <a:bodyPr/>
        <a:lstStyle/>
        <a:p>
          <a:endParaRPr lang="uk-UA"/>
        </a:p>
      </dgm:t>
    </dgm:pt>
    <dgm:pt modelId="{85CB7FD4-82D9-4A13-86E0-995445857439}" type="pres">
      <dgm:prSet presAssocID="{9FCF77E6-DE3C-479F-8302-50E0E3751C23}" presName="hierChild3" presStyleCnt="0"/>
      <dgm:spPr/>
      <dgm:t>
        <a:bodyPr/>
        <a:lstStyle/>
        <a:p>
          <a:endParaRPr lang="uk-UA"/>
        </a:p>
      </dgm:t>
    </dgm:pt>
    <dgm:pt modelId="{FFE5B5CB-C928-4924-AA4A-3150BE52F322}" type="pres">
      <dgm:prSet presAssocID="{FC375FB8-7B43-4B51-95D2-163F42B2497B}" presName="Name115" presStyleLbl="parChTrans1D2" presStyleIdx="2" presStyleCnt="3"/>
      <dgm:spPr/>
      <dgm:t>
        <a:bodyPr/>
        <a:lstStyle/>
        <a:p>
          <a:endParaRPr lang="uk-UA"/>
        </a:p>
      </dgm:t>
    </dgm:pt>
    <dgm:pt modelId="{A7AFDF95-2344-4A1F-A423-C71FACFD5478}" type="pres">
      <dgm:prSet presAssocID="{D10D5C65-5DD3-488F-AFDF-48BBDBB856FE}" presName="hierRoot3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64F08A5-272A-4102-A392-063777E11E7C}" type="pres">
      <dgm:prSet presAssocID="{D10D5C65-5DD3-488F-AFDF-48BBDBB856FE}" presName="rootComposite3" presStyleCnt="0"/>
      <dgm:spPr/>
      <dgm:t>
        <a:bodyPr/>
        <a:lstStyle/>
        <a:p>
          <a:endParaRPr lang="uk-UA"/>
        </a:p>
      </dgm:t>
    </dgm:pt>
    <dgm:pt modelId="{CEC33323-DE26-4C3F-BE09-F32A1BE3160C}" type="pres">
      <dgm:prSet presAssocID="{D10D5C65-5DD3-488F-AFDF-48BBDBB856FE}" presName="rootText3" presStyleLbl="asst1" presStyleIdx="0" presStyleCnt="1" custScaleX="325254" custScaleY="29956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68D49B6-D490-4224-8715-FDB597A59B81}" type="pres">
      <dgm:prSet presAssocID="{D10D5C65-5DD3-488F-AFDF-48BBDBB856FE}" presName="rootConnector3" presStyleLbl="asst1" presStyleIdx="0" presStyleCnt="1"/>
      <dgm:spPr/>
      <dgm:t>
        <a:bodyPr/>
        <a:lstStyle/>
        <a:p>
          <a:endParaRPr lang="uk-UA"/>
        </a:p>
      </dgm:t>
    </dgm:pt>
    <dgm:pt modelId="{1F04EF80-DD8C-45D4-9FEF-3CEB509E591F}" type="pres">
      <dgm:prSet presAssocID="{D10D5C65-5DD3-488F-AFDF-48BBDBB856FE}" presName="hierChild6" presStyleCnt="0"/>
      <dgm:spPr/>
      <dgm:t>
        <a:bodyPr/>
        <a:lstStyle/>
        <a:p>
          <a:endParaRPr lang="uk-UA"/>
        </a:p>
      </dgm:t>
    </dgm:pt>
    <dgm:pt modelId="{56907512-64DB-4A80-80D4-195AA5F43160}" type="pres">
      <dgm:prSet presAssocID="{D10D5C65-5DD3-488F-AFDF-48BBDBB856FE}" presName="hierChild7" presStyleCnt="0"/>
      <dgm:spPr/>
      <dgm:t>
        <a:bodyPr/>
        <a:lstStyle/>
        <a:p>
          <a:endParaRPr lang="uk-UA"/>
        </a:p>
      </dgm:t>
    </dgm:pt>
    <dgm:pt modelId="{DD3F636B-7AE1-4C2E-8465-AE3AE9971543}" type="pres">
      <dgm:prSet presAssocID="{92845A45-4972-49A1-AB21-513FA5BC7FE1}" presName="hierRoot1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CE0C2635-2F86-49E8-87A0-6F334956A679}" type="pres">
      <dgm:prSet presAssocID="{92845A45-4972-49A1-AB21-513FA5BC7FE1}" presName="rootComposite1" presStyleCnt="0"/>
      <dgm:spPr/>
      <dgm:t>
        <a:bodyPr/>
        <a:lstStyle/>
        <a:p>
          <a:endParaRPr lang="uk-UA"/>
        </a:p>
      </dgm:t>
    </dgm:pt>
    <dgm:pt modelId="{D38155FD-51F2-406C-A47E-94A13C3257BC}" type="pres">
      <dgm:prSet presAssocID="{92845A45-4972-49A1-AB21-513FA5BC7FE1}" presName="rootText1" presStyleLbl="node0" presStyleIdx="1" presStyleCnt="2" custScaleX="176396" custScaleY="252386" custLinFactX="78739" custLinFactY="69505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635ACC6-3216-446B-AA7B-A56DCD44421A}" type="pres">
      <dgm:prSet presAssocID="{92845A45-4972-49A1-AB21-513FA5BC7FE1}" presName="rootConnector1" presStyleLbl="node1" presStyleIdx="0" presStyleCnt="0"/>
      <dgm:spPr/>
      <dgm:t>
        <a:bodyPr/>
        <a:lstStyle/>
        <a:p>
          <a:endParaRPr lang="uk-UA"/>
        </a:p>
      </dgm:t>
    </dgm:pt>
    <dgm:pt modelId="{0D5ABBEE-F18A-4521-9061-DA74E426A13C}" type="pres">
      <dgm:prSet presAssocID="{92845A45-4972-49A1-AB21-513FA5BC7FE1}" presName="hierChild2" presStyleCnt="0"/>
      <dgm:spPr/>
      <dgm:t>
        <a:bodyPr/>
        <a:lstStyle/>
        <a:p>
          <a:endParaRPr lang="uk-UA"/>
        </a:p>
      </dgm:t>
    </dgm:pt>
    <dgm:pt modelId="{4FE05072-EA68-4CF3-8F44-04F947EAB91A}" type="pres">
      <dgm:prSet presAssocID="{92845A45-4972-49A1-AB21-513FA5BC7FE1}" presName="hierChild3" presStyleCnt="0"/>
      <dgm:spPr/>
      <dgm:t>
        <a:bodyPr/>
        <a:lstStyle/>
        <a:p>
          <a:endParaRPr lang="uk-UA"/>
        </a:p>
      </dgm:t>
    </dgm:pt>
  </dgm:ptLst>
  <dgm:cxnLst>
    <dgm:cxn modelId="{737C0392-C17D-4D1B-B7B2-8C79D60AEDD5}" type="presOf" srcId="{9FCF77E6-DE3C-479F-8302-50E0E3751C23}" destId="{5FB0AE71-821B-4BB7-8C38-60BE5F1C02E4}" srcOrd="0" destOrd="0" presId="urn:microsoft.com/office/officeart/2009/3/layout/HorizontalOrganizationChart"/>
    <dgm:cxn modelId="{45F1056B-092A-4CBB-A0DD-B4ACA893CE5A}" type="presOf" srcId="{D10D5C65-5DD3-488F-AFDF-48BBDBB856FE}" destId="{C68D49B6-D490-4224-8715-FDB597A59B81}" srcOrd="1" destOrd="0" presId="urn:microsoft.com/office/officeart/2009/3/layout/HorizontalOrganizationChart"/>
    <dgm:cxn modelId="{442D8125-DC9C-49F1-89C6-5B064915469D}" type="presOf" srcId="{7D42A1DB-3921-4187-8DE8-2B63350B0CBA}" destId="{B3CF12EC-B1F9-4CC4-8C9E-F443EB819926}" srcOrd="0" destOrd="0" presId="urn:microsoft.com/office/officeart/2009/3/layout/HorizontalOrganizationChart"/>
    <dgm:cxn modelId="{8CC82615-5609-4DDC-AC87-8A244A9E0E7F}" type="presOf" srcId="{FC375FB8-7B43-4B51-95D2-163F42B2497B}" destId="{FFE5B5CB-C928-4924-AA4A-3150BE52F322}" srcOrd="0" destOrd="0" presId="urn:microsoft.com/office/officeart/2009/3/layout/HorizontalOrganizationChart"/>
    <dgm:cxn modelId="{DA4D23FF-B65F-41D3-8670-562123F14387}" type="presOf" srcId="{72DE4C76-89CE-4726-BF30-46A016D52E81}" destId="{D2FA7E0A-B113-4D4C-9ED7-D920D2750DAF}" srcOrd="1" destOrd="0" presId="urn:microsoft.com/office/officeart/2009/3/layout/HorizontalOrganizationChart"/>
    <dgm:cxn modelId="{3F0C4683-DC69-46CF-B4E2-828845734596}" type="presOf" srcId="{9FCF77E6-DE3C-479F-8302-50E0E3751C23}" destId="{A10D1A0C-6D87-4F81-8841-D2287E439775}" srcOrd="1" destOrd="0" presId="urn:microsoft.com/office/officeart/2009/3/layout/HorizontalOrganizationChart"/>
    <dgm:cxn modelId="{9C0DC927-39CE-478E-9A1B-D517CA535CB0}" srcId="{9FCF77E6-DE3C-479F-8302-50E0E3751C23}" destId="{72DE4C76-89CE-4726-BF30-46A016D52E81}" srcOrd="1" destOrd="0" parTransId="{F09A7816-5AB6-4D2C-8618-DDEE773D4BA0}" sibTransId="{6B25F05C-3FDE-4238-95B3-D7F073748EC4}"/>
    <dgm:cxn modelId="{C91256A5-A4B5-4D30-AF04-DDC27E4E7512}" type="presOf" srcId="{B6CB5CD9-591B-4E2F-8ADB-554A77B24121}" destId="{A96D23E4-4D7B-4A13-B9A1-E3CC8ADCD8BE}" srcOrd="0" destOrd="0" presId="urn:microsoft.com/office/officeart/2009/3/layout/HorizontalOrganizationChart"/>
    <dgm:cxn modelId="{E512585A-BA6C-4791-A86D-FB5544A033BB}" srcId="{B6CB5CD9-591B-4E2F-8ADB-554A77B24121}" destId="{92845A45-4972-49A1-AB21-513FA5BC7FE1}" srcOrd="1" destOrd="0" parTransId="{C4E3596F-046B-4DB8-B70D-7859FB4BEB74}" sibTransId="{F3126C0C-EE9C-4A3C-9253-03F62E86B8C6}"/>
    <dgm:cxn modelId="{9715F611-8CA1-4EEA-8875-870A953F8148}" type="presOf" srcId="{D10D5C65-5DD3-488F-AFDF-48BBDBB856FE}" destId="{CEC33323-DE26-4C3F-BE09-F32A1BE3160C}" srcOrd="0" destOrd="0" presId="urn:microsoft.com/office/officeart/2009/3/layout/HorizontalOrganizationChart"/>
    <dgm:cxn modelId="{89C3B4ED-4DA3-4825-B076-B95812301A32}" type="presOf" srcId="{F09A7816-5AB6-4D2C-8618-DDEE773D4BA0}" destId="{484BFC9B-AF9C-435F-B826-EB70C9173137}" srcOrd="0" destOrd="0" presId="urn:microsoft.com/office/officeart/2009/3/layout/HorizontalOrganizationChart"/>
    <dgm:cxn modelId="{265E6FEF-FB59-41F1-96DF-C2FB02C41286}" type="presOf" srcId="{7D42A1DB-3921-4187-8DE8-2B63350B0CBA}" destId="{000018C2-841D-403B-9862-8E38899D29C9}" srcOrd="1" destOrd="0" presId="urn:microsoft.com/office/officeart/2009/3/layout/HorizontalOrganizationChart"/>
    <dgm:cxn modelId="{D7DDB1B7-8A2F-4D31-AE2C-42C1BA5DB824}" type="presOf" srcId="{8040DA9F-5ADD-47CE-BB7F-13CB00902EFE}" destId="{0B629336-EA54-48DE-A4AF-95E597A1AD61}" srcOrd="0" destOrd="0" presId="urn:microsoft.com/office/officeart/2009/3/layout/HorizontalOrganizationChart"/>
    <dgm:cxn modelId="{95916301-56FA-4247-B35D-0B46BB382CFF}" srcId="{9FCF77E6-DE3C-479F-8302-50E0E3751C23}" destId="{D10D5C65-5DD3-488F-AFDF-48BBDBB856FE}" srcOrd="0" destOrd="0" parTransId="{FC375FB8-7B43-4B51-95D2-163F42B2497B}" sibTransId="{20797F4F-B076-4B28-AF35-7F090624CA57}"/>
    <dgm:cxn modelId="{4CF09C96-D4C2-48B2-BC1E-70BB189A7863}" srcId="{B6CB5CD9-591B-4E2F-8ADB-554A77B24121}" destId="{9FCF77E6-DE3C-479F-8302-50E0E3751C23}" srcOrd="0" destOrd="0" parTransId="{FA18C2A9-87F8-40F9-88ED-771CA1FAD0AC}" sibTransId="{9DF17DFC-F238-4A81-B0E2-C84B583FF70C}"/>
    <dgm:cxn modelId="{A167C9A1-99D5-4923-AEAA-5B713ADF7AB8}" srcId="{9FCF77E6-DE3C-479F-8302-50E0E3751C23}" destId="{7D42A1DB-3921-4187-8DE8-2B63350B0CBA}" srcOrd="2" destOrd="0" parTransId="{8040DA9F-5ADD-47CE-BB7F-13CB00902EFE}" sibTransId="{2FD093F5-9D6C-4B80-A9B3-B6D1B238A645}"/>
    <dgm:cxn modelId="{7E28C61B-3145-40A3-B2EE-770EADCE7B0E}" type="presOf" srcId="{72DE4C76-89CE-4726-BF30-46A016D52E81}" destId="{97999115-0290-40C1-8E02-6CE455509B18}" srcOrd="0" destOrd="0" presId="urn:microsoft.com/office/officeart/2009/3/layout/HorizontalOrganizationChart"/>
    <dgm:cxn modelId="{A629E5CE-14DE-4E9D-AEA0-C9DE76B48213}" type="presOf" srcId="{92845A45-4972-49A1-AB21-513FA5BC7FE1}" destId="{D38155FD-51F2-406C-A47E-94A13C3257BC}" srcOrd="0" destOrd="0" presId="urn:microsoft.com/office/officeart/2009/3/layout/HorizontalOrganizationChart"/>
    <dgm:cxn modelId="{CF64BFD1-E96C-4C19-A67D-3EC90BB426FE}" type="presOf" srcId="{92845A45-4972-49A1-AB21-513FA5BC7FE1}" destId="{B635ACC6-3216-446B-AA7B-A56DCD44421A}" srcOrd="1" destOrd="0" presId="urn:microsoft.com/office/officeart/2009/3/layout/HorizontalOrganizationChart"/>
    <dgm:cxn modelId="{6B7D5EA4-1EB1-49EE-84C1-098B8E6D0A93}" type="presParOf" srcId="{A96D23E4-4D7B-4A13-B9A1-E3CC8ADCD8BE}" destId="{0C83A3DD-38AE-40FF-ACD9-365D1BFA94AF}" srcOrd="0" destOrd="0" presId="urn:microsoft.com/office/officeart/2009/3/layout/HorizontalOrganizationChart"/>
    <dgm:cxn modelId="{74608063-B85A-4DE7-90FA-CBD373F3CF3A}" type="presParOf" srcId="{0C83A3DD-38AE-40FF-ACD9-365D1BFA94AF}" destId="{2C71ED6E-FD46-41AE-B223-41A2E2101497}" srcOrd="0" destOrd="0" presId="urn:microsoft.com/office/officeart/2009/3/layout/HorizontalOrganizationChart"/>
    <dgm:cxn modelId="{F591C125-A803-4D7D-888B-F5378D70286A}" type="presParOf" srcId="{2C71ED6E-FD46-41AE-B223-41A2E2101497}" destId="{5FB0AE71-821B-4BB7-8C38-60BE5F1C02E4}" srcOrd="0" destOrd="0" presId="urn:microsoft.com/office/officeart/2009/3/layout/HorizontalOrganizationChart"/>
    <dgm:cxn modelId="{F3C81A86-17A4-47EC-A25C-6E5EB6770086}" type="presParOf" srcId="{2C71ED6E-FD46-41AE-B223-41A2E2101497}" destId="{A10D1A0C-6D87-4F81-8841-D2287E439775}" srcOrd="1" destOrd="0" presId="urn:microsoft.com/office/officeart/2009/3/layout/HorizontalOrganizationChart"/>
    <dgm:cxn modelId="{20275A5D-D889-498C-949D-975E60CFC6E4}" type="presParOf" srcId="{0C83A3DD-38AE-40FF-ACD9-365D1BFA94AF}" destId="{B9385ABA-19E6-41EA-ABF6-E80B7B01C4CC}" srcOrd="1" destOrd="0" presId="urn:microsoft.com/office/officeart/2009/3/layout/HorizontalOrganizationChart"/>
    <dgm:cxn modelId="{BCB1F0D3-3842-4094-854C-3F9E71AA9E24}" type="presParOf" srcId="{B9385ABA-19E6-41EA-ABF6-E80B7B01C4CC}" destId="{484BFC9B-AF9C-435F-B826-EB70C9173137}" srcOrd="0" destOrd="0" presId="urn:microsoft.com/office/officeart/2009/3/layout/HorizontalOrganizationChart"/>
    <dgm:cxn modelId="{1D7B44E4-5735-4762-8FA4-CC0E66B85A7E}" type="presParOf" srcId="{B9385ABA-19E6-41EA-ABF6-E80B7B01C4CC}" destId="{16346B30-171A-48D9-AC8A-821016E4088B}" srcOrd="1" destOrd="0" presId="urn:microsoft.com/office/officeart/2009/3/layout/HorizontalOrganizationChart"/>
    <dgm:cxn modelId="{8DE40451-9ABD-4CDE-9188-45ED529D2ED8}" type="presParOf" srcId="{16346B30-171A-48D9-AC8A-821016E4088B}" destId="{362E4C2E-6BDA-4854-8A70-ED121362BB11}" srcOrd="0" destOrd="0" presId="urn:microsoft.com/office/officeart/2009/3/layout/HorizontalOrganizationChart"/>
    <dgm:cxn modelId="{906E703B-B1B6-473A-BECC-B614878F18DD}" type="presParOf" srcId="{362E4C2E-6BDA-4854-8A70-ED121362BB11}" destId="{97999115-0290-40C1-8E02-6CE455509B18}" srcOrd="0" destOrd="0" presId="urn:microsoft.com/office/officeart/2009/3/layout/HorizontalOrganizationChart"/>
    <dgm:cxn modelId="{0BB8DF05-E513-4749-968B-B347043C8BFB}" type="presParOf" srcId="{362E4C2E-6BDA-4854-8A70-ED121362BB11}" destId="{D2FA7E0A-B113-4D4C-9ED7-D920D2750DAF}" srcOrd="1" destOrd="0" presId="urn:microsoft.com/office/officeart/2009/3/layout/HorizontalOrganizationChart"/>
    <dgm:cxn modelId="{BEFF12A5-517E-45CB-8A43-662187A0BF4D}" type="presParOf" srcId="{16346B30-171A-48D9-AC8A-821016E4088B}" destId="{30D88A29-46CF-4DF5-8F2F-51F5142BF33E}" srcOrd="1" destOrd="0" presId="urn:microsoft.com/office/officeart/2009/3/layout/HorizontalOrganizationChart"/>
    <dgm:cxn modelId="{BB86AA58-4ACD-4881-BFEA-DE6DD84ABD1D}" type="presParOf" srcId="{16346B30-171A-48D9-AC8A-821016E4088B}" destId="{D59219E1-11E1-4255-99C7-F64ED382B6A3}" srcOrd="2" destOrd="0" presId="urn:microsoft.com/office/officeart/2009/3/layout/HorizontalOrganizationChart"/>
    <dgm:cxn modelId="{C7676B27-E944-4708-A7E6-98432824E0BA}" type="presParOf" srcId="{B9385ABA-19E6-41EA-ABF6-E80B7B01C4CC}" destId="{0B629336-EA54-48DE-A4AF-95E597A1AD61}" srcOrd="2" destOrd="0" presId="urn:microsoft.com/office/officeart/2009/3/layout/HorizontalOrganizationChart"/>
    <dgm:cxn modelId="{D2B3311E-6880-42B3-A204-09EF53C46914}" type="presParOf" srcId="{B9385ABA-19E6-41EA-ABF6-E80B7B01C4CC}" destId="{3579E380-BE70-4AC1-BBF7-85FD96A8FA02}" srcOrd="3" destOrd="0" presId="urn:microsoft.com/office/officeart/2009/3/layout/HorizontalOrganizationChart"/>
    <dgm:cxn modelId="{D38DA289-134C-482A-AD8D-583B3B5599AB}" type="presParOf" srcId="{3579E380-BE70-4AC1-BBF7-85FD96A8FA02}" destId="{4C716E92-7BE3-45C5-B625-445E1E39B218}" srcOrd="0" destOrd="0" presId="urn:microsoft.com/office/officeart/2009/3/layout/HorizontalOrganizationChart"/>
    <dgm:cxn modelId="{5E1B8D5A-9DF4-4766-8830-82E62C8B82C9}" type="presParOf" srcId="{4C716E92-7BE3-45C5-B625-445E1E39B218}" destId="{B3CF12EC-B1F9-4CC4-8C9E-F443EB819926}" srcOrd="0" destOrd="0" presId="urn:microsoft.com/office/officeart/2009/3/layout/HorizontalOrganizationChart"/>
    <dgm:cxn modelId="{174983DF-4EFF-4317-9FC1-9313E9E8D467}" type="presParOf" srcId="{4C716E92-7BE3-45C5-B625-445E1E39B218}" destId="{000018C2-841D-403B-9862-8E38899D29C9}" srcOrd="1" destOrd="0" presId="urn:microsoft.com/office/officeart/2009/3/layout/HorizontalOrganizationChart"/>
    <dgm:cxn modelId="{D197A73C-BBF4-4FB5-ACCC-4FE462A36B1A}" type="presParOf" srcId="{3579E380-BE70-4AC1-BBF7-85FD96A8FA02}" destId="{9A290111-4EA8-4ED2-9ABB-58D521DCADF0}" srcOrd="1" destOrd="0" presId="urn:microsoft.com/office/officeart/2009/3/layout/HorizontalOrganizationChart"/>
    <dgm:cxn modelId="{347B4B9C-890D-4CCE-B3C0-E3561003D5D2}" type="presParOf" srcId="{3579E380-BE70-4AC1-BBF7-85FD96A8FA02}" destId="{1200227B-39F4-401D-B2B0-D1731DDD806D}" srcOrd="2" destOrd="0" presId="urn:microsoft.com/office/officeart/2009/3/layout/HorizontalOrganizationChart"/>
    <dgm:cxn modelId="{546F5810-120A-4BD4-8AB6-E2E34FE41211}" type="presParOf" srcId="{0C83A3DD-38AE-40FF-ACD9-365D1BFA94AF}" destId="{85CB7FD4-82D9-4A13-86E0-995445857439}" srcOrd="2" destOrd="0" presId="urn:microsoft.com/office/officeart/2009/3/layout/HorizontalOrganizationChart"/>
    <dgm:cxn modelId="{1D28AE46-909D-4EFD-9D71-07A6AE717797}" type="presParOf" srcId="{85CB7FD4-82D9-4A13-86E0-995445857439}" destId="{FFE5B5CB-C928-4924-AA4A-3150BE52F322}" srcOrd="0" destOrd="0" presId="urn:microsoft.com/office/officeart/2009/3/layout/HorizontalOrganizationChart"/>
    <dgm:cxn modelId="{BE62B98D-7A86-49F3-82A8-AAE93102CA20}" type="presParOf" srcId="{85CB7FD4-82D9-4A13-86E0-995445857439}" destId="{A7AFDF95-2344-4A1F-A423-C71FACFD5478}" srcOrd="1" destOrd="0" presId="urn:microsoft.com/office/officeart/2009/3/layout/HorizontalOrganizationChart"/>
    <dgm:cxn modelId="{3A0C55BC-D13A-4DB3-8C62-272D2EED3389}" type="presParOf" srcId="{A7AFDF95-2344-4A1F-A423-C71FACFD5478}" destId="{764F08A5-272A-4102-A392-063777E11E7C}" srcOrd="0" destOrd="0" presId="urn:microsoft.com/office/officeart/2009/3/layout/HorizontalOrganizationChart"/>
    <dgm:cxn modelId="{C9967C5D-35F5-43A9-80AC-59969DBD7174}" type="presParOf" srcId="{764F08A5-272A-4102-A392-063777E11E7C}" destId="{CEC33323-DE26-4C3F-BE09-F32A1BE3160C}" srcOrd="0" destOrd="0" presId="urn:microsoft.com/office/officeart/2009/3/layout/HorizontalOrganizationChart"/>
    <dgm:cxn modelId="{E751D66A-BDA7-4A42-8DB2-B0E9776A4900}" type="presParOf" srcId="{764F08A5-272A-4102-A392-063777E11E7C}" destId="{C68D49B6-D490-4224-8715-FDB597A59B81}" srcOrd="1" destOrd="0" presId="urn:microsoft.com/office/officeart/2009/3/layout/HorizontalOrganizationChart"/>
    <dgm:cxn modelId="{55F9D42B-7100-4F7C-99DB-4C4078ECA10D}" type="presParOf" srcId="{A7AFDF95-2344-4A1F-A423-C71FACFD5478}" destId="{1F04EF80-DD8C-45D4-9FEF-3CEB509E591F}" srcOrd="1" destOrd="0" presId="urn:microsoft.com/office/officeart/2009/3/layout/HorizontalOrganizationChart"/>
    <dgm:cxn modelId="{FC066417-673B-49B2-8FC3-A61461FE8EE4}" type="presParOf" srcId="{A7AFDF95-2344-4A1F-A423-C71FACFD5478}" destId="{56907512-64DB-4A80-80D4-195AA5F43160}" srcOrd="2" destOrd="0" presId="urn:microsoft.com/office/officeart/2009/3/layout/HorizontalOrganizationChart"/>
    <dgm:cxn modelId="{0BD0CF8B-C94D-43F5-A31D-EF3D51A863A4}" type="presParOf" srcId="{A96D23E4-4D7B-4A13-B9A1-E3CC8ADCD8BE}" destId="{DD3F636B-7AE1-4C2E-8465-AE3AE9971543}" srcOrd="1" destOrd="0" presId="urn:microsoft.com/office/officeart/2009/3/layout/HorizontalOrganizationChart"/>
    <dgm:cxn modelId="{7D7DF0A9-4AA1-401C-B88F-532E5291C35C}" type="presParOf" srcId="{DD3F636B-7AE1-4C2E-8465-AE3AE9971543}" destId="{CE0C2635-2F86-49E8-87A0-6F334956A679}" srcOrd="0" destOrd="0" presId="urn:microsoft.com/office/officeart/2009/3/layout/HorizontalOrganizationChart"/>
    <dgm:cxn modelId="{AD1164A2-9B10-4E59-A0A9-6C576F964370}" type="presParOf" srcId="{CE0C2635-2F86-49E8-87A0-6F334956A679}" destId="{D38155FD-51F2-406C-A47E-94A13C3257BC}" srcOrd="0" destOrd="0" presId="urn:microsoft.com/office/officeart/2009/3/layout/HorizontalOrganizationChart"/>
    <dgm:cxn modelId="{0145B038-7610-497F-BA16-06D087AA1543}" type="presParOf" srcId="{CE0C2635-2F86-49E8-87A0-6F334956A679}" destId="{B635ACC6-3216-446B-AA7B-A56DCD44421A}" srcOrd="1" destOrd="0" presId="urn:microsoft.com/office/officeart/2009/3/layout/HorizontalOrganizationChart"/>
    <dgm:cxn modelId="{02681271-E80C-4CCB-9C8D-B6F6EA8C74D7}" type="presParOf" srcId="{DD3F636B-7AE1-4C2E-8465-AE3AE9971543}" destId="{0D5ABBEE-F18A-4521-9061-DA74E426A13C}" srcOrd="1" destOrd="0" presId="urn:microsoft.com/office/officeart/2009/3/layout/HorizontalOrganizationChart"/>
    <dgm:cxn modelId="{84EC3728-A6AD-4472-9ED5-13049E72E545}" type="presParOf" srcId="{DD3F636B-7AE1-4C2E-8465-AE3AE9971543}" destId="{4FE05072-EA68-4CF3-8F44-04F947EAB91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CB34C-FF30-4A22-AE76-7715884F0567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AB2543C4-C4B6-466F-8BB0-A96D98B83A45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Порівняльна</a:t>
          </a:r>
          <a:endParaRPr lang="uk-UA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1B1019-C208-40F8-AE2B-3F8C44C0FCF7}" type="parTrans" cxnId="{719473FA-2160-4CA6-B26E-00258EB6895A}">
      <dgm:prSet/>
      <dgm:spPr/>
      <dgm:t>
        <a:bodyPr/>
        <a:lstStyle/>
        <a:p>
          <a:endParaRPr lang="uk-UA"/>
        </a:p>
      </dgm:t>
    </dgm:pt>
    <dgm:pt modelId="{090E7E1E-6EEE-4C76-8D08-10A3FA17AD55}" type="sibTrans" cxnId="{719473FA-2160-4CA6-B26E-00258EB6895A}">
      <dgm:prSet/>
      <dgm:spPr/>
      <dgm:t>
        <a:bodyPr/>
        <a:lstStyle/>
        <a:p>
          <a:endParaRPr lang="uk-UA"/>
        </a:p>
      </dgm:t>
    </dgm:pt>
    <dgm:pt modelId="{11B6D911-126B-4070-A2E7-F197C1063760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ΔП=С1-С2</a:t>
          </a:r>
          <a:endParaRPr lang="uk-UA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F81420-C6AC-40FC-BBAB-9AD3DC905100}" type="parTrans" cxnId="{4BD07601-F46E-4FC6-9F2E-57AF271F04F9}">
      <dgm:prSet/>
      <dgm:spPr/>
      <dgm:t>
        <a:bodyPr/>
        <a:lstStyle/>
        <a:p>
          <a:endParaRPr lang="uk-UA"/>
        </a:p>
      </dgm:t>
    </dgm:pt>
    <dgm:pt modelId="{8DE493AC-7492-4A1E-A575-C2FD522291ED}" type="sibTrans" cxnId="{4BD07601-F46E-4FC6-9F2E-57AF271F04F9}">
      <dgm:prSet/>
      <dgm:spPr/>
      <dgm:t>
        <a:bodyPr/>
        <a:lstStyle/>
        <a:p>
          <a:endParaRPr lang="uk-UA"/>
        </a:p>
      </dgm:t>
    </dgm:pt>
    <dgm:pt modelId="{087D36F2-89C1-4C62-A0FB-D7FEE99A374F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ΔК=К2-К1</a:t>
          </a:r>
          <a:endParaRPr lang="uk-UA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09BC85-6F7B-4411-9728-37037F0E5AC3}" type="parTrans" cxnId="{C1F6D3E7-4DF1-4C11-8EC7-A418F5A13949}">
      <dgm:prSet/>
      <dgm:spPr/>
      <dgm:t>
        <a:bodyPr/>
        <a:lstStyle/>
        <a:p>
          <a:endParaRPr lang="uk-UA"/>
        </a:p>
      </dgm:t>
    </dgm:pt>
    <dgm:pt modelId="{5993C8E2-881C-4E99-A149-763E870686F5}" type="sibTrans" cxnId="{C1F6D3E7-4DF1-4C11-8EC7-A418F5A13949}">
      <dgm:prSet/>
      <dgm:spPr/>
      <dgm:t>
        <a:bodyPr/>
        <a:lstStyle/>
        <a:p>
          <a:endParaRPr lang="uk-UA"/>
        </a:p>
      </dgm:t>
    </dgm:pt>
    <dgm:pt modelId="{52804E94-858F-44DF-AD82-77F7CF4E48B9}" type="pres">
      <dgm:prSet presAssocID="{616CB34C-FF30-4A22-AE76-7715884F05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29C596-4B1D-4435-805F-B511F5F64A91}" type="pres">
      <dgm:prSet presAssocID="{AB2543C4-C4B6-466F-8BB0-A96D98B83A45}" presName="hierRoot1" presStyleCnt="0">
        <dgm:presLayoutVars>
          <dgm:hierBranch val="init"/>
        </dgm:presLayoutVars>
      </dgm:prSet>
      <dgm:spPr/>
    </dgm:pt>
    <dgm:pt modelId="{7E1EE09C-5391-4054-9164-F3DB8C869474}" type="pres">
      <dgm:prSet presAssocID="{AB2543C4-C4B6-466F-8BB0-A96D98B83A45}" presName="rootComposite1" presStyleCnt="0"/>
      <dgm:spPr/>
    </dgm:pt>
    <dgm:pt modelId="{5F67EF45-CC06-4A27-8D5F-C0544D5D948B}" type="pres">
      <dgm:prSet presAssocID="{AB2543C4-C4B6-466F-8BB0-A96D98B83A45}" presName="rootText1" presStyleLbl="node0" presStyleIdx="0" presStyleCnt="1" custScaleY="42517" custLinFactNeighborY="-3861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6E10F19-9EFC-49B5-B837-FD86BD7021C4}" type="pres">
      <dgm:prSet presAssocID="{AB2543C4-C4B6-466F-8BB0-A96D98B83A4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C1AE34D-37C7-4802-BC3B-2E457FCE6685}" type="pres">
      <dgm:prSet presAssocID="{AB2543C4-C4B6-466F-8BB0-A96D98B83A45}" presName="hierChild2" presStyleCnt="0"/>
      <dgm:spPr/>
    </dgm:pt>
    <dgm:pt modelId="{6DECA96C-25B4-4F01-BF49-C214336618D7}" type="pres">
      <dgm:prSet presAssocID="{89F81420-C6AC-40FC-BBAB-9AD3DC905100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7449C8C-AFCE-48CD-A7BC-2179C2F3DB7A}" type="pres">
      <dgm:prSet presAssocID="{11B6D911-126B-4070-A2E7-F197C1063760}" presName="hierRoot2" presStyleCnt="0">
        <dgm:presLayoutVars>
          <dgm:hierBranch val="init"/>
        </dgm:presLayoutVars>
      </dgm:prSet>
      <dgm:spPr/>
    </dgm:pt>
    <dgm:pt modelId="{2A55C1AE-FA1E-4A0E-8AB3-28EB16A54728}" type="pres">
      <dgm:prSet presAssocID="{11B6D911-126B-4070-A2E7-F197C1063760}" presName="rootComposite" presStyleCnt="0"/>
      <dgm:spPr/>
    </dgm:pt>
    <dgm:pt modelId="{61B46336-F06D-408F-B598-61D4B726C2BF}" type="pres">
      <dgm:prSet presAssocID="{11B6D911-126B-4070-A2E7-F197C1063760}" presName="rootText" presStyleLbl="node2" presStyleIdx="0" presStyleCnt="2" custScaleY="38727" custLinFactNeighborX="3713" custLinFactNeighborY="-4826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37BC576-DC49-49D4-87B5-2F12E803D06A}" type="pres">
      <dgm:prSet presAssocID="{11B6D911-126B-4070-A2E7-F197C1063760}" presName="rootConnector" presStyleLbl="node2" presStyleIdx="0" presStyleCnt="2"/>
      <dgm:spPr/>
      <dgm:t>
        <a:bodyPr/>
        <a:lstStyle/>
        <a:p>
          <a:endParaRPr lang="ru-RU"/>
        </a:p>
      </dgm:t>
    </dgm:pt>
    <dgm:pt modelId="{5D919CC7-1BD4-44C7-BFA6-600CC9364CF7}" type="pres">
      <dgm:prSet presAssocID="{11B6D911-126B-4070-A2E7-F197C1063760}" presName="hierChild4" presStyleCnt="0"/>
      <dgm:spPr/>
    </dgm:pt>
    <dgm:pt modelId="{6CFA22CD-E896-4F92-95FC-E06B83F3E9C4}" type="pres">
      <dgm:prSet presAssocID="{11B6D911-126B-4070-A2E7-F197C1063760}" presName="hierChild5" presStyleCnt="0"/>
      <dgm:spPr/>
    </dgm:pt>
    <dgm:pt modelId="{5AF4C024-BAEB-4B9C-96F9-BF3C8D9B3C48}" type="pres">
      <dgm:prSet presAssocID="{C809BC85-6F7B-4411-9728-37037F0E5AC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A40E5DA-1B8E-402A-A758-992EDE4A284F}" type="pres">
      <dgm:prSet presAssocID="{087D36F2-89C1-4C62-A0FB-D7FEE99A374F}" presName="hierRoot2" presStyleCnt="0">
        <dgm:presLayoutVars>
          <dgm:hierBranch val="init"/>
        </dgm:presLayoutVars>
      </dgm:prSet>
      <dgm:spPr/>
    </dgm:pt>
    <dgm:pt modelId="{10D9B2C9-549E-4C85-BC53-E79056BD4965}" type="pres">
      <dgm:prSet presAssocID="{087D36F2-89C1-4C62-A0FB-D7FEE99A374F}" presName="rootComposite" presStyleCnt="0"/>
      <dgm:spPr/>
    </dgm:pt>
    <dgm:pt modelId="{7AF125A9-9A46-4A81-8DC2-52A0F2FC10BE}" type="pres">
      <dgm:prSet presAssocID="{087D36F2-89C1-4C62-A0FB-D7FEE99A374F}" presName="rootText" presStyleLbl="node2" presStyleIdx="1" presStyleCnt="2" custScaleY="40212" custLinFactNeighborX="-11509" custLinFactNeighborY="-4752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374DEBD-68F7-4CF3-8EEC-6379D168C233}" type="pres">
      <dgm:prSet presAssocID="{087D36F2-89C1-4C62-A0FB-D7FEE99A374F}" presName="rootConnector" presStyleLbl="node2" presStyleIdx="1" presStyleCnt="2"/>
      <dgm:spPr/>
      <dgm:t>
        <a:bodyPr/>
        <a:lstStyle/>
        <a:p>
          <a:endParaRPr lang="ru-RU"/>
        </a:p>
      </dgm:t>
    </dgm:pt>
    <dgm:pt modelId="{36FDFC7C-04F8-4280-AF3B-889070B25D95}" type="pres">
      <dgm:prSet presAssocID="{087D36F2-89C1-4C62-A0FB-D7FEE99A374F}" presName="hierChild4" presStyleCnt="0"/>
      <dgm:spPr/>
    </dgm:pt>
    <dgm:pt modelId="{BB0BD1A1-37F3-4BED-A247-1B3E77E2917A}" type="pres">
      <dgm:prSet presAssocID="{087D36F2-89C1-4C62-A0FB-D7FEE99A374F}" presName="hierChild5" presStyleCnt="0"/>
      <dgm:spPr/>
    </dgm:pt>
    <dgm:pt modelId="{4D90FEA5-1298-4D1C-BA88-E76EA1ECD0D7}" type="pres">
      <dgm:prSet presAssocID="{AB2543C4-C4B6-466F-8BB0-A96D98B83A45}" presName="hierChild3" presStyleCnt="0"/>
      <dgm:spPr/>
    </dgm:pt>
  </dgm:ptLst>
  <dgm:cxnLst>
    <dgm:cxn modelId="{45A87779-E5A2-4427-8E0A-7CAB8A37C9CC}" type="presOf" srcId="{616CB34C-FF30-4A22-AE76-7715884F0567}" destId="{52804E94-858F-44DF-AD82-77F7CF4E48B9}" srcOrd="0" destOrd="0" presId="urn:microsoft.com/office/officeart/2005/8/layout/orgChart1"/>
    <dgm:cxn modelId="{115399F4-3006-4ABE-BB4A-B6884ECCF8F8}" type="presOf" srcId="{087D36F2-89C1-4C62-A0FB-D7FEE99A374F}" destId="{7AF125A9-9A46-4A81-8DC2-52A0F2FC10BE}" srcOrd="0" destOrd="0" presId="urn:microsoft.com/office/officeart/2005/8/layout/orgChart1"/>
    <dgm:cxn modelId="{719473FA-2160-4CA6-B26E-00258EB6895A}" srcId="{616CB34C-FF30-4A22-AE76-7715884F0567}" destId="{AB2543C4-C4B6-466F-8BB0-A96D98B83A45}" srcOrd="0" destOrd="0" parTransId="{1C1B1019-C208-40F8-AE2B-3F8C44C0FCF7}" sibTransId="{090E7E1E-6EEE-4C76-8D08-10A3FA17AD55}"/>
    <dgm:cxn modelId="{629E7967-0898-4694-9CD9-9201B6D5B2F2}" type="presOf" srcId="{C809BC85-6F7B-4411-9728-37037F0E5AC3}" destId="{5AF4C024-BAEB-4B9C-96F9-BF3C8D9B3C48}" srcOrd="0" destOrd="0" presId="urn:microsoft.com/office/officeart/2005/8/layout/orgChart1"/>
    <dgm:cxn modelId="{32C119FD-6FE7-44B4-9686-643C68AA3461}" type="presOf" srcId="{AB2543C4-C4B6-466F-8BB0-A96D98B83A45}" destId="{56E10F19-9EFC-49B5-B837-FD86BD7021C4}" srcOrd="1" destOrd="0" presId="urn:microsoft.com/office/officeart/2005/8/layout/orgChart1"/>
    <dgm:cxn modelId="{E482F431-C585-4C8F-99B8-13EF01F30623}" type="presOf" srcId="{11B6D911-126B-4070-A2E7-F197C1063760}" destId="{A37BC576-DC49-49D4-87B5-2F12E803D06A}" srcOrd="1" destOrd="0" presId="urn:microsoft.com/office/officeart/2005/8/layout/orgChart1"/>
    <dgm:cxn modelId="{C1F6D3E7-4DF1-4C11-8EC7-A418F5A13949}" srcId="{AB2543C4-C4B6-466F-8BB0-A96D98B83A45}" destId="{087D36F2-89C1-4C62-A0FB-D7FEE99A374F}" srcOrd="1" destOrd="0" parTransId="{C809BC85-6F7B-4411-9728-37037F0E5AC3}" sibTransId="{5993C8E2-881C-4E99-A149-763E870686F5}"/>
    <dgm:cxn modelId="{ED2C8A5A-6249-4545-AD9F-874E57D6BC88}" type="presOf" srcId="{087D36F2-89C1-4C62-A0FB-D7FEE99A374F}" destId="{C374DEBD-68F7-4CF3-8EEC-6379D168C233}" srcOrd="1" destOrd="0" presId="urn:microsoft.com/office/officeart/2005/8/layout/orgChart1"/>
    <dgm:cxn modelId="{3397ED5E-BCC1-4555-BC56-33FED229D661}" type="presOf" srcId="{89F81420-C6AC-40FC-BBAB-9AD3DC905100}" destId="{6DECA96C-25B4-4F01-BF49-C214336618D7}" srcOrd="0" destOrd="0" presId="urn:microsoft.com/office/officeart/2005/8/layout/orgChart1"/>
    <dgm:cxn modelId="{5BDF5F3E-2A2C-44A2-AF00-5495B6C3DCEB}" type="presOf" srcId="{11B6D911-126B-4070-A2E7-F197C1063760}" destId="{61B46336-F06D-408F-B598-61D4B726C2BF}" srcOrd="0" destOrd="0" presId="urn:microsoft.com/office/officeart/2005/8/layout/orgChart1"/>
    <dgm:cxn modelId="{8966FCF0-5983-4C99-97EC-E474D1C1E675}" type="presOf" srcId="{AB2543C4-C4B6-466F-8BB0-A96D98B83A45}" destId="{5F67EF45-CC06-4A27-8D5F-C0544D5D948B}" srcOrd="0" destOrd="0" presId="urn:microsoft.com/office/officeart/2005/8/layout/orgChart1"/>
    <dgm:cxn modelId="{4BD07601-F46E-4FC6-9F2E-57AF271F04F9}" srcId="{AB2543C4-C4B6-466F-8BB0-A96D98B83A45}" destId="{11B6D911-126B-4070-A2E7-F197C1063760}" srcOrd="0" destOrd="0" parTransId="{89F81420-C6AC-40FC-BBAB-9AD3DC905100}" sibTransId="{8DE493AC-7492-4A1E-A575-C2FD522291ED}"/>
    <dgm:cxn modelId="{BB4A14B8-1463-4F05-BCCE-91597EACB826}" type="presParOf" srcId="{52804E94-858F-44DF-AD82-77F7CF4E48B9}" destId="{6A29C596-4B1D-4435-805F-B511F5F64A91}" srcOrd="0" destOrd="0" presId="urn:microsoft.com/office/officeart/2005/8/layout/orgChart1"/>
    <dgm:cxn modelId="{9EF8C06B-F6C7-4912-8F1D-E026E8785164}" type="presParOf" srcId="{6A29C596-4B1D-4435-805F-B511F5F64A91}" destId="{7E1EE09C-5391-4054-9164-F3DB8C869474}" srcOrd="0" destOrd="0" presId="urn:microsoft.com/office/officeart/2005/8/layout/orgChart1"/>
    <dgm:cxn modelId="{DAF38A2A-9398-4E65-A1E3-C8EE8D43525F}" type="presParOf" srcId="{7E1EE09C-5391-4054-9164-F3DB8C869474}" destId="{5F67EF45-CC06-4A27-8D5F-C0544D5D948B}" srcOrd="0" destOrd="0" presId="urn:microsoft.com/office/officeart/2005/8/layout/orgChart1"/>
    <dgm:cxn modelId="{5E624C9B-142B-4280-AA92-B83DD4DB4A1F}" type="presParOf" srcId="{7E1EE09C-5391-4054-9164-F3DB8C869474}" destId="{56E10F19-9EFC-49B5-B837-FD86BD7021C4}" srcOrd="1" destOrd="0" presId="urn:microsoft.com/office/officeart/2005/8/layout/orgChart1"/>
    <dgm:cxn modelId="{FFAB06ED-F8BB-403C-BEB3-AD7C587A466F}" type="presParOf" srcId="{6A29C596-4B1D-4435-805F-B511F5F64A91}" destId="{1C1AE34D-37C7-4802-BC3B-2E457FCE6685}" srcOrd="1" destOrd="0" presId="urn:microsoft.com/office/officeart/2005/8/layout/orgChart1"/>
    <dgm:cxn modelId="{3196DEC4-A789-4952-B9C1-5F6E937009D9}" type="presParOf" srcId="{1C1AE34D-37C7-4802-BC3B-2E457FCE6685}" destId="{6DECA96C-25B4-4F01-BF49-C214336618D7}" srcOrd="0" destOrd="0" presId="urn:microsoft.com/office/officeart/2005/8/layout/orgChart1"/>
    <dgm:cxn modelId="{44B92E07-82D3-488D-9A50-C7C8EFDCA878}" type="presParOf" srcId="{1C1AE34D-37C7-4802-BC3B-2E457FCE6685}" destId="{A7449C8C-AFCE-48CD-A7BC-2179C2F3DB7A}" srcOrd="1" destOrd="0" presId="urn:microsoft.com/office/officeart/2005/8/layout/orgChart1"/>
    <dgm:cxn modelId="{DBC76A54-03E9-49EF-BD86-D68021DD0088}" type="presParOf" srcId="{A7449C8C-AFCE-48CD-A7BC-2179C2F3DB7A}" destId="{2A55C1AE-FA1E-4A0E-8AB3-28EB16A54728}" srcOrd="0" destOrd="0" presId="urn:microsoft.com/office/officeart/2005/8/layout/orgChart1"/>
    <dgm:cxn modelId="{B1D54064-2EF9-4B0B-8EF0-5417CB27669A}" type="presParOf" srcId="{2A55C1AE-FA1E-4A0E-8AB3-28EB16A54728}" destId="{61B46336-F06D-408F-B598-61D4B726C2BF}" srcOrd="0" destOrd="0" presId="urn:microsoft.com/office/officeart/2005/8/layout/orgChart1"/>
    <dgm:cxn modelId="{AED027E0-A2BE-464D-904D-7F52376194CF}" type="presParOf" srcId="{2A55C1AE-FA1E-4A0E-8AB3-28EB16A54728}" destId="{A37BC576-DC49-49D4-87B5-2F12E803D06A}" srcOrd="1" destOrd="0" presId="urn:microsoft.com/office/officeart/2005/8/layout/orgChart1"/>
    <dgm:cxn modelId="{31E4E929-940F-4E88-8C54-FE5B97EDE464}" type="presParOf" srcId="{A7449C8C-AFCE-48CD-A7BC-2179C2F3DB7A}" destId="{5D919CC7-1BD4-44C7-BFA6-600CC9364CF7}" srcOrd="1" destOrd="0" presId="urn:microsoft.com/office/officeart/2005/8/layout/orgChart1"/>
    <dgm:cxn modelId="{B64982B8-EEFB-447B-9E30-9BC4EE9D43F9}" type="presParOf" srcId="{A7449C8C-AFCE-48CD-A7BC-2179C2F3DB7A}" destId="{6CFA22CD-E896-4F92-95FC-E06B83F3E9C4}" srcOrd="2" destOrd="0" presId="urn:microsoft.com/office/officeart/2005/8/layout/orgChart1"/>
    <dgm:cxn modelId="{CD8FA591-957B-4A7E-9B2B-65CCD7A78AA7}" type="presParOf" srcId="{1C1AE34D-37C7-4802-BC3B-2E457FCE6685}" destId="{5AF4C024-BAEB-4B9C-96F9-BF3C8D9B3C48}" srcOrd="2" destOrd="0" presId="urn:microsoft.com/office/officeart/2005/8/layout/orgChart1"/>
    <dgm:cxn modelId="{97E4B24B-8EEE-4264-B62F-50652835D49E}" type="presParOf" srcId="{1C1AE34D-37C7-4802-BC3B-2E457FCE6685}" destId="{CA40E5DA-1B8E-402A-A758-992EDE4A284F}" srcOrd="3" destOrd="0" presId="urn:microsoft.com/office/officeart/2005/8/layout/orgChart1"/>
    <dgm:cxn modelId="{C9C2738C-8EBB-481C-A03C-7AAD7E7CF76F}" type="presParOf" srcId="{CA40E5DA-1B8E-402A-A758-992EDE4A284F}" destId="{10D9B2C9-549E-4C85-BC53-E79056BD4965}" srcOrd="0" destOrd="0" presId="urn:microsoft.com/office/officeart/2005/8/layout/orgChart1"/>
    <dgm:cxn modelId="{81AD5604-F342-45B1-88EC-B2FE1B5D9284}" type="presParOf" srcId="{10D9B2C9-549E-4C85-BC53-E79056BD4965}" destId="{7AF125A9-9A46-4A81-8DC2-52A0F2FC10BE}" srcOrd="0" destOrd="0" presId="urn:microsoft.com/office/officeart/2005/8/layout/orgChart1"/>
    <dgm:cxn modelId="{944D0B3B-AEF4-4C2F-A813-0342168FE36E}" type="presParOf" srcId="{10D9B2C9-549E-4C85-BC53-E79056BD4965}" destId="{C374DEBD-68F7-4CF3-8EEC-6379D168C233}" srcOrd="1" destOrd="0" presId="urn:microsoft.com/office/officeart/2005/8/layout/orgChart1"/>
    <dgm:cxn modelId="{CAAB102C-032B-42C1-8A2D-44F8FF860941}" type="presParOf" srcId="{CA40E5DA-1B8E-402A-A758-992EDE4A284F}" destId="{36FDFC7C-04F8-4280-AF3B-889070B25D95}" srcOrd="1" destOrd="0" presId="urn:microsoft.com/office/officeart/2005/8/layout/orgChart1"/>
    <dgm:cxn modelId="{29D7C94E-82C5-4F27-A5CA-EDC11EE323AE}" type="presParOf" srcId="{CA40E5DA-1B8E-402A-A758-992EDE4A284F}" destId="{BB0BD1A1-37F3-4BED-A247-1B3E77E2917A}" srcOrd="2" destOrd="0" presId="urn:microsoft.com/office/officeart/2005/8/layout/orgChart1"/>
    <dgm:cxn modelId="{E9550568-29F3-4A8E-94AB-ED31FE0DE012}" type="presParOf" srcId="{6A29C596-4B1D-4435-805F-B511F5F64A91}" destId="{4D90FEA5-1298-4D1C-BA88-E76EA1ECD0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5B5CB-C928-4924-AA4A-3150BE52F322}">
      <dsp:nvSpPr>
        <dsp:cNvPr id="0" name=""/>
        <dsp:cNvSpPr/>
      </dsp:nvSpPr>
      <dsp:spPr>
        <a:xfrm>
          <a:off x="2293433" y="2199442"/>
          <a:ext cx="1379512" cy="582165"/>
        </a:xfrm>
        <a:custGeom>
          <a:avLst/>
          <a:gdLst/>
          <a:ahLst/>
          <a:cxnLst/>
          <a:rect l="0" t="0" r="0" b="0"/>
          <a:pathLst>
            <a:path>
              <a:moveTo>
                <a:pt x="0" y="582165"/>
              </a:moveTo>
              <a:lnTo>
                <a:pt x="1379512" y="582165"/>
              </a:lnTo>
              <a:lnTo>
                <a:pt x="137951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29336-EA54-48DE-A4AF-95E597A1AD61}">
      <dsp:nvSpPr>
        <dsp:cNvPr id="0" name=""/>
        <dsp:cNvSpPr/>
      </dsp:nvSpPr>
      <dsp:spPr>
        <a:xfrm>
          <a:off x="2293433" y="2732701"/>
          <a:ext cx="28365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8905"/>
              </a:moveTo>
              <a:lnTo>
                <a:pt x="2727546" y="48905"/>
              </a:lnTo>
              <a:lnTo>
                <a:pt x="2727546" y="45720"/>
              </a:lnTo>
              <a:lnTo>
                <a:pt x="2836542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BFC9B-AF9C-435F-B826-EB70C9173137}">
      <dsp:nvSpPr>
        <dsp:cNvPr id="0" name=""/>
        <dsp:cNvSpPr/>
      </dsp:nvSpPr>
      <dsp:spPr>
        <a:xfrm>
          <a:off x="68323" y="2781607"/>
          <a:ext cx="2225110" cy="902269"/>
        </a:xfrm>
        <a:custGeom>
          <a:avLst/>
          <a:gdLst/>
          <a:ahLst/>
          <a:cxnLst/>
          <a:rect l="0" t="0" r="0" b="0"/>
          <a:pathLst>
            <a:path>
              <a:moveTo>
                <a:pt x="2225110" y="0"/>
              </a:moveTo>
              <a:lnTo>
                <a:pt x="0" y="90226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0AE71-821B-4BB7-8C38-60BE5F1C02E4}">
      <dsp:nvSpPr>
        <dsp:cNvPr id="0" name=""/>
        <dsp:cNvSpPr/>
      </dsp:nvSpPr>
      <dsp:spPr>
        <a:xfrm>
          <a:off x="611535" y="2449014"/>
          <a:ext cx="1681898" cy="66518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</a:t>
          </a:r>
          <a:endParaRPr lang="uk-UA" sz="20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1535" y="2449014"/>
        <a:ext cx="1681898" cy="665185"/>
      </dsp:txXfrm>
    </dsp:sp>
    <dsp:sp modelId="{97999115-0290-40C1-8E02-6CE455509B18}">
      <dsp:nvSpPr>
        <dsp:cNvPr id="0" name=""/>
        <dsp:cNvSpPr/>
      </dsp:nvSpPr>
      <dsp:spPr>
        <a:xfrm>
          <a:off x="68323" y="3274757"/>
          <a:ext cx="1793390" cy="81823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патентна грамота</a:t>
          </a:r>
          <a:endParaRPr lang="uk-UA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323" y="3274757"/>
        <a:ext cx="1793390" cy="818238"/>
      </dsp:txXfrm>
    </dsp:sp>
    <dsp:sp modelId="{B3CF12EC-B1F9-4CC4-8C9E-F443EB819926}">
      <dsp:nvSpPr>
        <dsp:cNvPr id="0" name=""/>
        <dsp:cNvSpPr/>
      </dsp:nvSpPr>
      <dsp:spPr>
        <a:xfrm>
          <a:off x="5129975" y="2420963"/>
          <a:ext cx="2033343" cy="714917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Авторське право</a:t>
          </a:r>
          <a:r>
            <a:rPr lang="uk-UA" sz="180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18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29975" y="2420963"/>
        <a:ext cx="2033343" cy="714917"/>
      </dsp:txXfrm>
    </dsp:sp>
    <dsp:sp modelId="{CEC33323-DE26-4C3F-BE09-F32A1BE3160C}">
      <dsp:nvSpPr>
        <dsp:cNvPr id="0" name=""/>
        <dsp:cNvSpPr/>
      </dsp:nvSpPr>
      <dsp:spPr>
        <a:xfrm>
          <a:off x="1900384" y="1203586"/>
          <a:ext cx="3545122" cy="995856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Права на використання промислової та інтелектуальної власності:</a:t>
          </a:r>
          <a:endParaRPr lang="uk-UA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00384" y="1203586"/>
        <a:ext cx="3545122" cy="995856"/>
      </dsp:txXfrm>
    </dsp:sp>
    <dsp:sp modelId="{D38155FD-51F2-406C-A47E-94A13C3257BC}">
      <dsp:nvSpPr>
        <dsp:cNvPr id="0" name=""/>
        <dsp:cNvSpPr/>
      </dsp:nvSpPr>
      <dsp:spPr>
        <a:xfrm>
          <a:off x="1948669" y="3299897"/>
          <a:ext cx="1922636" cy="839022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0" tIns="12700" rIns="360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патентний опис </a:t>
          </a:r>
          <a:endParaRPr lang="uk-UA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48669" y="3299897"/>
        <a:ext cx="1922636" cy="8390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4C024-BAEB-4B9C-96F9-BF3C8D9B3C48}">
      <dsp:nvSpPr>
        <dsp:cNvPr id="0" name=""/>
        <dsp:cNvSpPr/>
      </dsp:nvSpPr>
      <dsp:spPr>
        <a:xfrm>
          <a:off x="4064000" y="781474"/>
          <a:ext cx="1800935" cy="410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3"/>
              </a:lnTo>
              <a:lnTo>
                <a:pt x="1800935" y="24463"/>
              </a:lnTo>
              <a:lnTo>
                <a:pt x="1800935" y="4104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ECA96C-25B4-4F01-BF49-C214336618D7}">
      <dsp:nvSpPr>
        <dsp:cNvPr id="0" name=""/>
        <dsp:cNvSpPr/>
      </dsp:nvSpPr>
      <dsp:spPr>
        <a:xfrm>
          <a:off x="1976478" y="781474"/>
          <a:ext cx="2087521" cy="396792"/>
        </a:xfrm>
        <a:custGeom>
          <a:avLst/>
          <a:gdLst/>
          <a:ahLst/>
          <a:cxnLst/>
          <a:rect l="0" t="0" r="0" b="0"/>
          <a:pathLst>
            <a:path>
              <a:moveTo>
                <a:pt x="2087521" y="0"/>
              </a:moveTo>
              <a:lnTo>
                <a:pt x="2087521" y="10806"/>
              </a:lnTo>
              <a:lnTo>
                <a:pt x="0" y="10806"/>
              </a:lnTo>
              <a:lnTo>
                <a:pt x="0" y="396792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7EF45-CC06-4A27-8D5F-C0544D5D948B}">
      <dsp:nvSpPr>
        <dsp:cNvPr id="0" name=""/>
        <dsp:cNvSpPr/>
      </dsp:nvSpPr>
      <dsp:spPr>
        <a:xfrm>
          <a:off x="2225972" y="0"/>
          <a:ext cx="3676054" cy="781474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7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Порівняльна</a:t>
          </a:r>
          <a:endParaRPr lang="uk-UA" sz="47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25972" y="0"/>
        <a:ext cx="3676054" cy="781474"/>
      </dsp:txXfrm>
    </dsp:sp>
    <dsp:sp modelId="{61B46336-F06D-408F-B598-61D4B726C2BF}">
      <dsp:nvSpPr>
        <dsp:cNvPr id="0" name=""/>
        <dsp:cNvSpPr/>
      </dsp:nvSpPr>
      <dsp:spPr>
        <a:xfrm>
          <a:off x="138451" y="1178266"/>
          <a:ext cx="3676054" cy="711812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7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ΔП=С1-С2</a:t>
          </a:r>
          <a:endParaRPr lang="uk-UA" sz="47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8451" y="1178266"/>
        <a:ext cx="3676054" cy="711812"/>
      </dsp:txXfrm>
    </dsp:sp>
    <dsp:sp modelId="{7AF125A9-9A46-4A81-8DC2-52A0F2FC10BE}">
      <dsp:nvSpPr>
        <dsp:cNvPr id="0" name=""/>
        <dsp:cNvSpPr/>
      </dsp:nvSpPr>
      <dsp:spPr>
        <a:xfrm>
          <a:off x="4026908" y="1191923"/>
          <a:ext cx="3676054" cy="739107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ΔК=К2-К1</a:t>
          </a:r>
          <a:endParaRPr lang="uk-UA" sz="4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26908" y="1191923"/>
        <a:ext cx="3676054" cy="739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60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38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646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965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919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4760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3105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320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921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182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401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766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722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676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833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950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749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39CC3-518E-47AC-8A3D-8A9B3AEBD924}" type="datetimeFigureOut">
              <a:rPr lang="uk-UA" smtClean="0"/>
              <a:t>02.07.2021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7FB9E-2F2F-4C52-84EC-7DAFD144E5E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024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677" y="2063932"/>
            <a:ext cx="8144134" cy="213279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cap="all" dirty="0" smtClean="0">
                <a:solidFill>
                  <a:schemeClr val="bg1"/>
                </a:solidFill>
              </a:rPr>
              <a:t> </a:t>
            </a:r>
            <a:r>
              <a:rPr lang="uk-UA" sz="4000" b="1" cap="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4. Виробнича </a:t>
            </a:r>
            <a:r>
              <a:rPr lang="uk-UA" sz="40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потужність підприємства</a:t>
            </a:r>
            <a:endParaRPr lang="uk-U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36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права власності на нематеріальні ресурси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114330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Ліцензійна угода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є договір між ліцензіаром (продавцем ліцензії) та ліцензіатом (покупцем) на право користування винаходом.</a:t>
            </a:r>
          </a:p>
          <a:p>
            <a:endParaRPr lang="uk-UA" dirty="0"/>
          </a:p>
        </p:txBody>
      </p:sp>
      <p:pic>
        <p:nvPicPr>
          <p:cNvPr id="4" name="Picture 2"/>
          <p:cNvPicPr/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7"/>
          <a:stretch/>
        </p:blipFill>
        <p:spPr bwMode="auto">
          <a:xfrm>
            <a:off x="395785" y="3697907"/>
            <a:ext cx="9621672" cy="2853017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7345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736980"/>
            <a:ext cx="10048521" cy="115177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4.4.  Інноваційні процеси на підприємстві та оцінка ефективності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245660" y="2237720"/>
            <a:ext cx="10048521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Інноваційні процеси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це  сукупність якісно нових, прогресивних змін, що відбуваються у виробничо-господарській системі.</a:t>
            </a:r>
            <a:endParaRPr lang="uk-UA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9" name="Групувати 8"/>
          <p:cNvGrpSpPr/>
          <p:nvPr/>
        </p:nvGrpSpPr>
        <p:grpSpPr>
          <a:xfrm>
            <a:off x="245660" y="3234519"/>
            <a:ext cx="10048521" cy="3384645"/>
            <a:chOff x="655093" y="3234519"/>
            <a:chExt cx="9444250" cy="3330053"/>
          </a:xfrm>
        </p:grpSpPr>
        <p:sp>
          <p:nvSpPr>
            <p:cNvPr id="7" name="Прямокутник 6"/>
            <p:cNvSpPr/>
            <p:nvPr/>
          </p:nvSpPr>
          <p:spPr>
            <a:xfrm>
              <a:off x="655093" y="3234519"/>
              <a:ext cx="9444250" cy="333005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8" name="Picture 22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79" t="5443" r="9203" b="45607"/>
            <a:stretch/>
          </p:blipFill>
          <p:spPr bwMode="auto">
            <a:xfrm>
              <a:off x="1196063" y="3234519"/>
              <a:ext cx="7956645" cy="2996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0045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иди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 технічних нововведень: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3179929" y="2179808"/>
            <a:ext cx="498143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Народногосподарська:</a:t>
            </a:r>
            <a:endParaRPr lang="uk-UA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3179929" y="3010007"/>
            <a:ext cx="4981432" cy="82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 </a:t>
            </a:r>
            <a:r>
              <a:rPr lang="uk-UA" sz="3200" b="1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н.г.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=Δ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/К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3179929" y="4112385"/>
            <a:ext cx="4981432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Госпрозрахункова 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комерційна):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3179929" y="5454303"/>
            <a:ext cx="4981432" cy="86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 </a:t>
            </a:r>
            <a:r>
              <a:rPr lang="uk-UA" sz="3200" b="1" baseline="-25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госпроз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=П/ВФ(С)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07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 ефективності технічних нововведень</a:t>
            </a:r>
            <a:endParaRPr lang="uk-UA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57653176"/>
              </p:ext>
            </p:extLst>
          </p:nvPr>
        </p:nvGraphicFramePr>
        <p:xfrm>
          <a:off x="1813636" y="2115404"/>
          <a:ext cx="8128000" cy="3316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3479183" y="4259900"/>
            <a:ext cx="4436518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бсолютна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1105469" y="5251383"/>
            <a:ext cx="9089409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Розрахунок абсолютної ефективності завершує процес вибору найефективнішого  варіанту технічних нововведень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026261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 ефект</a:t>
            </a:r>
            <a:endParaRPr lang="uk-UA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47917" y="356206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696751"/>
              </p:ext>
            </p:extLst>
          </p:nvPr>
        </p:nvGraphicFramePr>
        <p:xfrm>
          <a:off x="2857250" y="2270306"/>
          <a:ext cx="5390865" cy="892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3" imgW="1143000" imgH="215900" progId="Equation.3">
                  <p:embed/>
                </p:oleObj>
              </mc:Choice>
              <mc:Fallback>
                <p:oleObj name="Формула" r:id="rId3" imgW="1143000" imgH="215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50" y="2270306"/>
                        <a:ext cx="5390865" cy="89224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329255" y="3562066"/>
            <a:ext cx="644685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Із врахуванням чинника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часу: 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50" y="4594549"/>
            <a:ext cx="5390865" cy="10255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019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Вартісна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результатів: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903260" y="287967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981739"/>
              </p:ext>
            </p:extLst>
          </p:nvPr>
        </p:nvGraphicFramePr>
        <p:xfrm>
          <a:off x="3036945" y="2236482"/>
          <a:ext cx="4900612" cy="1286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Формула" r:id="rId3" imgW="1181100" imgH="368300" progId="Equation.3">
                  <p:embed/>
                </p:oleObj>
              </mc:Choice>
              <mc:Fallback>
                <p:oleObj name="Формула" r:id="rId3" imgW="1181100" imgH="368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945" y="2236482"/>
                        <a:ext cx="4900612" cy="128639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336857" y="3689016"/>
            <a:ext cx="630078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800" b="1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Ці результати є сумою основних (Р</a:t>
            </a:r>
            <a:r>
              <a:rPr lang="uk-UA" sz="2800" b="1" spc="-4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</a:t>
            </a:r>
            <a:r>
              <a:rPr lang="uk-UA" sz="2800" b="1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і супутніх (Р</a:t>
            </a:r>
            <a:r>
              <a:rPr lang="uk-UA" sz="2800" b="1" spc="-4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суп</a:t>
            </a:r>
            <a:r>
              <a:rPr lang="uk-UA" sz="2800" b="1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результатів:</a:t>
            </a:r>
            <a:endParaRPr lang="uk-UA" sz="2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03260" y="50919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337791"/>
              </p:ext>
            </p:extLst>
          </p:nvPr>
        </p:nvGraphicFramePr>
        <p:xfrm>
          <a:off x="3036945" y="4905202"/>
          <a:ext cx="4900612" cy="1094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Формула" r:id="rId5" imgW="1308100" imgH="241300" progId="Equation.3">
                  <p:embed/>
                </p:oleObj>
              </mc:Choice>
              <mc:Fallback>
                <p:oleObj name="Формула" r:id="rId5" imgW="13081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945" y="4905202"/>
                        <a:ext cx="4900612" cy="109451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4873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</a:t>
            </a:r>
            <a:r>
              <a:rPr lang="uk-UA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uk-UA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endParaRPr lang="uk-UA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80320" y="2344222"/>
            <a:ext cx="961386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для нових засобів праці тривалого </a:t>
            </a:r>
            <a:r>
              <a:rPr lang="uk-UA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використання: </a:t>
            </a:r>
            <a:endParaRPr lang="uk-UA" sz="2800" b="1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28975" y="45291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607934"/>
              </p:ext>
            </p:extLst>
          </p:nvPr>
        </p:nvGraphicFramePr>
        <p:xfrm>
          <a:off x="2353524" y="3179619"/>
          <a:ext cx="6724825" cy="103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Формула" r:id="rId3" imgW="1574800" imgH="241300" progId="Equation.3">
                  <p:embed/>
                </p:oleObj>
              </mc:Choice>
              <mc:Fallback>
                <p:oleObj name="Формула" r:id="rId3" imgW="15748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3524" y="3179619"/>
                        <a:ext cx="6724825" cy="103734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0319" y="4529136"/>
            <a:ext cx="961386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нових предметів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праці: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33650" y="56860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2" name="Об'є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888874"/>
              </p:ext>
            </p:extLst>
          </p:nvPr>
        </p:nvGraphicFramePr>
        <p:xfrm>
          <a:off x="2353525" y="5257800"/>
          <a:ext cx="6724824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Формула" r:id="rId5" imgW="1219200" imgH="444500" progId="Equation.3">
                  <p:embed/>
                </p:oleObj>
              </mc:Choice>
              <mc:Fallback>
                <p:oleObj name="Формула" r:id="rId5" imgW="12192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3525" y="5257800"/>
                        <a:ext cx="6724824" cy="112871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9399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Вартісна оцінка сукупних</a:t>
            </a:r>
            <a:r>
              <a:rPr lang="uk-UA" b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результатів: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490104"/>
              </p:ext>
            </p:extLst>
          </p:nvPr>
        </p:nvGraphicFramePr>
        <p:xfrm>
          <a:off x="2928939" y="2081913"/>
          <a:ext cx="5414962" cy="86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Формула" r:id="rId3" imgW="1435100" imgH="381000" progId="Equation.3">
                  <p:embed/>
                </p:oleObj>
              </mc:Choice>
              <mc:Fallback>
                <p:oleObj name="Формула" r:id="rId3" imgW="1435100" imgH="381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9" y="2081913"/>
                        <a:ext cx="5414962" cy="86073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1223848" y="3131989"/>
            <a:ext cx="8583953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uk-UA" sz="3200" b="1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Сумарні витрати на реалізацію заходу </a:t>
            </a:r>
            <a:r>
              <a:rPr lang="uk-UA" sz="3200" b="1" spc="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НТП: </a:t>
            </a:r>
            <a:endParaRPr lang="uk-UA" sz="32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53832" y="537721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74074"/>
              </p:ext>
            </p:extLst>
          </p:nvPr>
        </p:nvGraphicFramePr>
        <p:xfrm>
          <a:off x="2928938" y="3918807"/>
          <a:ext cx="5414962" cy="725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Формула" r:id="rId5" imgW="1435100" imgH="241300" progId="Equation.3">
                  <p:embed/>
                </p:oleObj>
              </mc:Choice>
              <mc:Fallback>
                <p:oleObj name="Формула" r:id="rId5" imgW="14351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3918807"/>
                        <a:ext cx="5414962" cy="725389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кутник 8"/>
          <p:cNvSpPr/>
          <p:nvPr/>
        </p:nvSpPr>
        <p:spPr>
          <a:xfrm>
            <a:off x="1195273" y="4752977"/>
            <a:ext cx="8583953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800" b="1" spc="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Витрати </a:t>
            </a:r>
            <a:r>
              <a:rPr lang="uk-UA" sz="2800" b="1" spc="3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виробництво і на </a:t>
            </a:r>
            <a:r>
              <a:rPr lang="uk-UA" sz="2800" b="1" spc="3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використання: </a:t>
            </a:r>
            <a:endParaRPr lang="uk-UA" sz="2800" b="1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071938" y="563576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'є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919664"/>
              </p:ext>
            </p:extLst>
          </p:nvPr>
        </p:nvGraphicFramePr>
        <p:xfrm>
          <a:off x="2928938" y="5478240"/>
          <a:ext cx="5414962" cy="1157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Формула" r:id="rId7" imgW="2234230" imgH="368140" progId="Equation.3">
                  <p:embed/>
                </p:oleObj>
              </mc:Choice>
              <mc:Fallback>
                <p:oleObj name="Формула" r:id="rId7" imgW="2234230" imgH="3681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5478240"/>
                        <a:ext cx="5414962" cy="115733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2238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Поточні витрати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321" y="2343150"/>
            <a:ext cx="961386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обчислення собівартості проектованої нової техніки: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3362817" y="3313799"/>
            <a:ext cx="4248867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15770" algn="l"/>
              </a:tabLst>
            </a:pPr>
            <a:r>
              <a:rPr lang="uk-UA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питомих ваг;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15770" algn="l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графоаналітичний;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15770" algn="l"/>
              </a:tabLst>
            </a:pPr>
            <a:r>
              <a:rPr lang="uk-UA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кореляційний;</a:t>
            </a:r>
            <a:endParaRPr lang="uk-UA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15770" algn="l"/>
              </a:tabLst>
            </a:pPr>
            <a:r>
              <a:rPr lang="uk-UA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планової калькуляції</a:t>
            </a:r>
            <a:r>
              <a:rPr lang="uk-UA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005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16" y="682388"/>
            <a:ext cx="10140287" cy="13238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заходів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НТП по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роках розрахункового періоду, розрахунок економічного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ефекту: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684228"/>
              </p:ext>
            </p:extLst>
          </p:nvPr>
        </p:nvGraphicFramePr>
        <p:xfrm>
          <a:off x="3514298" y="2210937"/>
          <a:ext cx="4094327" cy="859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Формула" r:id="rId3" imgW="1308100" imgH="469900" progId="Equation.3">
                  <p:embed/>
                </p:oleObj>
              </mc:Choice>
              <mc:Fallback>
                <p:oleObj name="Формула" r:id="rId3" imgW="13081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298" y="2210937"/>
                        <a:ext cx="4094327" cy="859809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704165"/>
              </p:ext>
            </p:extLst>
          </p:nvPr>
        </p:nvGraphicFramePr>
        <p:xfrm>
          <a:off x="3128747" y="3330054"/>
          <a:ext cx="4865427" cy="83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Формула" r:id="rId5" imgW="1943100" imgH="241300" progId="Equation.3">
                  <p:embed/>
                </p:oleObj>
              </mc:Choice>
              <mc:Fallback>
                <p:oleObj name="Формула" r:id="rId5" imgW="19431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747" y="3330054"/>
                        <a:ext cx="4865427" cy="83251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кутник 7"/>
          <p:cNvSpPr/>
          <p:nvPr/>
        </p:nvSpPr>
        <p:spPr>
          <a:xfrm>
            <a:off x="3128747" y="4421875"/>
            <a:ext cx="4865427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800" b="1" spc="1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 </a:t>
            </a:r>
            <a:r>
              <a:rPr lang="uk-UA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прибутку:</a:t>
            </a:r>
            <a:endParaRPr lang="uk-UA" sz="2800" b="1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'є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6041"/>
              </p:ext>
            </p:extLst>
          </p:nvPr>
        </p:nvGraphicFramePr>
        <p:xfrm>
          <a:off x="3128747" y="5204403"/>
          <a:ext cx="4865427" cy="68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Формула" r:id="rId7" imgW="1485900" imgH="228600" progId="Equation.3">
                  <p:embed/>
                </p:oleObj>
              </mc:Choice>
              <mc:Fallback>
                <p:oleObj name="Формула" r:id="rId7" imgW="14859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747" y="5204403"/>
                        <a:ext cx="4865427" cy="68238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07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4.1. Виробнича потужність підприємства та методи її вимірювання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0320" y="2156991"/>
            <a:ext cx="9613862" cy="296964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Виробнича потужність підприємства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це максимально можливий випуск продукції за  одиницю часу в натуральному вираженні в установлених планом номенклатурі і асортименті, при повному використанні виробничого обладнання і площ з урахуванням використання передової технології, покращання організації виробництва і праці, забезпечення високої якості продукції</a:t>
            </a:r>
            <a:r>
              <a:rPr lang="uk-UA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8359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Приріст 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прибутку: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383088"/>
              </p:ext>
            </p:extLst>
          </p:nvPr>
        </p:nvGraphicFramePr>
        <p:xfrm>
          <a:off x="680320" y="2587393"/>
          <a:ext cx="9978581" cy="84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Формула" r:id="rId3" imgW="2603160" imgH="215640" progId="Equation.3">
                  <p:embed/>
                </p:oleObj>
              </mc:Choice>
              <mc:Fallback>
                <p:oleObj name="Формула" r:id="rId3" imgW="2603160" imgH="215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20" y="2587393"/>
                        <a:ext cx="9978581" cy="84991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680319" y="3941121"/>
            <a:ext cx="9978581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spc="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Умовне  вивільнення  </a:t>
            </a:r>
            <a:r>
              <a:rPr lang="uk-UA" sz="3200" b="1" spc="3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працюючих:</a:t>
            </a:r>
            <a:r>
              <a:rPr lang="uk-UA" sz="3200" spc="3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32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030942"/>
              </p:ext>
            </p:extLst>
          </p:nvPr>
        </p:nvGraphicFramePr>
        <p:xfrm>
          <a:off x="680319" y="5174784"/>
          <a:ext cx="9978581" cy="1307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Формула" r:id="rId5" imgW="1866600" imgH="431640" progId="Equation.3">
                  <p:embed/>
                </p:oleObj>
              </mc:Choice>
              <mc:Fallback>
                <p:oleObj name="Формула" r:id="rId5" imgW="18666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19" y="5174784"/>
                        <a:ext cx="9978581" cy="1307789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2507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Економія капітальних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вкладень: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945693"/>
              </p:ext>
            </p:extLst>
          </p:nvPr>
        </p:nvGraphicFramePr>
        <p:xfrm>
          <a:off x="2975212" y="2130194"/>
          <a:ext cx="5264423" cy="1248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3" imgW="2044700" imgH="482600" progId="Equation.3">
                  <p:embed/>
                </p:oleObj>
              </mc:Choice>
              <mc:Fallback>
                <p:oleObj name="Формула" r:id="rId3" imgW="20447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5212" y="2130194"/>
                        <a:ext cx="5264423" cy="124877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680321" y="3674992"/>
            <a:ext cx="950090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Зниження матеріальних витрат </a:t>
            </a:r>
            <a:endParaRPr lang="uk-UA" sz="36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09719"/>
              </p:ext>
            </p:extLst>
          </p:nvPr>
        </p:nvGraphicFramePr>
        <p:xfrm>
          <a:off x="680321" y="4913195"/>
          <a:ext cx="9613861" cy="1248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5" imgW="1765300" imgH="215900" progId="Equation.3">
                  <p:embed/>
                </p:oleObj>
              </mc:Choice>
              <mc:Fallback>
                <p:oleObj name="Формула" r:id="rId5" imgW="1765300" imgH="215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21" y="4913195"/>
                        <a:ext cx="9613861" cy="124895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3228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 елементами для розрахунку виробничих потужностей являються: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</a:t>
            </a:r>
            <a:r>
              <a:rPr lang="uk-UA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 і його кількість по видам;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техніко-економічні показники використання машин і обладнання;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дійсний фонд часу роботи обладнання;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виробнича площа підприємства (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цехів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номенклатура, асортимент, програма випуску продукції.</a:t>
            </a:r>
          </a:p>
        </p:txBody>
      </p:sp>
    </p:spTree>
    <p:extLst>
      <p:ext uri="{BB962C8B-B14F-4D97-AF65-F5344CB8AC3E}">
        <p14:creationId xmlns:p14="http://schemas.microsoft.com/office/powerpoint/2010/main" val="87122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иробнича потужність: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8996" y="2983041"/>
            <a:ext cx="166565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127127"/>
              </p:ext>
            </p:extLst>
          </p:nvPr>
        </p:nvGraphicFramePr>
        <p:xfrm>
          <a:off x="100013" y="2623063"/>
          <a:ext cx="11758612" cy="811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Формула" r:id="rId3" imgW="3454200" imgH="241200" progId="Equation.3">
                  <p:embed/>
                </p:oleObj>
              </mc:Choice>
              <mc:Fallback>
                <p:oleObj name="Формула" r:id="rId3" imgW="34542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3" y="2623063"/>
                        <a:ext cx="11758612" cy="81139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'є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12341"/>
              </p:ext>
            </p:extLst>
          </p:nvPr>
        </p:nvGraphicFramePr>
        <p:xfrm>
          <a:off x="2465456" y="3945367"/>
          <a:ext cx="6564244" cy="1683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Формула" r:id="rId5" imgW="1295280" imgH="507960" progId="Equation.3">
                  <p:embed/>
                </p:oleObj>
              </mc:Choice>
              <mc:Fallback>
                <p:oleObj name="Формула" r:id="rId5" imgW="12952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456" y="3945367"/>
                        <a:ext cx="6564244" cy="168390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7345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661" y="766876"/>
            <a:ext cx="9613861" cy="10809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Виробнича потужність на кінець року (ВПкр):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434660" y="2102173"/>
            <a:ext cx="9613861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ВПкр.=ВПп.р.+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ВПввод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.-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ВПвивод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434659" y="2784980"/>
            <a:ext cx="9613861" cy="68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spc="-2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Середньорічну </a:t>
            </a:r>
            <a:r>
              <a:rPr lang="uk-UA" sz="3200" b="1" spc="-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виробничу потужність: 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06472" y="485860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004221"/>
              </p:ext>
            </p:extLst>
          </p:nvPr>
        </p:nvGraphicFramePr>
        <p:xfrm>
          <a:off x="434659" y="3594979"/>
          <a:ext cx="9613861" cy="1137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Формула" r:id="rId3" imgW="3848100" imgH="431800" progId="Equation.3">
                  <p:embed/>
                </p:oleObj>
              </mc:Choice>
              <mc:Fallback>
                <p:oleObj name="Формула" r:id="rId3" imgW="38481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59" y="3594979"/>
                        <a:ext cx="9613861" cy="113762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кутник 7"/>
          <p:cNvSpPr/>
          <p:nvPr/>
        </p:nvSpPr>
        <p:spPr>
          <a:xfrm>
            <a:off x="434659" y="4858602"/>
            <a:ext cx="961386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3200" b="1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Рівень використання ВП </a:t>
            </a:r>
            <a:r>
              <a:rPr lang="uk-UA" sz="3200" b="1" spc="-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'є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885076"/>
              </p:ext>
            </p:extLst>
          </p:nvPr>
        </p:nvGraphicFramePr>
        <p:xfrm>
          <a:off x="3111689" y="5640635"/>
          <a:ext cx="4067033" cy="1054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Формула" r:id="rId5" imgW="1117600" imgH="571500" progId="Equation.3">
                  <p:embed/>
                </p:oleObj>
              </mc:Choice>
              <mc:Fallback>
                <p:oleObj name="Формула" r:id="rId5" imgW="1117600" imgH="571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689" y="5640635"/>
                        <a:ext cx="4067033" cy="105489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7213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" y="682388"/>
            <a:ext cx="10144057" cy="115177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4.2. Поняття фінансових ресурсів підприємства. Джерела фінансування.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245660" y="2624119"/>
            <a:ext cx="10144058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Фінансові ресурси підприємства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це грошові кошти, які є в його розпорядженні і призначені для здійснення поточних затрат і затрат по розширеному відтворенню, платежів із  всіх зобов'язань та стимулювання працівників.</a:t>
            </a:r>
            <a:endParaRPr lang="uk-UA" sz="3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92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" t="10774" r="10831"/>
          <a:stretch/>
        </p:blipFill>
        <p:spPr bwMode="auto">
          <a:xfrm>
            <a:off x="450376" y="232012"/>
            <a:ext cx="9976513" cy="6482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523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753228"/>
            <a:ext cx="9898397" cy="10809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4.3. Види нематеріальних ресурсів підприємства.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l="20862" t="26072" r="23186" b="14247"/>
          <a:stretch/>
        </p:blipFill>
        <p:spPr bwMode="auto">
          <a:xfrm>
            <a:off x="1173707" y="2053216"/>
            <a:ext cx="8570794" cy="46068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1381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843" y="712284"/>
            <a:ext cx="9613861" cy="108093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Інтелектуальна власність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0321" y="2145804"/>
            <a:ext cx="9613861" cy="1238841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Нематеріальні активи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права власності і захист доступу до нематеріальних ресурсів підприємства та їх використання в господарській діяльності з метою одержання доходу.</a:t>
            </a:r>
          </a:p>
          <a:p>
            <a:endParaRPr lang="uk-UA" dirty="0"/>
          </a:p>
        </p:txBody>
      </p:sp>
      <p:grpSp>
        <p:nvGrpSpPr>
          <p:cNvPr id="14" name="Групувати 13"/>
          <p:cNvGrpSpPr/>
          <p:nvPr/>
        </p:nvGrpSpPr>
        <p:grpSpPr>
          <a:xfrm>
            <a:off x="1638582" y="2391464"/>
            <a:ext cx="7697337" cy="4779010"/>
            <a:chOff x="1638582" y="2364168"/>
            <a:chExt cx="7697337" cy="4779010"/>
          </a:xfrm>
        </p:grpSpPr>
        <p:graphicFrame>
          <p:nvGraphicFramePr>
            <p:cNvPr id="6" name="Схема 5"/>
            <p:cNvGraphicFramePr/>
            <p:nvPr>
              <p:extLst>
                <p:ext uri="{D42A27DB-BD31-4B8C-83A1-F6EECF244321}">
                  <p14:modId xmlns:p14="http://schemas.microsoft.com/office/powerpoint/2010/main" val="2261925410"/>
                </p:ext>
              </p:extLst>
            </p:nvPr>
          </p:nvGraphicFramePr>
          <p:xfrm>
            <a:off x="1638582" y="2364168"/>
            <a:ext cx="7697337" cy="477901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cxnSp>
          <p:nvCxnSpPr>
            <p:cNvPr id="8" name="Пряма сполучна лінія 7"/>
            <p:cNvCxnSpPr/>
            <p:nvPr/>
          </p:nvCxnSpPr>
          <p:spPr>
            <a:xfrm>
              <a:off x="3111690" y="5486400"/>
              <a:ext cx="1078173" cy="1774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566354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ін">
  <a:themeElements>
    <a:clrScheme name="Берлі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і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і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Берлін</Template>
  <TotalTime>136</TotalTime>
  <Words>410</Words>
  <Application>Microsoft Office PowerPoint</Application>
  <PresentationFormat>Широкоэкранный</PresentationFormat>
  <Paragraphs>61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Trebuchet MS</vt:lpstr>
      <vt:lpstr>Wingdings</vt:lpstr>
      <vt:lpstr>Берлін</vt:lpstr>
      <vt:lpstr>Формула</vt:lpstr>
      <vt:lpstr> Лекція 4. Виробнича потужність підприємства</vt:lpstr>
      <vt:lpstr>Тема 4.1. Виробнича потужність підприємства та методи її вимірювання</vt:lpstr>
      <vt:lpstr>Основними елементами для розрахунку виробничих потужностей являються:</vt:lpstr>
      <vt:lpstr>Виробнича потужність:</vt:lpstr>
      <vt:lpstr>Виробнича потужність на кінець року (ВПкр): </vt:lpstr>
      <vt:lpstr> Тема 4.2. Поняття фінансових ресурсів підприємства. Джерела фінансування. </vt:lpstr>
      <vt:lpstr>Презентация PowerPoint</vt:lpstr>
      <vt:lpstr>Тема 4.3. Види нематеріальних ресурсів підприємства.</vt:lpstr>
      <vt:lpstr>Інтелектуальна власність</vt:lpstr>
      <vt:lpstr>Реалізація права власності на нематеріальні ресурси </vt:lpstr>
      <vt:lpstr> Тема 4.4.  Інноваційні процеси на підприємстві та оцінка ефективності </vt:lpstr>
      <vt:lpstr>Види ефективності технічних нововведень:</vt:lpstr>
      <vt:lpstr>Види ефективності технічних нововведень</vt:lpstr>
      <vt:lpstr>Економічний ефект</vt:lpstr>
      <vt:lpstr> Вартісна оцінка результатів: </vt:lpstr>
      <vt:lpstr>Оцінка основних результатів</vt:lpstr>
      <vt:lpstr>Вартісна оцінка сукупних результатів:</vt:lpstr>
      <vt:lpstr>Поточні витрати</vt:lpstr>
      <vt:lpstr>Для заходів НТП по роках розрахункового періоду, розрахунок економічного ефекту: </vt:lpstr>
      <vt:lpstr>Приріст  прибутку:</vt:lpstr>
      <vt:lpstr>Економія капітальних вкладень: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Виробнича потужність підприємства</dc:title>
  <dc:creator>Ekaterina</dc:creator>
  <cp:lastModifiedBy>Пользователь Windows</cp:lastModifiedBy>
  <cp:revision>15</cp:revision>
  <dcterms:created xsi:type="dcterms:W3CDTF">2019-05-27T12:54:40Z</dcterms:created>
  <dcterms:modified xsi:type="dcterms:W3CDTF">2021-07-02T13:46:43Z</dcterms:modified>
</cp:coreProperties>
</file>