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6" r:id="rId2"/>
    <p:sldId id="266" r:id="rId3"/>
    <p:sldId id="283" r:id="rId4"/>
    <p:sldId id="267" r:id="rId5"/>
    <p:sldId id="284" r:id="rId6"/>
    <p:sldId id="285" r:id="rId7"/>
    <p:sldId id="281" r:id="rId8"/>
    <p:sldId id="268" r:id="rId9"/>
    <p:sldId id="272" r:id="rId10"/>
    <p:sldId id="286" r:id="rId11"/>
    <p:sldId id="269" r:id="rId12"/>
    <p:sldId id="291" r:id="rId13"/>
    <p:sldId id="288" r:id="rId14"/>
    <p:sldId id="282" r:id="rId15"/>
    <p:sldId id="289" r:id="rId16"/>
    <p:sldId id="290" r:id="rId17"/>
    <p:sldId id="292" r:id="rId18"/>
    <p:sldId id="270" r:id="rId19"/>
    <p:sldId id="287" r:id="rId20"/>
    <p:sldId id="271" r:id="rId21"/>
    <p:sldId id="273" r:id="rId22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45" roundtripDataSignature="AMtx7mjSHIu/4WhEr47mFRSAhFaWIeEq3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013B59C-8285-4F04-8D45-7462A389D8D4}" v="4" dt="2022-09-12T17:18:37.798"/>
  </p1510:revLst>
</p1510:revInfo>
</file>

<file path=ppt/tableStyles.xml><?xml version="1.0" encoding="utf-8"?>
<a:tblStyleLst xmlns:a="http://schemas.openxmlformats.org/drawingml/2006/main" def="{FE417319-FF4D-4F49-A59A-12AE3D68A55C}">
  <a:tblStyle styleId="{FE417319-FF4D-4F49-A59A-12AE3D68A55C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353" autoAdjust="0"/>
  </p:normalViewPr>
  <p:slideViewPr>
    <p:cSldViewPr snapToGrid="0">
      <p:cViewPr varScale="1">
        <p:scale>
          <a:sx n="83" d="100"/>
          <a:sy n="83" d="100"/>
        </p:scale>
        <p:origin x="648" y="4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3" d="100"/>
          <a:sy n="53" d="100"/>
        </p:scale>
        <p:origin x="2844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51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47" Type="http://schemas.openxmlformats.org/officeDocument/2006/relationships/viewProps" Target="viewProps.xml"/><Relationship Id="rId50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45" Type="http://customschemas.google.com/relationships/presentationmetadata" Target="meta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48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aleria" userId="d0ecc17ab89a771c" providerId="LiveId" clId="{B055C185-517C-4648-9EC4-57F3789D15C2}"/>
    <pc:docChg chg="undo custSel addSld delSld modSld sldOrd modMainMaster">
      <pc:chgData name="Valeria" userId="d0ecc17ab89a771c" providerId="LiveId" clId="{B055C185-517C-4648-9EC4-57F3789D15C2}" dt="2022-09-12T08:38:49.704" v="1199" actId="20577"/>
      <pc:docMkLst>
        <pc:docMk/>
      </pc:docMkLst>
      <pc:sldChg chg="modSp mod">
        <pc:chgData name="Valeria" userId="d0ecc17ab89a771c" providerId="LiveId" clId="{B055C185-517C-4648-9EC4-57F3789D15C2}" dt="2022-09-11T06:22:58.470" v="443" actId="1076"/>
        <pc:sldMkLst>
          <pc:docMk/>
          <pc:sldMk cId="0" sldId="256"/>
        </pc:sldMkLst>
        <pc:spChg chg="mod">
          <ac:chgData name="Valeria" userId="d0ecc17ab89a771c" providerId="LiveId" clId="{B055C185-517C-4648-9EC4-57F3789D15C2}" dt="2022-09-11T06:22:58.470" v="443" actId="1076"/>
          <ac:spMkLst>
            <pc:docMk/>
            <pc:sldMk cId="0" sldId="256"/>
            <ac:spMk id="101" creationId="{00000000-0000-0000-0000-000000000000}"/>
          </ac:spMkLst>
        </pc:spChg>
      </pc:sldChg>
      <pc:sldChg chg="del">
        <pc:chgData name="Valeria" userId="d0ecc17ab89a771c" providerId="LiveId" clId="{B055C185-517C-4648-9EC4-57F3789D15C2}" dt="2022-09-02T12:02:41.590" v="0" actId="2696"/>
        <pc:sldMkLst>
          <pc:docMk/>
          <pc:sldMk cId="0" sldId="257"/>
        </pc:sldMkLst>
      </pc:sldChg>
      <pc:sldChg chg="del">
        <pc:chgData name="Valeria" userId="d0ecc17ab89a771c" providerId="LiveId" clId="{B055C185-517C-4648-9EC4-57F3789D15C2}" dt="2022-09-02T12:02:41.590" v="0" actId="2696"/>
        <pc:sldMkLst>
          <pc:docMk/>
          <pc:sldMk cId="0" sldId="258"/>
        </pc:sldMkLst>
      </pc:sldChg>
      <pc:sldChg chg="del">
        <pc:chgData name="Valeria" userId="d0ecc17ab89a771c" providerId="LiveId" clId="{B055C185-517C-4648-9EC4-57F3789D15C2}" dt="2022-09-02T12:02:41.590" v="0" actId="2696"/>
        <pc:sldMkLst>
          <pc:docMk/>
          <pc:sldMk cId="0" sldId="259"/>
        </pc:sldMkLst>
      </pc:sldChg>
      <pc:sldChg chg="del">
        <pc:chgData name="Valeria" userId="d0ecc17ab89a771c" providerId="LiveId" clId="{B055C185-517C-4648-9EC4-57F3789D15C2}" dt="2022-09-02T12:02:41.590" v="0" actId="2696"/>
        <pc:sldMkLst>
          <pc:docMk/>
          <pc:sldMk cId="0" sldId="261"/>
        </pc:sldMkLst>
      </pc:sldChg>
      <pc:sldChg chg="modSp del mod chgLayout">
        <pc:chgData name="Valeria" userId="d0ecc17ab89a771c" providerId="LiveId" clId="{B055C185-517C-4648-9EC4-57F3789D15C2}" dt="2022-09-02T13:10:03.976" v="361" actId="2696"/>
        <pc:sldMkLst>
          <pc:docMk/>
          <pc:sldMk cId="0" sldId="262"/>
        </pc:sldMkLst>
        <pc:spChg chg="mod ord">
          <ac:chgData name="Valeria" userId="d0ecc17ab89a771c" providerId="LiveId" clId="{B055C185-517C-4648-9EC4-57F3789D15C2}" dt="2022-09-02T12:19:16.258" v="65" actId="207"/>
          <ac:spMkLst>
            <pc:docMk/>
            <pc:sldMk cId="0" sldId="262"/>
            <ac:spMk id="136" creationId="{00000000-0000-0000-0000-000000000000}"/>
          </ac:spMkLst>
        </pc:spChg>
        <pc:spChg chg="mod ord">
          <ac:chgData name="Valeria" userId="d0ecc17ab89a771c" providerId="LiveId" clId="{B055C185-517C-4648-9EC4-57F3789D15C2}" dt="2022-09-02T12:18:41.429" v="63" actId="700"/>
          <ac:spMkLst>
            <pc:docMk/>
            <pc:sldMk cId="0" sldId="262"/>
            <ac:spMk id="137" creationId="{00000000-0000-0000-0000-000000000000}"/>
          </ac:spMkLst>
        </pc:spChg>
      </pc:sldChg>
      <pc:sldChg chg="del">
        <pc:chgData name="Valeria" userId="d0ecc17ab89a771c" providerId="LiveId" clId="{B055C185-517C-4648-9EC4-57F3789D15C2}" dt="2022-09-02T13:11:12.761" v="389" actId="2696"/>
        <pc:sldMkLst>
          <pc:docMk/>
          <pc:sldMk cId="0" sldId="263"/>
        </pc:sldMkLst>
      </pc:sldChg>
      <pc:sldChg chg="del">
        <pc:chgData name="Valeria" userId="d0ecc17ab89a771c" providerId="LiveId" clId="{B055C185-517C-4648-9EC4-57F3789D15C2}" dt="2022-09-02T12:02:41.590" v="0" actId="2696"/>
        <pc:sldMkLst>
          <pc:docMk/>
          <pc:sldMk cId="3610687881" sldId="264"/>
        </pc:sldMkLst>
      </pc:sldChg>
      <pc:sldChg chg="addSp delSp modSp mod chgLayout">
        <pc:chgData name="Valeria" userId="d0ecc17ab89a771c" providerId="LiveId" clId="{B055C185-517C-4648-9EC4-57F3789D15C2}" dt="2022-09-11T06:46:47.438" v="597"/>
        <pc:sldMkLst>
          <pc:docMk/>
          <pc:sldMk cId="3576739660" sldId="266"/>
        </pc:sldMkLst>
        <pc:spChg chg="add del mod">
          <ac:chgData name="Valeria" userId="d0ecc17ab89a771c" providerId="LiveId" clId="{B055C185-517C-4648-9EC4-57F3789D15C2}" dt="2022-09-11T06:46:47.438" v="597"/>
          <ac:spMkLst>
            <pc:docMk/>
            <pc:sldMk cId="3576739660" sldId="266"/>
            <ac:spMk id="2" creationId="{BA78716A-6CE4-0677-AC6A-78DB47A2446A}"/>
          </ac:spMkLst>
        </pc:spChg>
        <pc:spChg chg="add del mod">
          <ac:chgData name="Valeria" userId="d0ecc17ab89a771c" providerId="LiveId" clId="{B055C185-517C-4648-9EC4-57F3789D15C2}" dt="2022-09-02T12:13:39.763" v="30" actId="767"/>
          <ac:spMkLst>
            <pc:docMk/>
            <pc:sldMk cId="3576739660" sldId="266"/>
            <ac:spMk id="3" creationId="{06E9CB1D-245D-CE06-4CC5-8BD11A331533}"/>
          </ac:spMkLst>
        </pc:spChg>
        <pc:spChg chg="add mod">
          <ac:chgData name="Valeria" userId="d0ecc17ab89a771c" providerId="LiveId" clId="{B055C185-517C-4648-9EC4-57F3789D15C2}" dt="2022-09-11T06:46:42.715" v="595" actId="113"/>
          <ac:spMkLst>
            <pc:docMk/>
            <pc:sldMk cId="3576739660" sldId="266"/>
            <ac:spMk id="6" creationId="{B4C76035-7333-E286-9A8F-902925948A37}"/>
          </ac:spMkLst>
        </pc:spChg>
        <pc:spChg chg="mod ord">
          <ac:chgData name="Valeria" userId="d0ecc17ab89a771c" providerId="LiveId" clId="{B055C185-517C-4648-9EC4-57F3789D15C2}" dt="2022-09-02T12:18:10.985" v="60" actId="255"/>
          <ac:spMkLst>
            <pc:docMk/>
            <pc:sldMk cId="3576739660" sldId="266"/>
            <ac:spMk id="142" creationId="{00000000-0000-0000-0000-000000000000}"/>
          </ac:spMkLst>
        </pc:spChg>
        <pc:spChg chg="mod ord">
          <ac:chgData name="Valeria" userId="d0ecc17ab89a771c" providerId="LiveId" clId="{B055C185-517C-4648-9EC4-57F3789D15C2}" dt="2022-09-02T12:44:29.516" v="153" actId="20577"/>
          <ac:spMkLst>
            <pc:docMk/>
            <pc:sldMk cId="3576739660" sldId="266"/>
            <ac:spMk id="143" creationId="{00000000-0000-0000-0000-000000000000}"/>
          </ac:spMkLst>
        </pc:spChg>
        <pc:picChg chg="add del">
          <ac:chgData name="Valeria" userId="d0ecc17ab89a771c" providerId="LiveId" clId="{B055C185-517C-4648-9EC4-57F3789D15C2}" dt="2022-09-02T12:41:03.109" v="75" actId="478"/>
          <ac:picMkLst>
            <pc:docMk/>
            <pc:sldMk cId="3576739660" sldId="266"/>
            <ac:picMk id="2" creationId="{0BDEA341-D383-49E8-B957-566B3457C03D}"/>
          </ac:picMkLst>
        </pc:picChg>
        <pc:picChg chg="add mod">
          <ac:chgData name="Valeria" userId="d0ecc17ab89a771c" providerId="LiveId" clId="{B055C185-517C-4648-9EC4-57F3789D15C2}" dt="2022-09-02T12:55:27.911" v="161" actId="1076"/>
          <ac:picMkLst>
            <pc:docMk/>
            <pc:sldMk cId="3576739660" sldId="266"/>
            <ac:picMk id="4" creationId="{3C99DAD1-3922-819C-AFB0-3DC01AA8A4BD}"/>
          </ac:picMkLst>
        </pc:picChg>
        <pc:picChg chg="add mod">
          <ac:chgData name="Valeria" userId="d0ecc17ab89a771c" providerId="LiveId" clId="{B055C185-517C-4648-9EC4-57F3789D15C2}" dt="2022-09-02T12:55:23.215" v="160" actId="14100"/>
          <ac:picMkLst>
            <pc:docMk/>
            <pc:sldMk cId="3576739660" sldId="266"/>
            <ac:picMk id="5" creationId="{1E2FDB29-61B2-7694-E944-7E1193057A4B}"/>
          </ac:picMkLst>
        </pc:picChg>
      </pc:sldChg>
      <pc:sldChg chg="addSp delSp modSp mod">
        <pc:chgData name="Valeria" userId="d0ecc17ab89a771c" providerId="LiveId" clId="{B055C185-517C-4648-9EC4-57F3789D15C2}" dt="2022-09-11T06:24:34.030" v="477" actId="14100"/>
        <pc:sldMkLst>
          <pc:docMk/>
          <pc:sldMk cId="3112733551" sldId="267"/>
        </pc:sldMkLst>
        <pc:spChg chg="add del">
          <ac:chgData name="Valeria" userId="d0ecc17ab89a771c" providerId="LiveId" clId="{B055C185-517C-4648-9EC4-57F3789D15C2}" dt="2022-09-02T13:09:02.806" v="346"/>
          <ac:spMkLst>
            <pc:docMk/>
            <pc:sldMk cId="3112733551" sldId="267"/>
            <ac:spMk id="3" creationId="{BEA2ECB5-60CD-E49C-8CA2-E5F56D2A1413}"/>
          </ac:spMkLst>
        </pc:spChg>
        <pc:spChg chg="add mod">
          <ac:chgData name="Valeria" userId="d0ecc17ab89a771c" providerId="LiveId" clId="{B055C185-517C-4648-9EC4-57F3789D15C2}" dt="2022-09-02T13:10:22.814" v="374" actId="20577"/>
          <ac:spMkLst>
            <pc:docMk/>
            <pc:sldMk cId="3112733551" sldId="267"/>
            <ac:spMk id="5" creationId="{F5547A69-F009-2F6D-30B0-DCB9738203C1}"/>
          </ac:spMkLst>
        </pc:spChg>
        <pc:spChg chg="del">
          <ac:chgData name="Valeria" userId="d0ecc17ab89a771c" providerId="LiveId" clId="{B055C185-517C-4648-9EC4-57F3789D15C2}" dt="2022-09-02T13:10:15.118" v="362" actId="478"/>
          <ac:spMkLst>
            <pc:docMk/>
            <pc:sldMk cId="3112733551" sldId="267"/>
            <ac:spMk id="142" creationId="{00000000-0000-0000-0000-000000000000}"/>
          </ac:spMkLst>
        </pc:spChg>
        <pc:spChg chg="mod">
          <ac:chgData name="Valeria" userId="d0ecc17ab89a771c" providerId="LiveId" clId="{B055C185-517C-4648-9EC4-57F3789D15C2}" dt="2022-09-11T06:24:34.030" v="477" actId="14100"/>
          <ac:spMkLst>
            <pc:docMk/>
            <pc:sldMk cId="3112733551" sldId="267"/>
            <ac:spMk id="143" creationId="{00000000-0000-0000-0000-000000000000}"/>
          </ac:spMkLst>
        </pc:spChg>
      </pc:sldChg>
      <pc:sldChg chg="addSp delSp modSp mod">
        <pc:chgData name="Valeria" userId="d0ecc17ab89a771c" providerId="LiveId" clId="{B055C185-517C-4648-9EC4-57F3789D15C2}" dt="2022-09-11T06:53:14.547" v="805" actId="207"/>
        <pc:sldMkLst>
          <pc:docMk/>
          <pc:sldMk cId="3133475089" sldId="268"/>
        </pc:sldMkLst>
        <pc:spChg chg="add mod">
          <ac:chgData name="Valeria" userId="d0ecc17ab89a771c" providerId="LiveId" clId="{B055C185-517C-4648-9EC4-57F3789D15C2}" dt="2022-09-11T06:41:36.656" v="579" actId="20577"/>
          <ac:spMkLst>
            <pc:docMk/>
            <pc:sldMk cId="3133475089" sldId="268"/>
            <ac:spMk id="4" creationId="{A9486BB4-AB40-7F13-70EB-8239BCB9CCA4}"/>
          </ac:spMkLst>
        </pc:spChg>
        <pc:spChg chg="add mod">
          <ac:chgData name="Valeria" userId="d0ecc17ab89a771c" providerId="LiveId" clId="{B055C185-517C-4648-9EC4-57F3789D15C2}" dt="2022-09-11T06:52:59.510" v="803" actId="1076"/>
          <ac:spMkLst>
            <pc:docMk/>
            <pc:sldMk cId="3133475089" sldId="268"/>
            <ac:spMk id="7" creationId="{A9FD6B6C-D2BF-D71E-6605-85A54A4A8D1B}"/>
          </ac:spMkLst>
        </pc:spChg>
        <pc:spChg chg="del">
          <ac:chgData name="Valeria" userId="d0ecc17ab89a771c" providerId="LiveId" clId="{B055C185-517C-4648-9EC4-57F3789D15C2}" dt="2022-09-11T06:41:30.066" v="568" actId="478"/>
          <ac:spMkLst>
            <pc:docMk/>
            <pc:sldMk cId="3133475089" sldId="268"/>
            <ac:spMk id="142" creationId="{00000000-0000-0000-0000-000000000000}"/>
          </ac:spMkLst>
        </pc:spChg>
        <pc:spChg chg="mod">
          <ac:chgData name="Valeria" userId="d0ecc17ab89a771c" providerId="LiveId" clId="{B055C185-517C-4648-9EC4-57F3789D15C2}" dt="2022-09-11T06:53:14.547" v="805" actId="207"/>
          <ac:spMkLst>
            <pc:docMk/>
            <pc:sldMk cId="3133475089" sldId="268"/>
            <ac:spMk id="143" creationId="{00000000-0000-0000-0000-000000000000}"/>
          </ac:spMkLst>
        </pc:spChg>
        <pc:picChg chg="del mod">
          <ac:chgData name="Valeria" userId="d0ecc17ab89a771c" providerId="LiveId" clId="{B055C185-517C-4648-9EC4-57F3789D15C2}" dt="2022-09-11T06:46:10" v="589" actId="478"/>
          <ac:picMkLst>
            <pc:docMk/>
            <pc:sldMk cId="3133475089" sldId="268"/>
            <ac:picMk id="2" creationId="{91F21DA3-49B0-44D7-A2EB-F7FB72B0C391}"/>
          </ac:picMkLst>
        </pc:picChg>
        <pc:picChg chg="add mod">
          <ac:chgData name="Valeria" userId="d0ecc17ab89a771c" providerId="LiveId" clId="{B055C185-517C-4648-9EC4-57F3789D15C2}" dt="2022-09-11T06:47:08.528" v="602" actId="1076"/>
          <ac:picMkLst>
            <pc:docMk/>
            <pc:sldMk cId="3133475089" sldId="268"/>
            <ac:picMk id="5" creationId="{FF043C05-FCAC-1734-0E85-0D5B89FEE442}"/>
          </ac:picMkLst>
        </pc:picChg>
        <pc:picChg chg="add mod">
          <ac:chgData name="Valeria" userId="d0ecc17ab89a771c" providerId="LiveId" clId="{B055C185-517C-4648-9EC4-57F3789D15C2}" dt="2022-09-11T06:47:44.352" v="606" actId="1076"/>
          <ac:picMkLst>
            <pc:docMk/>
            <pc:sldMk cId="3133475089" sldId="268"/>
            <ac:picMk id="6" creationId="{BA076768-A784-D874-80B9-A25591A482E4}"/>
          </ac:picMkLst>
        </pc:picChg>
      </pc:sldChg>
      <pc:sldChg chg="addSp delSp modSp mod">
        <pc:chgData name="Valeria" userId="d0ecc17ab89a771c" providerId="LiveId" clId="{B055C185-517C-4648-9EC4-57F3789D15C2}" dt="2022-09-11T08:30:56.446" v="954" actId="20577"/>
        <pc:sldMkLst>
          <pc:docMk/>
          <pc:sldMk cId="643418245" sldId="269"/>
        </pc:sldMkLst>
        <pc:spChg chg="add mod">
          <ac:chgData name="Valeria" userId="d0ecc17ab89a771c" providerId="LiveId" clId="{B055C185-517C-4648-9EC4-57F3789D15C2}" dt="2022-09-11T08:26:04.192" v="921" actId="207"/>
          <ac:spMkLst>
            <pc:docMk/>
            <pc:sldMk cId="643418245" sldId="269"/>
            <ac:spMk id="5" creationId="{A0B4990A-0780-F5D2-232B-B1B21EB908C3}"/>
          </ac:spMkLst>
        </pc:spChg>
        <pc:spChg chg="del">
          <ac:chgData name="Valeria" userId="d0ecc17ab89a771c" providerId="LiveId" clId="{B055C185-517C-4648-9EC4-57F3789D15C2}" dt="2022-09-11T08:23:24.835" v="854" actId="478"/>
          <ac:spMkLst>
            <pc:docMk/>
            <pc:sldMk cId="643418245" sldId="269"/>
            <ac:spMk id="142" creationId="{00000000-0000-0000-0000-000000000000}"/>
          </ac:spMkLst>
        </pc:spChg>
        <pc:spChg chg="mod">
          <ac:chgData name="Valeria" userId="d0ecc17ab89a771c" providerId="LiveId" clId="{B055C185-517C-4648-9EC4-57F3789D15C2}" dt="2022-09-11T08:30:56.446" v="954" actId="20577"/>
          <ac:spMkLst>
            <pc:docMk/>
            <pc:sldMk cId="643418245" sldId="269"/>
            <ac:spMk id="143" creationId="{00000000-0000-0000-0000-000000000000}"/>
          </ac:spMkLst>
        </pc:spChg>
        <pc:picChg chg="add mod">
          <ac:chgData name="Valeria" userId="d0ecc17ab89a771c" providerId="LiveId" clId="{B055C185-517C-4648-9EC4-57F3789D15C2}" dt="2022-09-11T08:25:06.517" v="906" actId="1076"/>
          <ac:picMkLst>
            <pc:docMk/>
            <pc:sldMk cId="643418245" sldId="269"/>
            <ac:picMk id="2" creationId="{EF7855CD-2866-B30A-66B7-BBF565ACF3B1}"/>
          </ac:picMkLst>
        </pc:picChg>
        <pc:picChg chg="del mod">
          <ac:chgData name="Valeria" userId="d0ecc17ab89a771c" providerId="LiveId" clId="{B055C185-517C-4648-9EC4-57F3789D15C2}" dt="2022-09-11T08:23:09.897" v="846" actId="478"/>
          <ac:picMkLst>
            <pc:docMk/>
            <pc:sldMk cId="643418245" sldId="269"/>
            <ac:picMk id="3" creationId="{42DA6420-336C-4BE8-8A51-A4BBD4506F2D}"/>
          </ac:picMkLst>
        </pc:picChg>
      </pc:sldChg>
      <pc:sldChg chg="addSp delSp modSp mod ord">
        <pc:chgData name="Valeria" userId="d0ecc17ab89a771c" providerId="LiveId" clId="{B055C185-517C-4648-9EC4-57F3789D15C2}" dt="2022-09-11T09:56:24.234" v="1170" actId="207"/>
        <pc:sldMkLst>
          <pc:docMk/>
          <pc:sldMk cId="1793935855" sldId="270"/>
        </pc:sldMkLst>
        <pc:spChg chg="add mod">
          <ac:chgData name="Valeria" userId="d0ecc17ab89a771c" providerId="LiveId" clId="{B055C185-517C-4648-9EC4-57F3789D15C2}" dt="2022-09-11T09:56:24.234" v="1170" actId="207"/>
          <ac:spMkLst>
            <pc:docMk/>
            <pc:sldMk cId="1793935855" sldId="270"/>
            <ac:spMk id="4" creationId="{B31947D4-398D-57C6-B0F8-9BFCFFF8FF0E}"/>
          </ac:spMkLst>
        </pc:spChg>
        <pc:spChg chg="del mod">
          <ac:chgData name="Valeria" userId="d0ecc17ab89a771c" providerId="LiveId" clId="{B055C185-517C-4648-9EC4-57F3789D15C2}" dt="2022-09-11T08:25:35.100" v="910" actId="478"/>
          <ac:spMkLst>
            <pc:docMk/>
            <pc:sldMk cId="1793935855" sldId="270"/>
            <ac:spMk id="7" creationId="{A671CF7F-FB10-42E8-BAEE-D805F93E17E4}"/>
          </ac:spMkLst>
        </pc:spChg>
        <pc:spChg chg="del">
          <ac:chgData name="Valeria" userId="d0ecc17ab89a771c" providerId="LiveId" clId="{B055C185-517C-4648-9EC4-57F3789D15C2}" dt="2022-09-11T08:25:43.807" v="913" actId="478"/>
          <ac:spMkLst>
            <pc:docMk/>
            <pc:sldMk cId="1793935855" sldId="270"/>
            <ac:spMk id="142" creationId="{00000000-0000-0000-0000-000000000000}"/>
          </ac:spMkLst>
        </pc:spChg>
        <pc:spChg chg="mod">
          <ac:chgData name="Valeria" userId="d0ecc17ab89a771c" providerId="LiveId" clId="{B055C185-517C-4648-9EC4-57F3789D15C2}" dt="2022-09-11T08:30:51.275" v="952" actId="20577"/>
          <ac:spMkLst>
            <pc:docMk/>
            <pc:sldMk cId="1793935855" sldId="270"/>
            <ac:spMk id="143" creationId="{00000000-0000-0000-0000-000000000000}"/>
          </ac:spMkLst>
        </pc:spChg>
        <pc:picChg chg="mod">
          <ac:chgData name="Valeria" userId="d0ecc17ab89a771c" providerId="LiveId" clId="{B055C185-517C-4648-9EC4-57F3789D15C2}" dt="2022-09-11T08:30:46.436" v="950" actId="1076"/>
          <ac:picMkLst>
            <pc:docMk/>
            <pc:sldMk cId="1793935855" sldId="270"/>
            <ac:picMk id="2" creationId="{6BEC96B1-F1B1-49AE-B9D6-E386205786F2}"/>
          </ac:picMkLst>
        </pc:picChg>
        <pc:picChg chg="del mod">
          <ac:chgData name="Valeria" userId="d0ecc17ab89a771c" providerId="LiveId" clId="{B055C185-517C-4648-9EC4-57F3789D15C2}" dt="2022-09-11T08:29:49.201" v="933" actId="478"/>
          <ac:picMkLst>
            <pc:docMk/>
            <pc:sldMk cId="1793935855" sldId="270"/>
            <ac:picMk id="5" creationId="{1E39D7A5-4618-4E7B-9E15-45B49A3FDBE0}"/>
          </ac:picMkLst>
        </pc:picChg>
        <pc:picChg chg="add del mod">
          <ac:chgData name="Valeria" userId="d0ecc17ab89a771c" providerId="LiveId" clId="{B055C185-517C-4648-9EC4-57F3789D15C2}" dt="2022-09-11T08:39:33.800" v="955" actId="478"/>
          <ac:picMkLst>
            <pc:docMk/>
            <pc:sldMk cId="1793935855" sldId="270"/>
            <ac:picMk id="6" creationId="{6AD83213-A97E-8972-DA5D-66FA898AA788}"/>
          </ac:picMkLst>
        </pc:picChg>
        <pc:picChg chg="add mod">
          <ac:chgData name="Valeria" userId="d0ecc17ab89a771c" providerId="LiveId" clId="{B055C185-517C-4648-9EC4-57F3789D15C2}" dt="2022-09-11T08:41:47.489" v="1010" actId="14100"/>
          <ac:picMkLst>
            <pc:docMk/>
            <pc:sldMk cId="1793935855" sldId="270"/>
            <ac:picMk id="8" creationId="{013907B7-A5AC-8316-521A-48A904533FAA}"/>
          </ac:picMkLst>
        </pc:picChg>
      </pc:sldChg>
      <pc:sldChg chg="addSp delSp modSp mod ord">
        <pc:chgData name="Valeria" userId="d0ecc17ab89a771c" providerId="LiveId" clId="{B055C185-517C-4648-9EC4-57F3789D15C2}" dt="2022-09-11T13:32:44.108" v="1184" actId="20577"/>
        <pc:sldMkLst>
          <pc:docMk/>
          <pc:sldMk cId="703232879" sldId="271"/>
        </pc:sldMkLst>
        <pc:spChg chg="add mod">
          <ac:chgData name="Valeria" userId="d0ecc17ab89a771c" providerId="LiveId" clId="{B055C185-517C-4648-9EC4-57F3789D15C2}" dt="2022-09-11T09:56:38.685" v="1172" actId="207"/>
          <ac:spMkLst>
            <pc:docMk/>
            <pc:sldMk cId="703232879" sldId="271"/>
            <ac:spMk id="5" creationId="{29F5F59A-F952-F7A7-210E-ACE802180CD5}"/>
          </ac:spMkLst>
        </pc:spChg>
        <pc:spChg chg="del">
          <ac:chgData name="Valeria" userId="d0ecc17ab89a771c" providerId="LiveId" clId="{B055C185-517C-4648-9EC4-57F3789D15C2}" dt="2022-09-11T08:52:42.369" v="1021" actId="478"/>
          <ac:spMkLst>
            <pc:docMk/>
            <pc:sldMk cId="703232879" sldId="271"/>
            <ac:spMk id="142" creationId="{00000000-0000-0000-0000-000000000000}"/>
          </ac:spMkLst>
        </pc:spChg>
        <pc:spChg chg="mod">
          <ac:chgData name="Valeria" userId="d0ecc17ab89a771c" providerId="LiveId" clId="{B055C185-517C-4648-9EC4-57F3789D15C2}" dt="2022-09-11T13:32:44.108" v="1184" actId="20577"/>
          <ac:spMkLst>
            <pc:docMk/>
            <pc:sldMk cId="703232879" sldId="271"/>
            <ac:spMk id="143" creationId="{00000000-0000-0000-0000-000000000000}"/>
          </ac:spMkLst>
        </pc:spChg>
        <pc:picChg chg="add mod">
          <ac:chgData name="Valeria" userId="d0ecc17ab89a771c" providerId="LiveId" clId="{B055C185-517C-4648-9EC4-57F3789D15C2}" dt="2022-09-11T08:54:27.091" v="1051" actId="1076"/>
          <ac:picMkLst>
            <pc:docMk/>
            <pc:sldMk cId="703232879" sldId="271"/>
            <ac:picMk id="2" creationId="{73B4818E-FC3F-E70F-19BD-8F67049FE0C1}"/>
          </ac:picMkLst>
        </pc:picChg>
        <pc:picChg chg="del mod">
          <ac:chgData name="Valeria" userId="d0ecc17ab89a771c" providerId="LiveId" clId="{B055C185-517C-4648-9EC4-57F3789D15C2}" dt="2022-09-11T08:52:27.835" v="1015" actId="478"/>
          <ac:picMkLst>
            <pc:docMk/>
            <pc:sldMk cId="703232879" sldId="271"/>
            <ac:picMk id="3" creationId="{B2DEE404-2AD3-4CC2-86FA-A4EA824FD4B2}"/>
          </ac:picMkLst>
        </pc:picChg>
      </pc:sldChg>
      <pc:sldChg chg="addSp delSp modSp mod">
        <pc:chgData name="Valeria" userId="d0ecc17ab89a771c" providerId="LiveId" clId="{B055C185-517C-4648-9EC4-57F3789D15C2}" dt="2022-09-11T08:40:52.137" v="974" actId="1076"/>
        <pc:sldMkLst>
          <pc:docMk/>
          <pc:sldMk cId="1541859394" sldId="272"/>
        </pc:sldMkLst>
        <pc:spChg chg="add mod">
          <ac:chgData name="Valeria" userId="d0ecc17ab89a771c" providerId="LiveId" clId="{B055C185-517C-4648-9EC4-57F3789D15C2}" dt="2022-09-11T06:48:19.454" v="630" actId="20577"/>
          <ac:spMkLst>
            <pc:docMk/>
            <pc:sldMk cId="1541859394" sldId="272"/>
            <ac:spMk id="3" creationId="{BAC0970D-5802-8B37-4478-C85632D5D3E8}"/>
          </ac:spMkLst>
        </pc:spChg>
        <pc:spChg chg="add mod">
          <ac:chgData name="Valeria" userId="d0ecc17ab89a771c" providerId="LiveId" clId="{B055C185-517C-4648-9EC4-57F3789D15C2}" dt="2022-09-11T06:51:17.595" v="791" actId="255"/>
          <ac:spMkLst>
            <pc:docMk/>
            <pc:sldMk cId="1541859394" sldId="272"/>
            <ac:spMk id="5" creationId="{C11D5E36-E7A8-3673-8E0E-FF0FDDDC769A}"/>
          </ac:spMkLst>
        </pc:spChg>
        <pc:spChg chg="del">
          <ac:chgData name="Valeria" userId="d0ecc17ab89a771c" providerId="LiveId" clId="{B055C185-517C-4648-9EC4-57F3789D15C2}" dt="2022-09-11T06:48:11.338" v="608" actId="478"/>
          <ac:spMkLst>
            <pc:docMk/>
            <pc:sldMk cId="1541859394" sldId="272"/>
            <ac:spMk id="142" creationId="{00000000-0000-0000-0000-000000000000}"/>
          </ac:spMkLst>
        </pc:spChg>
        <pc:spChg chg="mod">
          <ac:chgData name="Valeria" userId="d0ecc17ab89a771c" providerId="LiveId" clId="{B055C185-517C-4648-9EC4-57F3789D15C2}" dt="2022-09-11T06:53:10.321" v="804" actId="207"/>
          <ac:spMkLst>
            <pc:docMk/>
            <pc:sldMk cId="1541859394" sldId="272"/>
            <ac:spMk id="143" creationId="{00000000-0000-0000-0000-000000000000}"/>
          </ac:spMkLst>
        </pc:spChg>
        <pc:picChg chg="add mod">
          <ac:chgData name="Valeria" userId="d0ecc17ab89a771c" providerId="LiveId" clId="{B055C185-517C-4648-9EC4-57F3789D15C2}" dt="2022-09-11T08:40:52.137" v="974" actId="1076"/>
          <ac:picMkLst>
            <pc:docMk/>
            <pc:sldMk cId="1541859394" sldId="272"/>
            <ac:picMk id="6" creationId="{94875B8C-6D75-047D-0F77-7224BB242D4A}"/>
          </ac:picMkLst>
        </pc:picChg>
      </pc:sldChg>
      <pc:sldChg chg="modSp add del mod">
        <pc:chgData name="Valeria" userId="d0ecc17ab89a771c" providerId="LiveId" clId="{B055C185-517C-4648-9EC4-57F3789D15C2}" dt="2022-09-11T09:59:48.017" v="1180" actId="14100"/>
        <pc:sldMkLst>
          <pc:docMk/>
          <pc:sldMk cId="3831662125" sldId="273"/>
        </pc:sldMkLst>
        <pc:spChg chg="mod">
          <ac:chgData name="Valeria" userId="d0ecc17ab89a771c" providerId="LiveId" clId="{B055C185-517C-4648-9EC4-57F3789D15C2}" dt="2022-09-11T09:59:48.017" v="1180" actId="14100"/>
          <ac:spMkLst>
            <pc:docMk/>
            <pc:sldMk cId="3831662125" sldId="273"/>
            <ac:spMk id="8" creationId="{AE577FB1-C599-4E9B-874A-9191B494F468}"/>
          </ac:spMkLst>
        </pc:spChg>
      </pc:sldChg>
      <pc:sldChg chg="add del">
        <pc:chgData name="Valeria" userId="d0ecc17ab89a771c" providerId="LiveId" clId="{B055C185-517C-4648-9EC4-57F3789D15C2}" dt="2022-09-11T09:30:01.154" v="1068" actId="2696"/>
        <pc:sldMkLst>
          <pc:docMk/>
          <pc:sldMk cId="3418528830" sldId="274"/>
        </pc:sldMkLst>
      </pc:sldChg>
      <pc:sldChg chg="delSp add del mod">
        <pc:chgData name="Valeria" userId="d0ecc17ab89a771c" providerId="LiveId" clId="{B055C185-517C-4648-9EC4-57F3789D15C2}" dt="2022-09-11T09:32:51.618" v="1088" actId="2696"/>
        <pc:sldMkLst>
          <pc:docMk/>
          <pc:sldMk cId="3108873212" sldId="275"/>
        </pc:sldMkLst>
        <pc:picChg chg="del">
          <ac:chgData name="Valeria" userId="d0ecc17ab89a771c" providerId="LiveId" clId="{B055C185-517C-4648-9EC4-57F3789D15C2}" dt="2022-09-11T09:32:40.341" v="1084" actId="478"/>
          <ac:picMkLst>
            <pc:docMk/>
            <pc:sldMk cId="3108873212" sldId="275"/>
            <ac:picMk id="2" creationId="{6E01F47C-4C9F-45B8-A9B2-3404ED10DFAB}"/>
          </ac:picMkLst>
        </pc:picChg>
      </pc:sldChg>
      <pc:sldChg chg="add del">
        <pc:chgData name="Valeria" userId="d0ecc17ab89a771c" providerId="LiveId" clId="{B055C185-517C-4648-9EC4-57F3789D15C2}" dt="2022-09-11T09:34:35.693" v="1125" actId="2696"/>
        <pc:sldMkLst>
          <pc:docMk/>
          <pc:sldMk cId="1892549716" sldId="276"/>
        </pc:sldMkLst>
      </pc:sldChg>
      <pc:sldChg chg="del">
        <pc:chgData name="Valeria" userId="d0ecc17ab89a771c" providerId="LiveId" clId="{B055C185-517C-4648-9EC4-57F3789D15C2}" dt="2022-09-11T08:47:26.904" v="1011" actId="2696"/>
        <pc:sldMkLst>
          <pc:docMk/>
          <pc:sldMk cId="2771767988" sldId="277"/>
        </pc:sldMkLst>
      </pc:sldChg>
      <pc:sldChg chg="del">
        <pc:chgData name="Valeria" userId="d0ecc17ab89a771c" providerId="LiveId" clId="{B055C185-517C-4648-9EC4-57F3789D15C2}" dt="2022-09-11T08:47:26.904" v="1011" actId="2696"/>
        <pc:sldMkLst>
          <pc:docMk/>
          <pc:sldMk cId="841097817" sldId="278"/>
        </pc:sldMkLst>
      </pc:sldChg>
      <pc:sldChg chg="del">
        <pc:chgData name="Valeria" userId="d0ecc17ab89a771c" providerId="LiveId" clId="{B055C185-517C-4648-9EC4-57F3789D15C2}" dt="2022-09-11T08:47:26.904" v="1011" actId="2696"/>
        <pc:sldMkLst>
          <pc:docMk/>
          <pc:sldMk cId="4162749957" sldId="279"/>
        </pc:sldMkLst>
      </pc:sldChg>
      <pc:sldChg chg="del">
        <pc:chgData name="Valeria" userId="d0ecc17ab89a771c" providerId="LiveId" clId="{B055C185-517C-4648-9EC4-57F3789D15C2}" dt="2022-09-11T08:47:26.904" v="1011" actId="2696"/>
        <pc:sldMkLst>
          <pc:docMk/>
          <pc:sldMk cId="3687453917" sldId="280"/>
        </pc:sldMkLst>
      </pc:sldChg>
      <pc:sldChg chg="addSp delSp modSp mod">
        <pc:chgData name="Valeria" userId="d0ecc17ab89a771c" providerId="LiveId" clId="{B055C185-517C-4648-9EC4-57F3789D15C2}" dt="2022-09-11T06:53:17.938" v="806" actId="207"/>
        <pc:sldMkLst>
          <pc:docMk/>
          <pc:sldMk cId="863372468" sldId="281"/>
        </pc:sldMkLst>
        <pc:spChg chg="add mod">
          <ac:chgData name="Valeria" userId="d0ecc17ab89a771c" providerId="LiveId" clId="{B055C185-517C-4648-9EC4-57F3789D15C2}" dt="2022-09-11T06:39:09.971" v="520" actId="20577"/>
          <ac:spMkLst>
            <pc:docMk/>
            <pc:sldMk cId="863372468" sldId="281"/>
            <ac:spMk id="6" creationId="{2DB1734D-A004-2F2B-803D-4DDAA9416191}"/>
          </ac:spMkLst>
        </pc:spChg>
        <pc:spChg chg="add mod">
          <ac:chgData name="Valeria" userId="d0ecc17ab89a771c" providerId="LiveId" clId="{B055C185-517C-4648-9EC4-57F3789D15C2}" dt="2022-09-11T06:40:39.683" v="556" actId="1076"/>
          <ac:spMkLst>
            <pc:docMk/>
            <pc:sldMk cId="863372468" sldId="281"/>
            <ac:spMk id="7" creationId="{B6E42769-8F2F-535E-258F-77C3958515EF}"/>
          </ac:spMkLst>
        </pc:spChg>
        <pc:spChg chg="add mod">
          <ac:chgData name="Valeria" userId="d0ecc17ab89a771c" providerId="LiveId" clId="{B055C185-517C-4648-9EC4-57F3789D15C2}" dt="2022-09-11T06:40:51.890" v="560" actId="1076"/>
          <ac:spMkLst>
            <pc:docMk/>
            <pc:sldMk cId="863372468" sldId="281"/>
            <ac:spMk id="9" creationId="{3FC25F92-613F-1B23-E8DA-BBC32746B074}"/>
          </ac:spMkLst>
        </pc:spChg>
        <pc:spChg chg="del">
          <ac:chgData name="Valeria" userId="d0ecc17ab89a771c" providerId="LiveId" clId="{B055C185-517C-4648-9EC4-57F3789D15C2}" dt="2022-09-11T06:39:02.067" v="499" actId="478"/>
          <ac:spMkLst>
            <pc:docMk/>
            <pc:sldMk cId="863372468" sldId="281"/>
            <ac:spMk id="142" creationId="{00000000-0000-0000-0000-000000000000}"/>
          </ac:spMkLst>
        </pc:spChg>
        <pc:spChg chg="mod">
          <ac:chgData name="Valeria" userId="d0ecc17ab89a771c" providerId="LiveId" clId="{B055C185-517C-4648-9EC4-57F3789D15C2}" dt="2022-09-11T06:53:17.938" v="806" actId="207"/>
          <ac:spMkLst>
            <pc:docMk/>
            <pc:sldMk cId="863372468" sldId="281"/>
            <ac:spMk id="143" creationId="{00000000-0000-0000-0000-000000000000}"/>
          </ac:spMkLst>
        </pc:spChg>
        <pc:picChg chg="add mod">
          <ac:chgData name="Valeria" userId="d0ecc17ab89a771c" providerId="LiveId" clId="{B055C185-517C-4648-9EC4-57F3789D15C2}" dt="2022-09-11T06:40:41.969" v="557" actId="1076"/>
          <ac:picMkLst>
            <pc:docMk/>
            <pc:sldMk cId="863372468" sldId="281"/>
            <ac:picMk id="2" creationId="{E4405E1E-30AD-8654-8152-B1B9AA40E244}"/>
          </ac:picMkLst>
        </pc:picChg>
        <pc:picChg chg="del mod">
          <ac:chgData name="Valeria" userId="d0ecc17ab89a771c" providerId="LiveId" clId="{B055C185-517C-4648-9EC4-57F3789D15C2}" dt="2022-09-11T06:38:22.462" v="489" actId="478"/>
          <ac:picMkLst>
            <pc:docMk/>
            <pc:sldMk cId="863372468" sldId="281"/>
            <ac:picMk id="3" creationId="{F52D80C1-F391-4CAB-937A-27F70CCBB542}"/>
          </ac:picMkLst>
        </pc:picChg>
        <pc:picChg chg="add mod">
          <ac:chgData name="Valeria" userId="d0ecc17ab89a771c" providerId="LiveId" clId="{B055C185-517C-4648-9EC4-57F3789D15C2}" dt="2022-09-11T06:40:56.066" v="561" actId="1076"/>
          <ac:picMkLst>
            <pc:docMk/>
            <pc:sldMk cId="863372468" sldId="281"/>
            <ac:picMk id="4" creationId="{C443CC8D-6E23-FA41-4A7E-8612A63CE12E}"/>
          </ac:picMkLst>
        </pc:picChg>
      </pc:sldChg>
      <pc:sldChg chg="del">
        <pc:chgData name="Valeria" userId="d0ecc17ab89a771c" providerId="LiveId" clId="{B055C185-517C-4648-9EC4-57F3789D15C2}" dt="2022-09-02T12:02:41.590" v="0" actId="2696"/>
        <pc:sldMkLst>
          <pc:docMk/>
          <pc:sldMk cId="941353472" sldId="282"/>
        </pc:sldMkLst>
      </pc:sldChg>
      <pc:sldChg chg="new del">
        <pc:chgData name="Valeria" userId="d0ecc17ab89a771c" providerId="LiveId" clId="{B055C185-517C-4648-9EC4-57F3789D15C2}" dt="2022-09-02T13:10:27.359" v="375" actId="2696"/>
        <pc:sldMkLst>
          <pc:docMk/>
          <pc:sldMk cId="1244627615" sldId="282"/>
        </pc:sldMkLst>
      </pc:sldChg>
      <pc:sldChg chg="add">
        <pc:chgData name="Valeria" userId="d0ecc17ab89a771c" providerId="LiveId" clId="{B055C185-517C-4648-9EC4-57F3789D15C2}" dt="2022-09-11T09:29:31.089" v="1066"/>
        <pc:sldMkLst>
          <pc:docMk/>
          <pc:sldMk cId="3692342933" sldId="282"/>
        </pc:sldMkLst>
      </pc:sldChg>
      <pc:sldChg chg="addSp delSp modSp new del mod modClrScheme chgLayout">
        <pc:chgData name="Valeria" userId="d0ecc17ab89a771c" providerId="LiveId" clId="{B055C185-517C-4648-9EC4-57F3789D15C2}" dt="2022-09-02T12:13:19.160" v="27" actId="2696"/>
        <pc:sldMkLst>
          <pc:docMk/>
          <pc:sldMk cId="3931227820" sldId="282"/>
        </pc:sldMkLst>
        <pc:spChg chg="add del">
          <ac:chgData name="Valeria" userId="d0ecc17ab89a771c" providerId="LiveId" clId="{B055C185-517C-4648-9EC4-57F3789D15C2}" dt="2022-09-02T12:07:20.695" v="13"/>
          <ac:spMkLst>
            <pc:docMk/>
            <pc:sldMk cId="3931227820" sldId="282"/>
            <ac:spMk id="3" creationId="{58D1E956-BA76-7D99-82AA-9A81195660CC}"/>
          </ac:spMkLst>
        </pc:spChg>
        <pc:spChg chg="add del mod">
          <ac:chgData name="Valeria" userId="d0ecc17ab89a771c" providerId="LiveId" clId="{B055C185-517C-4648-9EC4-57F3789D15C2}" dt="2022-09-02T12:07:00.601" v="8" actId="26606"/>
          <ac:spMkLst>
            <pc:docMk/>
            <pc:sldMk cId="3931227820" sldId="282"/>
            <ac:spMk id="6" creationId="{7A4AAA0E-C7D0-6295-39DE-188EB1ED0D55}"/>
          </ac:spMkLst>
        </pc:spChg>
        <pc:spChg chg="add del mod">
          <ac:chgData name="Valeria" userId="d0ecc17ab89a771c" providerId="LiveId" clId="{B055C185-517C-4648-9EC4-57F3789D15C2}" dt="2022-09-02T12:07:00.601" v="8" actId="26606"/>
          <ac:spMkLst>
            <pc:docMk/>
            <pc:sldMk cId="3931227820" sldId="282"/>
            <ac:spMk id="8" creationId="{05D6E509-9F3D-CDBB-86B5-20A5C2AE6420}"/>
          </ac:spMkLst>
        </pc:spChg>
        <pc:spChg chg="add del mod">
          <ac:chgData name="Valeria" userId="d0ecc17ab89a771c" providerId="LiveId" clId="{B055C185-517C-4648-9EC4-57F3789D15C2}" dt="2022-09-02T12:07:27.408" v="14" actId="26606"/>
          <ac:spMkLst>
            <pc:docMk/>
            <pc:sldMk cId="3931227820" sldId="282"/>
            <ac:spMk id="10" creationId="{B57650EB-B84C-FA67-5B8A-52885F26B0E5}"/>
          </ac:spMkLst>
        </pc:spChg>
      </pc:sldChg>
      <pc:sldChg chg="modSp new del mod">
        <pc:chgData name="Valeria" userId="d0ecc17ab89a771c" providerId="LiveId" clId="{B055C185-517C-4648-9EC4-57F3789D15C2}" dt="2022-09-02T12:55:37.665" v="162" actId="2696"/>
        <pc:sldMkLst>
          <pc:docMk/>
          <pc:sldMk cId="233614075" sldId="283"/>
        </pc:sldMkLst>
        <pc:spChg chg="mod">
          <ac:chgData name="Valeria" userId="d0ecc17ab89a771c" providerId="LiveId" clId="{B055C185-517C-4648-9EC4-57F3789D15C2}" dt="2022-09-02T12:40:12.486" v="70"/>
          <ac:spMkLst>
            <pc:docMk/>
            <pc:sldMk cId="233614075" sldId="283"/>
            <ac:spMk id="2" creationId="{4E058A4C-92CC-9339-5090-038D636340E4}"/>
          </ac:spMkLst>
        </pc:spChg>
        <pc:spChg chg="mod">
          <ac:chgData name="Valeria" userId="d0ecc17ab89a771c" providerId="LiveId" clId="{B055C185-517C-4648-9EC4-57F3789D15C2}" dt="2022-09-02T12:40:21.756" v="74" actId="20577"/>
          <ac:spMkLst>
            <pc:docMk/>
            <pc:sldMk cId="233614075" sldId="283"/>
            <ac:spMk id="3" creationId="{6C3B6D1A-D305-0672-73F7-C2D360BE536C}"/>
          </ac:spMkLst>
        </pc:spChg>
      </pc:sldChg>
      <pc:sldChg chg="del">
        <pc:chgData name="Valeria" userId="d0ecc17ab89a771c" providerId="LiveId" clId="{B055C185-517C-4648-9EC4-57F3789D15C2}" dt="2022-09-02T12:02:41.590" v="0" actId="2696"/>
        <pc:sldMkLst>
          <pc:docMk/>
          <pc:sldMk cId="1707028684" sldId="283"/>
        </pc:sldMkLst>
      </pc:sldChg>
      <pc:sldChg chg="addSp delSp modSp new mod">
        <pc:chgData name="Valeria" userId="d0ecc17ab89a771c" providerId="LiveId" clId="{B055C185-517C-4648-9EC4-57F3789D15C2}" dt="2022-09-11T10:00:18.660" v="1182" actId="207"/>
        <pc:sldMkLst>
          <pc:docMk/>
          <pc:sldMk cId="2311268430" sldId="283"/>
        </pc:sldMkLst>
        <pc:spChg chg="mod">
          <ac:chgData name="Valeria" userId="d0ecc17ab89a771c" providerId="LiveId" clId="{B055C185-517C-4648-9EC4-57F3789D15C2}" dt="2022-09-02T13:09:41.007" v="359" actId="20577"/>
          <ac:spMkLst>
            <pc:docMk/>
            <pc:sldMk cId="2311268430" sldId="283"/>
            <ac:spMk id="2" creationId="{5ADB20B6-99AF-80FF-75F2-D53004A2989B}"/>
          </ac:spMkLst>
        </pc:spChg>
        <pc:spChg chg="mod">
          <ac:chgData name="Valeria" userId="d0ecc17ab89a771c" providerId="LiveId" clId="{B055C185-517C-4648-9EC4-57F3789D15C2}" dt="2022-09-11T10:00:18.660" v="1182" actId="207"/>
          <ac:spMkLst>
            <pc:docMk/>
            <pc:sldMk cId="2311268430" sldId="283"/>
            <ac:spMk id="3" creationId="{3F2539B2-E67E-CFC2-3754-74ECBB353BF9}"/>
          </ac:spMkLst>
        </pc:spChg>
        <pc:spChg chg="add del mod">
          <ac:chgData name="Valeria" userId="d0ecc17ab89a771c" providerId="LiveId" clId="{B055C185-517C-4648-9EC4-57F3789D15C2}" dt="2022-09-02T12:56:06.996" v="170"/>
          <ac:spMkLst>
            <pc:docMk/>
            <pc:sldMk cId="2311268430" sldId="283"/>
            <ac:spMk id="5" creationId="{BCB32E68-987D-2319-03E7-BB0992B28A3C}"/>
          </ac:spMkLst>
        </pc:spChg>
        <pc:spChg chg="add mod">
          <ac:chgData name="Valeria" userId="d0ecc17ab89a771c" providerId="LiveId" clId="{B055C185-517C-4648-9EC4-57F3789D15C2}" dt="2022-09-11T06:39:23.924" v="523" actId="114"/>
          <ac:spMkLst>
            <pc:docMk/>
            <pc:sldMk cId="2311268430" sldId="283"/>
            <ac:spMk id="8" creationId="{40A85749-EF75-1165-2066-5F4D17037603}"/>
          </ac:spMkLst>
        </pc:spChg>
        <pc:picChg chg="add mod">
          <ac:chgData name="Valeria" userId="d0ecc17ab89a771c" providerId="LiveId" clId="{B055C185-517C-4648-9EC4-57F3789D15C2}" dt="2022-09-02T13:07:23.764" v="340" actId="1076"/>
          <ac:picMkLst>
            <pc:docMk/>
            <pc:sldMk cId="2311268430" sldId="283"/>
            <ac:picMk id="6" creationId="{3100F887-A22E-EC1F-B91C-737EADDD57C1}"/>
          </ac:picMkLst>
        </pc:picChg>
        <pc:picChg chg="add mod">
          <ac:chgData name="Valeria" userId="d0ecc17ab89a771c" providerId="LiveId" clId="{B055C185-517C-4648-9EC4-57F3789D15C2}" dt="2022-09-02T13:07:26.284" v="341" actId="1076"/>
          <ac:picMkLst>
            <pc:docMk/>
            <pc:sldMk cId="2311268430" sldId="283"/>
            <ac:picMk id="7" creationId="{6044DC78-4D55-F52B-072C-D4DC452724AE}"/>
          </ac:picMkLst>
        </pc:picChg>
      </pc:sldChg>
      <pc:sldChg chg="new del">
        <pc:chgData name="Valeria" userId="d0ecc17ab89a771c" providerId="LiveId" clId="{B055C185-517C-4648-9EC4-57F3789D15C2}" dt="2022-09-02T12:08:23.898" v="16" actId="680"/>
        <pc:sldMkLst>
          <pc:docMk/>
          <pc:sldMk cId="3010416760" sldId="283"/>
        </pc:sldMkLst>
      </pc:sldChg>
      <pc:sldChg chg="modSp new mod">
        <pc:chgData name="Valeria" userId="d0ecc17ab89a771c" providerId="LiveId" clId="{B055C185-517C-4648-9EC4-57F3789D15C2}" dt="2022-09-12T08:38:49.704" v="1199" actId="20577"/>
        <pc:sldMkLst>
          <pc:docMk/>
          <pc:sldMk cId="294271348" sldId="284"/>
        </pc:sldMkLst>
        <pc:spChg chg="mod">
          <ac:chgData name="Valeria" userId="d0ecc17ab89a771c" providerId="LiveId" clId="{B055C185-517C-4648-9EC4-57F3789D15C2}" dt="2022-09-02T13:11:19.781" v="399" actId="20577"/>
          <ac:spMkLst>
            <pc:docMk/>
            <pc:sldMk cId="294271348" sldId="284"/>
            <ac:spMk id="2" creationId="{6F9485AA-A5DB-99BE-4D59-22EBB1390EB4}"/>
          </ac:spMkLst>
        </pc:spChg>
        <pc:spChg chg="mod">
          <ac:chgData name="Valeria" userId="d0ecc17ab89a771c" providerId="LiveId" clId="{B055C185-517C-4648-9EC4-57F3789D15C2}" dt="2022-09-12T08:38:49.704" v="1199" actId="20577"/>
          <ac:spMkLst>
            <pc:docMk/>
            <pc:sldMk cId="294271348" sldId="284"/>
            <ac:spMk id="3" creationId="{CFFBAA60-9953-7413-0AA2-9209F2728AA2}"/>
          </ac:spMkLst>
        </pc:spChg>
      </pc:sldChg>
      <pc:sldChg chg="del">
        <pc:chgData name="Valeria" userId="d0ecc17ab89a771c" providerId="LiveId" clId="{B055C185-517C-4648-9EC4-57F3789D15C2}" dt="2022-09-02T12:02:41.590" v="0" actId="2696"/>
        <pc:sldMkLst>
          <pc:docMk/>
          <pc:sldMk cId="3809861293" sldId="284"/>
        </pc:sldMkLst>
      </pc:sldChg>
      <pc:sldChg chg="modSp new mod">
        <pc:chgData name="Valeria" userId="d0ecc17ab89a771c" providerId="LiveId" clId="{B055C185-517C-4648-9EC4-57F3789D15C2}" dt="2022-09-11T06:25:33.523" v="482" actId="2711"/>
        <pc:sldMkLst>
          <pc:docMk/>
          <pc:sldMk cId="1655519597" sldId="285"/>
        </pc:sldMkLst>
        <pc:spChg chg="mod">
          <ac:chgData name="Valeria" userId="d0ecc17ab89a771c" providerId="LiveId" clId="{B055C185-517C-4648-9EC4-57F3789D15C2}" dt="2022-09-02T13:11:31.010" v="422" actId="20577"/>
          <ac:spMkLst>
            <pc:docMk/>
            <pc:sldMk cId="1655519597" sldId="285"/>
            <ac:spMk id="2" creationId="{441516A6-5C16-83E1-1890-118294A02984}"/>
          </ac:spMkLst>
        </pc:spChg>
        <pc:spChg chg="mod">
          <ac:chgData name="Valeria" userId="d0ecc17ab89a771c" providerId="LiveId" clId="{B055C185-517C-4648-9EC4-57F3789D15C2}" dt="2022-09-11T06:25:33.523" v="482" actId="2711"/>
          <ac:spMkLst>
            <pc:docMk/>
            <pc:sldMk cId="1655519597" sldId="285"/>
            <ac:spMk id="3" creationId="{91E83033-8331-9CBB-5F0A-E892C7BDC521}"/>
          </ac:spMkLst>
        </pc:spChg>
      </pc:sldChg>
      <pc:sldChg chg="del">
        <pc:chgData name="Valeria" userId="d0ecc17ab89a771c" providerId="LiveId" clId="{B055C185-517C-4648-9EC4-57F3789D15C2}" dt="2022-09-02T12:02:41.590" v="0" actId="2696"/>
        <pc:sldMkLst>
          <pc:docMk/>
          <pc:sldMk cId="2646792461" sldId="285"/>
        </pc:sldMkLst>
      </pc:sldChg>
      <pc:sldChg chg="addSp delSp modSp add mod">
        <pc:chgData name="Valeria" userId="d0ecc17ab89a771c" providerId="LiveId" clId="{B055C185-517C-4648-9EC4-57F3789D15C2}" dt="2022-09-11T06:54:28.142" v="844" actId="14100"/>
        <pc:sldMkLst>
          <pc:docMk/>
          <pc:sldMk cId="1233280583" sldId="286"/>
        </pc:sldMkLst>
        <pc:spChg chg="mod">
          <ac:chgData name="Valeria" userId="d0ecc17ab89a771c" providerId="LiveId" clId="{B055C185-517C-4648-9EC4-57F3789D15C2}" dt="2022-09-11T06:54:01.257" v="842" actId="20577"/>
          <ac:spMkLst>
            <pc:docMk/>
            <pc:sldMk cId="1233280583" sldId="286"/>
            <ac:spMk id="3" creationId="{BAC0970D-5802-8B37-4478-C85632D5D3E8}"/>
          </ac:spMkLst>
        </pc:spChg>
        <pc:spChg chg="del">
          <ac:chgData name="Valeria" userId="d0ecc17ab89a771c" providerId="LiveId" clId="{B055C185-517C-4648-9EC4-57F3789D15C2}" dt="2022-09-11T06:53:29.081" v="807" actId="478"/>
          <ac:spMkLst>
            <pc:docMk/>
            <pc:sldMk cId="1233280583" sldId="286"/>
            <ac:spMk id="143" creationId="{00000000-0000-0000-0000-000000000000}"/>
          </ac:spMkLst>
        </pc:spChg>
        <pc:picChg chg="add mod">
          <ac:chgData name="Valeria" userId="d0ecc17ab89a771c" providerId="LiveId" clId="{B055C185-517C-4648-9EC4-57F3789D15C2}" dt="2022-09-11T06:54:28.142" v="844" actId="14100"/>
          <ac:picMkLst>
            <pc:docMk/>
            <pc:sldMk cId="1233280583" sldId="286"/>
            <ac:picMk id="2" creationId="{1B60057C-F902-E9FD-B915-CDF4214FCD30}"/>
          </ac:picMkLst>
        </pc:picChg>
      </pc:sldChg>
      <pc:sldChg chg="del">
        <pc:chgData name="Valeria" userId="d0ecc17ab89a771c" providerId="LiveId" clId="{B055C185-517C-4648-9EC4-57F3789D15C2}" dt="2022-09-02T12:02:41.590" v="0" actId="2696"/>
        <pc:sldMkLst>
          <pc:docMk/>
          <pc:sldMk cId="3303747098" sldId="286"/>
        </pc:sldMkLst>
      </pc:sldChg>
      <pc:sldChg chg="addSp delSp modSp add mod ord">
        <pc:chgData name="Valeria" userId="d0ecc17ab89a771c" providerId="LiveId" clId="{B055C185-517C-4648-9EC4-57F3789D15C2}" dt="2022-09-11T09:56:33.974" v="1171" actId="207"/>
        <pc:sldMkLst>
          <pc:docMk/>
          <pc:sldMk cId="172419518" sldId="287"/>
        </pc:sldMkLst>
        <pc:spChg chg="mod">
          <ac:chgData name="Valeria" userId="d0ecc17ab89a771c" providerId="LiveId" clId="{B055C185-517C-4648-9EC4-57F3789D15C2}" dt="2022-09-11T09:56:33.974" v="1171" actId="207"/>
          <ac:spMkLst>
            <pc:docMk/>
            <pc:sldMk cId="172419518" sldId="287"/>
            <ac:spMk id="4" creationId="{B31947D4-398D-57C6-B0F8-9BFCFFF8FF0E}"/>
          </ac:spMkLst>
        </pc:spChg>
        <pc:spChg chg="add mod">
          <ac:chgData name="Valeria" userId="d0ecc17ab89a771c" providerId="LiveId" clId="{B055C185-517C-4648-9EC4-57F3789D15C2}" dt="2022-09-11T08:40:59.730" v="976" actId="1076"/>
          <ac:spMkLst>
            <pc:docMk/>
            <pc:sldMk cId="172419518" sldId="287"/>
            <ac:spMk id="6" creationId="{F36EBCD1-D67F-F51C-0FF2-B6AFAA042BEC}"/>
          </ac:spMkLst>
        </pc:spChg>
        <pc:spChg chg="add mod">
          <ac:chgData name="Valeria" userId="d0ecc17ab89a771c" providerId="LiveId" clId="{B055C185-517C-4648-9EC4-57F3789D15C2}" dt="2022-09-11T08:41:13.026" v="978" actId="1076"/>
          <ac:spMkLst>
            <pc:docMk/>
            <pc:sldMk cId="172419518" sldId="287"/>
            <ac:spMk id="7" creationId="{87A2BE33-656D-1600-4879-05F4C3FD3442}"/>
          </ac:spMkLst>
        </pc:spChg>
        <pc:spChg chg="del">
          <ac:chgData name="Valeria" userId="d0ecc17ab89a771c" providerId="LiveId" clId="{B055C185-517C-4648-9EC4-57F3789D15C2}" dt="2022-09-11T08:40:12.571" v="961" actId="478"/>
          <ac:spMkLst>
            <pc:docMk/>
            <pc:sldMk cId="172419518" sldId="287"/>
            <ac:spMk id="143" creationId="{00000000-0000-0000-0000-000000000000}"/>
          </ac:spMkLst>
        </pc:spChg>
        <pc:picChg chg="del">
          <ac:chgData name="Valeria" userId="d0ecc17ab89a771c" providerId="LiveId" clId="{B055C185-517C-4648-9EC4-57F3789D15C2}" dt="2022-09-11T08:40:13.238" v="962" actId="478"/>
          <ac:picMkLst>
            <pc:docMk/>
            <pc:sldMk cId="172419518" sldId="287"/>
            <ac:picMk id="2" creationId="{6BEC96B1-F1B1-49AE-B9D6-E386205786F2}"/>
          </ac:picMkLst>
        </pc:picChg>
        <pc:picChg chg="add mod">
          <ac:chgData name="Valeria" userId="d0ecc17ab89a771c" providerId="LiveId" clId="{B055C185-517C-4648-9EC4-57F3789D15C2}" dt="2022-09-11T08:41:39.338" v="1009" actId="14100"/>
          <ac:picMkLst>
            <pc:docMk/>
            <pc:sldMk cId="172419518" sldId="287"/>
            <ac:picMk id="3" creationId="{D5E5F6E7-0732-BA23-B8EF-BD3125AAFF49}"/>
          </ac:picMkLst>
        </pc:picChg>
        <pc:picChg chg="add mod">
          <ac:chgData name="Valeria" userId="d0ecc17ab89a771c" providerId="LiveId" clId="{B055C185-517C-4648-9EC4-57F3789D15C2}" dt="2022-09-11T08:41:39.338" v="1009" actId="14100"/>
          <ac:picMkLst>
            <pc:docMk/>
            <pc:sldMk cId="172419518" sldId="287"/>
            <ac:picMk id="5" creationId="{97873421-4835-7840-F05F-F677B217505A}"/>
          </ac:picMkLst>
        </pc:picChg>
        <pc:picChg chg="del">
          <ac:chgData name="Valeria" userId="d0ecc17ab89a771c" providerId="LiveId" clId="{B055C185-517C-4648-9EC4-57F3789D15C2}" dt="2022-09-11T08:40:13.943" v="963" actId="478"/>
          <ac:picMkLst>
            <pc:docMk/>
            <pc:sldMk cId="172419518" sldId="287"/>
            <ac:picMk id="8" creationId="{013907B7-A5AC-8316-521A-48A904533FAA}"/>
          </ac:picMkLst>
        </pc:picChg>
      </pc:sldChg>
      <pc:sldChg chg="del">
        <pc:chgData name="Valeria" userId="d0ecc17ab89a771c" providerId="LiveId" clId="{B055C185-517C-4648-9EC4-57F3789D15C2}" dt="2022-09-02T12:02:41.590" v="0" actId="2696"/>
        <pc:sldMkLst>
          <pc:docMk/>
          <pc:sldMk cId="1887306227" sldId="287"/>
        </pc:sldMkLst>
      </pc:sldChg>
      <pc:sldChg chg="modSp add del mod">
        <pc:chgData name="Valeria" userId="d0ecc17ab89a771c" providerId="LiveId" clId="{B055C185-517C-4648-9EC4-57F3789D15C2}" dt="2022-09-11T09:08:19.631" v="1065" actId="2890"/>
        <pc:sldMkLst>
          <pc:docMk/>
          <pc:sldMk cId="537966781" sldId="288"/>
        </pc:sldMkLst>
        <pc:spChg chg="mod">
          <ac:chgData name="Valeria" userId="d0ecc17ab89a771c" providerId="LiveId" clId="{B055C185-517C-4648-9EC4-57F3789D15C2}" dt="2022-09-11T09:08:18.868" v="1064"/>
          <ac:spMkLst>
            <pc:docMk/>
            <pc:sldMk cId="537966781" sldId="288"/>
            <ac:spMk id="4" creationId="{B31947D4-398D-57C6-B0F8-9BFCFFF8FF0E}"/>
          </ac:spMkLst>
        </pc:spChg>
      </pc:sldChg>
      <pc:sldChg chg="modSp add mod">
        <pc:chgData name="Valeria" userId="d0ecc17ab89a771c" providerId="LiveId" clId="{B055C185-517C-4648-9EC4-57F3789D15C2}" dt="2022-09-11T09:29:46.482" v="1067" actId="207"/>
        <pc:sldMkLst>
          <pc:docMk/>
          <pc:sldMk cId="1450086556" sldId="288"/>
        </pc:sldMkLst>
        <pc:spChg chg="mod">
          <ac:chgData name="Valeria" userId="d0ecc17ab89a771c" providerId="LiveId" clId="{B055C185-517C-4648-9EC4-57F3789D15C2}" dt="2022-09-11T09:29:46.482" v="1067" actId="207"/>
          <ac:spMkLst>
            <pc:docMk/>
            <pc:sldMk cId="1450086556" sldId="288"/>
            <ac:spMk id="2" creationId="{DE3F3A0A-08D5-7D99-4D05-1860FCF9CF1B}"/>
          </ac:spMkLst>
        </pc:spChg>
      </pc:sldChg>
      <pc:sldChg chg="del">
        <pc:chgData name="Valeria" userId="d0ecc17ab89a771c" providerId="LiveId" clId="{B055C185-517C-4648-9EC4-57F3789D15C2}" dt="2022-09-02T12:02:41.590" v="0" actId="2696"/>
        <pc:sldMkLst>
          <pc:docMk/>
          <pc:sldMk cId="3628806321" sldId="288"/>
        </pc:sldMkLst>
      </pc:sldChg>
      <pc:sldChg chg="addSp modSp new mod">
        <pc:chgData name="Valeria" userId="d0ecc17ab89a771c" providerId="LiveId" clId="{B055C185-517C-4648-9EC4-57F3789D15C2}" dt="2022-09-11T09:47:44.483" v="1148" actId="20577"/>
        <pc:sldMkLst>
          <pc:docMk/>
          <pc:sldMk cId="428085833" sldId="289"/>
        </pc:sldMkLst>
        <pc:spChg chg="mod">
          <ac:chgData name="Valeria" userId="d0ecc17ab89a771c" providerId="LiveId" clId="{B055C185-517C-4648-9EC4-57F3789D15C2}" dt="2022-09-11T09:30:26.022" v="1072" actId="20577"/>
          <ac:spMkLst>
            <pc:docMk/>
            <pc:sldMk cId="428085833" sldId="289"/>
            <ac:spMk id="2" creationId="{A1DE17EC-0162-E74D-52BF-795EFD45F218}"/>
          </ac:spMkLst>
        </pc:spChg>
        <pc:spChg chg="mod">
          <ac:chgData name="Valeria" userId="d0ecc17ab89a771c" providerId="LiveId" clId="{B055C185-517C-4648-9EC4-57F3789D15C2}" dt="2022-09-11T09:47:44.483" v="1148" actId="20577"/>
          <ac:spMkLst>
            <pc:docMk/>
            <pc:sldMk cId="428085833" sldId="289"/>
            <ac:spMk id="3" creationId="{D82881A0-C332-B4F0-67EC-1890FB555406}"/>
          </ac:spMkLst>
        </pc:spChg>
        <pc:picChg chg="add mod">
          <ac:chgData name="Valeria" userId="d0ecc17ab89a771c" providerId="LiveId" clId="{B055C185-517C-4648-9EC4-57F3789D15C2}" dt="2022-09-11T09:32:48.266" v="1087" actId="1076"/>
          <ac:picMkLst>
            <pc:docMk/>
            <pc:sldMk cId="428085833" sldId="289"/>
            <ac:picMk id="4" creationId="{A8AF89DB-E602-5A4D-5F79-FA0AEDB52415}"/>
          </ac:picMkLst>
        </pc:picChg>
      </pc:sldChg>
      <pc:sldChg chg="del">
        <pc:chgData name="Valeria" userId="d0ecc17ab89a771c" providerId="LiveId" clId="{B055C185-517C-4648-9EC4-57F3789D15C2}" dt="2022-09-02T12:02:41.590" v="0" actId="2696"/>
        <pc:sldMkLst>
          <pc:docMk/>
          <pc:sldMk cId="1500055319" sldId="289"/>
        </pc:sldMkLst>
      </pc:sldChg>
      <pc:sldChg chg="modSp new mod">
        <pc:chgData name="Valeria" userId="d0ecc17ab89a771c" providerId="LiveId" clId="{B055C185-517C-4648-9EC4-57F3789D15C2}" dt="2022-09-11T09:52:50.010" v="1157" actId="20577"/>
        <pc:sldMkLst>
          <pc:docMk/>
          <pc:sldMk cId="1139942276" sldId="290"/>
        </pc:sldMkLst>
        <pc:spChg chg="mod">
          <ac:chgData name="Valeria" userId="d0ecc17ab89a771c" providerId="LiveId" clId="{B055C185-517C-4648-9EC4-57F3789D15C2}" dt="2022-09-11T09:34:31.165" v="1124" actId="20577"/>
          <ac:spMkLst>
            <pc:docMk/>
            <pc:sldMk cId="1139942276" sldId="290"/>
            <ac:spMk id="2" creationId="{E60FAE0A-6471-A394-C6B4-336731AB2703}"/>
          </ac:spMkLst>
        </pc:spChg>
        <pc:spChg chg="mod">
          <ac:chgData name="Valeria" userId="d0ecc17ab89a771c" providerId="LiveId" clId="{B055C185-517C-4648-9EC4-57F3789D15C2}" dt="2022-09-11T09:52:50.010" v="1157" actId="20577"/>
          <ac:spMkLst>
            <pc:docMk/>
            <pc:sldMk cId="1139942276" sldId="290"/>
            <ac:spMk id="3" creationId="{869BAAE2-96BB-B434-8110-D5203E6DA327}"/>
          </ac:spMkLst>
        </pc:spChg>
      </pc:sldChg>
      <pc:sldChg chg="add del">
        <pc:chgData name="Valeria" userId="d0ecc17ab89a771c" providerId="LiveId" clId="{B055C185-517C-4648-9EC4-57F3789D15C2}" dt="2022-09-11T09:33:50.446" v="1090" actId="2890"/>
        <pc:sldMkLst>
          <pc:docMk/>
          <pc:sldMk cId="1312468600" sldId="290"/>
        </pc:sldMkLst>
      </pc:sldChg>
      <pc:sldChg chg="del">
        <pc:chgData name="Valeria" userId="d0ecc17ab89a771c" providerId="LiveId" clId="{B055C185-517C-4648-9EC4-57F3789D15C2}" dt="2022-09-02T12:02:41.590" v="0" actId="2696"/>
        <pc:sldMkLst>
          <pc:docMk/>
          <pc:sldMk cId="860971625" sldId="291"/>
        </pc:sldMkLst>
      </pc:sldChg>
      <pc:sldChg chg="modSp new mod ord">
        <pc:chgData name="Valeria" userId="d0ecc17ab89a771c" providerId="LiveId" clId="{B055C185-517C-4648-9EC4-57F3789D15C2}" dt="2022-09-11T09:43:05.984" v="1147"/>
        <pc:sldMkLst>
          <pc:docMk/>
          <pc:sldMk cId="2663780776" sldId="291"/>
        </pc:sldMkLst>
        <pc:spChg chg="mod">
          <ac:chgData name="Valeria" userId="d0ecc17ab89a771c" providerId="LiveId" clId="{B055C185-517C-4648-9EC4-57F3789D15C2}" dt="2022-09-11T09:38:30.475" v="1140" actId="20577"/>
          <ac:spMkLst>
            <pc:docMk/>
            <pc:sldMk cId="2663780776" sldId="291"/>
            <ac:spMk id="2" creationId="{6D40B9F0-338D-A06C-A195-2A9E4D9E33B4}"/>
          </ac:spMkLst>
        </pc:spChg>
        <pc:spChg chg="mod">
          <ac:chgData name="Valeria" userId="d0ecc17ab89a771c" providerId="LiveId" clId="{B055C185-517C-4648-9EC4-57F3789D15C2}" dt="2022-09-11T09:42:56.854" v="1145" actId="5793"/>
          <ac:spMkLst>
            <pc:docMk/>
            <pc:sldMk cId="2663780776" sldId="291"/>
            <ac:spMk id="3" creationId="{AB8E9DF3-4D27-E895-A2B5-58FD64BAEE3E}"/>
          </ac:spMkLst>
        </pc:spChg>
      </pc:sldChg>
      <pc:sldChg chg="modSp add mod">
        <pc:chgData name="Valeria" userId="d0ecc17ab89a771c" providerId="LiveId" clId="{B055C185-517C-4648-9EC4-57F3789D15C2}" dt="2022-09-11T09:55:51.292" v="1168" actId="20577"/>
        <pc:sldMkLst>
          <pc:docMk/>
          <pc:sldMk cId="454726232" sldId="292"/>
        </pc:sldMkLst>
        <pc:spChg chg="mod">
          <ac:chgData name="Valeria" userId="d0ecc17ab89a771c" providerId="LiveId" clId="{B055C185-517C-4648-9EC4-57F3789D15C2}" dt="2022-09-11T09:55:51.292" v="1168" actId="20577"/>
          <ac:spMkLst>
            <pc:docMk/>
            <pc:sldMk cId="454726232" sldId="292"/>
            <ac:spMk id="3" creationId="{869BAAE2-96BB-B434-8110-D5203E6DA327}"/>
          </ac:spMkLst>
        </pc:spChg>
      </pc:sldChg>
      <pc:sldChg chg="del">
        <pc:chgData name="Valeria" userId="d0ecc17ab89a771c" providerId="LiveId" clId="{B055C185-517C-4648-9EC4-57F3789D15C2}" dt="2022-09-02T12:02:41.590" v="0" actId="2696"/>
        <pc:sldMkLst>
          <pc:docMk/>
          <pc:sldMk cId="843801844" sldId="292"/>
        </pc:sldMkLst>
      </pc:sldChg>
      <pc:sldChg chg="del">
        <pc:chgData name="Valeria" userId="d0ecc17ab89a771c" providerId="LiveId" clId="{B055C185-517C-4648-9EC4-57F3789D15C2}" dt="2022-09-02T12:02:41.590" v="0" actId="2696"/>
        <pc:sldMkLst>
          <pc:docMk/>
          <pc:sldMk cId="1484092553" sldId="293"/>
        </pc:sldMkLst>
      </pc:sldChg>
      <pc:sldChg chg="del">
        <pc:chgData name="Valeria" userId="d0ecc17ab89a771c" providerId="LiveId" clId="{B055C185-517C-4648-9EC4-57F3789D15C2}" dt="2022-09-02T12:02:41.590" v="0" actId="2696"/>
        <pc:sldMkLst>
          <pc:docMk/>
          <pc:sldMk cId="3476853711" sldId="294"/>
        </pc:sldMkLst>
      </pc:sldChg>
      <pc:sldChg chg="del">
        <pc:chgData name="Valeria" userId="d0ecc17ab89a771c" providerId="LiveId" clId="{B055C185-517C-4648-9EC4-57F3789D15C2}" dt="2022-09-02T12:02:41.590" v="0" actId="2696"/>
        <pc:sldMkLst>
          <pc:docMk/>
          <pc:sldMk cId="171908412" sldId="295"/>
        </pc:sldMkLst>
      </pc:sldChg>
      <pc:sldChg chg="del">
        <pc:chgData name="Valeria" userId="d0ecc17ab89a771c" providerId="LiveId" clId="{B055C185-517C-4648-9EC4-57F3789D15C2}" dt="2022-09-02T12:02:41.590" v="0" actId="2696"/>
        <pc:sldMkLst>
          <pc:docMk/>
          <pc:sldMk cId="1515529297" sldId="296"/>
        </pc:sldMkLst>
      </pc:sldChg>
      <pc:sldChg chg="del">
        <pc:chgData name="Valeria" userId="d0ecc17ab89a771c" providerId="LiveId" clId="{B055C185-517C-4648-9EC4-57F3789D15C2}" dt="2022-09-02T12:02:41.590" v="0" actId="2696"/>
        <pc:sldMkLst>
          <pc:docMk/>
          <pc:sldMk cId="25239384" sldId="297"/>
        </pc:sldMkLst>
      </pc:sldChg>
      <pc:sldChg chg="del">
        <pc:chgData name="Valeria" userId="d0ecc17ab89a771c" providerId="LiveId" clId="{B055C185-517C-4648-9EC4-57F3789D15C2}" dt="2022-09-02T12:02:41.590" v="0" actId="2696"/>
        <pc:sldMkLst>
          <pc:docMk/>
          <pc:sldMk cId="1536313855" sldId="298"/>
        </pc:sldMkLst>
      </pc:sldChg>
      <pc:sldChg chg="del">
        <pc:chgData name="Valeria" userId="d0ecc17ab89a771c" providerId="LiveId" clId="{B055C185-517C-4648-9EC4-57F3789D15C2}" dt="2022-09-02T12:02:41.590" v="0" actId="2696"/>
        <pc:sldMkLst>
          <pc:docMk/>
          <pc:sldMk cId="855991912" sldId="299"/>
        </pc:sldMkLst>
      </pc:sldChg>
      <pc:sldChg chg="del">
        <pc:chgData name="Valeria" userId="d0ecc17ab89a771c" providerId="LiveId" clId="{B055C185-517C-4648-9EC4-57F3789D15C2}" dt="2022-09-02T12:02:41.590" v="0" actId="2696"/>
        <pc:sldMkLst>
          <pc:docMk/>
          <pc:sldMk cId="4195376595" sldId="300"/>
        </pc:sldMkLst>
      </pc:sldChg>
      <pc:sldMasterChg chg="modSp mod delSldLayout modSldLayout">
        <pc:chgData name="Valeria" userId="d0ecc17ab89a771c" providerId="LiveId" clId="{B055C185-517C-4648-9EC4-57F3789D15C2}" dt="2022-09-02T12:17:40.795" v="58" actId="2711"/>
        <pc:sldMasterMkLst>
          <pc:docMk/>
          <pc:sldMasterMk cId="0" sldId="2147483648"/>
        </pc:sldMasterMkLst>
        <pc:spChg chg="mod">
          <ac:chgData name="Valeria" userId="d0ecc17ab89a771c" providerId="LiveId" clId="{B055C185-517C-4648-9EC4-57F3789D15C2}" dt="2022-09-02T12:17:40.795" v="58" actId="2711"/>
          <ac:spMkLst>
            <pc:docMk/>
            <pc:sldMasterMk cId="0" sldId="2147483648"/>
            <ac:spMk id="8" creationId="{00000000-0000-0000-0000-000000000000}"/>
          </ac:spMkLst>
        </pc:spChg>
        <pc:spChg chg="mod">
          <ac:chgData name="Valeria" userId="d0ecc17ab89a771c" providerId="LiveId" clId="{B055C185-517C-4648-9EC4-57F3789D15C2}" dt="2022-09-02T12:16:26.284" v="53" actId="2711"/>
          <ac:spMkLst>
            <pc:docMk/>
            <pc:sldMasterMk cId="0" sldId="2147483648"/>
            <ac:spMk id="9" creationId="{00000000-0000-0000-0000-000000000000}"/>
          </ac:spMkLst>
        </pc:spChg>
        <pc:sldLayoutChg chg="addSp delSp modSp mod">
          <pc:chgData name="Valeria" userId="d0ecc17ab89a771c" providerId="LiveId" clId="{B055C185-517C-4648-9EC4-57F3789D15C2}" dt="2022-09-02T12:12:37.042" v="26" actId="1076"/>
          <pc:sldLayoutMkLst>
            <pc:docMk/>
            <pc:sldMasterMk cId="0" sldId="2147483648"/>
            <pc:sldLayoutMk cId="0" sldId="2147483650"/>
          </pc:sldLayoutMkLst>
          <pc:spChg chg="add mod">
            <ac:chgData name="Valeria" userId="d0ecc17ab89a771c" providerId="LiveId" clId="{B055C185-517C-4648-9EC4-57F3789D15C2}" dt="2022-09-02T12:11:47.906" v="21" actId="2711"/>
            <ac:spMkLst>
              <pc:docMk/>
              <pc:sldMasterMk cId="0" sldId="2147483648"/>
              <pc:sldLayoutMk cId="0" sldId="2147483650"/>
              <ac:spMk id="2" creationId="{60A17C87-6A73-D1E8-9C10-63B1414EE6AB}"/>
            </ac:spMkLst>
          </pc:spChg>
          <pc:spChg chg="add del">
            <ac:chgData name="Valeria" userId="d0ecc17ab89a771c" providerId="LiveId" clId="{B055C185-517C-4648-9EC4-57F3789D15C2}" dt="2022-09-02T12:10:49.674" v="18" actId="11529"/>
            <ac:spMkLst>
              <pc:docMk/>
              <pc:sldMasterMk cId="0" sldId="2147483648"/>
              <pc:sldLayoutMk cId="0" sldId="2147483650"/>
              <ac:spMk id="3" creationId="{40D9BE44-C8A0-2394-44F7-678E5B75B798}"/>
            </ac:spMkLst>
          </pc:spChg>
          <pc:spChg chg="add mod">
            <ac:chgData name="Valeria" userId="d0ecc17ab89a771c" providerId="LiveId" clId="{B055C185-517C-4648-9EC4-57F3789D15C2}" dt="2022-09-02T12:12:04.918" v="23" actId="255"/>
            <ac:spMkLst>
              <pc:docMk/>
              <pc:sldMasterMk cId="0" sldId="2147483648"/>
              <pc:sldLayoutMk cId="0" sldId="2147483650"/>
              <ac:spMk id="4" creationId="{55195B70-9872-98BB-EECA-EBB4DA936499}"/>
            </ac:spMkLst>
          </pc:spChg>
          <pc:cxnChg chg="add mod">
            <ac:chgData name="Valeria" userId="d0ecc17ab89a771c" providerId="LiveId" clId="{B055C185-517C-4648-9EC4-57F3789D15C2}" dt="2022-09-02T12:12:37.042" v="26" actId="1076"/>
            <ac:cxnSpMkLst>
              <pc:docMk/>
              <pc:sldMasterMk cId="0" sldId="2147483648"/>
              <pc:sldLayoutMk cId="0" sldId="2147483650"/>
              <ac:cxnSpMk id="6" creationId="{39C6F410-97C8-E88C-7EAB-05D2FBDFD2D3}"/>
            </ac:cxnSpMkLst>
          </pc:cxnChg>
        </pc:sldLayoutChg>
        <pc:sldLayoutChg chg="del">
          <pc:chgData name="Valeria" userId="d0ecc17ab89a771c" providerId="LiveId" clId="{B055C185-517C-4648-9EC4-57F3789D15C2}" dt="2022-09-02T12:02:41.590" v="0" actId="2696"/>
          <pc:sldLayoutMkLst>
            <pc:docMk/>
            <pc:sldMasterMk cId="0" sldId="2147483648"/>
            <pc:sldLayoutMk cId="0" sldId="2147483651"/>
          </pc:sldLayoutMkLst>
        </pc:sldLayoutChg>
      </pc:sldMasterChg>
    </pc:docChg>
  </pc:docChgLst>
  <pc:docChgLst>
    <pc:chgData name="Valeria Parnenko" userId="d0ecc17ab89a771c" providerId="LiveId" clId="{A013B59C-8285-4F04-8D45-7462A389D8D4}"/>
    <pc:docChg chg="custSel modSld">
      <pc:chgData name="Valeria Parnenko" userId="d0ecc17ab89a771c" providerId="LiveId" clId="{A013B59C-8285-4F04-8D45-7462A389D8D4}" dt="2022-09-15T11:36:37.966" v="29" actId="14100"/>
      <pc:docMkLst>
        <pc:docMk/>
      </pc:docMkLst>
      <pc:sldChg chg="modSp mod">
        <pc:chgData name="Valeria Parnenko" userId="d0ecc17ab89a771c" providerId="LiveId" clId="{A013B59C-8285-4F04-8D45-7462A389D8D4}" dt="2022-09-15T11:36:37.966" v="29" actId="14100"/>
        <pc:sldMkLst>
          <pc:docMk/>
          <pc:sldMk cId="643418245" sldId="269"/>
        </pc:sldMkLst>
        <pc:picChg chg="mod">
          <ac:chgData name="Valeria Parnenko" userId="d0ecc17ab89a771c" providerId="LiveId" clId="{A013B59C-8285-4F04-8D45-7462A389D8D4}" dt="2022-09-15T11:36:37.966" v="29" actId="14100"/>
          <ac:picMkLst>
            <pc:docMk/>
            <pc:sldMk cId="643418245" sldId="269"/>
            <ac:picMk id="2" creationId="{EF7855CD-2866-B30A-66B7-BBF565ACF3B1}"/>
          </ac:picMkLst>
        </pc:picChg>
      </pc:sldChg>
      <pc:sldChg chg="addSp delSp modSp mod">
        <pc:chgData name="Valeria Parnenko" userId="d0ecc17ab89a771c" providerId="LiveId" clId="{A013B59C-8285-4F04-8D45-7462A389D8D4}" dt="2022-09-12T17:18:47.379" v="26" actId="1076"/>
        <pc:sldMkLst>
          <pc:docMk/>
          <pc:sldMk cId="1793935855" sldId="270"/>
        </pc:sldMkLst>
        <pc:picChg chg="add mod">
          <ac:chgData name="Valeria Parnenko" userId="d0ecc17ab89a771c" providerId="LiveId" clId="{A013B59C-8285-4F04-8D45-7462A389D8D4}" dt="2022-09-12T17:18:47.379" v="26" actId="1076"/>
          <ac:picMkLst>
            <pc:docMk/>
            <pc:sldMk cId="1793935855" sldId="270"/>
            <ac:picMk id="3" creationId="{D39F962F-8EB7-CFE0-E479-BF185E6A2BB7}"/>
          </ac:picMkLst>
        </pc:picChg>
        <pc:picChg chg="del">
          <ac:chgData name="Valeria Parnenko" userId="d0ecc17ab89a771c" providerId="LiveId" clId="{A013B59C-8285-4F04-8D45-7462A389D8D4}" dt="2022-09-12T17:18:34.315" v="23" actId="478"/>
          <ac:picMkLst>
            <pc:docMk/>
            <pc:sldMk cId="1793935855" sldId="270"/>
            <ac:picMk id="8" creationId="{013907B7-A5AC-8316-521A-48A904533FAA}"/>
          </ac:picMkLst>
        </pc:picChg>
      </pc:sldChg>
      <pc:sldChg chg="addSp delSp modSp mod">
        <pc:chgData name="Valeria Parnenko" userId="d0ecc17ab89a771c" providerId="LiveId" clId="{A013B59C-8285-4F04-8D45-7462A389D8D4}" dt="2022-09-15T10:04:01.155" v="27" actId="20577"/>
        <pc:sldMkLst>
          <pc:docMk/>
          <pc:sldMk cId="703232879" sldId="271"/>
        </pc:sldMkLst>
        <pc:spChg chg="mod">
          <ac:chgData name="Valeria Parnenko" userId="d0ecc17ab89a771c" providerId="LiveId" clId="{A013B59C-8285-4F04-8D45-7462A389D8D4}" dt="2022-09-15T10:04:01.155" v="27" actId="20577"/>
          <ac:spMkLst>
            <pc:docMk/>
            <pc:sldMk cId="703232879" sldId="271"/>
            <ac:spMk id="143" creationId="{00000000-0000-0000-0000-000000000000}"/>
          </ac:spMkLst>
        </pc:spChg>
        <pc:picChg chg="del">
          <ac:chgData name="Valeria Parnenko" userId="d0ecc17ab89a771c" providerId="LiveId" clId="{A013B59C-8285-4F04-8D45-7462A389D8D4}" dt="2022-09-12T17:17:32.901" v="18" actId="478"/>
          <ac:picMkLst>
            <pc:docMk/>
            <pc:sldMk cId="703232879" sldId="271"/>
            <ac:picMk id="2" creationId="{73B4818E-FC3F-E70F-19BD-8F67049FE0C1}"/>
          </ac:picMkLst>
        </pc:picChg>
        <pc:picChg chg="add mod">
          <ac:chgData name="Valeria Parnenko" userId="d0ecc17ab89a771c" providerId="LiveId" clId="{A013B59C-8285-4F04-8D45-7462A389D8D4}" dt="2022-09-12T17:17:47.888" v="22" actId="14100"/>
          <ac:picMkLst>
            <pc:docMk/>
            <pc:sldMk cId="703232879" sldId="271"/>
            <ac:picMk id="3" creationId="{7C9609C5-CA62-EA5E-CF43-95632341C822}"/>
          </ac:picMkLst>
        </pc:picChg>
      </pc:sldChg>
      <pc:sldChg chg="addSp delSp modSp mod">
        <pc:chgData name="Valeria Parnenko" userId="d0ecc17ab89a771c" providerId="LiveId" clId="{A013B59C-8285-4F04-8D45-7462A389D8D4}" dt="2022-09-12T17:17:02.598" v="17" actId="1076"/>
        <pc:sldMkLst>
          <pc:docMk/>
          <pc:sldMk cId="172419518" sldId="287"/>
        </pc:sldMkLst>
        <pc:picChg chg="add mod">
          <ac:chgData name="Valeria Parnenko" userId="d0ecc17ab89a771c" providerId="LiveId" clId="{A013B59C-8285-4F04-8D45-7462A389D8D4}" dt="2022-09-12T17:15:52.539" v="6" actId="14100"/>
          <ac:picMkLst>
            <pc:docMk/>
            <pc:sldMk cId="172419518" sldId="287"/>
            <ac:picMk id="2" creationId="{F80589DF-76F2-2272-1668-F76220156916}"/>
          </ac:picMkLst>
        </pc:picChg>
        <pc:picChg chg="del">
          <ac:chgData name="Valeria Parnenko" userId="d0ecc17ab89a771c" providerId="LiveId" clId="{A013B59C-8285-4F04-8D45-7462A389D8D4}" dt="2022-09-12T17:16:39.948" v="7" actId="478"/>
          <ac:picMkLst>
            <pc:docMk/>
            <pc:sldMk cId="172419518" sldId="287"/>
            <ac:picMk id="3" creationId="{D5E5F6E7-0732-BA23-B8EF-BD3125AAFF49}"/>
          </ac:picMkLst>
        </pc:picChg>
        <pc:picChg chg="del">
          <ac:chgData name="Valeria Parnenko" userId="d0ecc17ab89a771c" providerId="LiveId" clId="{A013B59C-8285-4F04-8D45-7462A389D8D4}" dt="2022-09-12T17:15:32.547" v="0" actId="478"/>
          <ac:picMkLst>
            <pc:docMk/>
            <pc:sldMk cId="172419518" sldId="287"/>
            <ac:picMk id="5" creationId="{97873421-4835-7840-F05F-F677B217505A}"/>
          </ac:picMkLst>
        </pc:picChg>
        <pc:picChg chg="add mod">
          <ac:chgData name="Valeria Parnenko" userId="d0ecc17ab89a771c" providerId="LiveId" clId="{A013B59C-8285-4F04-8D45-7462A389D8D4}" dt="2022-09-12T17:17:02.598" v="17" actId="1076"/>
          <ac:picMkLst>
            <pc:docMk/>
            <pc:sldMk cId="172419518" sldId="287"/>
            <ac:picMk id="8" creationId="{6191E8D6-C2FD-4047-7972-41BEA42CD7E4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>
            <a:extLst>
              <a:ext uri="{FF2B5EF4-FFF2-40B4-BE49-F238E27FC236}">
                <a16:creationId xmlns:a16="http://schemas.microsoft.com/office/drawing/2014/main" id="{B4E704C0-720F-0F76-45AB-243ABDAB244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>
            <a:extLst>
              <a:ext uri="{FF2B5EF4-FFF2-40B4-BE49-F238E27FC236}">
                <a16:creationId xmlns:a16="http://schemas.microsoft.com/office/drawing/2014/main" id="{7E2EE475-CF30-A365-D442-ED1E95C099A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E7C543-48CD-4583-8861-855AD261C285}" type="datetimeFigureOut">
              <a:rPr lang="uk-UA" smtClean="0"/>
              <a:t>15.09.2022</a:t>
            </a:fld>
            <a:endParaRPr lang="uk-UA"/>
          </a:p>
        </p:txBody>
      </p:sp>
      <p:sp>
        <p:nvSpPr>
          <p:cNvPr id="4" name="Місце для нижнього колонтитула 3">
            <a:extLst>
              <a:ext uri="{FF2B5EF4-FFF2-40B4-BE49-F238E27FC236}">
                <a16:creationId xmlns:a16="http://schemas.microsoft.com/office/drawing/2014/main" id="{0B3D951F-4DE4-3876-01ED-C91E2FF4A9A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5" name="Місце для номера слайда 4">
            <a:extLst>
              <a:ext uri="{FF2B5EF4-FFF2-40B4-BE49-F238E27FC236}">
                <a16:creationId xmlns:a16="http://schemas.microsoft.com/office/drawing/2014/main" id="{16121C44-3FD0-1873-A1EB-C6EC1F1E418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3D2EAA-43B8-4990-8E51-099C08742A9E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724978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 dirty="0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Roboto" panose="02000000000000000000" pitchFamily="2" charset="0"/>
        <a:ea typeface="Roboto" panose="02000000000000000000" pitchFamily="2" charset="0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9" name="Google Shape;99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40" name="Google Shape;140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55580856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40" name="Google Shape;140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45082664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20" name="Google Shape;120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1160339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uk-UA" dirty="0"/>
          </a:p>
        </p:txBody>
      </p:sp>
      <p:sp>
        <p:nvSpPr>
          <p:cNvPr id="140" name="Google Shape;140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5612898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40" name="Google Shape;140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2862885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40" name="Google Shape;140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2682766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40" name="Google Shape;140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656334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40" name="Google Shape;140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7116652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40" name="Google Shape;140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044347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40" name="Google Shape;140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6541910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40" name="Google Shape;140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085706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Титульний слайд" type="title">
  <p:cSld name="TITLE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16"/>
          <p:cNvSpPr/>
          <p:nvPr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6" name="Google Shape;16;p16"/>
          <p:cNvSpPr/>
          <p:nvPr/>
        </p:nvSpPr>
        <p:spPr>
          <a:xfrm>
            <a:off x="17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7" name="Google Shape;17;p16"/>
          <p:cNvSpPr txBox="1"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8000"/>
              <a:buFont typeface="Calibri"/>
              <a:buNone/>
              <a:defRPr sz="8000">
                <a:solidFill>
                  <a:srgbClr val="262626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18" name="Google Shape;18;p16"/>
          <p:cNvSpPr txBox="1"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400"/>
              <a:buNone/>
              <a:defRPr sz="2400" cap="none">
                <a:solidFill>
                  <a:schemeClr val="dk2"/>
                </a:solidFill>
                <a:latin typeface="Roboto" panose="02000000000000000000" pitchFamily="2" charset="0"/>
                <a:ea typeface="Roboto" panose="02000000000000000000" pitchFamily="2" charset="0"/>
                <a:cs typeface="Calibri"/>
                <a:sym typeface="Calibri"/>
              </a:defRPr>
            </a:lvl1pPr>
            <a:lvl2pPr lvl="1" algn="ctr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2000"/>
              <a:buNone/>
              <a:defRPr sz="2000"/>
            </a:lvl9pPr>
          </a:lstStyle>
          <a:p>
            <a:endParaRPr dirty="0"/>
          </a:p>
        </p:txBody>
      </p:sp>
      <p:sp>
        <p:nvSpPr>
          <p:cNvPr id="19" name="Google Shape;19;p16"/>
          <p:cNvSpPr txBox="1">
            <a:spLocks noGrp="1"/>
          </p:cNvSpPr>
          <p:nvPr>
            <p:ph type="dt" idx="10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lang="uk-UA" dirty="0"/>
          </a:p>
        </p:txBody>
      </p:sp>
      <p:sp>
        <p:nvSpPr>
          <p:cNvPr id="20" name="Google Shape;20;p16"/>
          <p:cNvSpPr txBox="1">
            <a:spLocks noGrp="1"/>
          </p:cNvSpPr>
          <p:nvPr>
            <p:ph type="ftr" idx="11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lang="uk-UA" dirty="0"/>
          </a:p>
        </p:txBody>
      </p:sp>
      <p:sp>
        <p:nvSpPr>
          <p:cNvPr id="21" name="Google Shape;21;p16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uk-UA" smtClean="0"/>
              <a:pPr/>
              <a:t>‹№›</a:t>
            </a:fld>
            <a:endParaRPr lang="uk-UA" dirty="0"/>
          </a:p>
        </p:txBody>
      </p:sp>
      <p:cxnSp>
        <p:nvCxnSpPr>
          <p:cNvPr id="22" name="Google Shape;22;p16"/>
          <p:cNvCxnSpPr/>
          <p:nvPr/>
        </p:nvCxnSpPr>
        <p:spPr>
          <a:xfrm>
            <a:off x="1207659" y="4343400"/>
            <a:ext cx="9875520" cy="0"/>
          </a:xfrm>
          <a:prstGeom prst="straightConnector1">
            <a:avLst/>
          </a:prstGeom>
          <a:noFill/>
          <a:ln w="9525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Вертикальний заголовок і текст" type="vertTitleAndTx">
  <p:cSld name="VERTICAL_TITLE_AND_VERTICAL_TEXT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6"/>
          <p:cNvSpPr/>
          <p:nvPr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91" name="Google Shape;91;p26"/>
          <p:cNvSpPr/>
          <p:nvPr/>
        </p:nvSpPr>
        <p:spPr>
          <a:xfrm>
            <a:off x="17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92" name="Google Shape;92;p26"/>
          <p:cNvSpPr txBox="1">
            <a:spLocks noGrp="1"/>
          </p:cNvSpPr>
          <p:nvPr>
            <p:ph type="title"/>
          </p:nvPr>
        </p:nvSpPr>
        <p:spPr>
          <a:xfrm rot="5400000">
            <a:off x="7160640" y="1979040"/>
            <a:ext cx="5757421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>
                <a:latin typeface="Roboto" panose="02000000000000000000" pitchFamily="2" charset="0"/>
                <a:ea typeface="Roboto" panose="02000000000000000000" pitchFamily="2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93" name="Google Shape;93;p26"/>
          <p:cNvSpPr txBox="1">
            <a:spLocks noGrp="1"/>
          </p:cNvSpPr>
          <p:nvPr>
            <p:ph type="body" idx="1"/>
          </p:nvPr>
        </p:nvSpPr>
        <p:spPr>
          <a:xfrm rot="5400000">
            <a:off x="1826639" y="-573661"/>
            <a:ext cx="5757420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0" rIns="4570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>
                <a:latin typeface="Roboto" panose="02000000000000000000" pitchFamily="2" charset="0"/>
                <a:ea typeface="Roboto" panose="02000000000000000000" pitchFamily="2" charset="0"/>
              </a:defRPr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 dirty="0"/>
          </a:p>
        </p:txBody>
      </p:sp>
      <p:sp>
        <p:nvSpPr>
          <p:cNvPr id="94" name="Google Shape;94;p26"/>
          <p:cNvSpPr txBox="1">
            <a:spLocks noGrp="1"/>
          </p:cNvSpPr>
          <p:nvPr>
            <p:ph type="dt" idx="10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lang="uk-UA" dirty="0"/>
          </a:p>
        </p:txBody>
      </p:sp>
      <p:sp>
        <p:nvSpPr>
          <p:cNvPr id="95" name="Google Shape;95;p26"/>
          <p:cNvSpPr txBox="1">
            <a:spLocks noGrp="1"/>
          </p:cNvSpPr>
          <p:nvPr>
            <p:ph type="ftr" idx="11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lang="uk-UA" dirty="0"/>
          </a:p>
        </p:txBody>
      </p:sp>
      <p:sp>
        <p:nvSpPr>
          <p:cNvPr id="96" name="Google Shape;96;p26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uk-UA" smtClean="0"/>
              <a:pPr/>
              <a:t>‹№›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і об’єкт" type="obj">
  <p:cSld name="Заголовок і об’єкт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8"/>
          <p:cNvSpPr txBox="1"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>
                <a:latin typeface="Roboto" panose="02000000000000000000" pitchFamily="2" charset="0"/>
                <a:ea typeface="Roboto" panose="02000000000000000000" pitchFamily="2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31" name="Google Shape;31;p18"/>
          <p:cNvSpPr txBox="1">
            <a:spLocks noGrp="1"/>
          </p:cNvSpPr>
          <p:nvPr>
            <p:ph type="body" idx="1"/>
          </p:nvPr>
        </p:nvSpPr>
        <p:spPr>
          <a:xfrm>
            <a:off x="1097279" y="1845734"/>
            <a:ext cx="10058401" cy="4023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>
                <a:latin typeface="Roboto" panose="02000000000000000000" pitchFamily="2" charset="0"/>
                <a:ea typeface="Roboto" panose="02000000000000000000" pitchFamily="2" charset="0"/>
              </a:defRPr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 dirty="0"/>
          </a:p>
        </p:txBody>
      </p:sp>
      <p:sp>
        <p:nvSpPr>
          <p:cNvPr id="32" name="Google Shape;32;p18"/>
          <p:cNvSpPr txBox="1">
            <a:spLocks noGrp="1"/>
          </p:cNvSpPr>
          <p:nvPr>
            <p:ph type="dt" idx="10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lang="uk-UA" dirty="0"/>
          </a:p>
        </p:txBody>
      </p:sp>
      <p:sp>
        <p:nvSpPr>
          <p:cNvPr id="33" name="Google Shape;33;p18"/>
          <p:cNvSpPr txBox="1">
            <a:spLocks noGrp="1"/>
          </p:cNvSpPr>
          <p:nvPr>
            <p:ph type="ftr" idx="11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lang="uk-UA" dirty="0"/>
          </a:p>
        </p:txBody>
      </p:sp>
      <p:sp>
        <p:nvSpPr>
          <p:cNvPr id="34" name="Google Shape;34;p18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uk-UA" smtClean="0"/>
              <a:pPr/>
              <a:t>‹№›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11073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Пустий слайд" type="blank">
  <p:cSld name="1_Пустий слайд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7"/>
          <p:cNvSpPr/>
          <p:nvPr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5" name="Google Shape;25;p17"/>
          <p:cNvSpPr/>
          <p:nvPr/>
        </p:nvSpPr>
        <p:spPr>
          <a:xfrm>
            <a:off x="17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6" name="Google Shape;26;p17"/>
          <p:cNvSpPr txBox="1">
            <a:spLocks noGrp="1"/>
          </p:cNvSpPr>
          <p:nvPr>
            <p:ph type="dt" idx="10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lang="uk-UA" dirty="0"/>
          </a:p>
        </p:txBody>
      </p:sp>
      <p:sp>
        <p:nvSpPr>
          <p:cNvPr id="27" name="Google Shape;27;p17"/>
          <p:cNvSpPr txBox="1">
            <a:spLocks noGrp="1"/>
          </p:cNvSpPr>
          <p:nvPr>
            <p:ph type="ftr" idx="11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FFFFF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lang="uk-UA" dirty="0"/>
          </a:p>
        </p:txBody>
      </p:sp>
      <p:sp>
        <p:nvSpPr>
          <p:cNvPr id="28" name="Google Shape;28;p17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uk-UA" smtClean="0"/>
              <a:pPr/>
              <a:t>‹№›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1015008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Пустий слайд" userDrawn="1">
  <p:cSld name="BLANK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7"/>
          <p:cNvSpPr/>
          <p:nvPr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5" name="Google Shape;25;p17"/>
          <p:cNvSpPr/>
          <p:nvPr/>
        </p:nvSpPr>
        <p:spPr>
          <a:xfrm>
            <a:off x="17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6" name="Google Shape;26;p17"/>
          <p:cNvSpPr txBox="1">
            <a:spLocks noGrp="1"/>
          </p:cNvSpPr>
          <p:nvPr>
            <p:ph type="dt" idx="10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lang="uk-UA" dirty="0"/>
          </a:p>
        </p:txBody>
      </p:sp>
      <p:sp>
        <p:nvSpPr>
          <p:cNvPr id="27" name="Google Shape;27;p17"/>
          <p:cNvSpPr txBox="1">
            <a:spLocks noGrp="1"/>
          </p:cNvSpPr>
          <p:nvPr>
            <p:ph type="ftr" idx="11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FFFFF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lang="uk-UA" dirty="0"/>
          </a:p>
        </p:txBody>
      </p:sp>
      <p:sp>
        <p:nvSpPr>
          <p:cNvPr id="28" name="Google Shape;28;p17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uk-UA" smtClean="0"/>
              <a:pPr/>
              <a:t>‹№›</a:t>
            </a:fld>
            <a:endParaRPr lang="uk-UA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0A17C87-6A73-D1E8-9C10-63B1414EE6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uk-UA" dirty="0"/>
              <a:t>Клацніть, щоб редагувати стиль зразка заголовка</a:t>
            </a:r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55195B70-9872-98BB-EECA-EBB4DA93649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419225" y="1965325"/>
            <a:ext cx="9458325" cy="4152900"/>
          </a:xfrm>
        </p:spPr>
        <p:txBody>
          <a:bodyPr>
            <a:normAutofit/>
          </a:bodyPr>
          <a:lstStyle>
            <a:lvl1pPr>
              <a:defRPr sz="2000">
                <a:latin typeface="+mn-lt"/>
              </a:defRPr>
            </a:lvl1pPr>
            <a:lvl2pPr>
              <a:defRPr sz="2000">
                <a:latin typeface="+mn-lt"/>
              </a:defRPr>
            </a:lvl2pPr>
            <a:lvl3pPr>
              <a:defRPr sz="2000">
                <a:latin typeface="+mn-lt"/>
              </a:defRPr>
            </a:lvl3pPr>
            <a:lvl4pPr>
              <a:defRPr sz="2000">
                <a:latin typeface="+mn-lt"/>
              </a:defRPr>
            </a:lvl4pPr>
            <a:lvl5pPr>
              <a:defRPr sz="2000">
                <a:latin typeface="+mn-lt"/>
              </a:defRPr>
            </a:lvl5pPr>
          </a:lstStyle>
          <a:p>
            <a:pPr lvl="0"/>
            <a:r>
              <a:rPr lang="uk-UA" dirty="0"/>
              <a:t>Клацніть, щоб відредагувати стилі зразків тексту</a:t>
            </a:r>
          </a:p>
          <a:p>
            <a:pPr lvl="1"/>
            <a:r>
              <a:rPr lang="uk-UA" dirty="0"/>
              <a:t>Другий рівень</a:t>
            </a:r>
          </a:p>
          <a:p>
            <a:pPr lvl="2"/>
            <a:r>
              <a:rPr lang="uk-UA" dirty="0"/>
              <a:t>Третій рівень</a:t>
            </a:r>
          </a:p>
          <a:p>
            <a:pPr lvl="3"/>
            <a:r>
              <a:rPr lang="uk-UA" dirty="0"/>
              <a:t>Четвертий рівень</a:t>
            </a:r>
          </a:p>
          <a:p>
            <a:pPr lvl="4"/>
            <a:r>
              <a:rPr lang="uk-UA" dirty="0"/>
              <a:t>П’ятий рівень</a:t>
            </a:r>
          </a:p>
        </p:txBody>
      </p:sp>
      <p:cxnSp>
        <p:nvCxnSpPr>
          <p:cNvPr id="6" name="Пряма сполучна лінія 5">
            <a:extLst>
              <a:ext uri="{FF2B5EF4-FFF2-40B4-BE49-F238E27FC236}">
                <a16:creationId xmlns:a16="http://schemas.microsoft.com/office/drawing/2014/main" id="{39C6F410-97C8-E88C-7EAB-05D2FBDFD2D3}"/>
              </a:ext>
            </a:extLst>
          </p:cNvPr>
          <p:cNvCxnSpPr/>
          <p:nvPr userDrawn="1"/>
        </p:nvCxnSpPr>
        <p:spPr>
          <a:xfrm>
            <a:off x="1063473" y="1673354"/>
            <a:ext cx="10119360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Заголовок розділу" type="secHead">
  <p:cSld name="SECTION_HEADER">
    <p:bg>
      <p:bgPr>
        <a:solidFill>
          <a:schemeClr val="lt1"/>
        </a:solidFill>
        <a:effectLst/>
      </p:bgPr>
    </p:bg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19"/>
          <p:cNvSpPr/>
          <p:nvPr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37" name="Google Shape;37;p19"/>
          <p:cNvSpPr/>
          <p:nvPr/>
        </p:nvSpPr>
        <p:spPr>
          <a:xfrm>
            <a:off x="17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38" name="Google Shape;38;p19"/>
          <p:cNvSpPr txBox="1"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8000"/>
              <a:buFont typeface="Calibri"/>
              <a:buNone/>
              <a:defRPr sz="8000" b="0">
                <a:solidFill>
                  <a:srgbClr val="262626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39" name="Google Shape;39;p19"/>
          <p:cNvSpPr txBox="1"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400"/>
              <a:buNone/>
              <a:defRPr sz="2400" cap="none">
                <a:solidFill>
                  <a:schemeClr val="dk2"/>
                </a:solidFill>
                <a:latin typeface="Roboto" panose="02000000000000000000" pitchFamily="2" charset="0"/>
                <a:ea typeface="Roboto" panose="02000000000000000000" pitchFamily="2" charset="0"/>
                <a:cs typeface="Calibri"/>
                <a:sym typeface="Calibri"/>
              </a:defRPr>
            </a:lvl1pPr>
            <a:lvl2pPr marL="914400" lvl="1" indent="-2286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 dirty="0"/>
          </a:p>
        </p:txBody>
      </p:sp>
      <p:sp>
        <p:nvSpPr>
          <p:cNvPr id="40" name="Google Shape;40;p19"/>
          <p:cNvSpPr txBox="1">
            <a:spLocks noGrp="1"/>
          </p:cNvSpPr>
          <p:nvPr>
            <p:ph type="dt" idx="10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lang="uk-UA" dirty="0"/>
          </a:p>
        </p:txBody>
      </p:sp>
      <p:sp>
        <p:nvSpPr>
          <p:cNvPr id="41" name="Google Shape;41;p19"/>
          <p:cNvSpPr txBox="1">
            <a:spLocks noGrp="1"/>
          </p:cNvSpPr>
          <p:nvPr>
            <p:ph type="ftr" idx="11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lang="uk-UA" dirty="0"/>
          </a:p>
        </p:txBody>
      </p:sp>
      <p:sp>
        <p:nvSpPr>
          <p:cNvPr id="42" name="Google Shape;42;p19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uk-UA" smtClean="0"/>
              <a:pPr/>
              <a:t>‹№›</a:t>
            </a:fld>
            <a:endParaRPr lang="uk-UA" dirty="0"/>
          </a:p>
        </p:txBody>
      </p:sp>
      <p:cxnSp>
        <p:nvCxnSpPr>
          <p:cNvPr id="43" name="Google Shape;43;p19"/>
          <p:cNvCxnSpPr/>
          <p:nvPr/>
        </p:nvCxnSpPr>
        <p:spPr>
          <a:xfrm>
            <a:off x="1207659" y="4343400"/>
            <a:ext cx="9875520" cy="0"/>
          </a:xfrm>
          <a:prstGeom prst="straightConnector1">
            <a:avLst/>
          </a:prstGeom>
          <a:noFill/>
          <a:ln w="9525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Два об’єкти" type="twoObj">
  <p:cSld name="TWO_OBJECTS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20"/>
          <p:cNvSpPr txBox="1"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>
                <a:latin typeface="Roboto" panose="02000000000000000000" pitchFamily="2" charset="0"/>
                <a:ea typeface="Roboto" panose="02000000000000000000" pitchFamily="2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46" name="Google Shape;46;p20"/>
          <p:cNvSpPr txBox="1">
            <a:spLocks noGrp="1"/>
          </p:cNvSpPr>
          <p:nvPr>
            <p:ph type="body" idx="1"/>
          </p:nvPr>
        </p:nvSpPr>
        <p:spPr>
          <a:xfrm>
            <a:off x="1097280" y="1845734"/>
            <a:ext cx="4937760" cy="4023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>
                <a:latin typeface="Roboto" panose="02000000000000000000" pitchFamily="2" charset="0"/>
                <a:ea typeface="Roboto" panose="02000000000000000000" pitchFamily="2" charset="0"/>
              </a:defRPr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 dirty="0"/>
          </a:p>
        </p:txBody>
      </p:sp>
      <p:sp>
        <p:nvSpPr>
          <p:cNvPr id="47" name="Google Shape;47;p20"/>
          <p:cNvSpPr txBox="1">
            <a:spLocks noGrp="1"/>
          </p:cNvSpPr>
          <p:nvPr>
            <p:ph type="body" idx="2"/>
          </p:nvPr>
        </p:nvSpPr>
        <p:spPr>
          <a:xfrm>
            <a:off x="6217920" y="1845737"/>
            <a:ext cx="4937760" cy="40233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>
                <a:latin typeface="Roboto" panose="02000000000000000000" pitchFamily="2" charset="0"/>
                <a:ea typeface="Roboto" panose="02000000000000000000" pitchFamily="2" charset="0"/>
              </a:defRPr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 dirty="0"/>
          </a:p>
        </p:txBody>
      </p:sp>
      <p:sp>
        <p:nvSpPr>
          <p:cNvPr id="48" name="Google Shape;48;p20"/>
          <p:cNvSpPr txBox="1">
            <a:spLocks noGrp="1"/>
          </p:cNvSpPr>
          <p:nvPr>
            <p:ph type="dt" idx="10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lang="uk-UA" dirty="0"/>
          </a:p>
        </p:txBody>
      </p:sp>
      <p:sp>
        <p:nvSpPr>
          <p:cNvPr id="49" name="Google Shape;49;p20"/>
          <p:cNvSpPr txBox="1">
            <a:spLocks noGrp="1"/>
          </p:cNvSpPr>
          <p:nvPr>
            <p:ph type="ftr" idx="11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lang="uk-UA" dirty="0"/>
          </a:p>
        </p:txBody>
      </p:sp>
      <p:sp>
        <p:nvSpPr>
          <p:cNvPr id="50" name="Google Shape;50;p20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uk-UA" smtClean="0"/>
              <a:pPr/>
              <a:t>‹№›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орівняння" type="twoTxTwoObj">
  <p:cSld name="TWO_OBJECTS_WITH_TEXT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21"/>
          <p:cNvSpPr txBox="1"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>
                <a:latin typeface="Roboto" panose="02000000000000000000" pitchFamily="2" charset="0"/>
                <a:ea typeface="Roboto" panose="02000000000000000000" pitchFamily="2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53" name="Google Shape;53;p21"/>
          <p:cNvSpPr txBox="1"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  <a:defRPr sz="2000" b="0" cap="none">
                <a:solidFill>
                  <a:schemeClr val="dk2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  <a:lvl2pPr marL="914400" lvl="1" indent="-2286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600"/>
              <a:buNone/>
              <a:defRPr sz="1600" b="1"/>
            </a:lvl9pPr>
          </a:lstStyle>
          <a:p>
            <a:endParaRPr dirty="0"/>
          </a:p>
        </p:txBody>
      </p:sp>
      <p:sp>
        <p:nvSpPr>
          <p:cNvPr id="54" name="Google Shape;54;p21"/>
          <p:cNvSpPr txBox="1">
            <a:spLocks noGrp="1"/>
          </p:cNvSpPr>
          <p:nvPr>
            <p:ph type="body" idx="2"/>
          </p:nvPr>
        </p:nvSpPr>
        <p:spPr>
          <a:xfrm>
            <a:off x="1097280" y="2582334"/>
            <a:ext cx="4937760" cy="3286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>
                <a:latin typeface="Roboto" panose="02000000000000000000" pitchFamily="2" charset="0"/>
                <a:ea typeface="Roboto" panose="02000000000000000000" pitchFamily="2" charset="0"/>
              </a:defRPr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 dirty="0"/>
          </a:p>
        </p:txBody>
      </p:sp>
      <p:sp>
        <p:nvSpPr>
          <p:cNvPr id="55" name="Google Shape;55;p21"/>
          <p:cNvSpPr txBox="1">
            <a:spLocks noGrp="1"/>
          </p:cNvSpPr>
          <p:nvPr>
            <p:ph type="body" idx="3"/>
          </p:nvPr>
        </p:nvSpPr>
        <p:spPr>
          <a:xfrm>
            <a:off x="6217920" y="1846052"/>
            <a:ext cx="4937760" cy="7362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  <a:defRPr sz="2000" b="0" cap="none">
                <a:solidFill>
                  <a:schemeClr val="dk2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  <a:lvl2pPr marL="914400" lvl="1" indent="-2286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600"/>
              <a:buNone/>
              <a:defRPr sz="1600" b="1"/>
            </a:lvl9pPr>
          </a:lstStyle>
          <a:p>
            <a:endParaRPr dirty="0"/>
          </a:p>
        </p:txBody>
      </p:sp>
      <p:sp>
        <p:nvSpPr>
          <p:cNvPr id="56" name="Google Shape;56;p21"/>
          <p:cNvSpPr txBox="1">
            <a:spLocks noGrp="1"/>
          </p:cNvSpPr>
          <p:nvPr>
            <p:ph type="body" idx="4"/>
          </p:nvPr>
        </p:nvSpPr>
        <p:spPr>
          <a:xfrm>
            <a:off x="6217920" y="2582334"/>
            <a:ext cx="4937760" cy="3286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>
                <a:latin typeface="Roboto" panose="02000000000000000000" pitchFamily="2" charset="0"/>
                <a:ea typeface="Roboto" panose="02000000000000000000" pitchFamily="2" charset="0"/>
              </a:defRPr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 dirty="0"/>
          </a:p>
        </p:txBody>
      </p:sp>
      <p:sp>
        <p:nvSpPr>
          <p:cNvPr id="57" name="Google Shape;57;p21"/>
          <p:cNvSpPr txBox="1">
            <a:spLocks noGrp="1"/>
          </p:cNvSpPr>
          <p:nvPr>
            <p:ph type="dt" idx="10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lang="uk-UA" dirty="0"/>
          </a:p>
        </p:txBody>
      </p:sp>
      <p:sp>
        <p:nvSpPr>
          <p:cNvPr id="58" name="Google Shape;58;p21"/>
          <p:cNvSpPr txBox="1">
            <a:spLocks noGrp="1"/>
          </p:cNvSpPr>
          <p:nvPr>
            <p:ph type="ftr" idx="11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lang="uk-UA" dirty="0"/>
          </a:p>
        </p:txBody>
      </p:sp>
      <p:sp>
        <p:nvSpPr>
          <p:cNvPr id="59" name="Google Shape;59;p21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uk-UA" smtClean="0"/>
              <a:pPr/>
              <a:t>‹№›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Лише заголовок" type="titleOnly">
  <p:cSld name="TITLE_ONLY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22"/>
          <p:cNvSpPr txBox="1"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>
                <a:latin typeface="Roboto" panose="02000000000000000000" pitchFamily="2" charset="0"/>
                <a:ea typeface="Roboto" panose="02000000000000000000" pitchFamily="2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62" name="Google Shape;62;p22"/>
          <p:cNvSpPr txBox="1">
            <a:spLocks noGrp="1"/>
          </p:cNvSpPr>
          <p:nvPr>
            <p:ph type="dt" idx="10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lang="uk-UA" dirty="0"/>
          </a:p>
        </p:txBody>
      </p:sp>
      <p:sp>
        <p:nvSpPr>
          <p:cNvPr id="63" name="Google Shape;63;p22"/>
          <p:cNvSpPr txBox="1">
            <a:spLocks noGrp="1"/>
          </p:cNvSpPr>
          <p:nvPr>
            <p:ph type="ftr" idx="11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lang="uk-UA" dirty="0"/>
          </a:p>
        </p:txBody>
      </p:sp>
      <p:sp>
        <p:nvSpPr>
          <p:cNvPr id="64" name="Google Shape;64;p22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uk-UA" smtClean="0"/>
              <a:pPr/>
              <a:t>‹№›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Вміст із підписом" type="objTx">
  <p:cSld name="OBJECT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23"/>
          <p:cNvSpPr/>
          <p:nvPr/>
        </p:nvSpPr>
        <p:spPr>
          <a:xfrm>
            <a:off x="18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67" name="Google Shape;67;p23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68" name="Google Shape;68;p23"/>
          <p:cNvSpPr txBox="1"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Calibri"/>
              <a:buNone/>
              <a:defRPr sz="3600" b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69" name="Google Shape;69;p23"/>
          <p:cNvSpPr txBox="1">
            <a:spLocks noGrp="1"/>
          </p:cNvSpPr>
          <p:nvPr>
            <p:ph type="body" idx="1"/>
          </p:nvPr>
        </p:nvSpPr>
        <p:spPr>
          <a:xfrm>
            <a:off x="4613650" y="731520"/>
            <a:ext cx="6679191" cy="525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>
                <a:latin typeface="Roboto" panose="02000000000000000000" pitchFamily="2" charset="0"/>
                <a:ea typeface="Roboto" panose="02000000000000000000" pitchFamily="2" charset="0"/>
              </a:defRPr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 dirty="0"/>
          </a:p>
        </p:txBody>
      </p:sp>
      <p:sp>
        <p:nvSpPr>
          <p:cNvPr id="70" name="Google Shape;70;p23"/>
          <p:cNvSpPr txBox="1">
            <a:spLocks noGrp="1"/>
          </p:cNvSpPr>
          <p:nvPr>
            <p:ph type="body" idx="2"/>
          </p:nvPr>
        </p:nvSpPr>
        <p:spPr>
          <a:xfrm>
            <a:off x="457200" y="2926080"/>
            <a:ext cx="3200400" cy="33791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500"/>
              <a:buNone/>
              <a:defRPr sz="150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  <a:lvl2pPr marL="914400" lvl="1" indent="-2286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200"/>
              <a:buNone/>
              <a:defRPr sz="1200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900"/>
              <a:buNone/>
              <a:defRPr sz="900"/>
            </a:lvl9pPr>
          </a:lstStyle>
          <a:p>
            <a:endParaRPr dirty="0"/>
          </a:p>
        </p:txBody>
      </p:sp>
      <p:sp>
        <p:nvSpPr>
          <p:cNvPr id="71" name="Google Shape;71;p23"/>
          <p:cNvSpPr txBox="1">
            <a:spLocks noGrp="1"/>
          </p:cNvSpPr>
          <p:nvPr>
            <p:ph type="dt" idx="10"/>
          </p:nvPr>
        </p:nvSpPr>
        <p:spPr>
          <a:xfrm>
            <a:off x="465513" y="6459787"/>
            <a:ext cx="261851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lang="uk-UA" dirty="0"/>
          </a:p>
        </p:txBody>
      </p:sp>
      <p:sp>
        <p:nvSpPr>
          <p:cNvPr id="72" name="Google Shape;72;p23"/>
          <p:cNvSpPr txBox="1">
            <a:spLocks noGrp="1"/>
          </p:cNvSpPr>
          <p:nvPr>
            <p:ph type="ftr" idx="11"/>
          </p:nvPr>
        </p:nvSpPr>
        <p:spPr>
          <a:xfrm>
            <a:off x="4800600" y="6459787"/>
            <a:ext cx="4648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lang="uk-UA" dirty="0"/>
          </a:p>
        </p:txBody>
      </p:sp>
      <p:sp>
        <p:nvSpPr>
          <p:cNvPr id="73" name="Google Shape;73;p23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050">
                <a:solidFill>
                  <a:schemeClr val="dk2"/>
                </a:solidFill>
                <a:latin typeface="Roboto" panose="02000000000000000000" pitchFamily="2" charset="0"/>
                <a:ea typeface="Roboto" panose="02000000000000000000" pitchFamily="2" charset="0"/>
                <a:cs typeface="Calibri"/>
                <a:sym typeface="Calibri"/>
              </a:defRPr>
            </a:lvl1pPr>
            <a:lvl2pPr marL="0" lvl="1" indent="0" algn="r">
              <a:spcBef>
                <a:spcPts val="0"/>
              </a:spcBef>
              <a:buNone/>
              <a:defRPr sz="105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spcBef>
                <a:spcPts val="0"/>
              </a:spcBef>
              <a:buNone/>
              <a:defRPr sz="105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spcBef>
                <a:spcPts val="0"/>
              </a:spcBef>
              <a:buNone/>
              <a:defRPr sz="105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spcBef>
                <a:spcPts val="0"/>
              </a:spcBef>
              <a:buNone/>
              <a:defRPr sz="105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spcBef>
                <a:spcPts val="0"/>
              </a:spcBef>
              <a:buNone/>
              <a:defRPr sz="105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spcBef>
                <a:spcPts val="0"/>
              </a:spcBef>
              <a:buNone/>
              <a:defRPr sz="105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spcBef>
                <a:spcPts val="0"/>
              </a:spcBef>
              <a:buNone/>
              <a:defRPr sz="105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spcBef>
                <a:spcPts val="0"/>
              </a:spcBef>
              <a:buNone/>
              <a:defRPr sz="105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uk-UA" smtClean="0"/>
              <a:pPr/>
              <a:t>‹№›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Зображення з підписом" type="picTx">
  <p:cSld name="PICTURE_WITH_CAPTION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4"/>
          <p:cNvSpPr/>
          <p:nvPr/>
        </p:nvSpPr>
        <p:spPr>
          <a:xfrm>
            <a:off x="1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76" name="Google Shape;76;p24"/>
          <p:cNvSpPr/>
          <p:nvPr/>
        </p:nvSpPr>
        <p:spPr>
          <a:xfrm>
            <a:off x="17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77" name="Google Shape;77;p24"/>
          <p:cNvSpPr txBox="1">
            <a:spLocks noGrp="1"/>
          </p:cNvSpPr>
          <p:nvPr>
            <p:ph type="title"/>
          </p:nvPr>
        </p:nvSpPr>
        <p:spPr>
          <a:xfrm>
            <a:off x="1097280" y="5074920"/>
            <a:ext cx="10119360" cy="822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Calibri"/>
              <a:buNone/>
              <a:defRPr sz="3600" b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78" name="Google Shape;78;p24"/>
          <p:cNvSpPr>
            <a:spLocks noGrp="1"/>
          </p:cNvSpPr>
          <p:nvPr>
            <p:ph type="pic" idx="2"/>
          </p:nvPr>
        </p:nvSpPr>
        <p:spPr>
          <a:xfrm>
            <a:off x="17" y="0"/>
            <a:ext cx="12191985" cy="4915076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457200" tIns="457200" rIns="0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Calibri"/>
              <a:buNone/>
              <a:defRPr sz="3200" b="0" i="0" u="none" strike="noStrike" cap="none">
                <a:solidFill>
                  <a:schemeClr val="lt1"/>
                </a:solidFill>
                <a:latin typeface="Roboto" panose="02000000000000000000" pitchFamily="2" charset="0"/>
                <a:ea typeface="Roboto" panose="02000000000000000000" pitchFamily="2" charset="0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alibri"/>
              <a:buNone/>
              <a:defRPr sz="28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Calibri"/>
              <a:buNone/>
              <a:defRPr sz="2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None/>
              <a:defRPr sz="20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None/>
              <a:defRPr sz="20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None/>
              <a:defRPr sz="20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None/>
              <a:defRPr sz="20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None/>
              <a:defRPr sz="20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accent1"/>
              </a:buClr>
              <a:buSzPts val="2000"/>
              <a:buFont typeface="Calibri"/>
              <a:buNone/>
              <a:defRPr sz="20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79" name="Google Shape;79;p24"/>
          <p:cNvSpPr txBox="1">
            <a:spLocks noGrp="1"/>
          </p:cNvSpPr>
          <p:nvPr>
            <p:ph type="body" idx="1"/>
          </p:nvPr>
        </p:nvSpPr>
        <p:spPr>
          <a:xfrm>
            <a:off x="1097279" y="5907024"/>
            <a:ext cx="10119360" cy="594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  <a:lvl2pPr marL="914400" lvl="1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200"/>
              <a:buNone/>
              <a:defRPr sz="1200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900"/>
              <a:buNone/>
              <a:defRPr sz="900"/>
            </a:lvl9pPr>
          </a:lstStyle>
          <a:p>
            <a:endParaRPr dirty="0"/>
          </a:p>
        </p:txBody>
      </p:sp>
      <p:sp>
        <p:nvSpPr>
          <p:cNvPr id="80" name="Google Shape;80;p24"/>
          <p:cNvSpPr txBox="1">
            <a:spLocks noGrp="1"/>
          </p:cNvSpPr>
          <p:nvPr>
            <p:ph type="dt" idx="10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lang="uk-UA" dirty="0"/>
          </a:p>
        </p:txBody>
      </p:sp>
      <p:sp>
        <p:nvSpPr>
          <p:cNvPr id="81" name="Google Shape;81;p24"/>
          <p:cNvSpPr txBox="1">
            <a:spLocks noGrp="1"/>
          </p:cNvSpPr>
          <p:nvPr>
            <p:ph type="ftr" idx="11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lang="uk-UA" dirty="0"/>
          </a:p>
        </p:txBody>
      </p:sp>
      <p:sp>
        <p:nvSpPr>
          <p:cNvPr id="82" name="Google Shape;82;p24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uk-UA" smtClean="0"/>
              <a:pPr/>
              <a:t>‹№›</a:t>
            </a:fld>
            <a:endParaRPr lang="uk-UA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і вертикальний текст" type="vertTx">
  <p:cSld name="VERTICAL_TEXT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25"/>
          <p:cNvSpPr txBox="1"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>
                <a:latin typeface="Roboto" panose="02000000000000000000" pitchFamily="2" charset="0"/>
                <a:ea typeface="Roboto" panose="02000000000000000000" pitchFamily="2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85" name="Google Shape;85;p25"/>
          <p:cNvSpPr txBox="1">
            <a:spLocks noGrp="1"/>
          </p:cNvSpPr>
          <p:nvPr>
            <p:ph type="body" idx="1"/>
          </p:nvPr>
        </p:nvSpPr>
        <p:spPr>
          <a:xfrm rot="5400000">
            <a:off x="4114800" y="-1171785"/>
            <a:ext cx="4023360" cy="100584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0" rIns="4570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>
                <a:latin typeface="Roboto" panose="02000000000000000000" pitchFamily="2" charset="0"/>
                <a:ea typeface="Roboto" panose="02000000000000000000" pitchFamily="2" charset="0"/>
              </a:defRPr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 dirty="0"/>
          </a:p>
        </p:txBody>
      </p:sp>
      <p:sp>
        <p:nvSpPr>
          <p:cNvPr id="86" name="Google Shape;86;p25"/>
          <p:cNvSpPr txBox="1">
            <a:spLocks noGrp="1"/>
          </p:cNvSpPr>
          <p:nvPr>
            <p:ph type="dt" idx="10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lang="uk-UA" dirty="0"/>
          </a:p>
        </p:txBody>
      </p:sp>
      <p:sp>
        <p:nvSpPr>
          <p:cNvPr id="87" name="Google Shape;87;p25"/>
          <p:cNvSpPr txBox="1">
            <a:spLocks noGrp="1"/>
          </p:cNvSpPr>
          <p:nvPr>
            <p:ph type="ftr" idx="11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lang="uk-UA" dirty="0"/>
          </a:p>
        </p:txBody>
      </p:sp>
      <p:sp>
        <p:nvSpPr>
          <p:cNvPr id="88" name="Google Shape;88;p25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uk-UA" smtClean="0"/>
              <a:pPr/>
              <a:t>‹№›</a:t>
            </a:fld>
            <a:endParaRPr lang="uk-UA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5"/>
          <p:cNvSpPr/>
          <p:nvPr/>
        </p:nvSpPr>
        <p:spPr>
          <a:xfrm>
            <a:off x="1" y="6400800"/>
            <a:ext cx="12192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7" name="Google Shape;7;p15"/>
          <p:cNvSpPr/>
          <p:nvPr/>
        </p:nvSpPr>
        <p:spPr>
          <a:xfrm>
            <a:off x="1" y="6334316"/>
            <a:ext cx="12192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8" name="Google Shape;8;p15"/>
          <p:cNvSpPr txBox="1"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R="0"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800"/>
              <a:buFont typeface="Calibri"/>
              <a:buNone/>
              <a:defRPr sz="48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 dirty="0"/>
          </a:p>
        </p:txBody>
      </p:sp>
      <p:sp>
        <p:nvSpPr>
          <p:cNvPr id="9" name="Google Shape;9;p15"/>
          <p:cNvSpPr txBox="1">
            <a:spLocks noGrp="1"/>
          </p:cNvSpPr>
          <p:nvPr>
            <p:ph type="body" idx="1"/>
          </p:nvPr>
        </p:nvSpPr>
        <p:spPr>
          <a:xfrm>
            <a:off x="1097279" y="1845734"/>
            <a:ext cx="10058401" cy="4023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marR="0" lvl="0" indent="-3556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Char char=" "/>
              <a:defRPr sz="20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◦"/>
              <a:defRPr sz="18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10" name="Google Shape;10;p15"/>
          <p:cNvSpPr txBox="1">
            <a:spLocks noGrp="1"/>
          </p:cNvSpPr>
          <p:nvPr>
            <p:ph type="dt" idx="10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lang="uk-UA" dirty="0"/>
          </a:p>
        </p:txBody>
      </p:sp>
      <p:sp>
        <p:nvSpPr>
          <p:cNvPr id="11" name="Google Shape;11;p15"/>
          <p:cNvSpPr txBox="1">
            <a:spLocks noGrp="1"/>
          </p:cNvSpPr>
          <p:nvPr>
            <p:ph type="ftr" idx="11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lang="uk-UA" dirty="0"/>
          </a:p>
        </p:txBody>
      </p:sp>
      <p:sp>
        <p:nvSpPr>
          <p:cNvPr id="12" name="Google Shape;12;p15"/>
          <p:cNvSpPr txBox="1">
            <a:spLocks noGrp="1"/>
          </p:cNvSpPr>
          <p:nvPr>
            <p:ph type="sldNum" idx="12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uk-UA" smtClean="0"/>
              <a:pPr/>
              <a:t>‹№›</a:t>
            </a:fld>
            <a:endParaRPr lang="uk-UA" dirty="0"/>
          </a:p>
        </p:txBody>
      </p:sp>
      <p:cxnSp>
        <p:nvCxnSpPr>
          <p:cNvPr id="13" name="Google Shape;13;p15"/>
          <p:cNvCxnSpPr/>
          <p:nvPr/>
        </p:nvCxnSpPr>
        <p:spPr>
          <a:xfrm>
            <a:off x="1193532" y="1737845"/>
            <a:ext cx="9966960" cy="0"/>
          </a:xfrm>
          <a:prstGeom prst="straightConnector1">
            <a:avLst/>
          </a:prstGeom>
          <a:noFill/>
          <a:ln w="9525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+mj-lt"/>
          <a:ea typeface="Roboto" panose="02000000000000000000" pitchFamily="2" charset="0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+mn-lt"/>
          <a:ea typeface="Roboto" panose="02000000000000000000" pitchFamily="2" charset="0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"/>
          <p:cNvSpPr txBox="1">
            <a:spLocks noGrp="1"/>
          </p:cNvSpPr>
          <p:nvPr>
            <p:ph type="ctrTitle"/>
          </p:nvPr>
        </p:nvSpPr>
        <p:spPr>
          <a:xfrm>
            <a:off x="943898" y="148457"/>
            <a:ext cx="11592232" cy="1439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>
              <a:buClr>
                <a:srgbClr val="072B62"/>
              </a:buClr>
            </a:pPr>
            <a:r>
              <a:rPr lang="uk-UA" dirty="0">
                <a:solidFill>
                  <a:srgbClr val="072B62"/>
                </a:solidFill>
                <a:latin typeface="Exo 2.0 Medium" panose="00000600000000000000" pitchFamily="50" charset="0"/>
                <a:ea typeface="Roboto" panose="02000000000000000000" pitchFamily="2" charset="0"/>
              </a:rPr>
              <a:t>Мова програмування</a:t>
            </a:r>
            <a:r>
              <a:rPr lang="en-US" dirty="0">
                <a:solidFill>
                  <a:srgbClr val="072B62"/>
                </a:solidFill>
                <a:latin typeface="Exo 2.0 Medium" panose="00000600000000000000" pitchFamily="50" charset="0"/>
                <a:ea typeface="Roboto" panose="02000000000000000000" pitchFamily="2" charset="0"/>
              </a:rPr>
              <a:t> </a:t>
            </a:r>
            <a:r>
              <a:rPr lang="uk-UA" dirty="0" err="1">
                <a:solidFill>
                  <a:srgbClr val="072B62"/>
                </a:solidFill>
                <a:latin typeface="Exo 2.0 Medium" panose="00000600000000000000" pitchFamily="50" charset="0"/>
                <a:ea typeface="Roboto" panose="02000000000000000000" pitchFamily="2" charset="0"/>
              </a:rPr>
              <a:t>Python</a:t>
            </a:r>
            <a:endParaRPr dirty="0">
              <a:solidFill>
                <a:srgbClr val="072B62"/>
              </a:solidFill>
              <a:latin typeface="Exo 2.0 Medium" panose="00000600000000000000" pitchFamily="50" charset="0"/>
              <a:ea typeface="Roboto" panose="02000000000000000000" pitchFamily="2" charset="0"/>
            </a:endParaRPr>
          </a:p>
        </p:txBody>
      </p:sp>
      <p:pic>
        <p:nvPicPr>
          <p:cNvPr id="102" name="Google Shape;102;p1"/>
          <p:cNvPicPr preferRelativeResize="0"/>
          <p:nvPr/>
        </p:nvPicPr>
        <p:blipFill rotWithShape="1">
          <a:blip r:embed="rId3">
            <a:alphaModFix/>
          </a:blip>
          <a:srcRect l="67207" t="64511" r="20385" b="16233"/>
          <a:stretch/>
        </p:blipFill>
        <p:spPr>
          <a:xfrm>
            <a:off x="7074148" y="3212977"/>
            <a:ext cx="3593852" cy="313749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BAC0970D-5802-8B37-4478-C85632D5D3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Як виглядатиме ваша програма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1B60057C-F902-E9FD-B915-CDF4214FCD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8505" y="2698955"/>
            <a:ext cx="4793227" cy="722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32805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8"/>
          <p:cNvSpPr txBox="1">
            <a:spLocks noGrp="1"/>
          </p:cNvSpPr>
          <p:nvPr>
            <p:ph type="body" idx="4294967295"/>
          </p:nvPr>
        </p:nvSpPr>
        <p:spPr>
          <a:xfrm>
            <a:off x="1340995" y="2149680"/>
            <a:ext cx="9263095" cy="1279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/>
          <a:p>
            <a:pPr marL="0" indent="0">
              <a:spcBef>
                <a:spcPts val="0"/>
              </a:spcBef>
              <a:buSzPts val="2400"/>
              <a:buNone/>
            </a:pPr>
            <a:r>
              <a:rPr lang="uk-UA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Roboto" panose="02000000000000000000" pitchFamily="2" charset="0"/>
              </a:rPr>
              <a:t>Напишіть програму, яка зчитує три числа і виводить їх суму. </a:t>
            </a:r>
          </a:p>
          <a:p>
            <a:pPr marL="0" indent="0">
              <a:spcBef>
                <a:spcPts val="0"/>
              </a:spcBef>
              <a:buSzPts val="2400"/>
              <a:buNone/>
            </a:pPr>
            <a:r>
              <a:rPr lang="uk-UA" b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Roboto" panose="02000000000000000000" pitchFamily="2" charset="0"/>
              </a:rPr>
              <a:t>У завданні зчитувати вхідні дані обов’язково через </a:t>
            </a:r>
            <a:r>
              <a:rPr lang="uk-UA" b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Roboto" panose="02000000000000000000" pitchFamily="2" charset="0"/>
              </a:rPr>
              <a:t>input</a:t>
            </a:r>
            <a:r>
              <a:rPr lang="uk-UA" b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Roboto" panose="02000000000000000000" pitchFamily="2" charset="0"/>
              </a:rPr>
              <a:t>() і виводити відповідь через </a:t>
            </a:r>
            <a:r>
              <a:rPr lang="uk-UA" b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Roboto" panose="02000000000000000000" pitchFamily="2" charset="0"/>
              </a:rPr>
              <a:t>print</a:t>
            </a:r>
            <a:r>
              <a:rPr lang="uk-UA" b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Roboto" panose="02000000000000000000" pitchFamily="2" charset="0"/>
              </a:rPr>
              <a:t>().</a:t>
            </a:r>
            <a:endParaRPr lang="uk-UA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Roboto" panose="02000000000000000000" pitchFamily="2" charset="0"/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EF7855CD-2866-B30A-66B7-BBF565ACF3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0996" y="3591231"/>
            <a:ext cx="7008856" cy="1527572"/>
          </a:xfrm>
          <a:prstGeom prst="rect">
            <a:avLst/>
          </a:prstGeom>
        </p:spPr>
      </p:pic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A0B4990A-0780-F5D2-232B-B1B21EB908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48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Завдання «Сума трьох чисел»</a:t>
            </a:r>
            <a:endParaRPr lang="uk-UA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34182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D40B9F0-338D-A06C-A195-2A9E4D9E33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i="0" dirty="0">
                <a:solidFill>
                  <a:srgbClr val="2B2B2B"/>
                </a:solidFill>
                <a:effectLst/>
                <a:latin typeface="Lato" panose="020F0502020204030203" pitchFamily="34" charset="0"/>
              </a:rPr>
              <a:t>Перелік числових типів</a:t>
            </a:r>
            <a:endParaRPr lang="uk-UA" dirty="0"/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AB8E9DF3-4D27-E895-A2B5-58FD64BAEE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97279" y="1845734"/>
            <a:ext cx="10058401" cy="3611169"/>
          </a:xfrm>
        </p:spPr>
        <p:txBody>
          <a:bodyPr/>
          <a:lstStyle/>
          <a:p>
            <a:pPr marL="114300" indent="0" algn="l" fontAlgn="base">
              <a:buClr>
                <a:schemeClr val="tx1">
                  <a:lumMod val="85000"/>
                  <a:lumOff val="15000"/>
                </a:schemeClr>
              </a:buClr>
              <a:buNone/>
            </a:pPr>
            <a:r>
              <a:rPr lang="uk-UA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</a:rPr>
              <a:t>У мові </a:t>
            </a:r>
            <a:r>
              <a:rPr lang="en-US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</a:rPr>
              <a:t>Python </a:t>
            </a:r>
            <a:r>
              <a:rPr lang="uk-UA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</a:rPr>
              <a:t>підтримуються наступні числові типи:</a:t>
            </a:r>
          </a:p>
          <a:p>
            <a:pPr algn="l" fontAlgn="base">
              <a:buClr>
                <a:schemeClr val="tx1">
                  <a:lumMod val="85000"/>
                  <a:lumOff val="15000"/>
                </a:schemeClr>
              </a:buClr>
              <a:buFont typeface="Symbol" panose="05050102010706020507" pitchFamily="18" charset="2"/>
              <a:buChar char="®"/>
            </a:pPr>
            <a:r>
              <a:rPr lang="uk-UA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</a:rPr>
              <a:t>цілі та дійсні числа;</a:t>
            </a:r>
          </a:p>
          <a:p>
            <a:pPr algn="l" fontAlgn="base">
              <a:buClr>
                <a:schemeClr val="tx1">
                  <a:lumMod val="85000"/>
                  <a:lumOff val="15000"/>
                </a:schemeClr>
              </a:buClr>
              <a:buFont typeface="Symbol" panose="05050102010706020507" pitchFamily="18" charset="2"/>
              <a:buChar char="®"/>
            </a:pPr>
            <a:r>
              <a:rPr lang="uk-UA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</a:rPr>
              <a:t>комплексні числа;</a:t>
            </a:r>
          </a:p>
          <a:p>
            <a:pPr algn="l" fontAlgn="base">
              <a:buClr>
                <a:schemeClr val="tx1">
                  <a:lumMod val="85000"/>
                  <a:lumOff val="15000"/>
                </a:schemeClr>
              </a:buClr>
              <a:buFont typeface="Symbol" panose="05050102010706020507" pitchFamily="18" charset="2"/>
              <a:buChar char="®"/>
            </a:pPr>
            <a:r>
              <a:rPr lang="uk-UA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</a:rPr>
              <a:t>числа фіксованої точності;</a:t>
            </a:r>
          </a:p>
          <a:p>
            <a:pPr algn="l" fontAlgn="base">
              <a:buClr>
                <a:schemeClr val="tx1">
                  <a:lumMod val="85000"/>
                  <a:lumOff val="15000"/>
                </a:schemeClr>
              </a:buClr>
              <a:buFont typeface="Symbol" panose="05050102010706020507" pitchFamily="18" charset="2"/>
              <a:buChar char="®"/>
            </a:pPr>
            <a:r>
              <a:rPr lang="uk-UA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</a:rPr>
              <a:t>раціональні числа;</a:t>
            </a:r>
          </a:p>
          <a:p>
            <a:pPr algn="l" fontAlgn="base">
              <a:buClr>
                <a:schemeClr val="tx1">
                  <a:lumMod val="85000"/>
                  <a:lumOff val="15000"/>
                </a:schemeClr>
              </a:buClr>
              <a:buFont typeface="Symbol" panose="05050102010706020507" pitchFamily="18" charset="2"/>
              <a:buChar char="®"/>
            </a:pPr>
            <a:r>
              <a:rPr lang="uk-UA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</a:rPr>
              <a:t>множини;</a:t>
            </a:r>
          </a:p>
          <a:p>
            <a:pPr algn="l" fontAlgn="base">
              <a:buClr>
                <a:schemeClr val="tx1">
                  <a:lumMod val="85000"/>
                  <a:lumOff val="15000"/>
                </a:schemeClr>
              </a:buClr>
              <a:buFont typeface="Symbol" panose="05050102010706020507" pitchFamily="18" charset="2"/>
              <a:buChar char="®"/>
            </a:pPr>
            <a:r>
              <a:rPr lang="uk-UA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</a:rPr>
              <a:t>логічні значення;</a:t>
            </a:r>
          </a:p>
          <a:p>
            <a:pPr algn="l" fontAlgn="base">
              <a:buClr>
                <a:schemeClr val="tx1">
                  <a:lumMod val="85000"/>
                  <a:lumOff val="15000"/>
                </a:schemeClr>
              </a:buClr>
              <a:buFont typeface="Symbol" panose="05050102010706020507" pitchFamily="18" charset="2"/>
              <a:buChar char="®"/>
            </a:pPr>
            <a:r>
              <a:rPr lang="uk-UA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</a:rPr>
              <a:t>цілі числа необмеженої точності.</a:t>
            </a:r>
          </a:p>
          <a:p>
            <a:pPr>
              <a:buClr>
                <a:schemeClr val="tx1">
                  <a:lumMod val="85000"/>
                  <a:lumOff val="15000"/>
                </a:schemeClr>
              </a:buClr>
              <a:buFont typeface="Symbol" panose="05050102010706020507" pitchFamily="18" charset="2"/>
              <a:buChar char="®"/>
            </a:pPr>
            <a:endParaRPr lang="uk-UA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637807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E3F3A0A-08D5-7D99-4D05-1860FCF9CF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Числа і </a:t>
            </a:r>
            <a:r>
              <a:rPr lang="ru-RU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операції</a:t>
            </a: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над ними</a:t>
            </a:r>
            <a:endParaRPr lang="uk-UA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7A8AE2F0-554A-6270-563D-414E4F63B02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algn="l" fontAlgn="base"/>
            <a:r>
              <a:rPr lang="uk-UA" b="0" i="0" dirty="0">
                <a:solidFill>
                  <a:srgbClr val="2B2B2B"/>
                </a:solidFill>
                <a:effectLst/>
              </a:rPr>
              <a:t>Мова </a:t>
            </a:r>
            <a:r>
              <a:rPr lang="en-US" b="0" i="0" dirty="0">
                <a:solidFill>
                  <a:srgbClr val="2B2B2B"/>
                </a:solidFill>
                <a:effectLst/>
              </a:rPr>
              <a:t>Python </a:t>
            </a:r>
            <a:r>
              <a:rPr lang="uk-UA" b="0" i="0" dirty="0">
                <a:solidFill>
                  <a:srgbClr val="2B2B2B"/>
                </a:solidFill>
                <a:effectLst/>
              </a:rPr>
              <a:t>має набір математичних (арифметичних) операторів для проведення обчислень в арифметичних виразах. Перелік цих операторів в порядку спадання пріоритету наступний:</a:t>
            </a:r>
          </a:p>
          <a:p>
            <a:pPr algn="l" fontAlgn="base">
              <a:buClr>
                <a:schemeClr val="tx1">
                  <a:lumMod val="85000"/>
                  <a:lumOff val="15000"/>
                </a:schemeClr>
              </a:buClr>
              <a:buFont typeface="Symbol" panose="05050102010706020507" pitchFamily="18" charset="2"/>
              <a:buChar char="®"/>
            </a:pPr>
            <a:r>
              <a:rPr lang="uk-UA" b="1" i="0" dirty="0">
                <a:solidFill>
                  <a:srgbClr val="0000FF"/>
                </a:solidFill>
                <a:effectLst/>
              </a:rPr>
              <a:t> **</a:t>
            </a:r>
            <a:r>
              <a:rPr lang="uk-UA" b="0" i="0" dirty="0">
                <a:solidFill>
                  <a:srgbClr val="2B2B2B"/>
                </a:solidFill>
                <a:effectLst/>
              </a:rPr>
              <a:t>      піднесення у степінь;</a:t>
            </a:r>
          </a:p>
          <a:p>
            <a:pPr algn="l" fontAlgn="base">
              <a:buClr>
                <a:schemeClr val="tx1">
                  <a:lumMod val="85000"/>
                  <a:lumOff val="15000"/>
                </a:schemeClr>
              </a:buClr>
              <a:buFont typeface="Symbol" panose="05050102010706020507" pitchFamily="18" charset="2"/>
              <a:buChar char="®"/>
            </a:pPr>
            <a:r>
              <a:rPr lang="uk-UA" b="0" i="1" dirty="0">
                <a:solidFill>
                  <a:srgbClr val="0000FF"/>
                </a:solidFill>
                <a:effectLst/>
              </a:rPr>
              <a:t> –</a:t>
            </a:r>
            <a:r>
              <a:rPr lang="en-US" b="0" i="1" dirty="0">
                <a:solidFill>
                  <a:srgbClr val="0000FF"/>
                </a:solidFill>
                <a:effectLst/>
              </a:rPr>
              <a:t>x</a:t>
            </a:r>
            <a:r>
              <a:rPr lang="en-US" b="0" i="0" dirty="0">
                <a:solidFill>
                  <a:srgbClr val="2B2B2B"/>
                </a:solidFill>
                <a:effectLst/>
              </a:rPr>
              <a:t> </a:t>
            </a:r>
            <a:r>
              <a:rPr lang="uk-UA" b="0" i="0" dirty="0">
                <a:solidFill>
                  <a:srgbClr val="2B2B2B"/>
                </a:solidFill>
                <a:effectLst/>
              </a:rPr>
              <a:t>    </a:t>
            </a:r>
            <a:r>
              <a:rPr lang="uk-UA" b="0" i="0" dirty="0" err="1">
                <a:solidFill>
                  <a:srgbClr val="2B2B2B"/>
                </a:solidFill>
                <a:effectLst/>
              </a:rPr>
              <a:t>унарний</a:t>
            </a:r>
            <a:r>
              <a:rPr lang="uk-UA" b="0" i="0" dirty="0">
                <a:solidFill>
                  <a:srgbClr val="2B2B2B"/>
                </a:solidFill>
                <a:effectLst/>
              </a:rPr>
              <a:t> мінус;</a:t>
            </a:r>
          </a:p>
          <a:p>
            <a:pPr algn="l" fontAlgn="base">
              <a:buClr>
                <a:schemeClr val="tx1">
                  <a:lumMod val="85000"/>
                  <a:lumOff val="15000"/>
                </a:schemeClr>
              </a:buClr>
              <a:buFont typeface="Symbol" panose="05050102010706020507" pitchFamily="18" charset="2"/>
              <a:buChar char="®"/>
            </a:pPr>
            <a:r>
              <a:rPr lang="uk-UA" b="1" i="0" dirty="0">
                <a:solidFill>
                  <a:srgbClr val="0000FF"/>
                </a:solidFill>
                <a:effectLst/>
              </a:rPr>
              <a:t> /</a:t>
            </a:r>
            <a:r>
              <a:rPr lang="uk-UA" b="0" i="0" dirty="0">
                <a:solidFill>
                  <a:srgbClr val="2B2B2B"/>
                </a:solidFill>
                <a:effectLst/>
              </a:rPr>
              <a:t>, </a:t>
            </a:r>
            <a:r>
              <a:rPr lang="uk-UA" b="1" i="0" dirty="0">
                <a:solidFill>
                  <a:srgbClr val="0000FF"/>
                </a:solidFill>
                <a:effectLst/>
              </a:rPr>
              <a:t>//</a:t>
            </a:r>
            <a:r>
              <a:rPr lang="uk-UA" b="0" i="0" dirty="0">
                <a:solidFill>
                  <a:srgbClr val="2B2B2B"/>
                </a:solidFill>
                <a:effectLst/>
              </a:rPr>
              <a:t>   звичайне ділення, ділення з округленням вниз;</a:t>
            </a:r>
          </a:p>
          <a:p>
            <a:pPr algn="l" fontAlgn="base">
              <a:buClr>
                <a:schemeClr val="tx1">
                  <a:lumMod val="85000"/>
                  <a:lumOff val="15000"/>
                </a:schemeClr>
              </a:buClr>
              <a:buFont typeface="Symbol" panose="05050102010706020507" pitchFamily="18" charset="2"/>
              <a:buChar char="®"/>
            </a:pPr>
            <a:r>
              <a:rPr lang="uk-UA" b="1" i="0" dirty="0">
                <a:solidFill>
                  <a:srgbClr val="0000FF"/>
                </a:solidFill>
                <a:effectLst/>
              </a:rPr>
              <a:t> %</a:t>
            </a:r>
            <a:r>
              <a:rPr lang="uk-UA" b="0" i="0" dirty="0">
                <a:solidFill>
                  <a:srgbClr val="2B2B2B"/>
                </a:solidFill>
                <a:effectLst/>
              </a:rPr>
              <a:t>      остача від ділення;</a:t>
            </a:r>
          </a:p>
          <a:p>
            <a:pPr algn="l" fontAlgn="base">
              <a:buClr>
                <a:schemeClr val="tx1">
                  <a:lumMod val="85000"/>
                  <a:lumOff val="15000"/>
                </a:schemeClr>
              </a:buClr>
              <a:buFont typeface="Symbol" panose="05050102010706020507" pitchFamily="18" charset="2"/>
              <a:buChar char="®"/>
            </a:pPr>
            <a:r>
              <a:rPr lang="uk-UA" b="1" i="0" dirty="0">
                <a:solidFill>
                  <a:srgbClr val="0000FF"/>
                </a:solidFill>
                <a:effectLst/>
              </a:rPr>
              <a:t> *</a:t>
            </a:r>
            <a:r>
              <a:rPr lang="uk-UA" b="0" i="0" dirty="0">
                <a:solidFill>
                  <a:srgbClr val="2B2B2B"/>
                </a:solidFill>
                <a:effectLst/>
              </a:rPr>
              <a:t>        множення;</a:t>
            </a:r>
          </a:p>
          <a:p>
            <a:pPr algn="l" fontAlgn="base">
              <a:buClr>
                <a:schemeClr val="tx1">
                  <a:lumMod val="85000"/>
                  <a:lumOff val="15000"/>
                </a:schemeClr>
              </a:buClr>
              <a:buFont typeface="Symbol" panose="05050102010706020507" pitchFamily="18" charset="2"/>
              <a:buChar char="®"/>
            </a:pPr>
            <a:r>
              <a:rPr lang="uk-UA" b="1" i="0" dirty="0">
                <a:solidFill>
                  <a:srgbClr val="0000FF"/>
                </a:solidFill>
                <a:effectLst/>
              </a:rPr>
              <a:t> –</a:t>
            </a:r>
            <a:r>
              <a:rPr lang="uk-UA" b="0" i="0" dirty="0">
                <a:solidFill>
                  <a:srgbClr val="2B2B2B"/>
                </a:solidFill>
                <a:effectLst/>
              </a:rPr>
              <a:t>       віднімання;</a:t>
            </a:r>
          </a:p>
          <a:p>
            <a:pPr algn="l" fontAlgn="base">
              <a:buClr>
                <a:schemeClr val="tx1">
                  <a:lumMod val="85000"/>
                  <a:lumOff val="15000"/>
                </a:schemeClr>
              </a:buClr>
              <a:buFont typeface="Symbol" panose="05050102010706020507" pitchFamily="18" charset="2"/>
              <a:buChar char="®"/>
            </a:pPr>
            <a:r>
              <a:rPr lang="uk-UA" b="1" i="0" dirty="0">
                <a:solidFill>
                  <a:srgbClr val="0000FF"/>
                </a:solidFill>
                <a:effectLst/>
              </a:rPr>
              <a:t> +</a:t>
            </a:r>
            <a:r>
              <a:rPr lang="uk-UA" b="0" i="0" dirty="0">
                <a:solidFill>
                  <a:srgbClr val="2B2B2B"/>
                </a:solidFill>
                <a:effectLst/>
              </a:rPr>
              <a:t>       додавання.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4500865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5507609-D7BE-F561-09E5-84BFB1DA01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Застосування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3CE81FA0-E2E7-2E0A-1AB8-7C1A4869DE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66799" y="1948973"/>
            <a:ext cx="10058401" cy="4023360"/>
          </a:xfrm>
        </p:spPr>
        <p:txBody>
          <a:bodyPr/>
          <a:lstStyle/>
          <a:p>
            <a:pPr marL="114300" indent="0">
              <a:buClr>
                <a:schemeClr val="tx1">
                  <a:lumMod val="85000"/>
                  <a:lumOff val="15000"/>
                </a:schemeClr>
              </a:buClr>
              <a:buNone/>
            </a:pPr>
            <a:r>
              <a:rPr lang="uk-UA" b="1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Для яких категорій числових типів можна застосовувати математичні оператори?</a:t>
            </a:r>
          </a:p>
          <a:p>
            <a:pPr marL="114300" indent="0" algn="l" fontAlgn="base">
              <a:buClr>
                <a:schemeClr val="tx1">
                  <a:lumMod val="85000"/>
                  <a:lumOff val="15000"/>
                </a:schemeClr>
              </a:buClr>
              <a:buNone/>
            </a:pPr>
            <a:r>
              <a:rPr lang="uk-UA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Математичні оператори можна застосовувати для будь-яких числових типів, а саме:</a:t>
            </a:r>
          </a:p>
          <a:p>
            <a:pPr algn="l" fontAlgn="base">
              <a:buClr>
                <a:schemeClr val="tx1">
                  <a:lumMod val="85000"/>
                  <a:lumOff val="15000"/>
                </a:schemeClr>
              </a:buClr>
              <a:buFont typeface="Symbol" panose="05050102010706020507" pitchFamily="18" charset="2"/>
              <a:buChar char="®"/>
            </a:pPr>
            <a:r>
              <a:rPr lang="uk-UA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цілочисельних</a:t>
            </a:r>
            <a:r>
              <a:rPr lang="uk-UA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 (типів);</a:t>
            </a:r>
          </a:p>
          <a:p>
            <a:pPr algn="l" fontAlgn="base">
              <a:buClr>
                <a:schemeClr val="tx1">
                  <a:lumMod val="85000"/>
                  <a:lumOff val="15000"/>
                </a:schemeClr>
              </a:buClr>
              <a:buFont typeface="Symbol" panose="05050102010706020507" pitchFamily="18" charset="2"/>
              <a:buChar char="®"/>
            </a:pPr>
            <a:r>
              <a:rPr lang="uk-UA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дійсних;</a:t>
            </a:r>
          </a:p>
          <a:p>
            <a:pPr algn="l" fontAlgn="base">
              <a:buClr>
                <a:schemeClr val="tx1">
                  <a:lumMod val="85000"/>
                  <a:lumOff val="15000"/>
                </a:schemeClr>
              </a:buClr>
              <a:buFont typeface="Symbol" panose="05050102010706020507" pitchFamily="18" charset="2"/>
              <a:buChar char="®"/>
            </a:pPr>
            <a:r>
              <a:rPr lang="uk-UA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комплексних.</a:t>
            </a:r>
          </a:p>
          <a:p>
            <a:pPr>
              <a:buClr>
                <a:schemeClr val="tx1">
                  <a:lumMod val="85000"/>
                  <a:lumOff val="15000"/>
                </a:schemeClr>
              </a:buClr>
              <a:buFont typeface="Symbol" panose="05050102010706020507" pitchFamily="18" charset="2"/>
              <a:buChar char="®"/>
            </a:pPr>
            <a:endParaRPr lang="uk-UA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23429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1DE17EC-0162-E74D-52BF-795EFD45F2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4800" dirty="0">
                <a:latin typeface="Roboto" panose="02000000000000000000" pitchFamily="2" charset="0"/>
                <a:ea typeface="Roboto" panose="02000000000000000000" pitchFamily="2" charset="0"/>
              </a:rPr>
              <a:t>Дійсні числа</a:t>
            </a:r>
            <a:endParaRPr lang="uk-UA" dirty="0"/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D82881A0-C332-B4F0-67EC-1890FB55540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dirty="0"/>
              <a:t>Д</a:t>
            </a:r>
            <a:r>
              <a:rPr lang="uk-UA" sz="2000" dirty="0">
                <a:latin typeface="Roboto" panose="02000000000000000000" pitchFamily="2" charset="0"/>
                <a:ea typeface="Roboto" panose="02000000000000000000" pitchFamily="2" charset="0"/>
              </a:rPr>
              <a:t>ійсні числа, мають тип </a:t>
            </a:r>
            <a:r>
              <a:rPr lang="en-US" sz="2000" dirty="0">
                <a:latin typeface="Roboto" panose="02000000000000000000" pitchFamily="2" charset="0"/>
                <a:ea typeface="Roboto" panose="02000000000000000000" pitchFamily="2" charset="0"/>
              </a:rPr>
              <a:t>float.</a:t>
            </a:r>
            <a:endParaRPr lang="uk-UA" sz="2000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r>
              <a:rPr lang="uk-UA" sz="2000" dirty="0">
                <a:latin typeface="Roboto" panose="02000000000000000000" pitchFamily="2" charset="0"/>
                <a:ea typeface="Roboto" panose="02000000000000000000" pitchFamily="2" charset="0"/>
              </a:rPr>
              <a:t>Зверніть увагу, що якщо ви хочете зчитувати з клавіатури дійсне число, то результат, що повертається функцією </a:t>
            </a:r>
            <a:r>
              <a:rPr lang="en-US" sz="2000" dirty="0">
                <a:latin typeface="Roboto" panose="02000000000000000000" pitchFamily="2" charset="0"/>
                <a:ea typeface="Roboto" panose="02000000000000000000" pitchFamily="2" charset="0"/>
              </a:rPr>
              <a:t>input() </a:t>
            </a:r>
            <a:r>
              <a:rPr lang="uk-UA" sz="2000" dirty="0">
                <a:latin typeface="Roboto" panose="02000000000000000000" pitchFamily="2" charset="0"/>
                <a:ea typeface="Roboto" panose="02000000000000000000" pitchFamily="2" charset="0"/>
              </a:rPr>
              <a:t>необхідно перетворювати до типу </a:t>
            </a:r>
            <a:r>
              <a:rPr lang="en-US" sz="2000" dirty="0">
                <a:latin typeface="Roboto" panose="02000000000000000000" pitchFamily="2" charset="0"/>
                <a:ea typeface="Roboto" panose="02000000000000000000" pitchFamily="2" charset="0"/>
              </a:rPr>
              <a:t>float:</a:t>
            </a:r>
            <a:endParaRPr lang="uk-UA" sz="2000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endParaRPr lang="uk-UA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8AF89DB-E602-5A4D-5F79-FA0AEDB524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0323" y="4068228"/>
            <a:ext cx="2537067" cy="53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0858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60FAE0A-6471-A394-C6B4-336731AB27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Як записати дійсні числа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869BAAE2-96BB-B434-8110-D5203E6DA3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9683792" cy="4023360"/>
          </a:xfrm>
        </p:spPr>
        <p:txBody>
          <a:bodyPr>
            <a:normAutofit/>
          </a:bodyPr>
          <a:lstStyle/>
          <a:p>
            <a:r>
              <a:rPr lang="uk-UA" sz="2000" dirty="0">
                <a:latin typeface="Roboto" panose="02000000000000000000" pitchFamily="2" charset="0"/>
                <a:ea typeface="Roboto" panose="02000000000000000000" pitchFamily="2" charset="0"/>
              </a:rPr>
              <a:t>Дійсні (речові) числа представляються у вигляді чисел з десяткової точкою (а не коми, як прийнято під час запису десяткових </a:t>
            </a:r>
            <a:r>
              <a:rPr lang="uk-UA" sz="2000" dirty="0" err="1">
                <a:latin typeface="Roboto" panose="02000000000000000000" pitchFamily="2" charset="0"/>
                <a:ea typeface="Roboto" panose="02000000000000000000" pitchFamily="2" charset="0"/>
              </a:rPr>
              <a:t>дробів</a:t>
            </a:r>
            <a:r>
              <a:rPr lang="uk-UA" sz="2000" dirty="0">
                <a:latin typeface="Roboto" panose="02000000000000000000" pitchFamily="2" charset="0"/>
                <a:ea typeface="Roboto" panose="02000000000000000000" pitchFamily="2" charset="0"/>
              </a:rPr>
              <a:t> в текстах). </a:t>
            </a:r>
          </a:p>
          <a:p>
            <a:r>
              <a:rPr lang="uk-UA" sz="2000" dirty="0">
                <a:latin typeface="Roboto" panose="02000000000000000000" pitchFamily="2" charset="0"/>
                <a:ea typeface="Roboto" panose="02000000000000000000" pitchFamily="2" charset="0"/>
              </a:rPr>
              <a:t>Для запису дуже великих або дуже маленьких за модулем чисел використовується так звана запис «з плаваючою точкою» (також звана «наукова» запис). </a:t>
            </a:r>
          </a:p>
          <a:p>
            <a:r>
              <a:rPr lang="uk-UA" sz="2000" dirty="0">
                <a:latin typeface="Roboto" panose="02000000000000000000" pitchFamily="2" charset="0"/>
                <a:ea typeface="Roboto" panose="02000000000000000000" pitchFamily="2" charset="0"/>
              </a:rPr>
              <a:t>У цьому випадку число представляється у вигляді деякого десяткового дробу, званої </a:t>
            </a:r>
            <a:r>
              <a:rPr lang="uk-UA" sz="2000" dirty="0" err="1">
                <a:latin typeface="Roboto" panose="02000000000000000000" pitchFamily="2" charset="0"/>
                <a:ea typeface="Roboto" panose="02000000000000000000" pitchFamily="2" charset="0"/>
              </a:rPr>
              <a:t>мантиссой</a:t>
            </a:r>
            <a:r>
              <a:rPr lang="uk-UA" sz="2000" dirty="0">
                <a:latin typeface="Roboto" panose="02000000000000000000" pitchFamily="2" charset="0"/>
                <a:ea typeface="Roboto" panose="02000000000000000000" pitchFamily="2" charset="0"/>
              </a:rPr>
              <a:t>, помноженої на </a:t>
            </a:r>
            <a:r>
              <a:rPr lang="uk-UA" sz="2000" dirty="0" err="1">
                <a:latin typeface="Roboto" panose="02000000000000000000" pitchFamily="2" charset="0"/>
                <a:ea typeface="Roboto" panose="02000000000000000000" pitchFamily="2" charset="0"/>
              </a:rPr>
              <a:t>целочисленную</a:t>
            </a:r>
            <a:r>
              <a:rPr lang="uk-UA" sz="2000" dirty="0">
                <a:latin typeface="Roboto" panose="02000000000000000000" pitchFamily="2" charset="0"/>
                <a:ea typeface="Roboto" panose="02000000000000000000" pitchFamily="2" charset="0"/>
              </a:rPr>
              <a:t> ступінь десяти (порядок). </a:t>
            </a:r>
          </a:p>
          <a:p>
            <a:r>
              <a:rPr lang="uk-UA" sz="2000" dirty="0">
                <a:latin typeface="Roboto" panose="02000000000000000000" pitchFamily="2" charset="0"/>
                <a:ea typeface="Roboto" panose="02000000000000000000" pitchFamily="2" charset="0"/>
              </a:rPr>
              <a:t>Наприклад, відстань від Землі до Сонця дорівнює 1.496 · 10</a:t>
            </a:r>
            <a:r>
              <a:rPr lang="uk-UA" sz="2000" baseline="30000" dirty="0">
                <a:latin typeface="Roboto" panose="02000000000000000000" pitchFamily="2" charset="0"/>
                <a:ea typeface="Roboto" panose="02000000000000000000" pitchFamily="2" charset="0"/>
              </a:rPr>
              <a:t>11</a:t>
            </a:r>
            <a:r>
              <a:rPr lang="uk-UA" sz="2000" dirty="0">
                <a:latin typeface="Roboto" panose="02000000000000000000" pitchFamily="2" charset="0"/>
                <a:ea typeface="Roboto" panose="02000000000000000000" pitchFamily="2" charset="0"/>
              </a:rPr>
              <a:t> а маса молекули води 2.99 · 10</a:t>
            </a:r>
            <a:r>
              <a:rPr lang="uk-UA" sz="2000" baseline="30000" dirty="0">
                <a:latin typeface="Roboto" panose="02000000000000000000" pitchFamily="2" charset="0"/>
                <a:ea typeface="Roboto" panose="02000000000000000000" pitchFamily="2" charset="0"/>
              </a:rPr>
              <a:t>-23</a:t>
            </a:r>
            <a:r>
              <a:rPr lang="uk-UA" sz="2000" dirty="0">
                <a:latin typeface="Roboto" panose="02000000000000000000" pitchFamily="2" charset="0"/>
                <a:ea typeface="Roboto" panose="02000000000000000000" pitchFamily="2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399422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60FAE0A-6471-A394-C6B4-336731AB27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Як записати дійсні числа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869BAAE2-96BB-B434-8110-D5203E6DA3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9595301" cy="4023360"/>
          </a:xfrm>
        </p:spPr>
        <p:txBody>
          <a:bodyPr>
            <a:normAutofit/>
          </a:bodyPr>
          <a:lstStyle/>
          <a:p>
            <a:r>
              <a:rPr lang="uk-UA" sz="2000" dirty="0">
                <a:latin typeface="Roboto" panose="02000000000000000000" pitchFamily="2" charset="0"/>
                <a:ea typeface="Roboto" panose="02000000000000000000" pitchFamily="2" charset="0"/>
              </a:rPr>
              <a:t>Числа з плаваючою точкою в програмах на мові Пітон, а також при введенні і виведенні записуються так: спочатку пишеться мантиса, потім пишеться буква e, потім пишеться порядок. Пробіли всередині цього запису не ставляться. </a:t>
            </a:r>
          </a:p>
          <a:p>
            <a:r>
              <a:rPr lang="uk-UA" sz="2000" dirty="0">
                <a:latin typeface="Roboto" panose="02000000000000000000" pitchFamily="2" charset="0"/>
                <a:ea typeface="Roboto" panose="02000000000000000000" pitchFamily="2" charset="0"/>
              </a:rPr>
              <a:t>Наприклад, зазначені вище константи можна записати у вигляді 1.496e11 і 2.99e-23. Перед самим числом також може стояти знак мінус.</a:t>
            </a:r>
          </a:p>
          <a:p>
            <a:r>
              <a:rPr lang="uk-UA" sz="2000" dirty="0">
                <a:latin typeface="Roboto" panose="02000000000000000000" pitchFamily="2" charset="0"/>
                <a:ea typeface="Roboto" panose="02000000000000000000" pitchFamily="2" charset="0"/>
              </a:rPr>
              <a:t>Нагадаємо, що результатом операції ділення </a:t>
            </a:r>
            <a:r>
              <a:rPr lang="uk-UA" sz="2000" b="1" dirty="0">
                <a:latin typeface="Roboto" panose="02000000000000000000" pitchFamily="2" charset="0"/>
                <a:ea typeface="Roboto" panose="02000000000000000000" pitchFamily="2" charset="0"/>
              </a:rPr>
              <a:t>/</a:t>
            </a:r>
            <a:r>
              <a:rPr lang="uk-UA" sz="2000" dirty="0">
                <a:latin typeface="Roboto" panose="02000000000000000000" pitchFamily="2" charset="0"/>
                <a:ea typeface="Roboto" panose="02000000000000000000" pitchFamily="2" charset="0"/>
              </a:rPr>
              <a:t> завжди є дійсне число (</a:t>
            </a:r>
            <a:r>
              <a:rPr lang="uk-UA" sz="2000" dirty="0" err="1">
                <a:latin typeface="Roboto" panose="02000000000000000000" pitchFamily="2" charset="0"/>
                <a:ea typeface="Roboto" panose="02000000000000000000" pitchFamily="2" charset="0"/>
              </a:rPr>
              <a:t>float</a:t>
            </a:r>
            <a:r>
              <a:rPr lang="uk-UA" sz="2000" dirty="0">
                <a:latin typeface="Roboto" panose="02000000000000000000" pitchFamily="2" charset="0"/>
                <a:ea typeface="Roboto" panose="02000000000000000000" pitchFamily="2" charset="0"/>
              </a:rPr>
              <a:t>), в той час як результатом операції </a:t>
            </a:r>
            <a:r>
              <a:rPr lang="uk-UA" sz="2000" b="1" dirty="0">
                <a:latin typeface="Roboto" panose="02000000000000000000" pitchFamily="2" charset="0"/>
                <a:ea typeface="Roboto" panose="02000000000000000000" pitchFamily="2" charset="0"/>
              </a:rPr>
              <a:t>//</a:t>
            </a:r>
            <a:r>
              <a:rPr lang="uk-UA" sz="2000" dirty="0">
                <a:latin typeface="Roboto" panose="02000000000000000000" pitchFamily="2" charset="0"/>
                <a:ea typeface="Roboto" panose="02000000000000000000" pitchFamily="2" charset="0"/>
              </a:rPr>
              <a:t> є ціле число (</a:t>
            </a:r>
            <a:r>
              <a:rPr lang="uk-UA" sz="2000" dirty="0" err="1">
                <a:latin typeface="Roboto" panose="02000000000000000000" pitchFamily="2" charset="0"/>
                <a:ea typeface="Roboto" panose="02000000000000000000" pitchFamily="2" charset="0"/>
              </a:rPr>
              <a:t>int</a:t>
            </a:r>
            <a:r>
              <a:rPr lang="uk-UA" sz="2000" dirty="0">
                <a:latin typeface="Roboto" panose="02000000000000000000" pitchFamily="2" charset="0"/>
                <a:ea typeface="Roboto" panose="02000000000000000000" pitchFamily="2" charset="0"/>
              </a:rPr>
              <a:t>).</a:t>
            </a:r>
          </a:p>
          <a:p>
            <a:r>
              <a:rPr lang="uk-UA" sz="2000" dirty="0">
                <a:latin typeface="Roboto" panose="02000000000000000000" pitchFamily="2" charset="0"/>
                <a:ea typeface="Roboto" panose="02000000000000000000" pitchFamily="2" charset="0"/>
              </a:rPr>
              <a:t>Перетворення дійсних чисел до цілого проводиться з округленням у бік нуля, тобто </a:t>
            </a:r>
            <a:r>
              <a:rPr lang="uk-UA" sz="2000" dirty="0" err="1">
                <a:latin typeface="Roboto" panose="02000000000000000000" pitchFamily="2" charset="0"/>
                <a:ea typeface="Roboto" panose="02000000000000000000" pitchFamily="2" charset="0"/>
              </a:rPr>
              <a:t>int</a:t>
            </a:r>
            <a:r>
              <a:rPr lang="uk-UA" sz="2000" dirty="0">
                <a:latin typeface="Roboto" panose="02000000000000000000" pitchFamily="2" charset="0"/>
                <a:ea typeface="Roboto" panose="02000000000000000000" pitchFamily="2" charset="0"/>
              </a:rPr>
              <a:t> (1.7) == 1, </a:t>
            </a:r>
            <a:r>
              <a:rPr lang="uk-UA" sz="2000" dirty="0" err="1">
                <a:latin typeface="Roboto" panose="02000000000000000000" pitchFamily="2" charset="0"/>
                <a:ea typeface="Roboto" panose="02000000000000000000" pitchFamily="2" charset="0"/>
              </a:rPr>
              <a:t>int</a:t>
            </a:r>
            <a:r>
              <a:rPr lang="uk-UA" sz="2000" dirty="0">
                <a:latin typeface="Roboto" panose="02000000000000000000" pitchFamily="2" charset="0"/>
                <a:ea typeface="Roboto" panose="02000000000000000000" pitchFamily="2" charset="0"/>
              </a:rPr>
              <a:t> (-1.7) == -1.</a:t>
            </a:r>
          </a:p>
        </p:txBody>
      </p:sp>
    </p:spTree>
    <p:extLst>
      <p:ext uri="{BB962C8B-B14F-4D97-AF65-F5344CB8AC3E}">
        <p14:creationId xmlns:p14="http://schemas.microsoft.com/office/powerpoint/2010/main" val="4547262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8"/>
          <p:cNvSpPr txBox="1">
            <a:spLocks noGrp="1"/>
          </p:cNvSpPr>
          <p:nvPr>
            <p:ph type="body" idx="4294967295"/>
          </p:nvPr>
        </p:nvSpPr>
        <p:spPr>
          <a:xfrm>
            <a:off x="1561237" y="1998409"/>
            <a:ext cx="9069526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marL="0" indent="0">
              <a:spcBef>
                <a:spcPts val="0"/>
              </a:spcBef>
              <a:buSzPts val="2400"/>
              <a:buNone/>
            </a:pPr>
            <a:r>
              <a:rPr lang="uk-UA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Roboto" panose="02000000000000000000" pitchFamily="2" charset="0"/>
              </a:rPr>
              <a:t>Напишіть програму, яка зчитує довжини двох катетів в прямокутному трикутнику і виводить його площу. Кожне число записано в окремому рядку. </a:t>
            </a:r>
          </a:p>
          <a:p>
            <a:pPr marL="0" indent="0">
              <a:spcBef>
                <a:spcPts val="0"/>
              </a:spcBef>
              <a:buSzPts val="2400"/>
              <a:buNone/>
            </a:pPr>
            <a:r>
              <a:rPr lang="uk-UA" b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Roboto" panose="02000000000000000000" pitchFamily="2" charset="0"/>
              </a:rPr>
              <a:t>У завданні зчитувати вхідні дані обов’язково через </a:t>
            </a:r>
            <a:r>
              <a:rPr lang="uk-UA" b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Roboto" panose="02000000000000000000" pitchFamily="2" charset="0"/>
              </a:rPr>
              <a:t>input</a:t>
            </a:r>
            <a:r>
              <a:rPr lang="uk-UA" b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Roboto" panose="02000000000000000000" pitchFamily="2" charset="0"/>
              </a:rPr>
              <a:t>() і виводити відповідь через </a:t>
            </a:r>
            <a:r>
              <a:rPr lang="uk-UA" b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Roboto" panose="02000000000000000000" pitchFamily="2" charset="0"/>
              </a:rPr>
              <a:t>print</a:t>
            </a:r>
            <a:r>
              <a:rPr lang="uk-UA" b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Roboto" panose="02000000000000000000" pitchFamily="2" charset="0"/>
              </a:rPr>
              <a:t>().</a:t>
            </a:r>
            <a:endParaRPr lang="uk-UA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Roboto" panose="02000000000000000000" pitchFamily="2" charset="0"/>
            </a:endParaRPr>
          </a:p>
          <a:p>
            <a:pPr marL="0" indent="0">
              <a:spcBef>
                <a:spcPts val="0"/>
              </a:spcBef>
              <a:buSzPts val="2400"/>
              <a:buNone/>
            </a:pPr>
            <a:endParaRPr lang="uk-UA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Roboto" panose="02000000000000000000" pitchFamily="2" charset="0"/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6BEC96B1-F1B1-49AE-B9D6-E386205786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84756" y="3615087"/>
            <a:ext cx="4646522" cy="1748085"/>
          </a:xfrm>
          <a:prstGeom prst="rect">
            <a:avLst/>
          </a:prstGeom>
        </p:spPr>
      </p:pic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B31947D4-398D-57C6-B0F8-9BFCFFF8FF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sz="48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Завдання </a:t>
            </a:r>
            <a:br>
              <a:rPr lang="uk-UA" sz="48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</a:br>
            <a:r>
              <a:rPr lang="uk-UA" sz="48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«Площа прямокутного трикутника»</a:t>
            </a:r>
            <a:endParaRPr lang="uk-UA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39F962F-8EB7-CFE0-E479-BF185E6A2B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98576" y="5627770"/>
            <a:ext cx="8116257" cy="510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39358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B31947D4-398D-57C6-B0F8-9BFCFFF8FF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sz="48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Як виглядатиме ваша програма</a:t>
            </a:r>
            <a:br>
              <a:rPr lang="uk-UA" sz="48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</a:br>
            <a:r>
              <a:rPr lang="uk-UA" sz="48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«Площа прямокутного трикутника»</a:t>
            </a:r>
            <a:endParaRPr lang="uk-UA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36EBCD1-D67F-F51C-0FF2-B6AFAA042BEC}"/>
              </a:ext>
            </a:extLst>
          </p:cNvPr>
          <p:cNvSpPr txBox="1"/>
          <p:nvPr/>
        </p:nvSpPr>
        <p:spPr>
          <a:xfrm>
            <a:off x="1097280" y="4060444"/>
            <a:ext cx="609845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uk-UA" altLang="uk-UA" sz="2000" i="1" dirty="0">
                <a:solidFill>
                  <a:srgbClr val="222222"/>
                </a:solidFill>
                <a:latin typeface="Roboto" panose="02000000000000000000" pitchFamily="2" charset="0"/>
              </a:rPr>
              <a:t>результат:</a:t>
            </a:r>
            <a:endParaRPr lang="uk-UA" sz="20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7A2BE33-656D-1600-4879-05F4C3FD3442}"/>
              </a:ext>
            </a:extLst>
          </p:cNvPr>
          <p:cNvSpPr txBox="1"/>
          <p:nvPr/>
        </p:nvSpPr>
        <p:spPr>
          <a:xfrm>
            <a:off x="1097280" y="1973486"/>
            <a:ext cx="240107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lang="uk-UA" altLang="uk-UA" sz="2000" i="1" dirty="0">
                <a:solidFill>
                  <a:srgbClr val="222222"/>
                </a:solidFill>
                <a:latin typeface="Roboto" panose="02000000000000000000" pitchFamily="2" charset="0"/>
              </a:rPr>
              <a:t>програма: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F80589DF-76F2-2272-1668-F762201569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8477" y="2405246"/>
            <a:ext cx="7136736" cy="1698067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6191E8D6-C2FD-4047-7972-41BEA42CD7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08477" y="4771197"/>
            <a:ext cx="5114208" cy="820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4195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>
              <a:buSzPts val="4320"/>
            </a:pPr>
            <a:br>
              <a:rPr lang="uk-UA" dirty="0">
                <a:latin typeface="Roboto" panose="02000000000000000000" pitchFamily="2" charset="0"/>
                <a:ea typeface="Roboto" panose="02000000000000000000" pitchFamily="2" charset="0"/>
              </a:rPr>
            </a:br>
            <a:br>
              <a:rPr lang="uk-UA" dirty="0">
                <a:latin typeface="Roboto" panose="02000000000000000000" pitchFamily="2" charset="0"/>
                <a:ea typeface="Roboto" panose="02000000000000000000" pitchFamily="2" charset="0"/>
              </a:rPr>
            </a:br>
            <a:r>
              <a:rPr lang="uk-UA" dirty="0">
                <a:latin typeface="Roboto" panose="02000000000000000000" pitchFamily="2" charset="0"/>
                <a:ea typeface="Roboto" panose="02000000000000000000" pitchFamily="2" charset="0"/>
              </a:rPr>
              <a:t>Наша перша програма</a:t>
            </a:r>
            <a:endParaRPr dirty="0">
              <a:solidFill>
                <a:srgbClr val="072B62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43" name="Google Shape;143;p8"/>
          <p:cNvSpPr txBox="1">
            <a:spLocks noGrp="1"/>
          </p:cNvSpPr>
          <p:nvPr>
            <p:ph type="body" sz="quarter" idx="13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SzPts val="2400"/>
              <a:buNone/>
            </a:pPr>
            <a:r>
              <a:rPr lang="uk-UA" dirty="0">
                <a:solidFill>
                  <a:schemeClr val="tx1">
                    <a:lumMod val="95000"/>
                    <a:lumOff val="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Розглянемо </a:t>
            </a:r>
            <a:r>
              <a:rPr lang="uk-UA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програму, яка зчитує  дані, які користувач вводить з клавіатури, проводить </a:t>
            </a:r>
            <a:r>
              <a:rPr lang="uk-UA" dirty="0">
                <a:solidFill>
                  <a:schemeClr val="tx1">
                    <a:lumMod val="95000"/>
                    <a:lumOff val="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обчислення та </a:t>
            </a:r>
            <a:r>
              <a:rPr lang="uk-UA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виводять результат.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SzPts val="2400"/>
              <a:buNone/>
            </a:pPr>
            <a:r>
              <a:rPr lang="uk-UA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Для цього прочитаємо два числа і збережемо їх у змінні </a:t>
            </a:r>
            <a:r>
              <a:rPr lang="uk-UA" b="1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a</a:t>
            </a:r>
            <a:r>
              <a:rPr lang="uk-UA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і </a:t>
            </a:r>
            <a:r>
              <a:rPr lang="uk-UA" b="1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b</a:t>
            </a:r>
            <a:r>
              <a:rPr lang="uk-UA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, користуючись оператором присвоювання </a:t>
            </a:r>
            <a:r>
              <a:rPr lang="uk-UA" b="1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=</a:t>
            </a:r>
            <a:r>
              <a:rPr lang="uk-UA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.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SzPts val="2400"/>
              <a:buNone/>
            </a:pPr>
            <a:r>
              <a:rPr lang="uk-UA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Програйте цю програму і подивіться на результати її роботи:</a:t>
            </a:r>
            <a:endParaRPr lang="uk-UA" dirty="0">
              <a:solidFill>
                <a:schemeClr val="tx1">
                  <a:lumMod val="95000"/>
                  <a:lumOff val="5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C99DAD1-3922-819C-AFB0-3DC01AA8A4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87526" y="4469793"/>
            <a:ext cx="676648" cy="755329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E2FDB29-61B2-7694-E944-7E1193057A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19225" y="4469793"/>
            <a:ext cx="1479185" cy="100710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4C76035-7333-E286-9A8F-902925948A37}"/>
              </a:ext>
            </a:extLst>
          </p:cNvPr>
          <p:cNvSpPr txBox="1"/>
          <p:nvPr/>
        </p:nvSpPr>
        <p:spPr>
          <a:xfrm>
            <a:off x="1314450" y="3841720"/>
            <a:ext cx="100584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lang="uk-UA" altLang="uk-UA" sz="2000" i="1" dirty="0">
                <a:solidFill>
                  <a:srgbClr val="222222"/>
                </a:solidFill>
                <a:latin typeface="Roboto" panose="02000000000000000000" pitchFamily="2" charset="0"/>
              </a:rPr>
              <a:t>програма:                                                                                   результат:</a:t>
            </a:r>
          </a:p>
        </p:txBody>
      </p:sp>
    </p:spTree>
    <p:extLst>
      <p:ext uri="{BB962C8B-B14F-4D97-AF65-F5344CB8AC3E}">
        <p14:creationId xmlns:p14="http://schemas.microsoft.com/office/powerpoint/2010/main" val="35767396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8"/>
          <p:cNvSpPr txBox="1">
            <a:spLocks noGrp="1"/>
          </p:cNvSpPr>
          <p:nvPr>
            <p:ph type="body" idx="4294967295"/>
          </p:nvPr>
        </p:nvSpPr>
        <p:spPr>
          <a:xfrm>
            <a:off x="1597742" y="1935163"/>
            <a:ext cx="9360310" cy="17076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marL="0" indent="0">
              <a:spcBef>
                <a:spcPts val="0"/>
              </a:spcBef>
              <a:buSzPts val="2400"/>
              <a:buNone/>
            </a:pPr>
            <a:r>
              <a:rPr lang="uk-UA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Roboto" panose="02000000000000000000" pitchFamily="2" charset="0"/>
              </a:rPr>
              <a:t>n дітей ділять k яблук порівну, залишок, що не ділиться залишається в кошику. Скільки яблук дістанеться кожної дитині? Скільки яблук залишиться в кошику? </a:t>
            </a:r>
            <a:endParaRPr lang="en-US" b="0" i="0" dirty="0">
              <a:solidFill>
                <a:schemeClr val="tx1">
                  <a:lumMod val="85000"/>
                  <a:lumOff val="15000"/>
                </a:schemeClr>
              </a:solidFill>
              <a:effectLst/>
              <a:latin typeface="+mn-lt"/>
              <a:ea typeface="Roboto" panose="02000000000000000000" pitchFamily="2" charset="0"/>
            </a:endParaRPr>
          </a:p>
          <a:p>
            <a:pPr marL="0" indent="0">
              <a:spcBef>
                <a:spcPts val="0"/>
              </a:spcBef>
              <a:buSzPts val="2400"/>
              <a:buNone/>
            </a:pPr>
            <a:r>
              <a:rPr lang="uk-UA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Roboto" panose="02000000000000000000" pitchFamily="2" charset="0"/>
              </a:rPr>
              <a:t>Програма отримує на вхід числа n і k і повинна вивести шукану кількість яблук (два числа).</a:t>
            </a:r>
          </a:p>
          <a:p>
            <a:pPr marL="0" indent="0">
              <a:spcBef>
                <a:spcPts val="0"/>
              </a:spcBef>
              <a:buSzPts val="2400"/>
              <a:buNone/>
            </a:pPr>
            <a:r>
              <a:rPr lang="uk-UA" b="0" i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Roboto" panose="02000000000000000000" pitchFamily="2" charset="0"/>
              </a:rPr>
              <a:t>У завданн</a:t>
            </a:r>
            <a:r>
              <a:rPr lang="uk-UA" i="1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Roboto" panose="02000000000000000000" pitchFamily="2" charset="0"/>
              </a:rPr>
              <a:t>і</a:t>
            </a:r>
            <a:r>
              <a:rPr lang="uk-UA" b="0" i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Roboto" panose="02000000000000000000" pitchFamily="2" charset="0"/>
              </a:rPr>
              <a:t> зчитувати вхідні дані через </a:t>
            </a:r>
            <a:r>
              <a:rPr lang="uk-UA" b="0" i="1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Roboto" panose="02000000000000000000" pitchFamily="2" charset="0"/>
              </a:rPr>
              <a:t>input</a:t>
            </a:r>
            <a:r>
              <a:rPr lang="uk-UA" b="0" i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Roboto" panose="02000000000000000000" pitchFamily="2" charset="0"/>
              </a:rPr>
              <a:t>() і виводити відповідь через </a:t>
            </a:r>
            <a:r>
              <a:rPr lang="uk-UA" b="0" i="1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Roboto" panose="02000000000000000000" pitchFamily="2" charset="0"/>
              </a:rPr>
              <a:t>print</a:t>
            </a:r>
            <a:r>
              <a:rPr lang="uk-UA" b="0" i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Roboto" panose="02000000000000000000" pitchFamily="2" charset="0"/>
              </a:rPr>
              <a:t>().</a:t>
            </a:r>
            <a:endParaRPr lang="uk-UA" i="1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Roboto" panose="02000000000000000000" pitchFamily="2" charset="0"/>
            </a:endParaRPr>
          </a:p>
        </p:txBody>
      </p:sp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29F5F59A-F952-F7A7-210E-ACE802180C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48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Завдання «Поділ яблук»</a:t>
            </a:r>
            <a:endParaRPr lang="uk-UA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C9609C5-CA62-EA5E-CF43-95632341C8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5693" y="4013941"/>
            <a:ext cx="5757723" cy="1477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323287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AE577FB1-C599-4E9B-874A-9191B494F468}"/>
              </a:ext>
            </a:extLst>
          </p:cNvPr>
          <p:cNvSpPr txBox="1"/>
          <p:nvPr/>
        </p:nvSpPr>
        <p:spPr>
          <a:xfrm>
            <a:off x="292510" y="259686"/>
            <a:ext cx="11594690" cy="59093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uk-UA" sz="1800" b="1" dirty="0"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Числа. Арифметичні операції з числами: Використовуючи арифметичні оператори (+, -, *, /, //,%), напишіть програму: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uk-UA" sz="1800" dirty="0"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Складіть арифметичний вираз і обчисліть </a:t>
            </a:r>
            <a:r>
              <a:rPr lang="en-US" sz="1800" dirty="0"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n-</a:t>
            </a:r>
            <a:r>
              <a:rPr lang="uk-UA" sz="1800" dirty="0"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е парне число (першим вважається 2, другим 4 і </a:t>
            </a:r>
            <a:r>
              <a:rPr lang="uk-UA" sz="1800" dirty="0" err="1"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т.д</a:t>
            </a:r>
            <a:r>
              <a:rPr lang="uk-UA" sz="1800" dirty="0"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.).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uk-UA" sz="1800" dirty="0"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Складіть арифметичний вираз і обчисліть </a:t>
            </a:r>
            <a:r>
              <a:rPr lang="en-US" sz="1800" dirty="0"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n-</a:t>
            </a:r>
            <a:r>
              <a:rPr lang="uk-UA" sz="1800" dirty="0"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е непарне число (перше -1, друге -3 і </a:t>
            </a:r>
            <a:r>
              <a:rPr lang="uk-UA" sz="1800" dirty="0" err="1"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т.д</a:t>
            </a:r>
            <a:r>
              <a:rPr lang="uk-UA" sz="1800" dirty="0"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.).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uk-UA" sz="1800" dirty="0"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Скільки людей знаходиться між </a:t>
            </a:r>
            <a:r>
              <a:rPr lang="en-US" sz="1800" dirty="0" err="1"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i</a:t>
            </a:r>
            <a:r>
              <a:rPr lang="en-US" sz="1800" dirty="0"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-</a:t>
            </a:r>
            <a:r>
              <a:rPr lang="uk-UA" sz="1800" dirty="0"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м і </a:t>
            </a:r>
            <a:r>
              <a:rPr lang="en-US" sz="1800" dirty="0"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k-</a:t>
            </a:r>
            <a:r>
              <a:rPr lang="uk-UA" sz="1800" dirty="0"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м в черзі?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uk-UA" sz="1800" dirty="0"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Скільки непарних чисел на відрізку [</a:t>
            </a:r>
            <a:r>
              <a:rPr lang="en-US" sz="1800" dirty="0"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a; b], </a:t>
            </a:r>
            <a:r>
              <a:rPr lang="uk-UA" sz="1800" dirty="0"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якщо </a:t>
            </a:r>
            <a:r>
              <a:rPr lang="en-US" sz="1800" dirty="0"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a </a:t>
            </a:r>
            <a:r>
              <a:rPr lang="uk-UA" sz="1800" dirty="0"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і </a:t>
            </a:r>
            <a:r>
              <a:rPr lang="en-US" sz="1800" dirty="0"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b - </a:t>
            </a:r>
            <a:r>
              <a:rPr lang="uk-UA" sz="1800" dirty="0"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парні? </a:t>
            </a:r>
            <a:r>
              <a:rPr lang="en-US" sz="1800" dirty="0"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a </a:t>
            </a:r>
            <a:r>
              <a:rPr lang="uk-UA" sz="1800" dirty="0"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і </a:t>
            </a:r>
            <a:r>
              <a:rPr lang="en-US" sz="1800" dirty="0"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b - </a:t>
            </a:r>
            <a:r>
              <a:rPr lang="uk-UA" sz="1800" dirty="0"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непарні? </a:t>
            </a:r>
            <a:r>
              <a:rPr lang="en-US" sz="1800" dirty="0"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a - </a:t>
            </a:r>
            <a:r>
              <a:rPr lang="uk-UA" sz="1800" dirty="0"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парне, </a:t>
            </a:r>
            <a:r>
              <a:rPr lang="en-US" sz="1800" dirty="0"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a - </a:t>
            </a:r>
            <a:r>
              <a:rPr lang="uk-UA" sz="1800" dirty="0"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непарне?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uk-UA" sz="1800" dirty="0"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Скільки повних годин, хвилин і секунд міститься в </a:t>
            </a:r>
            <a:r>
              <a:rPr lang="en-US" sz="1800" dirty="0"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x </a:t>
            </a:r>
            <a:r>
              <a:rPr lang="uk-UA" sz="1800" dirty="0"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секундах? Розкладіть наявну кількість секунд на суму з </a:t>
            </a:r>
            <a:r>
              <a:rPr lang="en-US" sz="1800" dirty="0"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x </a:t>
            </a:r>
            <a:r>
              <a:rPr lang="uk-UA" sz="1800" dirty="0"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годин + </a:t>
            </a:r>
            <a:r>
              <a:rPr lang="en-US" sz="1800" dirty="0"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y </a:t>
            </a:r>
            <a:r>
              <a:rPr lang="uk-UA" sz="1800" dirty="0"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хвилин + </a:t>
            </a:r>
            <a:r>
              <a:rPr lang="en-US" sz="1800" dirty="0"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z </a:t>
            </a:r>
            <a:r>
              <a:rPr lang="uk-UA" sz="1800" dirty="0"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секунд.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uk-UA" sz="1800" dirty="0"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У будинку 9 поверхів, на кожному поверсі одного під'їзду по 4 квартири. В якому під'їзді, і на якому поверсі знаходиться </a:t>
            </a:r>
            <a:r>
              <a:rPr lang="en-US" sz="1800" dirty="0"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n-</a:t>
            </a:r>
            <a:r>
              <a:rPr lang="uk-UA" sz="1800" dirty="0"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я квартира?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uk-UA" sz="1800" dirty="0"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Стрілка приладу обертається з постійною швидкістю, здійснюючи </a:t>
            </a:r>
            <a:r>
              <a:rPr lang="en-US" sz="1800" dirty="0"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w </a:t>
            </a:r>
            <a:r>
              <a:rPr lang="uk-UA" sz="1800" dirty="0"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оборотів в секунду (не обов'язково стрілка приладу). Кут повороту стрілки в нульовий момент часу приймемо за 0. Який буде кут повороту через </a:t>
            </a:r>
            <a:r>
              <a:rPr lang="en-US" sz="1800" dirty="0"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t </a:t>
            </a:r>
            <a:r>
              <a:rPr lang="uk-UA" sz="1800" dirty="0"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секунд?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uk-UA" sz="1800" dirty="0"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Ви стоїте на краю дороги і від вас до найближчого ліхтарного стовпа </a:t>
            </a:r>
            <a:r>
              <a:rPr lang="en-US" sz="1800" dirty="0"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x </a:t>
            </a:r>
            <a:r>
              <a:rPr lang="uk-UA" sz="1800" dirty="0"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метрів. Відстань між стовпами </a:t>
            </a:r>
            <a:r>
              <a:rPr lang="en-US" sz="1800" dirty="0"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y </a:t>
            </a:r>
            <a:r>
              <a:rPr lang="uk-UA" sz="1800" dirty="0"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метрів. На якій відстані від вас знаходиться </a:t>
            </a:r>
            <a:r>
              <a:rPr lang="en-US" sz="1800" dirty="0"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n-</a:t>
            </a:r>
            <a:r>
              <a:rPr lang="uk-UA" sz="1800" dirty="0"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й стовп?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US" sz="1800" dirty="0"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x - </a:t>
            </a:r>
            <a:r>
              <a:rPr lang="uk-UA" sz="1800" dirty="0"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дійсне число. Запишіть вираз, що дозволяє виділити його дробову частину.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US" sz="1800" dirty="0"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x -</a:t>
            </a:r>
            <a:r>
              <a:rPr lang="uk-UA" sz="1800" dirty="0"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 дійсне число. Запишіть вираз, який округляє його до сотих часток (залишити тільки два </a:t>
            </a:r>
            <a:r>
              <a:rPr lang="uk-UA" sz="1800" dirty="0" err="1"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знака</a:t>
            </a:r>
            <a:r>
              <a:rPr lang="uk-UA" sz="1800" dirty="0"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 після коми).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uk-UA" sz="1800" dirty="0"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Від колоди довжиною </a:t>
            </a:r>
            <a:r>
              <a:rPr lang="en-US" sz="1800" dirty="0"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L </a:t>
            </a:r>
            <a:r>
              <a:rPr lang="uk-UA" sz="1800" dirty="0"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відпилюють шматки довжиною </a:t>
            </a:r>
            <a:r>
              <a:rPr lang="en-US" sz="1800" dirty="0"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x. </a:t>
            </a:r>
            <a:r>
              <a:rPr lang="uk-UA" sz="1800" dirty="0"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Скільки цілих </a:t>
            </a:r>
            <a:r>
              <a:rPr lang="uk-UA" sz="1800" dirty="0" err="1"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повнорозмірних</a:t>
            </a:r>
            <a:r>
              <a:rPr lang="uk-UA" sz="1800" dirty="0"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 шматків максимально вдасться відпиляти?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uk-UA" sz="1800" dirty="0"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Гумове кільце діаметром </a:t>
            </a:r>
            <a:r>
              <a:rPr lang="en-US" sz="1800" dirty="0"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d </a:t>
            </a:r>
            <a:r>
              <a:rPr lang="uk-UA" sz="1800" dirty="0"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розрізали в </a:t>
            </a:r>
            <a:r>
              <a:rPr lang="en-US" sz="1800" dirty="0"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n </a:t>
            </a:r>
            <a:r>
              <a:rPr lang="uk-UA" sz="1800" dirty="0"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місцях. Яка середня довжина одержаних шматків?</a:t>
            </a:r>
          </a:p>
        </p:txBody>
      </p:sp>
    </p:spTree>
    <p:extLst>
      <p:ext uri="{BB962C8B-B14F-4D97-AF65-F5344CB8AC3E}">
        <p14:creationId xmlns:p14="http://schemas.microsoft.com/office/powerpoint/2010/main" val="38316621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DB20B6-99AF-80FF-75F2-D53004A29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Приклад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3F2539B2-E67E-CFC2-3754-74ECBB353BF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419225" y="1737362"/>
            <a:ext cx="9458325" cy="4265232"/>
          </a:xfrm>
        </p:spPr>
        <p:txBody>
          <a:bodyPr>
            <a:noAutofit/>
          </a:bodyPr>
          <a:lstStyle/>
          <a:p>
            <a:pPr marL="0" indent="0">
              <a:buSzPts val="2400"/>
              <a:buNone/>
            </a:pPr>
            <a:r>
              <a:rPr lang="uk-UA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Якщо </a:t>
            </a:r>
            <a:r>
              <a:rPr lang="uk-UA" dirty="0">
                <a:solidFill>
                  <a:schemeClr val="tx1">
                    <a:lumMod val="85000"/>
                    <a:lumOff val="1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виконати цю програму, результат буде 25, але якщо скласти 2+5 буде 7. </a:t>
            </a:r>
            <a:r>
              <a:rPr lang="uk-UA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Це сталося через те, що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Calibri"/>
                <a:sym typeface="Calibri"/>
              </a:rPr>
              <a:t>Python</a:t>
            </a:r>
            <a:r>
              <a:rPr lang="uk-UA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в третьому рядку «склав» два рядки, а не два числа. </a:t>
            </a:r>
          </a:p>
          <a:p>
            <a:pPr marL="0" indent="0">
              <a:buSzPts val="2400"/>
              <a:buNone/>
            </a:pPr>
            <a:endParaRPr lang="uk-UA" dirty="0">
              <a:solidFill>
                <a:schemeClr val="tx1">
                  <a:lumMod val="85000"/>
                  <a:lumOff val="15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0" indent="0">
              <a:buSzPts val="2400"/>
              <a:buNone/>
            </a:pPr>
            <a:endParaRPr lang="uk-UA" b="0" i="0" dirty="0">
              <a:solidFill>
                <a:schemeClr val="tx1">
                  <a:lumMod val="85000"/>
                  <a:lumOff val="15000"/>
                </a:schemeClr>
              </a:solidFill>
              <a:effectLst/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0" indent="0">
              <a:buSzPts val="2400"/>
              <a:buNone/>
            </a:pPr>
            <a:endParaRPr lang="uk-UA" dirty="0">
              <a:solidFill>
                <a:schemeClr val="tx1">
                  <a:lumMod val="85000"/>
                  <a:lumOff val="15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0" indent="0">
              <a:buSzPts val="2400"/>
              <a:buNone/>
            </a:pPr>
            <a:endParaRPr lang="uk-UA" dirty="0">
              <a:solidFill>
                <a:schemeClr val="tx1">
                  <a:lumMod val="85000"/>
                  <a:lumOff val="15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0" indent="0">
              <a:buSzPts val="2400"/>
              <a:buNone/>
            </a:pPr>
            <a:r>
              <a:rPr lang="uk-UA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У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Calibri"/>
                <a:sym typeface="Calibri"/>
              </a:rPr>
              <a:t>Python</a:t>
            </a:r>
            <a:r>
              <a:rPr lang="uk-UA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при додаванні до першого рядку приписується другий. </a:t>
            </a:r>
          </a:p>
          <a:p>
            <a:pPr marL="0" indent="0">
              <a:buSzPts val="2400"/>
              <a:buNone/>
            </a:pPr>
            <a:r>
              <a:rPr lang="uk-UA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Зверніть увагу, що в </a:t>
            </a:r>
            <a:r>
              <a:rPr lang="en-US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IDLE</a:t>
            </a:r>
            <a:r>
              <a:rPr lang="uk-UA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вміст змінних a і b поміщено в лапки. Це означає, що в </a:t>
            </a:r>
            <a:r>
              <a:rPr lang="uk-UA" dirty="0">
                <a:solidFill>
                  <a:schemeClr val="tx1">
                    <a:lumMod val="85000"/>
                    <a:lumOff val="1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змінних </a:t>
            </a:r>
            <a:r>
              <a:rPr lang="uk-UA" b="1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a</a:t>
            </a:r>
            <a:r>
              <a:rPr lang="uk-UA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і </a:t>
            </a:r>
            <a:r>
              <a:rPr lang="uk-UA" b="1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b</a:t>
            </a:r>
            <a:r>
              <a:rPr lang="uk-UA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лежать рядки, а не числа.</a:t>
            </a:r>
          </a:p>
          <a:p>
            <a:pPr marL="0" indent="0">
              <a:buSzPts val="2400"/>
              <a:buNone/>
            </a:pPr>
            <a:r>
              <a:rPr lang="uk-UA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У </a:t>
            </a:r>
            <a:r>
              <a:rPr kumimoji="0" lang="uk-UA" altLang="uk-UA" b="0" i="0" u="none" strike="noStrike" cap="none" normalizeH="0" baseline="0" dirty="0" err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Calibri"/>
                <a:sym typeface="Calibri"/>
              </a:rPr>
              <a:t>Python</a:t>
            </a:r>
            <a:r>
              <a:rPr lang="uk-UA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всі дані </a:t>
            </a:r>
            <a:r>
              <a:rPr lang="uk-UA" dirty="0">
                <a:solidFill>
                  <a:schemeClr val="tx1">
                    <a:lumMod val="85000"/>
                    <a:lumOff val="1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мають назву</a:t>
            </a:r>
            <a:r>
              <a:rPr lang="uk-UA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об’єктів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100F887-A22E-EC1F-B91C-737EADDD57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5122" y="3188174"/>
            <a:ext cx="1736855" cy="106546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044DC78-4D55-F52B-072C-D4DC452724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50929" y="3283046"/>
            <a:ext cx="335695" cy="29190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0A85749-EF75-1165-2066-5F4D17037603}"/>
              </a:ext>
            </a:extLst>
          </p:cNvPr>
          <p:cNvSpPr txBox="1"/>
          <p:nvPr/>
        </p:nvSpPr>
        <p:spPr>
          <a:xfrm>
            <a:off x="1314450" y="2760156"/>
            <a:ext cx="100584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lang="uk-UA" altLang="uk-UA" sz="2000" i="1" dirty="0">
                <a:solidFill>
                  <a:srgbClr val="222222"/>
                </a:solidFill>
                <a:latin typeface="Roboto" panose="02000000000000000000" pitchFamily="2" charset="0"/>
              </a:rPr>
              <a:t>програма:                                                                                   результат:</a:t>
            </a:r>
          </a:p>
        </p:txBody>
      </p:sp>
    </p:spTree>
    <p:extLst>
      <p:ext uri="{BB962C8B-B14F-4D97-AF65-F5344CB8AC3E}">
        <p14:creationId xmlns:p14="http://schemas.microsoft.com/office/powerpoint/2010/main" val="23112684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8"/>
          <p:cNvSpPr txBox="1">
            <a:spLocks noGrp="1"/>
          </p:cNvSpPr>
          <p:nvPr>
            <p:ph type="body" idx="4294967295"/>
          </p:nvPr>
        </p:nvSpPr>
        <p:spPr>
          <a:xfrm>
            <a:off x="1666568" y="1934755"/>
            <a:ext cx="8627806" cy="39498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marL="0" indent="0">
              <a:spcBef>
                <a:spcPts val="0"/>
              </a:spcBef>
              <a:buSzPts val="2400"/>
              <a:buNone/>
            </a:pPr>
            <a:r>
              <a:rPr lang="uk-UA" sz="2000" b="1" i="0" dirty="0">
                <a:solidFill>
                  <a:srgbClr val="222222"/>
                </a:solidFill>
                <a:effectLst/>
                <a:latin typeface="Roboto" panose="02000000000000000000" pitchFamily="2" charset="0"/>
              </a:rPr>
              <a:t>Тип даних </a:t>
            </a:r>
            <a:r>
              <a:rPr lang="uk-UA" sz="2000" b="0" i="0" dirty="0">
                <a:solidFill>
                  <a:srgbClr val="222222"/>
                </a:solidFill>
                <a:effectLst/>
                <a:latin typeface="Roboto" panose="02000000000000000000" pitchFamily="2" charset="0"/>
              </a:rPr>
              <a:t>у мові </a:t>
            </a:r>
            <a:r>
              <a:rPr lang="uk-UA" sz="2000" b="0" i="0" dirty="0" err="1">
                <a:solidFill>
                  <a:srgbClr val="222222"/>
                </a:solidFill>
                <a:effectLst/>
                <a:latin typeface="Roboto" panose="02000000000000000000" pitchFamily="2" charset="0"/>
              </a:rPr>
              <a:t>Python</a:t>
            </a:r>
            <a:r>
              <a:rPr lang="uk-UA" sz="2000" b="0" i="0" dirty="0">
                <a:solidFill>
                  <a:srgbClr val="222222"/>
                </a:solidFill>
                <a:effectLst/>
                <a:latin typeface="Roboto" panose="02000000000000000000" pitchFamily="2" charset="0"/>
              </a:rPr>
              <a:t> – це характеристика об'єкта, а не змінної. Змінна завжди містить тільки посилання на об'єкт.</a:t>
            </a:r>
            <a:endParaRPr lang="uk-UA" sz="2400" b="0" i="0" dirty="0">
              <a:solidFill>
                <a:schemeClr val="tx1">
                  <a:lumMod val="95000"/>
                  <a:lumOff val="5000"/>
                </a:schemeClr>
              </a:solidFill>
              <a:effectLst/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F5547A69-F009-2F6D-30B0-DCB9738203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Типи даних</a:t>
            </a:r>
          </a:p>
        </p:txBody>
      </p:sp>
    </p:spTree>
    <p:extLst>
      <p:ext uri="{BB962C8B-B14F-4D97-AF65-F5344CB8AC3E}">
        <p14:creationId xmlns:p14="http://schemas.microsoft.com/office/powerpoint/2010/main" val="31127335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F9485AA-A5DB-99BE-4D59-22EBB1390E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Типи даних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CFFBAA60-9953-7413-0AA2-9209F2728AA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pPr algn="l" rtl="0">
              <a:buClr>
                <a:schemeClr val="tx1">
                  <a:lumMod val="85000"/>
                  <a:lumOff val="15000"/>
                </a:schemeClr>
              </a:buClr>
              <a:buFont typeface="Symbol" panose="05050102010706020507" pitchFamily="18" charset="2"/>
              <a:buChar char="®"/>
            </a:pPr>
            <a:r>
              <a:rPr lang="en-US" b="1" i="0" dirty="0">
                <a:solidFill>
                  <a:srgbClr val="222222"/>
                </a:solidFill>
                <a:effectLst/>
              </a:rPr>
              <a:t>int (</a:t>
            </a:r>
            <a:r>
              <a:rPr lang="uk-UA" b="0" i="0" dirty="0">
                <a:solidFill>
                  <a:srgbClr val="222222"/>
                </a:solidFill>
                <a:effectLst/>
              </a:rPr>
              <a:t>від слова</a:t>
            </a:r>
            <a:r>
              <a:rPr lang="uk-UA" b="1" i="0" dirty="0">
                <a:solidFill>
                  <a:srgbClr val="222222"/>
                </a:solidFill>
                <a:effectLst/>
              </a:rPr>
              <a:t> "</a:t>
            </a:r>
            <a:r>
              <a:rPr lang="en-US" b="1" i="0" dirty="0">
                <a:solidFill>
                  <a:srgbClr val="222222"/>
                </a:solidFill>
                <a:effectLst/>
              </a:rPr>
              <a:t>integer")</a:t>
            </a:r>
            <a:r>
              <a:rPr lang="en-US" b="0" i="0" dirty="0">
                <a:solidFill>
                  <a:srgbClr val="222222"/>
                </a:solidFill>
                <a:effectLst/>
              </a:rPr>
              <a:t> – </a:t>
            </a:r>
            <a:r>
              <a:rPr lang="uk-UA" b="0" i="0" dirty="0">
                <a:solidFill>
                  <a:srgbClr val="222222"/>
                </a:solidFill>
                <a:effectLst/>
              </a:rPr>
              <a:t>цілі числа. Розмір числа обмежений лише обсягом оперативної пам'яті;</a:t>
            </a:r>
          </a:p>
          <a:p>
            <a:pPr algn="l" rtl="0">
              <a:buClr>
                <a:schemeClr val="tx1">
                  <a:lumMod val="85000"/>
                  <a:lumOff val="15000"/>
                </a:schemeClr>
              </a:buClr>
              <a:buFont typeface="Symbol" panose="05050102010706020507" pitchFamily="18" charset="2"/>
              <a:buChar char="®"/>
            </a:pPr>
            <a:r>
              <a:rPr lang="en-US" b="1" i="0" dirty="0">
                <a:solidFill>
                  <a:srgbClr val="222222"/>
                </a:solidFill>
                <a:effectLst/>
              </a:rPr>
              <a:t>float</a:t>
            </a:r>
            <a:r>
              <a:rPr lang="en-US" b="0" i="0" dirty="0">
                <a:solidFill>
                  <a:srgbClr val="222222"/>
                </a:solidFill>
                <a:effectLst/>
              </a:rPr>
              <a:t> – </a:t>
            </a:r>
            <a:r>
              <a:rPr lang="uk-UA" b="0" i="0" dirty="0">
                <a:solidFill>
                  <a:srgbClr val="222222"/>
                </a:solidFill>
                <a:effectLst/>
              </a:rPr>
              <a:t>дійсні числа або число з дробовою частиною (у мові програмування ціла частина від дробової відділяється "крапкою", наприклад: 5.256);</a:t>
            </a:r>
          </a:p>
          <a:p>
            <a:pPr algn="l" rtl="0">
              <a:buClr>
                <a:schemeClr val="tx1">
                  <a:lumMod val="85000"/>
                  <a:lumOff val="15000"/>
                </a:schemeClr>
              </a:buClr>
              <a:buFont typeface="Symbol" panose="05050102010706020507" pitchFamily="18" charset="2"/>
              <a:buChar char="®"/>
            </a:pPr>
            <a:r>
              <a:rPr lang="en-US" b="1" i="0" dirty="0">
                <a:solidFill>
                  <a:srgbClr val="222222"/>
                </a:solidFill>
                <a:effectLst/>
              </a:rPr>
              <a:t>complex</a:t>
            </a:r>
            <a:r>
              <a:rPr lang="en-US" b="0" i="0" dirty="0">
                <a:solidFill>
                  <a:srgbClr val="222222"/>
                </a:solidFill>
                <a:effectLst/>
              </a:rPr>
              <a:t> – </a:t>
            </a:r>
            <a:r>
              <a:rPr lang="uk-UA" b="0" i="0" dirty="0">
                <a:solidFill>
                  <a:srgbClr val="222222"/>
                </a:solidFill>
                <a:effectLst/>
              </a:rPr>
              <a:t>комплексні числа;</a:t>
            </a:r>
          </a:p>
          <a:p>
            <a:pPr algn="l" rtl="0">
              <a:buClr>
                <a:schemeClr val="tx1">
                  <a:lumMod val="85000"/>
                  <a:lumOff val="15000"/>
                </a:schemeClr>
              </a:buClr>
              <a:buFont typeface="Symbol" panose="05050102010706020507" pitchFamily="18" charset="2"/>
              <a:buChar char="®"/>
            </a:pPr>
            <a:r>
              <a:rPr lang="en-US" b="1" i="0" dirty="0">
                <a:solidFill>
                  <a:srgbClr val="222222"/>
                </a:solidFill>
                <a:effectLst/>
              </a:rPr>
              <a:t>str</a:t>
            </a:r>
            <a:r>
              <a:rPr lang="en-US" b="0" i="0" dirty="0">
                <a:solidFill>
                  <a:srgbClr val="222222"/>
                </a:solidFill>
                <a:effectLst/>
              </a:rPr>
              <a:t> – Unicode-</a:t>
            </a:r>
            <a:r>
              <a:rPr lang="uk-UA" b="0" i="0" dirty="0">
                <a:solidFill>
                  <a:srgbClr val="222222"/>
                </a:solidFill>
                <a:effectLst/>
              </a:rPr>
              <a:t>рядки (рядки виділяються одинарними або подвійними лапками, наприклад: "</a:t>
            </a:r>
            <a:r>
              <a:rPr lang="en-US" b="0" i="0" dirty="0">
                <a:solidFill>
                  <a:srgbClr val="222222"/>
                </a:solidFill>
                <a:effectLst/>
              </a:rPr>
              <a:t>Hello</a:t>
            </a:r>
            <a:r>
              <a:rPr lang="en-US" b="0" i="0">
                <a:solidFill>
                  <a:srgbClr val="222222"/>
                </a:solidFill>
                <a:effectLst/>
              </a:rPr>
              <a:t>, world</a:t>
            </a:r>
            <a:r>
              <a:rPr lang="en-US" b="0" i="0" dirty="0">
                <a:solidFill>
                  <a:srgbClr val="222222"/>
                </a:solidFill>
                <a:effectLst/>
              </a:rPr>
              <a:t>!");</a:t>
            </a:r>
          </a:p>
          <a:p>
            <a:pPr algn="l" rtl="0">
              <a:buClr>
                <a:schemeClr val="tx1">
                  <a:lumMod val="85000"/>
                  <a:lumOff val="15000"/>
                </a:schemeClr>
              </a:buClr>
              <a:buFont typeface="Symbol" panose="05050102010706020507" pitchFamily="18" charset="2"/>
              <a:buChar char="®"/>
            </a:pPr>
            <a:r>
              <a:rPr lang="en-US" b="1" i="0" dirty="0">
                <a:solidFill>
                  <a:srgbClr val="222222"/>
                </a:solidFill>
                <a:effectLst/>
              </a:rPr>
              <a:t>bool</a:t>
            </a:r>
            <a:r>
              <a:rPr lang="en-US" b="0" i="0" dirty="0">
                <a:solidFill>
                  <a:srgbClr val="222222"/>
                </a:solidFill>
                <a:effectLst/>
              </a:rPr>
              <a:t> - </a:t>
            </a:r>
            <a:r>
              <a:rPr lang="uk-UA" b="0" i="0" dirty="0">
                <a:solidFill>
                  <a:srgbClr val="222222"/>
                </a:solidFill>
                <a:effectLst/>
              </a:rPr>
              <a:t>логічний тип даних. Може містити значення </a:t>
            </a:r>
            <a:r>
              <a:rPr lang="en-US" b="0" i="1" dirty="0">
                <a:solidFill>
                  <a:srgbClr val="222222"/>
                </a:solidFill>
                <a:effectLst/>
              </a:rPr>
              <a:t>True</a:t>
            </a:r>
            <a:r>
              <a:rPr lang="en-US" b="0" i="0" dirty="0">
                <a:solidFill>
                  <a:srgbClr val="222222"/>
                </a:solidFill>
                <a:effectLst/>
              </a:rPr>
              <a:t> </a:t>
            </a:r>
            <a:r>
              <a:rPr lang="uk-UA" b="0" i="0" dirty="0">
                <a:solidFill>
                  <a:srgbClr val="222222"/>
                </a:solidFill>
                <a:effectLst/>
              </a:rPr>
              <a:t>або </a:t>
            </a:r>
            <a:r>
              <a:rPr lang="en-US" b="0" i="1" dirty="0">
                <a:solidFill>
                  <a:srgbClr val="222222"/>
                </a:solidFill>
                <a:effectLst/>
              </a:rPr>
              <a:t>False</a:t>
            </a:r>
            <a:r>
              <a:rPr lang="en-US" b="0" i="0" dirty="0">
                <a:solidFill>
                  <a:srgbClr val="222222"/>
                </a:solidFill>
                <a:effectLst/>
              </a:rPr>
              <a:t>, </a:t>
            </a:r>
            <a:r>
              <a:rPr lang="uk-UA" b="0" i="0" dirty="0">
                <a:solidFill>
                  <a:srgbClr val="222222"/>
                </a:solidFill>
                <a:effectLst/>
              </a:rPr>
              <a:t>які ведуть себе як числа 1 і 0 відповідно;</a:t>
            </a:r>
          </a:p>
          <a:p>
            <a:pPr algn="l" rtl="0">
              <a:buClr>
                <a:schemeClr val="tx1">
                  <a:lumMod val="85000"/>
                  <a:lumOff val="15000"/>
                </a:schemeClr>
              </a:buClr>
              <a:buFont typeface="Symbol" panose="05050102010706020507" pitchFamily="18" charset="2"/>
              <a:buChar char="®"/>
            </a:pPr>
            <a:r>
              <a:rPr lang="en-US" b="1" i="0" dirty="0">
                <a:solidFill>
                  <a:srgbClr val="222222"/>
                </a:solidFill>
                <a:effectLst/>
              </a:rPr>
              <a:t>list</a:t>
            </a:r>
            <a:r>
              <a:rPr lang="en-US" b="0" i="0" dirty="0">
                <a:solidFill>
                  <a:srgbClr val="222222"/>
                </a:solidFill>
                <a:effectLst/>
              </a:rPr>
              <a:t> – </a:t>
            </a:r>
            <a:r>
              <a:rPr lang="uk-UA" b="0" i="0" dirty="0">
                <a:solidFill>
                  <a:srgbClr val="222222"/>
                </a:solidFill>
                <a:effectLst/>
              </a:rPr>
              <a:t>списки. Тип даних </a:t>
            </a:r>
            <a:r>
              <a:rPr lang="en-US" b="1" i="0" dirty="0">
                <a:solidFill>
                  <a:srgbClr val="222222"/>
                </a:solidFill>
                <a:effectLst/>
              </a:rPr>
              <a:t>list</a:t>
            </a:r>
            <a:r>
              <a:rPr lang="en-US" b="0" i="0" dirty="0">
                <a:solidFill>
                  <a:srgbClr val="222222"/>
                </a:solidFill>
                <a:effectLst/>
              </a:rPr>
              <a:t> </a:t>
            </a:r>
            <a:r>
              <a:rPr lang="uk-UA" b="0" i="0" dirty="0">
                <a:solidFill>
                  <a:srgbClr val="222222"/>
                </a:solidFill>
                <a:effectLst/>
              </a:rPr>
              <a:t>схожий на масиви в інших мовах програмування;</a:t>
            </a:r>
          </a:p>
          <a:p>
            <a:pPr marL="434340" indent="-342900">
              <a:lnSpc>
                <a:spcPct val="100000"/>
              </a:lnSpc>
              <a:spcBef>
                <a:spcPts val="1400"/>
              </a:spcBef>
              <a:buClr>
                <a:schemeClr val="tx1">
                  <a:lumMod val="85000"/>
                  <a:lumOff val="15000"/>
                </a:schemeClr>
              </a:buClr>
              <a:buSzPts val="2000"/>
              <a:buFont typeface="Symbol" panose="05050102010706020507" pitchFamily="18" charset="2"/>
              <a:buChar char="®"/>
            </a:pPr>
            <a:endParaRPr lang="uk-UA" dirty="0">
              <a:ea typeface="Roboto" panose="02000000000000000000" pitchFamily="2" charset="0"/>
            </a:endParaRPr>
          </a:p>
          <a:p>
            <a:pPr>
              <a:buClr>
                <a:schemeClr val="tx1">
                  <a:lumMod val="85000"/>
                  <a:lumOff val="15000"/>
                </a:schemeClr>
              </a:buClr>
              <a:buFont typeface="Symbol" panose="05050102010706020507" pitchFamily="18" charset="2"/>
              <a:buChar char="®"/>
            </a:pP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942713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1516A6-5C16-83E1-1890-118294A029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Типи даних, продовження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91E83033-8331-9CBB-5F0A-E892C7BDC52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l" rtl="0">
              <a:buFont typeface="Arial" panose="020B0604020202020204" pitchFamily="34" charset="0"/>
              <a:buChar char="•"/>
            </a:pPr>
            <a:r>
              <a:rPr lang="en-US" sz="2000" b="1" i="0" dirty="0">
                <a:solidFill>
                  <a:srgbClr val="222222"/>
                </a:solidFill>
                <a:effectLst/>
              </a:rPr>
              <a:t>tuple </a:t>
            </a:r>
            <a:r>
              <a:rPr lang="en-US" sz="2000" b="0" i="0" dirty="0">
                <a:solidFill>
                  <a:srgbClr val="222222"/>
                </a:solidFill>
                <a:effectLst/>
              </a:rPr>
              <a:t>– </a:t>
            </a:r>
            <a:r>
              <a:rPr lang="uk-UA" sz="2000" b="0" i="0" dirty="0">
                <a:solidFill>
                  <a:srgbClr val="222222"/>
                </a:solidFill>
                <a:effectLst/>
              </a:rPr>
              <a:t>кортежі;</a:t>
            </a:r>
          </a:p>
          <a:p>
            <a:pPr algn="l" rtl="0">
              <a:buFont typeface="Arial" panose="020B0604020202020204" pitchFamily="34" charset="0"/>
              <a:buChar char="•"/>
            </a:pPr>
            <a:r>
              <a:rPr lang="en-US" sz="2000" b="1" i="0" dirty="0" err="1">
                <a:solidFill>
                  <a:srgbClr val="222222"/>
                </a:solidFill>
                <a:effectLst/>
              </a:rPr>
              <a:t>dict</a:t>
            </a:r>
            <a:r>
              <a:rPr lang="en-US" sz="2000" b="0" i="0" dirty="0">
                <a:solidFill>
                  <a:srgbClr val="222222"/>
                </a:solidFill>
                <a:effectLst/>
              </a:rPr>
              <a:t> - </a:t>
            </a:r>
            <a:r>
              <a:rPr lang="uk-UA" sz="2000" b="0" i="0" dirty="0">
                <a:solidFill>
                  <a:srgbClr val="222222"/>
                </a:solidFill>
                <a:effectLst/>
              </a:rPr>
              <a:t>словники. Тип даних </a:t>
            </a:r>
            <a:r>
              <a:rPr lang="en-US" sz="2000" b="1" i="0" dirty="0" err="1">
                <a:solidFill>
                  <a:srgbClr val="222222"/>
                </a:solidFill>
                <a:effectLst/>
              </a:rPr>
              <a:t>dict</a:t>
            </a:r>
            <a:r>
              <a:rPr lang="en-US" sz="2000" b="0" i="0" dirty="0">
                <a:solidFill>
                  <a:srgbClr val="222222"/>
                </a:solidFill>
                <a:effectLst/>
              </a:rPr>
              <a:t> </a:t>
            </a:r>
            <a:r>
              <a:rPr lang="uk-UA" sz="2000" b="0" i="0" dirty="0">
                <a:solidFill>
                  <a:srgbClr val="222222"/>
                </a:solidFill>
                <a:effectLst/>
              </a:rPr>
              <a:t>аналогічний асоціативним масивам в інших мовах програмування;</a:t>
            </a:r>
          </a:p>
          <a:p>
            <a:pPr algn="l" rtl="0">
              <a:buFont typeface="Arial" panose="020B0604020202020204" pitchFamily="34" charset="0"/>
              <a:buChar char="•"/>
            </a:pPr>
            <a:r>
              <a:rPr lang="en-US" sz="2000" b="1" i="0" dirty="0">
                <a:solidFill>
                  <a:srgbClr val="222222"/>
                </a:solidFill>
                <a:effectLst/>
              </a:rPr>
              <a:t>set</a:t>
            </a:r>
            <a:r>
              <a:rPr lang="en-US" sz="2000" b="0" i="0" dirty="0">
                <a:solidFill>
                  <a:srgbClr val="222222"/>
                </a:solidFill>
                <a:effectLst/>
              </a:rPr>
              <a:t> – </a:t>
            </a:r>
            <a:r>
              <a:rPr lang="uk-UA" sz="2000" b="0" i="0" dirty="0">
                <a:solidFill>
                  <a:srgbClr val="222222"/>
                </a:solidFill>
                <a:effectLst/>
              </a:rPr>
              <a:t>множини (колекції унікальних об'єктів);</a:t>
            </a:r>
          </a:p>
          <a:p>
            <a:pPr algn="l" rtl="0">
              <a:buFont typeface="Arial" panose="020B0604020202020204" pitchFamily="34" charset="0"/>
              <a:buChar char="•"/>
            </a:pPr>
            <a:r>
              <a:rPr lang="en-US" sz="2000" b="1" i="0" dirty="0">
                <a:solidFill>
                  <a:srgbClr val="222222"/>
                </a:solidFill>
                <a:effectLst/>
              </a:rPr>
              <a:t>bytes</a:t>
            </a:r>
            <a:r>
              <a:rPr lang="en-US" sz="2000" b="0" i="0" dirty="0">
                <a:solidFill>
                  <a:srgbClr val="222222"/>
                </a:solidFill>
                <a:effectLst/>
              </a:rPr>
              <a:t> – </a:t>
            </a:r>
            <a:r>
              <a:rPr lang="uk-UA" sz="2000" b="0" i="0" dirty="0">
                <a:solidFill>
                  <a:srgbClr val="222222"/>
                </a:solidFill>
                <a:effectLst/>
              </a:rPr>
              <a:t>незмінювана послідовність байтів;</a:t>
            </a:r>
          </a:p>
          <a:p>
            <a:pPr algn="l" rtl="0">
              <a:buFont typeface="Arial" panose="020B0604020202020204" pitchFamily="34" charset="0"/>
              <a:buChar char="•"/>
            </a:pPr>
            <a:r>
              <a:rPr lang="en-US" sz="2000" b="1" i="0" dirty="0">
                <a:solidFill>
                  <a:srgbClr val="222222"/>
                </a:solidFill>
                <a:effectLst/>
              </a:rPr>
              <a:t>function</a:t>
            </a:r>
            <a:r>
              <a:rPr lang="en-US" sz="2000" b="0" i="0" dirty="0">
                <a:solidFill>
                  <a:srgbClr val="222222"/>
                </a:solidFill>
                <a:effectLst/>
              </a:rPr>
              <a:t> – </a:t>
            </a:r>
            <a:r>
              <a:rPr lang="uk-UA" sz="2000" b="0" i="0" dirty="0">
                <a:solidFill>
                  <a:srgbClr val="222222"/>
                </a:solidFill>
                <a:effectLst/>
              </a:rPr>
              <a:t>функції;</a:t>
            </a:r>
          </a:p>
          <a:p>
            <a:pPr algn="l" rtl="0">
              <a:buFont typeface="Arial" panose="020B0604020202020204" pitchFamily="34" charset="0"/>
              <a:buChar char="•"/>
            </a:pPr>
            <a:r>
              <a:rPr lang="en-US" sz="2000" b="1" i="0" dirty="0">
                <a:solidFill>
                  <a:srgbClr val="222222"/>
                </a:solidFill>
                <a:effectLst/>
              </a:rPr>
              <a:t>type</a:t>
            </a:r>
            <a:r>
              <a:rPr lang="en-US" sz="2000" b="0" i="0" dirty="0">
                <a:solidFill>
                  <a:srgbClr val="222222"/>
                </a:solidFill>
                <a:effectLst/>
              </a:rPr>
              <a:t> – </a:t>
            </a:r>
            <a:r>
              <a:rPr lang="uk-UA" sz="2000" b="0" i="0" dirty="0">
                <a:solidFill>
                  <a:srgbClr val="222222"/>
                </a:solidFill>
                <a:effectLst/>
              </a:rPr>
              <a:t>класи та типи даних. Не дивуйтесь! Всі дані в мові </a:t>
            </a:r>
            <a:r>
              <a:rPr lang="en-US" sz="2000" b="0" i="0" dirty="0">
                <a:solidFill>
                  <a:srgbClr val="222222"/>
                </a:solidFill>
                <a:effectLst/>
              </a:rPr>
              <a:t>Python </a:t>
            </a:r>
            <a:r>
              <a:rPr lang="uk-UA" sz="2000" b="0" i="0" dirty="0">
                <a:solidFill>
                  <a:srgbClr val="222222"/>
                </a:solidFill>
                <a:effectLst/>
              </a:rPr>
              <a:t>є об'єктами, навіть самі типи даних!</a:t>
            </a:r>
          </a:p>
          <a:p>
            <a:pPr algn="l" rtl="0">
              <a:buFont typeface="Arial" panose="020B0604020202020204" pitchFamily="34" charset="0"/>
              <a:buChar char="•"/>
            </a:pPr>
            <a:r>
              <a:rPr lang="en-US" sz="2000" b="1" i="0" dirty="0" err="1">
                <a:solidFill>
                  <a:srgbClr val="222222"/>
                </a:solidFill>
                <a:effectLst/>
              </a:rPr>
              <a:t>NoneType</a:t>
            </a:r>
            <a:r>
              <a:rPr lang="en-US" sz="2000" b="0" i="0" dirty="0">
                <a:solidFill>
                  <a:srgbClr val="222222"/>
                </a:solidFill>
                <a:effectLst/>
              </a:rPr>
              <a:t> – </a:t>
            </a:r>
            <a:r>
              <a:rPr lang="uk-UA" sz="2000" b="0" i="0" dirty="0">
                <a:solidFill>
                  <a:srgbClr val="222222"/>
                </a:solidFill>
                <a:effectLst/>
              </a:rPr>
              <a:t>об'єкт зі значенням </a:t>
            </a:r>
            <a:r>
              <a:rPr lang="en-US" sz="2000" b="0" i="0" dirty="0">
                <a:solidFill>
                  <a:srgbClr val="222222"/>
                </a:solidFill>
                <a:effectLst/>
              </a:rPr>
              <a:t>None (</a:t>
            </a:r>
            <a:r>
              <a:rPr lang="uk-UA" sz="2000" b="0" i="0" dirty="0">
                <a:solidFill>
                  <a:srgbClr val="222222"/>
                </a:solidFill>
                <a:effectLst/>
              </a:rPr>
              <a:t>позначає відсутність значення).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6555195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8"/>
          <p:cNvSpPr txBox="1">
            <a:spLocks noGrp="1"/>
          </p:cNvSpPr>
          <p:nvPr>
            <p:ph type="body" idx="4294967295"/>
          </p:nvPr>
        </p:nvSpPr>
        <p:spPr>
          <a:xfrm>
            <a:off x="1097280" y="1845559"/>
            <a:ext cx="10058400" cy="8386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marL="0" indent="0">
              <a:spcBef>
                <a:spcPts val="0"/>
              </a:spcBef>
              <a:buSzPts val="2400"/>
              <a:buNone/>
            </a:pPr>
            <a:r>
              <a:rPr lang="uk-UA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Roboto" panose="02000000000000000000" pitchFamily="2" charset="0"/>
              </a:rPr>
              <a:t>Тип об'єкта визначає, які дії можна робити з об'єктами цього типу. </a:t>
            </a:r>
          </a:p>
          <a:p>
            <a:pPr marL="0" indent="0">
              <a:spcBef>
                <a:spcPts val="0"/>
              </a:spcBef>
              <a:buSzPts val="2400"/>
              <a:buNone/>
            </a:pPr>
            <a:r>
              <a:rPr lang="uk-UA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Roboto" panose="02000000000000000000" pitchFamily="2" charset="0"/>
              </a:rPr>
              <a:t>Наприклад, якщо в змінних </a:t>
            </a:r>
            <a:r>
              <a:rPr lang="en-US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Roboto" panose="02000000000000000000" pitchFamily="2" charset="0"/>
              </a:rPr>
              <a:t>number1</a:t>
            </a:r>
            <a:r>
              <a:rPr lang="uk-UA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Roboto" panose="02000000000000000000" pitchFamily="2" charset="0"/>
              </a:rPr>
              <a:t> і </a:t>
            </a:r>
            <a:r>
              <a:rPr lang="en-US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Roboto" panose="02000000000000000000" pitchFamily="2" charset="0"/>
              </a:rPr>
              <a:t>number2</a:t>
            </a:r>
            <a:r>
              <a:rPr lang="uk-UA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Roboto" panose="02000000000000000000" pitchFamily="2" charset="0"/>
              </a:rPr>
              <a:t> лежать об'єкти типу </a:t>
            </a:r>
            <a:r>
              <a:rPr lang="uk-UA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Roboto" panose="02000000000000000000" pitchFamily="2" charset="0"/>
              </a:rPr>
              <a:t>int</a:t>
            </a:r>
            <a:r>
              <a:rPr lang="uk-UA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Roboto" panose="02000000000000000000" pitchFamily="2" charset="0"/>
              </a:rPr>
              <a:t>, то їх можна перемножити, а якщо в них лежать об'єкти типу </a:t>
            </a:r>
            <a:r>
              <a:rPr lang="uk-UA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Roboto" panose="02000000000000000000" pitchFamily="2" charset="0"/>
              </a:rPr>
              <a:t>str</a:t>
            </a:r>
            <a:r>
              <a:rPr lang="uk-UA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Roboto" panose="02000000000000000000" pitchFamily="2" charset="0"/>
              </a:rPr>
              <a:t>, то їх перемножити не можна:</a:t>
            </a:r>
            <a:endParaRPr lang="uk-UA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Roboto" panose="02000000000000000000" pitchFamily="2" charset="0"/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E4405E1E-30AD-8654-8152-B1B9AA40E2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8406" y="2745504"/>
            <a:ext cx="2981058" cy="1513227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443CC8D-6E23-FA41-4A7E-8612A63CE1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38754" y="4520084"/>
            <a:ext cx="9775451" cy="1725080"/>
          </a:xfrm>
          <a:prstGeom prst="rect">
            <a:avLst/>
          </a:prstGeom>
        </p:spPr>
      </p:pic>
      <p:sp>
        <p:nvSpPr>
          <p:cNvPr id="6" name="Заголовок 5">
            <a:extLst>
              <a:ext uri="{FF2B5EF4-FFF2-40B4-BE49-F238E27FC236}">
                <a16:creationId xmlns:a16="http://schemas.microsoft.com/office/drawing/2014/main" id="{2DB1734D-A004-2F2B-803D-4DDAA94161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Приклад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6E42769-8F2F-535E-258F-77C3958515EF}"/>
              </a:ext>
            </a:extLst>
          </p:cNvPr>
          <p:cNvSpPr txBox="1"/>
          <p:nvPr/>
        </p:nvSpPr>
        <p:spPr>
          <a:xfrm>
            <a:off x="1097280" y="2684206"/>
            <a:ext cx="240107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lang="uk-UA" altLang="uk-UA" sz="2000" i="1" dirty="0">
                <a:solidFill>
                  <a:srgbClr val="222222"/>
                </a:solidFill>
                <a:latin typeface="Roboto" panose="02000000000000000000" pitchFamily="2" charset="0"/>
              </a:rPr>
              <a:t>програма: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FC25F92-613F-1B23-E8DA-BBC32746B074}"/>
              </a:ext>
            </a:extLst>
          </p:cNvPr>
          <p:cNvSpPr txBox="1"/>
          <p:nvPr/>
        </p:nvSpPr>
        <p:spPr>
          <a:xfrm>
            <a:off x="1109706" y="4119974"/>
            <a:ext cx="609845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uk-UA" altLang="uk-UA" sz="2000" i="1" dirty="0">
                <a:solidFill>
                  <a:srgbClr val="222222"/>
                </a:solidFill>
                <a:latin typeface="Roboto" panose="02000000000000000000" pitchFamily="2" charset="0"/>
              </a:rPr>
              <a:t>результат:</a:t>
            </a:r>
            <a:endParaRPr lang="uk-UA" sz="2000" dirty="0"/>
          </a:p>
        </p:txBody>
      </p:sp>
    </p:spTree>
    <p:extLst>
      <p:ext uri="{BB962C8B-B14F-4D97-AF65-F5344CB8AC3E}">
        <p14:creationId xmlns:p14="http://schemas.microsoft.com/office/powerpoint/2010/main" val="8633724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8"/>
          <p:cNvSpPr txBox="1">
            <a:spLocks noGrp="1"/>
          </p:cNvSpPr>
          <p:nvPr>
            <p:ph type="body" idx="4294967295"/>
          </p:nvPr>
        </p:nvSpPr>
        <p:spPr>
          <a:xfrm>
            <a:off x="1467830" y="1981222"/>
            <a:ext cx="9519718" cy="1303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/>
          <a:p>
            <a:pPr marL="0" indent="0">
              <a:spcBef>
                <a:spcPts val="0"/>
              </a:spcBef>
              <a:buSzPts val="2400"/>
              <a:buNone/>
            </a:pPr>
            <a:r>
              <a:rPr lang="uk-UA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Roboto" panose="02000000000000000000" pitchFamily="2" charset="0"/>
              </a:rPr>
              <a:t>Щоб перетворити рядок з цифр в ціле число, скористаємося функцією </a:t>
            </a:r>
            <a:r>
              <a:rPr lang="uk-UA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Roboto" panose="02000000000000000000" pitchFamily="2" charset="0"/>
              </a:rPr>
              <a:t>int</a:t>
            </a:r>
            <a:r>
              <a:rPr lang="uk-UA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Roboto" panose="02000000000000000000" pitchFamily="2" charset="0"/>
              </a:rPr>
              <a:t> (). Наприклад, </a:t>
            </a:r>
            <a:r>
              <a:rPr lang="uk-UA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Roboto" panose="02000000000000000000" pitchFamily="2" charset="0"/>
              </a:rPr>
              <a:t>int</a:t>
            </a:r>
            <a:r>
              <a:rPr lang="uk-UA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Roboto" panose="02000000000000000000" pitchFamily="2" charset="0"/>
              </a:rPr>
              <a:t> (‘</a:t>
            </a:r>
            <a:r>
              <a:rPr lang="en-US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Roboto" panose="02000000000000000000" pitchFamily="2" charset="0"/>
              </a:rPr>
              <a:t>15</a:t>
            </a:r>
            <a:r>
              <a:rPr lang="uk-UA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Roboto" panose="02000000000000000000" pitchFamily="2" charset="0"/>
              </a:rPr>
              <a:t>') поверне число </a:t>
            </a:r>
            <a:r>
              <a:rPr lang="en-US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Roboto" panose="02000000000000000000" pitchFamily="2" charset="0"/>
              </a:rPr>
              <a:t>15</a:t>
            </a:r>
            <a:r>
              <a:rPr lang="uk-UA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Roboto" panose="02000000000000000000" pitchFamily="2" charset="0"/>
              </a:rPr>
              <a:t>.</a:t>
            </a:r>
          </a:p>
          <a:p>
            <a:pPr marL="91440" indent="-152400">
              <a:spcBef>
                <a:spcPts val="0"/>
              </a:spcBef>
              <a:buSzPts val="2400"/>
            </a:pPr>
            <a:endParaRPr lang="uk-UA" b="0" i="0" dirty="0">
              <a:solidFill>
                <a:schemeClr val="tx1">
                  <a:lumMod val="85000"/>
                  <a:lumOff val="15000"/>
                </a:schemeClr>
              </a:solidFill>
              <a:effectLst/>
              <a:latin typeface="+mn-lt"/>
              <a:ea typeface="Roboto" panose="02000000000000000000" pitchFamily="2" charset="0"/>
            </a:endParaRPr>
          </a:p>
          <a:p>
            <a:pPr marL="0" indent="0">
              <a:spcBef>
                <a:spcPts val="0"/>
              </a:spcBef>
              <a:buSzPts val="2400"/>
              <a:buNone/>
            </a:pPr>
            <a:r>
              <a:rPr lang="uk-UA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Roboto" panose="02000000000000000000" pitchFamily="2" charset="0"/>
              </a:rPr>
              <a:t>Ось приклад правильної програми, яка зчитує два числа і виводить їх суму:</a:t>
            </a:r>
            <a:endParaRPr lang="uk-UA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Roboto" panose="02000000000000000000" pitchFamily="2" charset="0"/>
            </a:endParaRPr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A9486BB4-AB40-7F13-70EB-8239BCB9CC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Приклад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F043C05-FCAC-1734-0E85-0D5B89FEE4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7830" y="4022564"/>
            <a:ext cx="3408862" cy="194137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A076768-A784-D874-80B9-A25591A482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83088" y="4267146"/>
            <a:ext cx="718459" cy="145220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9FD6B6C-D2BF-D71E-6605-85A54A4A8D1B}"/>
              </a:ext>
            </a:extLst>
          </p:cNvPr>
          <p:cNvSpPr txBox="1"/>
          <p:nvPr/>
        </p:nvSpPr>
        <p:spPr>
          <a:xfrm>
            <a:off x="1467830" y="3331191"/>
            <a:ext cx="100584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lang="uk-UA" altLang="uk-UA" sz="2000" i="1" dirty="0">
                <a:solidFill>
                  <a:srgbClr val="222222"/>
                </a:solidFill>
                <a:latin typeface="Roboto" panose="02000000000000000000" pitchFamily="2" charset="0"/>
              </a:rPr>
              <a:t>програма:                                                                                   результат:</a:t>
            </a:r>
          </a:p>
        </p:txBody>
      </p:sp>
    </p:spTree>
    <p:extLst>
      <p:ext uri="{BB962C8B-B14F-4D97-AF65-F5344CB8AC3E}">
        <p14:creationId xmlns:p14="http://schemas.microsoft.com/office/powerpoint/2010/main" val="31334750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8"/>
          <p:cNvSpPr txBox="1">
            <a:spLocks noGrp="1"/>
          </p:cNvSpPr>
          <p:nvPr>
            <p:ph type="body" idx="4294967295"/>
          </p:nvPr>
        </p:nvSpPr>
        <p:spPr>
          <a:xfrm>
            <a:off x="1217108" y="1912939"/>
            <a:ext cx="10524700" cy="1301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SzPts val="2400"/>
              <a:buNone/>
            </a:pPr>
            <a:r>
              <a:rPr lang="uk-UA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Roboto" panose="02000000000000000000" pitchFamily="2" charset="0"/>
              </a:rPr>
              <a:t>Здійснити математичну дію над двома числами</a:t>
            </a:r>
          </a:p>
          <a:p>
            <a:pPr marL="91440" indent="-152400">
              <a:lnSpc>
                <a:spcPct val="100000"/>
              </a:lnSpc>
              <a:spcBef>
                <a:spcPts val="0"/>
              </a:spcBef>
              <a:buSzPts val="2400"/>
            </a:pPr>
            <a:endParaRPr lang="uk-UA" b="0" i="0" dirty="0">
              <a:solidFill>
                <a:schemeClr val="tx1">
                  <a:lumMod val="85000"/>
                  <a:lumOff val="15000"/>
                </a:schemeClr>
              </a:solidFill>
              <a:effectLst/>
              <a:latin typeface="+mn-lt"/>
              <a:ea typeface="Roboto" panose="02000000000000000000" pitchFamily="2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SzPts val="2400"/>
              <a:buNone/>
            </a:pPr>
            <a:r>
              <a:rPr lang="uk-UA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Roboto" panose="02000000000000000000" pitchFamily="2" charset="0"/>
              </a:rPr>
              <a:t>При запуску вашого коду програма повинна запитати кожне число, після чого вивести добуток двох введених чисел:</a:t>
            </a:r>
          </a:p>
          <a:p>
            <a:pPr marL="91440" indent="-152400">
              <a:lnSpc>
                <a:spcPct val="100000"/>
              </a:lnSpc>
              <a:spcBef>
                <a:spcPts val="0"/>
              </a:spcBef>
              <a:buSzPts val="2400"/>
            </a:pPr>
            <a:endParaRPr lang="uk-UA" b="0" i="0" dirty="0">
              <a:solidFill>
                <a:schemeClr val="tx1">
                  <a:lumMod val="85000"/>
                  <a:lumOff val="15000"/>
                </a:schemeClr>
              </a:solidFill>
              <a:effectLst/>
              <a:latin typeface="+mn-lt"/>
              <a:ea typeface="Roboto" panose="02000000000000000000" pitchFamily="2" charset="0"/>
            </a:endParaRPr>
          </a:p>
          <a:p>
            <a:pPr marL="91440" indent="-152400">
              <a:lnSpc>
                <a:spcPct val="100000"/>
              </a:lnSpc>
              <a:spcBef>
                <a:spcPts val="0"/>
              </a:spcBef>
              <a:buSzPts val="2400"/>
            </a:pPr>
            <a:endParaRPr lang="uk-UA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Roboto" panose="02000000000000000000" pitchFamily="2" charset="0"/>
            </a:endParaRPr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BAC0970D-5802-8B37-4478-C85632D5D3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Завдання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11D5E36-E7A8-3673-8E0E-FF0FDDDC769A}"/>
              </a:ext>
            </a:extLst>
          </p:cNvPr>
          <p:cNvSpPr txBox="1"/>
          <p:nvPr/>
        </p:nvSpPr>
        <p:spPr>
          <a:xfrm>
            <a:off x="1338416" y="3643822"/>
            <a:ext cx="609845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uk-UA" altLang="uk-UA" sz="2000" i="1" dirty="0">
                <a:solidFill>
                  <a:srgbClr val="222222"/>
                </a:solidFill>
                <a:latin typeface="Roboto" panose="02000000000000000000" pitchFamily="2" charset="0"/>
              </a:rPr>
              <a:t>результат:</a:t>
            </a:r>
            <a:endParaRPr lang="uk-UA" sz="2000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4875B8C-6D75-047D-0F77-7224BB242D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8416" y="4352243"/>
            <a:ext cx="2899166" cy="812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1859394"/>
      </p:ext>
    </p:extLst>
  </p:cSld>
  <p:clrMapOvr>
    <a:masterClrMapping/>
  </p:clrMapOvr>
</p:sld>
</file>

<file path=ppt/theme/theme1.xml><?xml version="1.0" encoding="utf-8"?>
<a:theme xmlns:a="http://schemas.openxmlformats.org/drawingml/2006/main" name="Ретроспектива">
  <a:themeElements>
    <a:clrScheme name="Теплий синій">
      <a:dk1>
        <a:srgbClr val="000000"/>
      </a:dk1>
      <a:lt1>
        <a:srgbClr val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Настроювані 1">
      <a:majorFont>
        <a:latin typeface="Roboto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Офіс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4089</TotalTime>
  <Words>1326</Words>
  <Application>Microsoft Office PowerPoint</Application>
  <PresentationFormat>Широкий екран</PresentationFormat>
  <Paragraphs>112</Paragraphs>
  <Slides>21</Slides>
  <Notes>12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21</vt:i4>
      </vt:variant>
    </vt:vector>
  </HeadingPairs>
  <TitlesOfParts>
    <vt:vector size="28" baseType="lpstr">
      <vt:lpstr>Arial</vt:lpstr>
      <vt:lpstr>Calibri</vt:lpstr>
      <vt:lpstr>Exo 2.0 Medium</vt:lpstr>
      <vt:lpstr>Lato</vt:lpstr>
      <vt:lpstr>Roboto</vt:lpstr>
      <vt:lpstr>Symbol</vt:lpstr>
      <vt:lpstr>Ретроспектива</vt:lpstr>
      <vt:lpstr>Мова програмування Python</vt:lpstr>
      <vt:lpstr>  Наша перша програма</vt:lpstr>
      <vt:lpstr>Приклад</vt:lpstr>
      <vt:lpstr>Типи даних</vt:lpstr>
      <vt:lpstr>Типи даних</vt:lpstr>
      <vt:lpstr>Типи даних, продовження</vt:lpstr>
      <vt:lpstr>Приклад</vt:lpstr>
      <vt:lpstr>Приклад</vt:lpstr>
      <vt:lpstr>Завдання</vt:lpstr>
      <vt:lpstr>Як виглядатиме ваша програма</vt:lpstr>
      <vt:lpstr>Завдання «Сума трьох чисел»</vt:lpstr>
      <vt:lpstr>Перелік числових типів</vt:lpstr>
      <vt:lpstr>Числа і операції над ними</vt:lpstr>
      <vt:lpstr>Застосування</vt:lpstr>
      <vt:lpstr>Дійсні числа</vt:lpstr>
      <vt:lpstr>Як записати дійсні числа</vt:lpstr>
      <vt:lpstr>Як записати дійсні числа</vt:lpstr>
      <vt:lpstr>Завдання  «Площа прямокутного трикутника»</vt:lpstr>
      <vt:lpstr>Як виглядатиме ваша програма «Площа прямокутного трикутника»</vt:lpstr>
      <vt:lpstr>Завдання «Поділ яблук»</vt:lpstr>
      <vt:lpstr>Презентація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Мова програмування Python</dc:title>
  <dc:creator>админ</dc:creator>
  <cp:lastModifiedBy>Valeria Parnenko</cp:lastModifiedBy>
  <cp:revision>19</cp:revision>
  <dcterms:created xsi:type="dcterms:W3CDTF">2018-10-23T19:36:12Z</dcterms:created>
  <dcterms:modified xsi:type="dcterms:W3CDTF">2022-09-15T11:36:39Z</dcterms:modified>
</cp:coreProperties>
</file>