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60" r:id="rId3"/>
    <p:sldId id="257" r:id="rId4"/>
    <p:sldId id="258" r:id="rId5"/>
    <p:sldId id="269" r:id="rId6"/>
    <p:sldId id="270" r:id="rId7"/>
    <p:sldId id="271" r:id="rId8"/>
    <p:sldId id="266" r:id="rId9"/>
    <p:sldId id="272" r:id="rId10"/>
    <p:sldId id="268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D715F72E-DD86-4FDA-99EF-D369843F1FCE}"/>
    <pc:docChg chg="delSld">
      <pc:chgData name="Iryna Zhukevych" userId="32b9d8b4c7aa7458" providerId="LiveId" clId="{D715F72E-DD86-4FDA-99EF-D369843F1FCE}" dt="2024-12-03T17:56:43.051" v="5" actId="2696"/>
      <pc:docMkLst>
        <pc:docMk/>
      </pc:docMkLst>
      <pc:sldChg chg="del">
        <pc:chgData name="Iryna Zhukevych" userId="32b9d8b4c7aa7458" providerId="LiveId" clId="{D715F72E-DD86-4FDA-99EF-D369843F1FCE}" dt="2024-12-03T17:55:16.549" v="4" actId="2696"/>
        <pc:sldMkLst>
          <pc:docMk/>
          <pc:sldMk cId="1368263313" sldId="259"/>
        </pc:sldMkLst>
      </pc:sldChg>
      <pc:sldChg chg="del">
        <pc:chgData name="Iryna Zhukevych" userId="32b9d8b4c7aa7458" providerId="LiveId" clId="{D715F72E-DD86-4FDA-99EF-D369843F1FCE}" dt="2024-12-03T17:54:53.473" v="3" actId="2696"/>
        <pc:sldMkLst>
          <pc:docMk/>
          <pc:sldMk cId="3950279644" sldId="262"/>
        </pc:sldMkLst>
      </pc:sldChg>
      <pc:sldChg chg="del">
        <pc:chgData name="Iryna Zhukevych" userId="32b9d8b4c7aa7458" providerId="LiveId" clId="{D715F72E-DD86-4FDA-99EF-D369843F1FCE}" dt="2024-12-03T17:56:43.051" v="5" actId="2696"/>
        <pc:sldMkLst>
          <pc:docMk/>
          <pc:sldMk cId="3814122978" sldId="263"/>
        </pc:sldMkLst>
      </pc:sldChg>
      <pc:sldChg chg="del">
        <pc:chgData name="Iryna Zhukevych" userId="32b9d8b4c7aa7458" providerId="LiveId" clId="{D715F72E-DD86-4FDA-99EF-D369843F1FCE}" dt="2024-12-03T17:54:44.614" v="2" actId="2696"/>
        <pc:sldMkLst>
          <pc:docMk/>
          <pc:sldMk cId="1084965146" sldId="264"/>
        </pc:sldMkLst>
      </pc:sldChg>
      <pc:sldChg chg="del">
        <pc:chgData name="Iryna Zhukevych" userId="32b9d8b4c7aa7458" providerId="LiveId" clId="{D715F72E-DD86-4FDA-99EF-D369843F1FCE}" dt="2024-12-03T17:54:30.449" v="0" actId="2696"/>
        <pc:sldMkLst>
          <pc:docMk/>
          <pc:sldMk cId="4290572097" sldId="265"/>
        </pc:sldMkLst>
      </pc:sldChg>
      <pc:sldChg chg="del">
        <pc:chgData name="Iryna Zhukevych" userId="32b9d8b4c7aa7458" providerId="LiveId" clId="{D715F72E-DD86-4FDA-99EF-D369843F1FCE}" dt="2024-12-03T17:54:36.142" v="1" actId="2696"/>
        <pc:sldMkLst>
          <pc:docMk/>
          <pc:sldMk cId="2204186479" sldId="267"/>
        </pc:sldMkLst>
      </pc:sldChg>
    </pc:docChg>
  </pc:docChgLst>
  <pc:docChgLst>
    <pc:chgData name="Iryna Zhukevych" userId="32b9d8b4c7aa7458" providerId="LiveId" clId="{81CD797D-7490-409C-BEE3-73CD4A01495A}"/>
    <pc:docChg chg="undo custSel addSld delSld modSld addMainMaster delMainMaster">
      <pc:chgData name="Iryna Zhukevych" userId="32b9d8b4c7aa7458" providerId="LiveId" clId="{81CD797D-7490-409C-BEE3-73CD4A01495A}" dt="2024-10-01T06:25:48.735" v="1059" actId="14100"/>
      <pc:docMkLst>
        <pc:docMk/>
      </pc:docMkLst>
      <pc:sldChg chg="addSp delSp modSp new mod setBg modClrScheme addAnim setClrOvrMap chgLayout">
        <pc:chgData name="Iryna Zhukevych" userId="32b9d8b4c7aa7458" providerId="LiveId" clId="{81CD797D-7490-409C-BEE3-73CD4A01495A}" dt="2024-09-28T10:39:28.554" v="851" actId="26606"/>
        <pc:sldMkLst>
          <pc:docMk/>
          <pc:sldMk cId="2841828971" sldId="256"/>
        </pc:sldMkLst>
        <pc:spChg chg="mod">
          <ac:chgData name="Iryna Zhukevych" userId="32b9d8b4c7aa7458" providerId="LiveId" clId="{81CD797D-7490-409C-BEE3-73CD4A01495A}" dt="2024-09-28T10:39:28.554" v="851" actId="26606"/>
          <ac:spMkLst>
            <pc:docMk/>
            <pc:sldMk cId="2841828971" sldId="256"/>
            <ac:spMk id="2" creationId="{CAF47B14-2156-75FE-9AA3-18867C2AAF95}"/>
          </ac:spMkLst>
        </pc:spChg>
        <pc:spChg chg="mod">
          <ac:chgData name="Iryna Zhukevych" userId="32b9d8b4c7aa7458" providerId="LiveId" clId="{81CD797D-7490-409C-BEE3-73CD4A01495A}" dt="2024-09-28T10:39:28.554" v="851" actId="26606"/>
          <ac:spMkLst>
            <pc:docMk/>
            <pc:sldMk cId="2841828971" sldId="256"/>
            <ac:spMk id="3" creationId="{A17E4EB7-1509-C968-99F3-F3B7FFFA1290}"/>
          </ac:spMkLst>
        </pc:spChg>
        <pc:spChg chg="add del mod">
          <ac:chgData name="Iryna Zhukevych" userId="32b9d8b4c7aa7458" providerId="LiveId" clId="{81CD797D-7490-409C-BEE3-73CD4A01495A}" dt="2024-09-28T10:39:28.554" v="851" actId="26606"/>
          <ac:spMkLst>
            <pc:docMk/>
            <pc:sldMk cId="2841828971" sldId="256"/>
            <ac:spMk id="5" creationId="{41EC7DB4-80FE-B87C-2468-5D13CE4FFD20}"/>
          </ac:spMkLst>
        </pc:spChg>
        <pc:spChg chg="add del">
          <ac:chgData name="Iryna Zhukevych" userId="32b9d8b4c7aa7458" providerId="LiveId" clId="{81CD797D-7490-409C-BEE3-73CD4A01495A}" dt="2024-09-28T10:39:28.554" v="851" actId="26606"/>
          <ac:spMkLst>
            <pc:docMk/>
            <pc:sldMk cId="2841828971" sldId="256"/>
            <ac:spMk id="10" creationId="{0EECA69B-4C2A-7F31-8019-E90DB3BD49CB}"/>
          </ac:spMkLst>
        </pc:spChg>
        <pc:spChg chg="add del">
          <ac:chgData name="Iryna Zhukevych" userId="32b9d8b4c7aa7458" providerId="LiveId" clId="{81CD797D-7490-409C-BEE3-73CD4A01495A}" dt="2024-09-28T10:39:28.554" v="851" actId="26606"/>
          <ac:spMkLst>
            <pc:docMk/>
            <pc:sldMk cId="2841828971" sldId="256"/>
            <ac:spMk id="12" creationId="{1103FDB8-D911-F8F8-F9EC-FB7FF543594C}"/>
          </ac:spMkLst>
        </pc:spChg>
        <pc:spChg chg="add">
          <ac:chgData name="Iryna Zhukevych" userId="32b9d8b4c7aa7458" providerId="LiveId" clId="{81CD797D-7490-409C-BEE3-73CD4A01495A}" dt="2024-09-28T10:39:28.554" v="851" actId="26606"/>
          <ac:spMkLst>
            <pc:docMk/>
            <pc:sldMk cId="2841828971" sldId="256"/>
            <ac:spMk id="17" creationId="{33E93247-6229-44AB-A550-739E971E690B}"/>
          </ac:spMkLst>
        </pc:spChg>
        <pc:picChg chg="add mod">
          <ac:chgData name="Iryna Zhukevych" userId="32b9d8b4c7aa7458" providerId="LiveId" clId="{81CD797D-7490-409C-BEE3-73CD4A01495A}" dt="2024-09-28T10:39:28.554" v="851" actId="26606"/>
          <ac:picMkLst>
            <pc:docMk/>
            <pc:sldMk cId="2841828971" sldId="256"/>
            <ac:picMk id="4" creationId="{33D14D89-4318-2AB0-AC2C-016DAA0BD941}"/>
          </ac:picMkLst>
        </pc:picChg>
        <pc:cxnChg chg="add">
          <ac:chgData name="Iryna Zhukevych" userId="32b9d8b4c7aa7458" providerId="LiveId" clId="{81CD797D-7490-409C-BEE3-73CD4A01495A}" dt="2024-09-28T10:39:28.554" v="851" actId="26606"/>
          <ac:cxnSpMkLst>
            <pc:docMk/>
            <pc:sldMk cId="2841828971" sldId="256"/>
            <ac:cxnSpMk id="19" creationId="{EE2E603F-4A95-4FE8-BB06-211DFD75DBEF}"/>
          </ac:cxnSpMkLst>
        </pc:cxnChg>
        <pc:cxnChg chg="add">
          <ac:chgData name="Iryna Zhukevych" userId="32b9d8b4c7aa7458" providerId="LiveId" clId="{81CD797D-7490-409C-BEE3-73CD4A01495A}" dt="2024-09-28T10:39:28.554" v="851" actId="26606"/>
          <ac:cxnSpMkLst>
            <pc:docMk/>
            <pc:sldMk cId="2841828971" sldId="256"/>
            <ac:cxnSpMk id="21" creationId="{D7CC41EB-2D81-4303-9171-6401B388BA35}"/>
          </ac:cxnSpMkLst>
        </pc:cxnChg>
      </pc:sldChg>
      <pc:sldChg chg="addSp modSp new mod modTransition setBg">
        <pc:chgData name="Iryna Zhukevych" userId="32b9d8b4c7aa7458" providerId="LiveId" clId="{81CD797D-7490-409C-BEE3-73CD4A01495A}" dt="2024-09-28T10:39:59.570" v="854"/>
        <pc:sldMkLst>
          <pc:docMk/>
          <pc:sldMk cId="1016106404" sldId="257"/>
        </pc:sldMkLst>
        <pc:spChg chg="mod">
          <ac:chgData name="Iryna Zhukevych" userId="32b9d8b4c7aa7458" providerId="LiveId" clId="{81CD797D-7490-409C-BEE3-73CD4A01495A}" dt="2024-09-27T08:12:37.547" v="599" actId="26606"/>
          <ac:spMkLst>
            <pc:docMk/>
            <pc:sldMk cId="1016106404" sldId="257"/>
            <ac:spMk id="2" creationId="{90D208A2-4E20-D325-6DC7-FDAB376E37D8}"/>
          </ac:spMkLst>
        </pc:spChg>
        <pc:spChg chg="mod">
          <ac:chgData name="Iryna Zhukevych" userId="32b9d8b4c7aa7458" providerId="LiveId" clId="{81CD797D-7490-409C-BEE3-73CD4A01495A}" dt="2024-09-27T08:12:37.547" v="599" actId="26606"/>
          <ac:spMkLst>
            <pc:docMk/>
            <pc:sldMk cId="1016106404" sldId="257"/>
            <ac:spMk id="3" creationId="{E141D897-DD77-E48E-9A49-A41815EA5955}"/>
          </ac:spMkLst>
        </pc:spChg>
        <pc:spChg chg="add">
          <ac:chgData name="Iryna Zhukevych" userId="32b9d8b4c7aa7458" providerId="LiveId" clId="{81CD797D-7490-409C-BEE3-73CD4A01495A}" dt="2024-09-27T08:12:37.547" v="599" actId="26606"/>
          <ac:spMkLst>
            <pc:docMk/>
            <pc:sldMk cId="1016106404" sldId="257"/>
            <ac:spMk id="12" creationId="{660EB578-C970-4186-B93C-45851BBC6E34}"/>
          </ac:spMkLst>
        </pc:spChg>
        <pc:picChg chg="add mod">
          <ac:chgData name="Iryna Zhukevych" userId="32b9d8b4c7aa7458" providerId="LiveId" clId="{81CD797D-7490-409C-BEE3-73CD4A01495A}" dt="2024-09-27T08:11:50.454" v="597" actId="931"/>
          <ac:picMkLst>
            <pc:docMk/>
            <pc:sldMk cId="1016106404" sldId="257"/>
            <ac:picMk id="5" creationId="{F033E1F7-00A5-E867-7420-AC0E73EA271F}"/>
          </ac:picMkLst>
        </pc:picChg>
        <pc:picChg chg="add mod ord">
          <ac:chgData name="Iryna Zhukevych" userId="32b9d8b4c7aa7458" providerId="LiveId" clId="{81CD797D-7490-409C-BEE3-73CD4A01495A}" dt="2024-09-27T08:12:37.547" v="599" actId="26606"/>
          <ac:picMkLst>
            <pc:docMk/>
            <pc:sldMk cId="1016106404" sldId="257"/>
            <ac:picMk id="7" creationId="{16BC8443-844E-9A67-63B3-F5A8D4F98E46}"/>
          </ac:picMkLst>
        </pc:picChg>
        <pc:cxnChg chg="add">
          <ac:chgData name="Iryna Zhukevych" userId="32b9d8b4c7aa7458" providerId="LiveId" clId="{81CD797D-7490-409C-BEE3-73CD4A01495A}" dt="2024-09-27T08:12:37.547" v="599" actId="26606"/>
          <ac:cxnSpMkLst>
            <pc:docMk/>
            <pc:sldMk cId="1016106404" sldId="257"/>
            <ac:cxnSpMk id="14" creationId="{CDF57B02-07BB-407B-BB36-06D9C64A673E}"/>
          </ac:cxnSpMkLst>
        </pc:cxnChg>
        <pc:cxnChg chg="add">
          <ac:chgData name="Iryna Zhukevych" userId="32b9d8b4c7aa7458" providerId="LiveId" clId="{81CD797D-7490-409C-BEE3-73CD4A01495A}" dt="2024-09-27T08:12:37.547" v="599" actId="26606"/>
          <ac:cxnSpMkLst>
            <pc:docMk/>
            <pc:sldMk cId="1016106404" sldId="257"/>
            <ac:cxnSpMk id="16" creationId="{C6855964-C920-48EB-8804-74291211C8A9}"/>
          </ac:cxnSpMkLst>
        </pc:cxnChg>
      </pc:sldChg>
      <pc:sldChg chg="addSp delSp modSp new mod modTransition setBg">
        <pc:chgData name="Iryna Zhukevych" userId="32b9d8b4c7aa7458" providerId="LiveId" clId="{81CD797D-7490-409C-BEE3-73CD4A01495A}" dt="2024-09-28T10:41:33.566" v="855"/>
        <pc:sldMkLst>
          <pc:docMk/>
          <pc:sldMk cId="114847877" sldId="258"/>
        </pc:sldMkLst>
        <pc:spChg chg="mod">
          <ac:chgData name="Iryna Zhukevych" userId="32b9d8b4c7aa7458" providerId="LiveId" clId="{81CD797D-7490-409C-BEE3-73CD4A01495A}" dt="2024-09-27T08:15:29.181" v="683" actId="1076"/>
          <ac:spMkLst>
            <pc:docMk/>
            <pc:sldMk cId="114847877" sldId="258"/>
            <ac:spMk id="2" creationId="{46E4990A-9393-EDE9-FF86-EC3C21D71A2D}"/>
          </ac:spMkLst>
        </pc:spChg>
        <pc:spChg chg="del mod">
          <ac:chgData name="Iryna Zhukevych" userId="32b9d8b4c7aa7458" providerId="LiveId" clId="{81CD797D-7490-409C-BEE3-73CD4A01495A}" dt="2024-09-27T08:13:42.223" v="655" actId="22"/>
          <ac:spMkLst>
            <pc:docMk/>
            <pc:sldMk cId="114847877" sldId="258"/>
            <ac:spMk id="3" creationId="{2BE641C1-8AF5-71FA-B876-703EAD114732}"/>
          </ac:spMkLst>
        </pc:spChg>
        <pc:spChg chg="add">
          <ac:chgData name="Iryna Zhukevych" userId="32b9d8b4c7aa7458" providerId="LiveId" clId="{81CD797D-7490-409C-BEE3-73CD4A01495A}" dt="2024-09-27T08:14:16.710" v="661" actId="26606"/>
          <ac:spMkLst>
            <pc:docMk/>
            <pc:sldMk cId="114847877" sldId="258"/>
            <ac:spMk id="14" creationId="{33E93247-6229-44AB-A550-739E971E690B}"/>
          </ac:spMkLst>
        </pc:spChg>
        <pc:picChg chg="add mod ord">
          <ac:chgData name="Iryna Zhukevych" userId="32b9d8b4c7aa7458" providerId="LiveId" clId="{81CD797D-7490-409C-BEE3-73CD4A01495A}" dt="2024-09-27T08:15:24.924" v="682" actId="1076"/>
          <ac:picMkLst>
            <pc:docMk/>
            <pc:sldMk cId="114847877" sldId="258"/>
            <ac:picMk id="5" creationId="{1AE7E9D9-B7FC-D7F6-2F69-3A029AD4F40E}"/>
          </ac:picMkLst>
        </pc:picChg>
        <pc:cxnChg chg="add">
          <ac:chgData name="Iryna Zhukevych" userId="32b9d8b4c7aa7458" providerId="LiveId" clId="{81CD797D-7490-409C-BEE3-73CD4A01495A}" dt="2024-09-27T08:14:16.710" v="661" actId="26606"/>
          <ac:cxnSpMkLst>
            <pc:docMk/>
            <pc:sldMk cId="114847877" sldId="258"/>
            <ac:cxnSpMk id="10" creationId="{F64F9B95-9045-48D2-B9F3-2927E98F54AA}"/>
          </ac:cxnSpMkLst>
        </pc:cxnChg>
        <pc:cxnChg chg="add">
          <ac:chgData name="Iryna Zhukevych" userId="32b9d8b4c7aa7458" providerId="LiveId" clId="{81CD797D-7490-409C-BEE3-73CD4A01495A}" dt="2024-09-27T08:14:16.710" v="661" actId="26606"/>
          <ac:cxnSpMkLst>
            <pc:docMk/>
            <pc:sldMk cId="114847877" sldId="258"/>
            <ac:cxnSpMk id="12" creationId="{085AA86F-6A4D-4BCB-A045-D992CDC2959B}"/>
          </ac:cxnSpMkLst>
        </pc:cxnChg>
        <pc:cxnChg chg="add">
          <ac:chgData name="Iryna Zhukevych" userId="32b9d8b4c7aa7458" providerId="LiveId" clId="{81CD797D-7490-409C-BEE3-73CD4A01495A}" dt="2024-09-27T08:14:16.710" v="661" actId="26606"/>
          <ac:cxnSpMkLst>
            <pc:docMk/>
            <pc:sldMk cId="114847877" sldId="258"/>
            <ac:cxnSpMk id="16" creationId="{EE2E603F-4A95-4FE8-BB06-211DFD75DBEF}"/>
          </ac:cxnSpMkLst>
        </pc:cxnChg>
      </pc:sldChg>
      <pc:sldChg chg="addSp modSp new mod modTransition setBg">
        <pc:chgData name="Iryna Zhukevych" userId="32b9d8b4c7aa7458" providerId="LiveId" clId="{81CD797D-7490-409C-BEE3-73CD4A01495A}" dt="2024-09-28T10:41:39.865" v="856"/>
        <pc:sldMkLst>
          <pc:docMk/>
          <pc:sldMk cId="1368263313" sldId="259"/>
        </pc:sldMkLst>
        <pc:spChg chg="mod">
          <ac:chgData name="Iryna Zhukevych" userId="32b9d8b4c7aa7458" providerId="LiveId" clId="{81CD797D-7490-409C-BEE3-73CD4A01495A}" dt="2024-09-27T08:46:04.968" v="844" actId="122"/>
          <ac:spMkLst>
            <pc:docMk/>
            <pc:sldMk cId="1368263313" sldId="259"/>
            <ac:spMk id="2" creationId="{EFE7FBEC-FDE1-6905-D78F-D95F43AB60FE}"/>
          </ac:spMkLst>
        </pc:spChg>
        <pc:spChg chg="mod">
          <ac:chgData name="Iryna Zhukevych" userId="32b9d8b4c7aa7458" providerId="LiveId" clId="{81CD797D-7490-409C-BEE3-73CD4A01495A}" dt="2024-09-27T08:46:02.734" v="843" actId="14100"/>
          <ac:spMkLst>
            <pc:docMk/>
            <pc:sldMk cId="1368263313" sldId="259"/>
            <ac:spMk id="3" creationId="{D3F4B571-2C8B-C304-6D99-45897A9E9007}"/>
          </ac:spMkLst>
        </pc:spChg>
        <pc:spChg chg="add">
          <ac:chgData name="Iryna Zhukevych" userId="32b9d8b4c7aa7458" providerId="LiveId" clId="{81CD797D-7490-409C-BEE3-73CD4A01495A}" dt="2024-09-27T08:45:44.747" v="840" actId="26606"/>
          <ac:spMkLst>
            <pc:docMk/>
            <pc:sldMk cId="1368263313" sldId="259"/>
            <ac:spMk id="10" creationId="{E49D7415-2F11-44C2-B6AA-13A25B6814B9}"/>
          </ac:spMkLst>
        </pc:spChg>
        <pc:picChg chg="add mod ord">
          <ac:chgData name="Iryna Zhukevych" userId="32b9d8b4c7aa7458" providerId="LiveId" clId="{81CD797D-7490-409C-BEE3-73CD4A01495A}" dt="2024-09-27T08:45:44.747" v="840" actId="26606"/>
          <ac:picMkLst>
            <pc:docMk/>
            <pc:sldMk cId="1368263313" sldId="259"/>
            <ac:picMk id="5" creationId="{347E7C6E-32B3-C187-D513-BB518AB567BB}"/>
          </ac:picMkLst>
        </pc:picChg>
        <pc:cxnChg chg="add">
          <ac:chgData name="Iryna Zhukevych" userId="32b9d8b4c7aa7458" providerId="LiveId" clId="{81CD797D-7490-409C-BEE3-73CD4A01495A}" dt="2024-09-27T08:45:44.747" v="840" actId="26606"/>
          <ac:cxnSpMkLst>
            <pc:docMk/>
            <pc:sldMk cId="1368263313" sldId="259"/>
            <ac:cxnSpMk id="12" creationId="{511FC409-B3C2-4F68-865C-C5333D6F2710}"/>
          </ac:cxnSpMkLst>
        </pc:cxnChg>
        <pc:cxnChg chg="add">
          <ac:chgData name="Iryna Zhukevych" userId="32b9d8b4c7aa7458" providerId="LiveId" clId="{81CD797D-7490-409C-BEE3-73CD4A01495A}" dt="2024-09-27T08:45:44.747" v="840" actId="26606"/>
          <ac:cxnSpMkLst>
            <pc:docMk/>
            <pc:sldMk cId="1368263313" sldId="259"/>
            <ac:cxnSpMk id="14" creationId="{B810270D-76A7-44B3-9746-7EDF5788602E}"/>
          </ac:cxnSpMkLst>
        </pc:cxnChg>
      </pc:sldChg>
      <pc:sldChg chg="addSp delSp modSp new mod setBg addAnim setClrOvrMap">
        <pc:chgData name="Iryna Zhukevych" userId="32b9d8b4c7aa7458" providerId="LiveId" clId="{81CD797D-7490-409C-BEE3-73CD4A01495A}" dt="2024-09-28T10:39:47.930" v="853"/>
        <pc:sldMkLst>
          <pc:docMk/>
          <pc:sldMk cId="3826876278" sldId="260"/>
        </pc:sldMkLst>
        <pc:spChg chg="mod">
          <ac:chgData name="Iryna Zhukevych" userId="32b9d8b4c7aa7458" providerId="LiveId" clId="{81CD797D-7490-409C-BEE3-73CD4A01495A}" dt="2024-09-28T10:39:47.914" v="852" actId="26606"/>
          <ac:spMkLst>
            <pc:docMk/>
            <pc:sldMk cId="3826876278" sldId="260"/>
            <ac:spMk id="2" creationId="{CBDFC672-AD8F-CCA3-1388-099974C49E5F}"/>
          </ac:spMkLst>
        </pc:spChg>
        <pc:spChg chg="mod">
          <ac:chgData name="Iryna Zhukevych" userId="32b9d8b4c7aa7458" providerId="LiveId" clId="{81CD797D-7490-409C-BEE3-73CD4A01495A}" dt="2024-09-28T10:39:47.914" v="852" actId="26606"/>
          <ac:spMkLst>
            <pc:docMk/>
            <pc:sldMk cId="3826876278" sldId="260"/>
            <ac:spMk id="3" creationId="{F0109D00-413C-B479-8AF0-7B9BF80C192F}"/>
          </ac:spMkLst>
        </pc:spChg>
        <pc:spChg chg="add del">
          <ac:chgData name="Iryna Zhukevych" userId="32b9d8b4c7aa7458" providerId="LiveId" clId="{81CD797D-7490-409C-BEE3-73CD4A01495A}" dt="2024-09-28T10:39:47.914" v="852" actId="26606"/>
          <ac:spMkLst>
            <pc:docMk/>
            <pc:sldMk cId="3826876278" sldId="260"/>
            <ac:spMk id="14" creationId="{33E93247-6229-44AB-A550-739E971E690B}"/>
          </ac:spMkLst>
        </pc:spChg>
        <pc:spChg chg="add">
          <ac:chgData name="Iryna Zhukevych" userId="32b9d8b4c7aa7458" providerId="LiveId" clId="{81CD797D-7490-409C-BEE3-73CD4A01495A}" dt="2024-09-28T10:39:47.914" v="852" actId="26606"/>
          <ac:spMkLst>
            <pc:docMk/>
            <pc:sldMk cId="3826876278" sldId="260"/>
            <ac:spMk id="25" creationId="{33E93247-6229-44AB-A550-739E971E690B}"/>
          </ac:spMkLst>
        </pc:spChg>
        <pc:spChg chg="add">
          <ac:chgData name="Iryna Zhukevych" userId="32b9d8b4c7aa7458" providerId="LiveId" clId="{81CD797D-7490-409C-BEE3-73CD4A01495A}" dt="2024-09-28T10:39:47.914" v="852" actId="26606"/>
          <ac:spMkLst>
            <pc:docMk/>
            <pc:sldMk cId="3826876278" sldId="260"/>
            <ac:spMk id="29" creationId="{D21F66AB-6D67-4C86-A415-0B6E4EEC5ABA}"/>
          </ac:spMkLst>
        </pc:spChg>
        <pc:picChg chg="add mod ord">
          <ac:chgData name="Iryna Zhukevych" userId="32b9d8b4c7aa7458" providerId="LiveId" clId="{81CD797D-7490-409C-BEE3-73CD4A01495A}" dt="2024-09-28T10:39:47.914" v="852" actId="26606"/>
          <ac:picMkLst>
            <pc:docMk/>
            <pc:sldMk cId="3826876278" sldId="260"/>
            <ac:picMk id="5" creationId="{45AC001D-643A-4CB8-C3B1-4470230F940B}"/>
          </ac:picMkLst>
        </pc:picChg>
        <pc:cxnChg chg="add del">
          <ac:chgData name="Iryna Zhukevych" userId="32b9d8b4c7aa7458" providerId="LiveId" clId="{81CD797D-7490-409C-BEE3-73CD4A01495A}" dt="2024-09-28T10:39:47.914" v="852" actId="26606"/>
          <ac:cxnSpMkLst>
            <pc:docMk/>
            <pc:sldMk cId="3826876278" sldId="260"/>
            <ac:cxnSpMk id="10" creationId="{F64F9B95-9045-48D2-B9F3-2927E98F54AA}"/>
          </ac:cxnSpMkLst>
        </pc:cxnChg>
        <pc:cxnChg chg="add del">
          <ac:chgData name="Iryna Zhukevych" userId="32b9d8b4c7aa7458" providerId="LiveId" clId="{81CD797D-7490-409C-BEE3-73CD4A01495A}" dt="2024-09-28T10:39:47.914" v="852" actId="26606"/>
          <ac:cxnSpMkLst>
            <pc:docMk/>
            <pc:sldMk cId="3826876278" sldId="260"/>
            <ac:cxnSpMk id="12" creationId="{085AA86F-6A4D-4BCB-A045-D992CDC2959B}"/>
          </ac:cxnSpMkLst>
        </pc:cxnChg>
        <pc:cxnChg chg="add del">
          <ac:chgData name="Iryna Zhukevych" userId="32b9d8b4c7aa7458" providerId="LiveId" clId="{81CD797D-7490-409C-BEE3-73CD4A01495A}" dt="2024-09-28T10:39:47.914" v="852" actId="26606"/>
          <ac:cxnSpMkLst>
            <pc:docMk/>
            <pc:sldMk cId="3826876278" sldId="260"/>
            <ac:cxnSpMk id="16" creationId="{EE2E603F-4A95-4FE8-BB06-211DFD75DBEF}"/>
          </ac:cxnSpMkLst>
        </pc:cxnChg>
        <pc:cxnChg chg="add">
          <ac:chgData name="Iryna Zhukevych" userId="32b9d8b4c7aa7458" providerId="LiveId" clId="{81CD797D-7490-409C-BEE3-73CD4A01495A}" dt="2024-09-28T10:39:47.914" v="852" actId="26606"/>
          <ac:cxnSpMkLst>
            <pc:docMk/>
            <pc:sldMk cId="3826876278" sldId="260"/>
            <ac:cxnSpMk id="21" creationId="{F64F9B95-9045-48D2-B9F3-2927E98F54AA}"/>
          </ac:cxnSpMkLst>
        </pc:cxnChg>
        <pc:cxnChg chg="add">
          <ac:chgData name="Iryna Zhukevych" userId="32b9d8b4c7aa7458" providerId="LiveId" clId="{81CD797D-7490-409C-BEE3-73CD4A01495A}" dt="2024-09-28T10:39:47.914" v="852" actId="26606"/>
          <ac:cxnSpMkLst>
            <pc:docMk/>
            <pc:sldMk cId="3826876278" sldId="260"/>
            <ac:cxnSpMk id="23" creationId="{085AA86F-6A4D-4BCB-A045-D992CDC2959B}"/>
          </ac:cxnSpMkLst>
        </pc:cxnChg>
        <pc:cxnChg chg="add">
          <ac:chgData name="Iryna Zhukevych" userId="32b9d8b4c7aa7458" providerId="LiveId" clId="{81CD797D-7490-409C-BEE3-73CD4A01495A}" dt="2024-09-28T10:39:47.914" v="852" actId="26606"/>
          <ac:cxnSpMkLst>
            <pc:docMk/>
            <pc:sldMk cId="3826876278" sldId="260"/>
            <ac:cxnSpMk id="27" creationId="{EE2E603F-4A95-4FE8-BB06-211DFD75DBEF}"/>
          </ac:cxnSpMkLst>
        </pc:cxnChg>
        <pc:cxnChg chg="add">
          <ac:chgData name="Iryna Zhukevych" userId="32b9d8b4c7aa7458" providerId="LiveId" clId="{81CD797D-7490-409C-BEE3-73CD4A01495A}" dt="2024-09-28T10:39:47.914" v="852" actId="26606"/>
          <ac:cxnSpMkLst>
            <pc:docMk/>
            <pc:sldMk cId="3826876278" sldId="260"/>
            <ac:cxnSpMk id="31" creationId="{0B66F5E1-B07D-4718-F4B4-5FCE4B7E8F44}"/>
          </ac:cxnSpMkLst>
        </pc:cxnChg>
      </pc:sldChg>
      <pc:sldChg chg="new del">
        <pc:chgData name="Iryna Zhukevych" userId="32b9d8b4c7aa7458" providerId="LiveId" clId="{81CD797D-7490-409C-BEE3-73CD4A01495A}" dt="2024-09-27T08:44:29.751" v="833" actId="2696"/>
        <pc:sldMkLst>
          <pc:docMk/>
          <pc:sldMk cId="2400216585" sldId="261"/>
        </pc:sldMkLst>
      </pc:sldChg>
      <pc:sldChg chg="addSp modSp new mod modTransition setBg">
        <pc:chgData name="Iryna Zhukevych" userId="32b9d8b4c7aa7458" providerId="LiveId" clId="{81CD797D-7490-409C-BEE3-73CD4A01495A}" dt="2024-09-28T10:41:52.196" v="857"/>
        <pc:sldMkLst>
          <pc:docMk/>
          <pc:sldMk cId="3950279644" sldId="262"/>
        </pc:sldMkLst>
        <pc:spChg chg="mod">
          <ac:chgData name="Iryna Zhukevych" userId="32b9d8b4c7aa7458" providerId="LiveId" clId="{81CD797D-7490-409C-BEE3-73CD4A01495A}" dt="2024-09-27T08:47:17.224" v="847" actId="122"/>
          <ac:spMkLst>
            <pc:docMk/>
            <pc:sldMk cId="3950279644" sldId="262"/>
            <ac:spMk id="2" creationId="{377399DA-9A88-E92B-B828-075650CE5FB6}"/>
          </ac:spMkLst>
        </pc:spChg>
        <pc:spChg chg="mod">
          <ac:chgData name="Iryna Zhukevych" userId="32b9d8b4c7aa7458" providerId="LiveId" clId="{81CD797D-7490-409C-BEE3-73CD4A01495A}" dt="2024-09-27T08:47:13.269" v="846" actId="26606"/>
          <ac:spMkLst>
            <pc:docMk/>
            <pc:sldMk cId="3950279644" sldId="262"/>
            <ac:spMk id="3" creationId="{A3C90308-7B58-6366-E471-2F5A9B21DA13}"/>
          </ac:spMkLst>
        </pc:spChg>
        <pc:spChg chg="add">
          <ac:chgData name="Iryna Zhukevych" userId="32b9d8b4c7aa7458" providerId="LiveId" clId="{81CD797D-7490-409C-BEE3-73CD4A01495A}" dt="2024-09-27T08:47:13.269" v="846" actId="26606"/>
          <ac:spMkLst>
            <pc:docMk/>
            <pc:sldMk cId="3950279644" sldId="262"/>
            <ac:spMk id="10" creationId="{E49D7415-2F11-44C2-B6AA-13A25B6814B9}"/>
          </ac:spMkLst>
        </pc:spChg>
        <pc:picChg chg="add mod ord">
          <ac:chgData name="Iryna Zhukevych" userId="32b9d8b4c7aa7458" providerId="LiveId" clId="{81CD797D-7490-409C-BEE3-73CD4A01495A}" dt="2024-09-27T08:47:13.269" v="846" actId="26606"/>
          <ac:picMkLst>
            <pc:docMk/>
            <pc:sldMk cId="3950279644" sldId="262"/>
            <ac:picMk id="5" creationId="{2E10E829-9672-474C-29A3-97BA8F35CCAE}"/>
          </ac:picMkLst>
        </pc:picChg>
        <pc:cxnChg chg="add">
          <ac:chgData name="Iryna Zhukevych" userId="32b9d8b4c7aa7458" providerId="LiveId" clId="{81CD797D-7490-409C-BEE3-73CD4A01495A}" dt="2024-09-27T08:47:13.269" v="846" actId="26606"/>
          <ac:cxnSpMkLst>
            <pc:docMk/>
            <pc:sldMk cId="3950279644" sldId="262"/>
            <ac:cxnSpMk id="12" creationId="{511FC409-B3C2-4F68-865C-C5333D6F2710}"/>
          </ac:cxnSpMkLst>
        </pc:cxnChg>
        <pc:cxnChg chg="add">
          <ac:chgData name="Iryna Zhukevych" userId="32b9d8b4c7aa7458" providerId="LiveId" clId="{81CD797D-7490-409C-BEE3-73CD4A01495A}" dt="2024-09-27T08:47:13.269" v="846" actId="26606"/>
          <ac:cxnSpMkLst>
            <pc:docMk/>
            <pc:sldMk cId="3950279644" sldId="262"/>
            <ac:cxnSpMk id="14" creationId="{B810270D-76A7-44B3-9746-7EDF5788602E}"/>
          </ac:cxnSpMkLst>
        </pc:cxnChg>
      </pc:sldChg>
      <pc:sldChg chg="addSp modSp new mod modTransition setBg">
        <pc:chgData name="Iryna Zhukevych" userId="32b9d8b4c7aa7458" providerId="LiveId" clId="{81CD797D-7490-409C-BEE3-73CD4A01495A}" dt="2024-09-28T10:41:58.825" v="858"/>
        <pc:sldMkLst>
          <pc:docMk/>
          <pc:sldMk cId="3814122978" sldId="263"/>
        </pc:sldMkLst>
        <pc:spChg chg="mod">
          <ac:chgData name="Iryna Zhukevych" userId="32b9d8b4c7aa7458" providerId="LiveId" clId="{81CD797D-7490-409C-BEE3-73CD4A01495A}" dt="2024-09-27T08:48:20.851" v="849" actId="26606"/>
          <ac:spMkLst>
            <pc:docMk/>
            <pc:sldMk cId="3814122978" sldId="263"/>
            <ac:spMk id="2" creationId="{F86982E9-0A12-D601-B45E-A5BC8B4335A0}"/>
          </ac:spMkLst>
        </pc:spChg>
        <pc:spChg chg="mod">
          <ac:chgData name="Iryna Zhukevych" userId="32b9d8b4c7aa7458" providerId="LiveId" clId="{81CD797D-7490-409C-BEE3-73CD4A01495A}" dt="2024-09-27T08:48:20.851" v="849" actId="26606"/>
          <ac:spMkLst>
            <pc:docMk/>
            <pc:sldMk cId="3814122978" sldId="263"/>
            <ac:spMk id="3" creationId="{58675125-1C1A-4B15-CD86-683D861EC08C}"/>
          </ac:spMkLst>
        </pc:spChg>
        <pc:spChg chg="add">
          <ac:chgData name="Iryna Zhukevych" userId="32b9d8b4c7aa7458" providerId="LiveId" clId="{81CD797D-7490-409C-BEE3-73CD4A01495A}" dt="2024-09-27T08:48:20.851" v="849" actId="26606"/>
          <ac:spMkLst>
            <pc:docMk/>
            <pc:sldMk cId="3814122978" sldId="263"/>
            <ac:spMk id="10" creationId="{E49D7415-2F11-44C2-B6AA-13A25B6814B9}"/>
          </ac:spMkLst>
        </pc:spChg>
        <pc:picChg chg="add mod ord">
          <ac:chgData name="Iryna Zhukevych" userId="32b9d8b4c7aa7458" providerId="LiveId" clId="{81CD797D-7490-409C-BEE3-73CD4A01495A}" dt="2024-09-27T08:48:20.851" v="849" actId="26606"/>
          <ac:picMkLst>
            <pc:docMk/>
            <pc:sldMk cId="3814122978" sldId="263"/>
            <ac:picMk id="5" creationId="{1CBA97CF-FBD8-D5EB-80B7-B327F06EC4DE}"/>
          </ac:picMkLst>
        </pc:picChg>
        <pc:cxnChg chg="add">
          <ac:chgData name="Iryna Zhukevych" userId="32b9d8b4c7aa7458" providerId="LiveId" clId="{81CD797D-7490-409C-BEE3-73CD4A01495A}" dt="2024-09-27T08:48:20.851" v="849" actId="26606"/>
          <ac:cxnSpMkLst>
            <pc:docMk/>
            <pc:sldMk cId="3814122978" sldId="263"/>
            <ac:cxnSpMk id="12" creationId="{D2E57F3D-33BE-4306-87E6-245763719516}"/>
          </ac:cxnSpMkLst>
        </pc:cxnChg>
      </pc:sldChg>
      <pc:sldChg chg="addSp modSp new mod modTransition setBg">
        <pc:chgData name="Iryna Zhukevych" userId="32b9d8b4c7aa7458" providerId="LiveId" clId="{81CD797D-7490-409C-BEE3-73CD4A01495A}" dt="2024-09-28T11:05:49.966" v="1018"/>
        <pc:sldMkLst>
          <pc:docMk/>
          <pc:sldMk cId="1084965146" sldId="264"/>
        </pc:sldMkLst>
        <pc:spChg chg="mod">
          <ac:chgData name="Iryna Zhukevych" userId="32b9d8b4c7aa7458" providerId="LiveId" clId="{81CD797D-7490-409C-BEE3-73CD4A01495A}" dt="2024-09-28T11:05:36.107" v="1017" actId="1076"/>
          <ac:spMkLst>
            <pc:docMk/>
            <pc:sldMk cId="1084965146" sldId="264"/>
            <ac:spMk id="2" creationId="{53DD68B9-1C3A-739E-033A-4F2BDABB0E2E}"/>
          </ac:spMkLst>
        </pc:spChg>
        <pc:spChg chg="mod">
          <ac:chgData name="Iryna Zhukevych" userId="32b9d8b4c7aa7458" providerId="LiveId" clId="{81CD797D-7490-409C-BEE3-73CD4A01495A}" dt="2024-09-28T11:05:16.987" v="1013" actId="14100"/>
          <ac:spMkLst>
            <pc:docMk/>
            <pc:sldMk cId="1084965146" sldId="264"/>
            <ac:spMk id="3" creationId="{9FFBC046-2312-6722-CC94-D699FB47C025}"/>
          </ac:spMkLst>
        </pc:spChg>
        <pc:spChg chg="add">
          <ac:chgData name="Iryna Zhukevych" userId="32b9d8b4c7aa7458" providerId="LiveId" clId="{81CD797D-7490-409C-BEE3-73CD4A01495A}" dt="2024-09-28T11:04:41.985" v="1005" actId="26606"/>
          <ac:spMkLst>
            <pc:docMk/>
            <pc:sldMk cId="1084965146" sldId="264"/>
            <ac:spMk id="10" creationId="{E49D7415-2F11-44C2-B6AA-13A25B6814B9}"/>
          </ac:spMkLst>
        </pc:spChg>
        <pc:picChg chg="add mod ord">
          <ac:chgData name="Iryna Zhukevych" userId="32b9d8b4c7aa7458" providerId="LiveId" clId="{81CD797D-7490-409C-BEE3-73CD4A01495A}" dt="2024-09-28T11:04:41.985" v="1005" actId="26606"/>
          <ac:picMkLst>
            <pc:docMk/>
            <pc:sldMk cId="1084965146" sldId="264"/>
            <ac:picMk id="5" creationId="{601C8A37-CAD5-747B-A505-9B373106C7AB}"/>
          </ac:picMkLst>
        </pc:picChg>
        <pc:cxnChg chg="add">
          <ac:chgData name="Iryna Zhukevych" userId="32b9d8b4c7aa7458" providerId="LiveId" clId="{81CD797D-7490-409C-BEE3-73CD4A01495A}" dt="2024-09-28T11:04:41.985" v="1005" actId="26606"/>
          <ac:cxnSpMkLst>
            <pc:docMk/>
            <pc:sldMk cId="1084965146" sldId="264"/>
            <ac:cxnSpMk id="12" creationId="{511FC409-B3C2-4F68-865C-C5333D6F2710}"/>
          </ac:cxnSpMkLst>
        </pc:cxnChg>
        <pc:cxnChg chg="add">
          <ac:chgData name="Iryna Zhukevych" userId="32b9d8b4c7aa7458" providerId="LiveId" clId="{81CD797D-7490-409C-BEE3-73CD4A01495A}" dt="2024-09-28T11:04:41.985" v="1005" actId="26606"/>
          <ac:cxnSpMkLst>
            <pc:docMk/>
            <pc:sldMk cId="1084965146" sldId="264"/>
            <ac:cxnSpMk id="14" creationId="{B810270D-76A7-44B3-9746-7EDF5788602E}"/>
          </ac:cxnSpMkLst>
        </pc:cxnChg>
      </pc:sldChg>
      <pc:sldChg chg="addSp delSp modSp new mod setBg addAnim setClrOvrMap">
        <pc:chgData name="Iryna Zhukevych" userId="32b9d8b4c7aa7458" providerId="LiveId" clId="{81CD797D-7490-409C-BEE3-73CD4A01495A}" dt="2024-09-28T11:03:58.128" v="1003" actId="1076"/>
        <pc:sldMkLst>
          <pc:docMk/>
          <pc:sldMk cId="4290572097" sldId="265"/>
        </pc:sldMkLst>
        <pc:spChg chg="mod">
          <ac:chgData name="Iryna Zhukevych" userId="32b9d8b4c7aa7458" providerId="LiveId" clId="{81CD797D-7490-409C-BEE3-73CD4A01495A}" dt="2024-09-28T11:03:58.128" v="1003" actId="1076"/>
          <ac:spMkLst>
            <pc:docMk/>
            <pc:sldMk cId="4290572097" sldId="265"/>
            <ac:spMk id="2" creationId="{D616341D-EB09-60A8-0862-823C47FB4467}"/>
          </ac:spMkLst>
        </pc:spChg>
        <pc:spChg chg="del mod">
          <ac:chgData name="Iryna Zhukevych" userId="32b9d8b4c7aa7458" providerId="LiveId" clId="{81CD797D-7490-409C-BEE3-73CD4A01495A}" dt="2024-09-28T11:03:06.217" v="953" actId="478"/>
          <ac:spMkLst>
            <pc:docMk/>
            <pc:sldMk cId="4290572097" sldId="265"/>
            <ac:spMk id="3" creationId="{072BB58A-845B-B3AE-2476-AF3414AF31ED}"/>
          </ac:spMkLst>
        </pc:spChg>
        <pc:spChg chg="add">
          <ac:chgData name="Iryna Zhukevych" userId="32b9d8b4c7aa7458" providerId="LiveId" clId="{81CD797D-7490-409C-BEE3-73CD4A01495A}" dt="2024-09-28T11:03:47.120" v="1000" actId="26606"/>
          <ac:spMkLst>
            <pc:docMk/>
            <pc:sldMk cId="4290572097" sldId="265"/>
            <ac:spMk id="12" creationId="{33E93247-6229-44AB-A550-739E971E690B}"/>
          </ac:spMkLst>
        </pc:spChg>
        <pc:spChg chg="add">
          <ac:chgData name="Iryna Zhukevych" userId="32b9d8b4c7aa7458" providerId="LiveId" clId="{81CD797D-7490-409C-BEE3-73CD4A01495A}" dt="2024-09-28T11:03:47.120" v="1000" actId="26606"/>
          <ac:spMkLst>
            <pc:docMk/>
            <pc:sldMk cId="4290572097" sldId="265"/>
            <ac:spMk id="14" creationId="{6BB6B482-ACCA-4938-8AEA-49D525C17221}"/>
          </ac:spMkLst>
        </pc:spChg>
        <pc:picChg chg="add">
          <ac:chgData name="Iryna Zhukevych" userId="32b9d8b4c7aa7458" providerId="LiveId" clId="{81CD797D-7490-409C-BEE3-73CD4A01495A}" dt="2024-09-28T11:03:47.120" v="1000" actId="26606"/>
          <ac:picMkLst>
            <pc:docMk/>
            <pc:sldMk cId="4290572097" sldId="265"/>
            <ac:picMk id="4" creationId="{C22B9D35-1D49-E4F1-4B10-949A032B1D87}"/>
          </ac:picMkLst>
        </pc:picChg>
        <pc:cxnChg chg="add">
          <ac:chgData name="Iryna Zhukevych" userId="32b9d8b4c7aa7458" providerId="LiveId" clId="{81CD797D-7490-409C-BEE3-73CD4A01495A}" dt="2024-09-28T11:03:47.120" v="1000" actId="26606"/>
          <ac:cxnSpMkLst>
            <pc:docMk/>
            <pc:sldMk cId="4290572097" sldId="265"/>
            <ac:cxnSpMk id="8" creationId="{F64F9B95-9045-48D2-B9F3-2927E98F54AA}"/>
          </ac:cxnSpMkLst>
        </pc:cxnChg>
        <pc:cxnChg chg="add">
          <ac:chgData name="Iryna Zhukevych" userId="32b9d8b4c7aa7458" providerId="LiveId" clId="{81CD797D-7490-409C-BEE3-73CD4A01495A}" dt="2024-09-28T11:03:47.120" v="1000" actId="26606"/>
          <ac:cxnSpMkLst>
            <pc:docMk/>
            <pc:sldMk cId="4290572097" sldId="265"/>
            <ac:cxnSpMk id="10" creationId="{085AA86F-6A4D-4BCB-A045-D992CDC2959B}"/>
          </ac:cxnSpMkLst>
        </pc:cxnChg>
        <pc:cxnChg chg="add">
          <ac:chgData name="Iryna Zhukevych" userId="32b9d8b4c7aa7458" providerId="LiveId" clId="{81CD797D-7490-409C-BEE3-73CD4A01495A}" dt="2024-09-28T11:03:47.120" v="1000" actId="26606"/>
          <ac:cxnSpMkLst>
            <pc:docMk/>
            <pc:sldMk cId="4290572097" sldId="265"/>
            <ac:cxnSpMk id="16" creationId="{EE2E603F-4A95-4FE8-BB06-211DFD75DBEF}"/>
          </ac:cxnSpMkLst>
        </pc:cxnChg>
      </pc:sldChg>
      <pc:sldChg chg="delSp modSp add mod setBg delDesignElem">
        <pc:chgData name="Iryna Zhukevych" userId="32b9d8b4c7aa7458" providerId="LiveId" clId="{81CD797D-7490-409C-BEE3-73CD4A01495A}" dt="2024-09-28T11:09:50.063" v="1049" actId="27636"/>
        <pc:sldMkLst>
          <pc:docMk/>
          <pc:sldMk cId="350982807" sldId="266"/>
        </pc:sldMkLst>
        <pc:spChg chg="mod">
          <ac:chgData name="Iryna Zhukevych" userId="32b9d8b4c7aa7458" providerId="LiveId" clId="{81CD797D-7490-409C-BEE3-73CD4A01495A}" dt="2024-09-28T11:09:50.063" v="1049" actId="27636"/>
          <ac:spMkLst>
            <pc:docMk/>
            <pc:sldMk cId="350982807" sldId="266"/>
            <ac:spMk id="2" creationId="{9D75E3FB-0714-E4C4-E6DF-231494D727CB}"/>
          </ac:spMkLst>
        </pc:spChg>
        <pc:spChg chg="del">
          <ac:chgData name="Iryna Zhukevych" userId="32b9d8b4c7aa7458" providerId="LiveId" clId="{81CD797D-7490-409C-BEE3-73CD4A01495A}" dt="2024-09-28T11:09:49.986" v="1048"/>
          <ac:spMkLst>
            <pc:docMk/>
            <pc:sldMk cId="350982807" sldId="266"/>
            <ac:spMk id="59" creationId="{5341D4B7-8A53-4C37-8E33-372EAB577639}"/>
          </ac:spMkLst>
        </pc:spChg>
        <pc:spChg chg="del">
          <ac:chgData name="Iryna Zhukevych" userId="32b9d8b4c7aa7458" providerId="LiveId" clId="{81CD797D-7490-409C-BEE3-73CD4A01495A}" dt="2024-09-28T11:09:49.986" v="1048"/>
          <ac:spMkLst>
            <pc:docMk/>
            <pc:sldMk cId="350982807" sldId="266"/>
            <ac:spMk id="61" creationId="{B630B15B-CFE8-4FE5-8F6E-666207C9457F}"/>
          </ac:spMkLst>
        </pc:spChg>
        <pc:spChg chg="del">
          <ac:chgData name="Iryna Zhukevych" userId="32b9d8b4c7aa7458" providerId="LiveId" clId="{81CD797D-7490-409C-BEE3-73CD4A01495A}" dt="2024-09-28T11:09:49.986" v="1048"/>
          <ac:spMkLst>
            <pc:docMk/>
            <pc:sldMk cId="350982807" sldId="266"/>
            <ac:spMk id="63" creationId="{2B51AAA3-DDFE-48DE-AF38-BE32846EC4E1}"/>
          </ac:spMkLst>
        </pc:spChg>
      </pc:sldChg>
      <pc:sldChg chg="new del">
        <pc:chgData name="Iryna Zhukevych" userId="32b9d8b4c7aa7458" providerId="LiveId" clId="{81CD797D-7490-409C-BEE3-73CD4A01495A}" dt="2024-09-28T11:07:32.173" v="1022" actId="2696"/>
        <pc:sldMkLst>
          <pc:docMk/>
          <pc:sldMk cId="2352984292" sldId="266"/>
        </pc:sldMkLst>
      </pc:sldChg>
      <pc:sldChg chg="delSp modSp add mod setBg delDesignElem">
        <pc:chgData name="Iryna Zhukevych" userId="32b9d8b4c7aa7458" providerId="LiveId" clId="{81CD797D-7490-409C-BEE3-73CD4A01495A}" dt="2024-09-28T11:07:45.532" v="1037" actId="27636"/>
        <pc:sldMkLst>
          <pc:docMk/>
          <pc:sldMk cId="2204186479" sldId="267"/>
        </pc:sldMkLst>
        <pc:spChg chg="mod">
          <ac:chgData name="Iryna Zhukevych" userId="32b9d8b4c7aa7458" providerId="LiveId" clId="{81CD797D-7490-409C-BEE3-73CD4A01495A}" dt="2024-09-28T11:07:45.532" v="1037" actId="27636"/>
          <ac:spMkLst>
            <pc:docMk/>
            <pc:sldMk cId="2204186479" sldId="267"/>
            <ac:spMk id="2" creationId="{9D75E3FB-0714-E4C4-E6DF-231494D727CB}"/>
          </ac:spMkLst>
        </pc:spChg>
        <pc:spChg chg="del">
          <ac:chgData name="Iryna Zhukevych" userId="32b9d8b4c7aa7458" providerId="LiveId" clId="{81CD797D-7490-409C-BEE3-73CD4A01495A}" dt="2024-09-28T11:07:27.424" v="1021"/>
          <ac:spMkLst>
            <pc:docMk/>
            <pc:sldMk cId="2204186479" sldId="267"/>
            <ac:spMk id="14" creationId="{5A59F003-E00A-43F9-91DC-CC54E3B87466}"/>
          </ac:spMkLst>
        </pc:spChg>
        <pc:spChg chg="del">
          <ac:chgData name="Iryna Zhukevych" userId="32b9d8b4c7aa7458" providerId="LiveId" clId="{81CD797D-7490-409C-BEE3-73CD4A01495A}" dt="2024-09-28T11:07:27.424" v="1021"/>
          <ac:spMkLst>
            <pc:docMk/>
            <pc:sldMk cId="2204186479" sldId="267"/>
            <ac:spMk id="16" creationId="{D74A4382-E3AD-430A-9A1F-DFA3E0E77A7D}"/>
          </ac:spMkLst>
        </pc:spChg>
        <pc:spChg chg="del">
          <ac:chgData name="Iryna Zhukevych" userId="32b9d8b4c7aa7458" providerId="LiveId" clId="{81CD797D-7490-409C-BEE3-73CD4A01495A}" dt="2024-09-28T11:07:27.424" v="1021"/>
          <ac:spMkLst>
            <pc:docMk/>
            <pc:sldMk cId="2204186479" sldId="267"/>
            <ac:spMk id="18" creationId="{79F40191-0F44-4FD1-82CC-ACB507C14BE6}"/>
          </ac:spMkLst>
        </pc:spChg>
      </pc:sldChg>
      <pc:sldChg chg="new del">
        <pc:chgData name="Iryna Zhukevych" userId="32b9d8b4c7aa7458" providerId="LiveId" clId="{81CD797D-7490-409C-BEE3-73CD4A01495A}" dt="2024-09-28T11:09:30.753" v="1043" actId="2696"/>
        <pc:sldMkLst>
          <pc:docMk/>
          <pc:sldMk cId="3457983401" sldId="268"/>
        </pc:sldMkLst>
      </pc:sldChg>
      <pc:sldChg chg="delSp modSp add mod setBg delDesignElem">
        <pc:chgData name="Iryna Zhukevych" userId="32b9d8b4c7aa7458" providerId="LiveId" clId="{81CD797D-7490-409C-BEE3-73CD4A01495A}" dt="2024-09-28T11:10:11.409" v="1054" actId="27636"/>
        <pc:sldMkLst>
          <pc:docMk/>
          <pc:sldMk cId="4232221544" sldId="268"/>
        </pc:sldMkLst>
        <pc:spChg chg="mod">
          <ac:chgData name="Iryna Zhukevych" userId="32b9d8b4c7aa7458" providerId="LiveId" clId="{81CD797D-7490-409C-BEE3-73CD4A01495A}" dt="2024-09-28T11:10:11.409" v="1054" actId="27636"/>
          <ac:spMkLst>
            <pc:docMk/>
            <pc:sldMk cId="4232221544" sldId="268"/>
            <ac:spMk id="2" creationId="{9D75E3FB-0714-E4C4-E6DF-231494D727CB}"/>
          </ac:spMkLst>
        </pc:spChg>
        <pc:spChg chg="del">
          <ac:chgData name="Iryna Zhukevych" userId="32b9d8b4c7aa7458" providerId="LiveId" clId="{81CD797D-7490-409C-BEE3-73CD4A01495A}" dt="2024-09-28T11:10:11.337" v="1053"/>
          <ac:spMkLst>
            <pc:docMk/>
            <pc:sldMk cId="4232221544" sldId="268"/>
            <ac:spMk id="79" creationId="{B5A8AFA4-5C32-4100-9C6D-839A47E15FA0}"/>
          </ac:spMkLst>
        </pc:spChg>
        <pc:spChg chg="del">
          <ac:chgData name="Iryna Zhukevych" userId="32b9d8b4c7aa7458" providerId="LiveId" clId="{81CD797D-7490-409C-BEE3-73CD4A01495A}" dt="2024-09-28T11:10:11.337" v="1053"/>
          <ac:spMkLst>
            <pc:docMk/>
            <pc:sldMk cId="4232221544" sldId="268"/>
            <ac:spMk id="81" creationId="{96B5F253-7949-47C2-9DBD-1570ECDA2296}"/>
          </ac:spMkLst>
        </pc:spChg>
      </pc:sldChg>
      <pc:sldChg chg="delSp modSp add mod setBg delDesignElem">
        <pc:chgData name="Iryna Zhukevych" userId="32b9d8b4c7aa7458" providerId="LiveId" clId="{81CD797D-7490-409C-BEE3-73CD4A01495A}" dt="2024-10-01T06:25:48.735" v="1059" actId="14100"/>
        <pc:sldMkLst>
          <pc:docMk/>
          <pc:sldMk cId="769398215" sldId="269"/>
        </pc:sldMkLst>
        <pc:spChg chg="mod">
          <ac:chgData name="Iryna Zhukevych" userId="32b9d8b4c7aa7458" providerId="LiveId" clId="{81CD797D-7490-409C-BEE3-73CD4A01495A}" dt="2024-10-01T06:25:39.650" v="1056" actId="14100"/>
          <ac:spMkLst>
            <pc:docMk/>
            <pc:sldMk cId="769398215" sldId="269"/>
            <ac:spMk id="2" creationId="{9D75E3FB-0714-E4C4-E6DF-231494D727CB}"/>
          </ac:spMkLst>
        </pc:spChg>
        <pc:spChg chg="del">
          <ac:chgData name="Iryna Zhukevych" userId="32b9d8b4c7aa7458" providerId="LiveId" clId="{81CD797D-7490-409C-BEE3-73CD4A01495A}" dt="2024-09-28T11:09:15.430" v="1040"/>
          <ac:spMkLst>
            <pc:docMk/>
            <pc:sldMk cId="769398215" sldId="269"/>
            <ac:spMk id="34" creationId="{ECC07320-C2CA-4E29-8481-9D9E143C7788}"/>
          </ac:spMkLst>
        </pc:spChg>
        <pc:spChg chg="del">
          <ac:chgData name="Iryna Zhukevych" userId="32b9d8b4c7aa7458" providerId="LiveId" clId="{81CD797D-7490-409C-BEE3-73CD4A01495A}" dt="2024-09-28T11:09:15.430" v="1040"/>
          <ac:spMkLst>
            <pc:docMk/>
            <pc:sldMk cId="769398215" sldId="269"/>
            <ac:spMk id="36" creationId="{178FB36B-5BFE-42CA-BC60-1115E0D95EEC}"/>
          </ac:spMkLst>
        </pc:spChg>
        <pc:picChg chg="mod">
          <ac:chgData name="Iryna Zhukevych" userId="32b9d8b4c7aa7458" providerId="LiveId" clId="{81CD797D-7490-409C-BEE3-73CD4A01495A}" dt="2024-10-01T06:25:48.735" v="1059" actId="14100"/>
          <ac:picMkLst>
            <pc:docMk/>
            <pc:sldMk cId="769398215" sldId="269"/>
            <ac:picMk id="5" creationId="{4084ACBB-093C-0B98-886A-D6E4AD0A2587}"/>
          </ac:picMkLst>
        </pc:picChg>
      </pc:sldChg>
      <pc:sldChg chg="delSp add setBg delDesignElem">
        <pc:chgData name="Iryna Zhukevych" userId="32b9d8b4c7aa7458" providerId="LiveId" clId="{81CD797D-7490-409C-BEE3-73CD4A01495A}" dt="2024-09-28T11:09:26.801" v="1042"/>
        <pc:sldMkLst>
          <pc:docMk/>
          <pc:sldMk cId="775288804" sldId="270"/>
        </pc:sldMkLst>
        <pc:spChg chg="del">
          <ac:chgData name="Iryna Zhukevych" userId="32b9d8b4c7aa7458" providerId="LiveId" clId="{81CD797D-7490-409C-BEE3-73CD4A01495A}" dt="2024-09-28T11:09:26.801" v="1042"/>
          <ac:spMkLst>
            <pc:docMk/>
            <pc:sldMk cId="775288804" sldId="270"/>
            <ac:spMk id="41" creationId="{7D9D36D6-2AC5-46A1-A849-4C82D5264A3A}"/>
          </ac:spMkLst>
        </pc:spChg>
      </pc:sldChg>
      <pc:sldChg chg="delSp modSp add mod setBg delDesignElem">
        <pc:chgData name="Iryna Zhukevych" userId="32b9d8b4c7aa7458" providerId="LiveId" clId="{81CD797D-7490-409C-BEE3-73CD4A01495A}" dt="2024-09-28T11:09:40.627" v="1046" actId="27636"/>
        <pc:sldMkLst>
          <pc:docMk/>
          <pc:sldMk cId="4036881721" sldId="271"/>
        </pc:sldMkLst>
        <pc:spChg chg="mod">
          <ac:chgData name="Iryna Zhukevych" userId="32b9d8b4c7aa7458" providerId="LiveId" clId="{81CD797D-7490-409C-BEE3-73CD4A01495A}" dt="2024-09-28T11:09:40.627" v="1046" actId="27636"/>
          <ac:spMkLst>
            <pc:docMk/>
            <pc:sldMk cId="4036881721" sldId="271"/>
            <ac:spMk id="2" creationId="{9D75E3FB-0714-E4C4-E6DF-231494D727CB}"/>
          </ac:spMkLst>
        </pc:spChg>
        <pc:spChg chg="del">
          <ac:chgData name="Iryna Zhukevych" userId="32b9d8b4c7aa7458" providerId="LiveId" clId="{81CD797D-7490-409C-BEE3-73CD4A01495A}" dt="2024-09-28T11:09:40.576" v="1045"/>
          <ac:spMkLst>
            <pc:docMk/>
            <pc:sldMk cId="4036881721" sldId="271"/>
            <ac:spMk id="46" creationId="{55666830-9A19-4E01-8505-D6C7F9AC5665}"/>
          </ac:spMkLst>
        </pc:spChg>
        <pc:spChg chg="del">
          <ac:chgData name="Iryna Zhukevych" userId="32b9d8b4c7aa7458" providerId="LiveId" clId="{81CD797D-7490-409C-BEE3-73CD4A01495A}" dt="2024-09-28T11:09:40.576" v="1045"/>
          <ac:spMkLst>
            <pc:docMk/>
            <pc:sldMk cId="4036881721" sldId="271"/>
            <ac:spMk id="48" creationId="{AE9FC877-7FB6-4D22-9988-35420644E202}"/>
          </ac:spMkLst>
        </pc:spChg>
        <pc:spChg chg="del">
          <ac:chgData name="Iryna Zhukevych" userId="32b9d8b4c7aa7458" providerId="LiveId" clId="{81CD797D-7490-409C-BEE3-73CD4A01495A}" dt="2024-09-28T11:09:40.576" v="1045"/>
          <ac:spMkLst>
            <pc:docMk/>
            <pc:sldMk cId="4036881721" sldId="271"/>
            <ac:spMk id="50" creationId="{E41809D1-F12E-46BB-B804-5F209D325E8B}"/>
          </ac:spMkLst>
        </pc:spChg>
        <pc:spChg chg="del">
          <ac:chgData name="Iryna Zhukevych" userId="32b9d8b4c7aa7458" providerId="LiveId" clId="{81CD797D-7490-409C-BEE3-73CD4A01495A}" dt="2024-09-28T11:09:40.576" v="1045"/>
          <ac:spMkLst>
            <pc:docMk/>
            <pc:sldMk cId="4036881721" sldId="271"/>
            <ac:spMk id="52" creationId="{AF2F604E-43BE-4DC3-B983-E071523364F8}"/>
          </ac:spMkLst>
        </pc:spChg>
        <pc:spChg chg="del">
          <ac:chgData name="Iryna Zhukevych" userId="32b9d8b4c7aa7458" providerId="LiveId" clId="{81CD797D-7490-409C-BEE3-73CD4A01495A}" dt="2024-09-28T11:09:40.576" v="1045"/>
          <ac:spMkLst>
            <pc:docMk/>
            <pc:sldMk cId="4036881721" sldId="271"/>
            <ac:spMk id="54" creationId="{08C9B587-E65E-4B52-B37C-ABEBB6E87928}"/>
          </ac:spMkLst>
        </pc:spChg>
      </pc:sldChg>
      <pc:sldChg chg="delSp add setBg delDesignElem">
        <pc:chgData name="Iryna Zhukevych" userId="32b9d8b4c7aa7458" providerId="LiveId" clId="{81CD797D-7490-409C-BEE3-73CD4A01495A}" dt="2024-09-28T11:09:59.719" v="1051"/>
        <pc:sldMkLst>
          <pc:docMk/>
          <pc:sldMk cId="2067189784" sldId="272"/>
        </pc:sldMkLst>
        <pc:spChg chg="del">
          <ac:chgData name="Iryna Zhukevych" userId="32b9d8b4c7aa7458" providerId="LiveId" clId="{81CD797D-7490-409C-BEE3-73CD4A01495A}" dt="2024-09-28T11:09:59.719" v="1051"/>
          <ac:spMkLst>
            <pc:docMk/>
            <pc:sldMk cId="2067189784" sldId="272"/>
            <ac:spMk id="68" creationId="{8D0D6D3E-D7F9-4591-9CA9-DDF4DB1F73DA}"/>
          </ac:spMkLst>
        </pc:spChg>
        <pc:spChg chg="del">
          <ac:chgData name="Iryna Zhukevych" userId="32b9d8b4c7aa7458" providerId="LiveId" clId="{81CD797D-7490-409C-BEE3-73CD4A01495A}" dt="2024-09-28T11:09:59.719" v="1051"/>
          <ac:spMkLst>
            <pc:docMk/>
            <pc:sldMk cId="2067189784" sldId="272"/>
            <ac:spMk id="70" creationId="{C4C9F2B0-1044-46EB-8AEB-C3BFFDE6C2CC}"/>
          </ac:spMkLst>
        </pc:spChg>
        <pc:spChg chg="del">
          <ac:chgData name="Iryna Zhukevych" userId="32b9d8b4c7aa7458" providerId="LiveId" clId="{81CD797D-7490-409C-BEE3-73CD4A01495A}" dt="2024-09-28T11:09:59.719" v="1051"/>
          <ac:spMkLst>
            <pc:docMk/>
            <pc:sldMk cId="2067189784" sldId="272"/>
            <ac:spMk id="72" creationId="{D28B54C3-B57B-472A-B96E-1FCB67093DC2}"/>
          </ac:spMkLst>
        </pc:spChg>
        <pc:spChg chg="del">
          <ac:chgData name="Iryna Zhukevych" userId="32b9d8b4c7aa7458" providerId="LiveId" clId="{81CD797D-7490-409C-BEE3-73CD4A01495A}" dt="2024-09-28T11:09:59.719" v="1051"/>
          <ac:spMkLst>
            <pc:docMk/>
            <pc:sldMk cId="2067189784" sldId="272"/>
            <ac:spMk id="74" creationId="{7DB3C429-F8DA-49B9-AF84-21996FCF78B5}"/>
          </ac:spMkLst>
        </pc:spChg>
      </pc:sldChg>
      <pc:sldMasterChg chg="del delSldLayout">
        <pc:chgData name="Iryna Zhukevych" userId="32b9d8b4c7aa7458" providerId="LiveId" clId="{81CD797D-7490-409C-BEE3-73CD4A01495A}" dt="2024-09-26T09:53:42.876" v="78" actId="26606"/>
        <pc:sldMasterMkLst>
          <pc:docMk/>
          <pc:sldMasterMk cId="1654290615" sldId="2147483648"/>
        </pc:sldMasterMkLst>
        <pc:sldLayoutChg chg="del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654290615" sldId="2147483648"/>
            <pc:sldLayoutMk cId="3826988414" sldId="2147483649"/>
          </pc:sldLayoutMkLst>
        </pc:sldLayoutChg>
        <pc:sldLayoutChg chg="del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654290615" sldId="2147483648"/>
            <pc:sldLayoutMk cId="2973147409" sldId="2147483650"/>
          </pc:sldLayoutMkLst>
        </pc:sldLayoutChg>
        <pc:sldLayoutChg chg="del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654290615" sldId="2147483648"/>
            <pc:sldLayoutMk cId="632403198" sldId="2147483651"/>
          </pc:sldLayoutMkLst>
        </pc:sldLayoutChg>
        <pc:sldLayoutChg chg="del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654290615" sldId="2147483648"/>
            <pc:sldLayoutMk cId="1624985955" sldId="2147483652"/>
          </pc:sldLayoutMkLst>
        </pc:sldLayoutChg>
        <pc:sldLayoutChg chg="del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654290615" sldId="2147483648"/>
            <pc:sldLayoutMk cId="2994117327" sldId="2147483653"/>
          </pc:sldLayoutMkLst>
        </pc:sldLayoutChg>
        <pc:sldLayoutChg chg="del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654290615" sldId="2147483648"/>
            <pc:sldLayoutMk cId="970639686" sldId="2147483654"/>
          </pc:sldLayoutMkLst>
        </pc:sldLayoutChg>
        <pc:sldLayoutChg chg="del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654290615" sldId="2147483648"/>
            <pc:sldLayoutMk cId="3208771043" sldId="2147483655"/>
          </pc:sldLayoutMkLst>
        </pc:sldLayoutChg>
        <pc:sldLayoutChg chg="del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654290615" sldId="2147483648"/>
            <pc:sldLayoutMk cId="1200081521" sldId="2147483656"/>
          </pc:sldLayoutMkLst>
        </pc:sldLayoutChg>
        <pc:sldLayoutChg chg="del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654290615" sldId="2147483648"/>
            <pc:sldLayoutMk cId="3942847848" sldId="2147483657"/>
          </pc:sldLayoutMkLst>
        </pc:sldLayoutChg>
        <pc:sldLayoutChg chg="del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654290615" sldId="2147483648"/>
            <pc:sldLayoutMk cId="3200240526" sldId="2147483658"/>
          </pc:sldLayoutMkLst>
        </pc:sldLayoutChg>
        <pc:sldLayoutChg chg="del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654290615" sldId="2147483648"/>
            <pc:sldLayoutMk cId="929022784" sldId="2147483659"/>
          </pc:sldLayoutMkLst>
        </pc:sldLayoutChg>
      </pc:sldMasterChg>
      <pc:sldMasterChg chg="add addSldLayout">
        <pc:chgData name="Iryna Zhukevych" userId="32b9d8b4c7aa7458" providerId="LiveId" clId="{81CD797D-7490-409C-BEE3-73CD4A01495A}" dt="2024-09-26T09:53:42.876" v="78" actId="26606"/>
        <pc:sldMasterMkLst>
          <pc:docMk/>
          <pc:sldMasterMk cId="1544977690" sldId="2147483697"/>
        </pc:sldMasterMkLst>
        <pc:sldLayoutChg chg="add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544977690" sldId="2147483697"/>
            <pc:sldLayoutMk cId="2838053932" sldId="2147483686"/>
          </pc:sldLayoutMkLst>
        </pc:sldLayoutChg>
        <pc:sldLayoutChg chg="add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544977690" sldId="2147483697"/>
            <pc:sldLayoutMk cId="1930678245" sldId="2147483687"/>
          </pc:sldLayoutMkLst>
        </pc:sldLayoutChg>
        <pc:sldLayoutChg chg="add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544977690" sldId="2147483697"/>
            <pc:sldLayoutMk cId="1494482166" sldId="2147483688"/>
          </pc:sldLayoutMkLst>
        </pc:sldLayoutChg>
        <pc:sldLayoutChg chg="add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544977690" sldId="2147483697"/>
            <pc:sldLayoutMk cId="1892710307" sldId="2147483689"/>
          </pc:sldLayoutMkLst>
        </pc:sldLayoutChg>
        <pc:sldLayoutChg chg="add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544977690" sldId="2147483697"/>
            <pc:sldLayoutMk cId="131724588" sldId="2147483690"/>
          </pc:sldLayoutMkLst>
        </pc:sldLayoutChg>
        <pc:sldLayoutChg chg="add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544977690" sldId="2147483697"/>
            <pc:sldLayoutMk cId="1233007451" sldId="2147483691"/>
          </pc:sldLayoutMkLst>
        </pc:sldLayoutChg>
        <pc:sldLayoutChg chg="add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544977690" sldId="2147483697"/>
            <pc:sldLayoutMk cId="4150211732" sldId="2147483692"/>
          </pc:sldLayoutMkLst>
        </pc:sldLayoutChg>
        <pc:sldLayoutChg chg="add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544977690" sldId="2147483697"/>
            <pc:sldLayoutMk cId="4016096255" sldId="2147483693"/>
          </pc:sldLayoutMkLst>
        </pc:sldLayoutChg>
        <pc:sldLayoutChg chg="add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544977690" sldId="2147483697"/>
            <pc:sldLayoutMk cId="1248680832" sldId="2147483694"/>
          </pc:sldLayoutMkLst>
        </pc:sldLayoutChg>
        <pc:sldLayoutChg chg="add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544977690" sldId="2147483697"/>
            <pc:sldLayoutMk cId="706066563" sldId="2147483695"/>
          </pc:sldLayoutMkLst>
        </pc:sldLayoutChg>
        <pc:sldLayoutChg chg="add">
          <pc:chgData name="Iryna Zhukevych" userId="32b9d8b4c7aa7458" providerId="LiveId" clId="{81CD797D-7490-409C-BEE3-73CD4A01495A}" dt="2024-09-26T09:53:42.876" v="78" actId="26606"/>
          <pc:sldLayoutMkLst>
            <pc:docMk/>
            <pc:sldMasterMk cId="1544977690" sldId="2147483697"/>
            <pc:sldLayoutMk cId="3937916142" sldId="2147483696"/>
          </pc:sldLayoutMkLst>
        </pc:sldLayoutChg>
      </pc:sldMasterChg>
    </pc:docChg>
  </pc:docChgLst>
  <pc:docChgLst>
    <pc:chgData name="Iryna Zhukevych" userId="32b9d8b4c7aa7458" providerId="LiveId" clId="{DFBB6EC2-FC84-41F6-921F-B863AFDBD779}"/>
    <pc:docChg chg="modSld">
      <pc:chgData name="Iryna Zhukevych" userId="32b9d8b4c7aa7458" providerId="LiveId" clId="{DFBB6EC2-FC84-41F6-921F-B863AFDBD779}" dt="2024-10-24T08:59:00.753" v="13" actId="20577"/>
      <pc:docMkLst>
        <pc:docMk/>
      </pc:docMkLst>
      <pc:sldChg chg="modSp mod">
        <pc:chgData name="Iryna Zhukevych" userId="32b9d8b4c7aa7458" providerId="LiveId" clId="{DFBB6EC2-FC84-41F6-921F-B863AFDBD779}" dt="2024-10-24T08:58:50.398" v="7" actId="1076"/>
        <pc:sldMkLst>
          <pc:docMk/>
          <pc:sldMk cId="2841828971" sldId="256"/>
        </pc:sldMkLst>
        <pc:spChg chg="mod">
          <ac:chgData name="Iryna Zhukevych" userId="32b9d8b4c7aa7458" providerId="LiveId" clId="{DFBB6EC2-FC84-41F6-921F-B863AFDBD779}" dt="2024-10-24T08:58:43.501" v="5" actId="2710"/>
          <ac:spMkLst>
            <pc:docMk/>
            <pc:sldMk cId="2841828971" sldId="256"/>
            <ac:spMk id="2" creationId="{CAF47B14-2156-75FE-9AA3-18867C2AAF95}"/>
          </ac:spMkLst>
        </pc:spChg>
        <pc:spChg chg="mod">
          <ac:chgData name="Iryna Zhukevych" userId="32b9d8b4c7aa7458" providerId="LiveId" clId="{DFBB6EC2-FC84-41F6-921F-B863AFDBD779}" dt="2024-10-24T08:58:50.398" v="7" actId="1076"/>
          <ac:spMkLst>
            <pc:docMk/>
            <pc:sldMk cId="2841828971" sldId="256"/>
            <ac:spMk id="3" creationId="{A17E4EB7-1509-C968-99F3-F3B7FFFA1290}"/>
          </ac:spMkLst>
        </pc:spChg>
      </pc:sldChg>
      <pc:sldChg chg="modSp mod">
        <pc:chgData name="Iryna Zhukevych" userId="32b9d8b4c7aa7458" providerId="LiveId" clId="{DFBB6EC2-FC84-41F6-921F-B863AFDBD779}" dt="2024-10-24T08:59:00.753" v="13" actId="20577"/>
        <pc:sldMkLst>
          <pc:docMk/>
          <pc:sldMk cId="3826876278" sldId="260"/>
        </pc:sldMkLst>
        <pc:spChg chg="mod">
          <ac:chgData name="Iryna Zhukevych" userId="32b9d8b4c7aa7458" providerId="LiveId" clId="{DFBB6EC2-FC84-41F6-921F-B863AFDBD779}" dt="2024-10-24T08:59:00.753" v="13" actId="20577"/>
          <ac:spMkLst>
            <pc:docMk/>
            <pc:sldMk cId="3826876278" sldId="260"/>
            <ac:spMk id="2" creationId="{CBDFC672-AD8F-CCA3-1388-099974C49E5F}"/>
          </ac:spMkLst>
        </pc:spChg>
        <pc:spChg chg="mod">
          <ac:chgData name="Iryna Zhukevych" userId="32b9d8b4c7aa7458" providerId="LiveId" clId="{DFBB6EC2-FC84-41F6-921F-B863AFDBD779}" dt="2024-10-06T20:09:53.636" v="1" actId="14100"/>
          <ac:spMkLst>
            <pc:docMk/>
            <pc:sldMk cId="3826876278" sldId="260"/>
            <ac:spMk id="3" creationId="{F0109D00-413C-B479-8AF0-7B9BF80C192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ADE-8E88-4C7C-8AC5-FB148DE4940E}" type="datetime1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1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710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0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096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80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66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12/3/2024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16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12/3/2024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4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12/3/2024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053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78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482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‹№›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497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0" r:id="rId6"/>
    <p:sldLayoutId id="2147483686" r:id="rId7"/>
    <p:sldLayoutId id="2147483687" r:id="rId8"/>
    <p:sldLayoutId id="2147483688" r:id="rId9"/>
    <p:sldLayoutId id="2147483689" r:id="rId10"/>
    <p:sldLayoutId id="214748369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64968794/conversational-reactions-speaking-card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sLH70BrnnM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Rolls of Newspaper">
            <a:extLst>
              <a:ext uri="{FF2B5EF4-FFF2-40B4-BE49-F238E27FC236}">
                <a16:creationId xmlns:a16="http://schemas.microsoft.com/office/drawing/2014/main" id="{33D14D89-4318-2AB0-AC2C-016DAA0BD9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373" r="22372" b="-1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F47B14-2156-75FE-9AA3-18867C2AA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988" y="871758"/>
            <a:ext cx="6397112" cy="3871143"/>
          </a:xfr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Emotions</a:t>
            </a:r>
            <a:r>
              <a:rPr lang="ru-RU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: </a:t>
            </a:r>
            <a:r>
              <a:rPr lang="ru-RU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that’s</a:t>
            </a:r>
            <a:r>
              <a:rPr lang="ru-RU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great</a:t>
            </a:r>
            <a:r>
              <a:rPr lang="ru-RU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news</a:t>
            </a:r>
            <a:r>
              <a:rPr lang="ru-RU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uk-UA" b="1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A17E4EB7-1509-C968-99F3-F3B7FFFA12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988" y="5128443"/>
            <a:ext cx="4857857" cy="1005657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400" b="1" dirty="0"/>
              <a:t>Created by Iryna Zhukevych</a:t>
            </a:r>
          </a:p>
          <a:p>
            <a:pPr>
              <a:lnSpc>
                <a:spcPct val="100000"/>
              </a:lnSpc>
            </a:pPr>
            <a:r>
              <a:rPr lang="en-US" sz="1400" b="1" dirty="0"/>
              <a:t>PhD in Pedagogical Sciences</a:t>
            </a:r>
          </a:p>
          <a:p>
            <a:pPr>
              <a:lnSpc>
                <a:spcPct val="100000"/>
              </a:lnSpc>
            </a:pPr>
            <a:r>
              <a:rPr lang="en-US" sz="1400" b="1" dirty="0"/>
              <a:t>Associate Professor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4914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7CC41EB-2D81-4303-9171-6401B388B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34100"/>
            <a:ext cx="4914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82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75E3FB-0714-E4C4-E6DF-231494D727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3324" y="762000"/>
            <a:ext cx="4539755" cy="466343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br>
              <a:rPr lang="en-US" sz="1300" dirty="0">
                <a:solidFill>
                  <a:srgbClr val="595959"/>
                </a:solidFill>
              </a:rPr>
            </a:br>
            <a:br>
              <a:rPr lang="en-US" sz="1300" dirty="0">
                <a:solidFill>
                  <a:srgbClr val="595959"/>
                </a:solidFill>
              </a:rPr>
            </a:br>
            <a:r>
              <a:rPr lang="en-US" sz="2400" b="1" dirty="0">
                <a:solidFill>
                  <a:schemeClr val="accent1"/>
                </a:solidFill>
              </a:rPr>
              <a:t>Student A</a:t>
            </a:r>
            <a:br>
              <a:rPr lang="en-US" sz="2400" dirty="0">
                <a:solidFill>
                  <a:srgbClr val="595959"/>
                </a:solidFill>
              </a:rPr>
            </a:br>
            <a:r>
              <a:rPr lang="en-US" sz="2400" dirty="0">
                <a:solidFill>
                  <a:srgbClr val="595959"/>
                </a:solidFill>
              </a:rPr>
              <a:t>You want to buy a new dress for a special party. Invite Student B to go shopping with you in the afternoon and help you choose the best.</a:t>
            </a:r>
            <a:br>
              <a:rPr lang="en-US" sz="2400" dirty="0">
                <a:solidFill>
                  <a:srgbClr val="595959"/>
                </a:solidFill>
              </a:rPr>
            </a:br>
            <a:br>
              <a:rPr lang="en-US" sz="2400" b="1" dirty="0">
                <a:solidFill>
                  <a:srgbClr val="595959"/>
                </a:solidFill>
              </a:rPr>
            </a:br>
            <a:r>
              <a:rPr lang="en-US" sz="2400" b="1" dirty="0">
                <a:solidFill>
                  <a:schemeClr val="accent1"/>
                </a:solidFill>
              </a:rPr>
              <a:t>Student B</a:t>
            </a:r>
            <a:br>
              <a:rPr lang="en-US" sz="2400" dirty="0">
                <a:solidFill>
                  <a:srgbClr val="595959"/>
                </a:solidFill>
              </a:rPr>
            </a:br>
            <a:r>
              <a:rPr lang="en-US" sz="2400" dirty="0">
                <a:solidFill>
                  <a:srgbClr val="595959"/>
                </a:solidFill>
              </a:rPr>
              <a:t>You are crazy about shopping, but you have an appointment at your dentist.</a:t>
            </a:r>
            <a:br>
              <a:rPr lang="en-US" sz="2400" dirty="0">
                <a:solidFill>
                  <a:srgbClr val="595959"/>
                </a:solidFill>
              </a:rPr>
            </a:br>
            <a:br>
              <a:rPr lang="en-US" sz="1300" dirty="0">
                <a:solidFill>
                  <a:srgbClr val="595959"/>
                </a:solidFill>
              </a:rPr>
            </a:br>
            <a:endParaRPr lang="en-US" sz="1300" dirty="0">
              <a:solidFill>
                <a:srgbClr val="595959"/>
              </a:solidFill>
            </a:endParaRPr>
          </a:p>
        </p:txBody>
      </p:sp>
      <p:pic>
        <p:nvPicPr>
          <p:cNvPr id="5" name="Picture 4" descr="Present wrapped in black">
            <a:extLst>
              <a:ext uri="{FF2B5EF4-FFF2-40B4-BE49-F238E27FC236}">
                <a16:creationId xmlns:a16="http://schemas.microsoft.com/office/drawing/2014/main" id="{4084ACBB-093C-0B98-886A-D6E4AD0A25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51" r="30625" b="-2"/>
          <a:stretch/>
        </p:blipFill>
        <p:spPr>
          <a:xfrm>
            <a:off x="6107503" y="685799"/>
            <a:ext cx="5410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2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64F9B95-9045-48D2-B9F3-2927E98F5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5AA86F-6A4D-4BCB-A045-D992CDC29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Colored envelopes">
            <a:extLst>
              <a:ext uri="{FF2B5EF4-FFF2-40B4-BE49-F238E27FC236}">
                <a16:creationId xmlns:a16="http://schemas.microsoft.com/office/drawing/2014/main" id="{45AC001D-643A-4CB8-C3B1-4470230F94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7" r="9091" b="6694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D21F66AB-6D67-4C86-A415-0B6E4EEC5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423811" y="423809"/>
            <a:ext cx="6858002" cy="601038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46000">
                <a:schemeClr val="bg1">
                  <a:alpha val="31000"/>
                </a:schemeClr>
              </a:gs>
              <a:gs pos="26000">
                <a:schemeClr val="bg1">
                  <a:alpha val="17000"/>
                </a:schemeClr>
              </a:gs>
              <a:gs pos="100000">
                <a:schemeClr val="bg1">
                  <a:alpha val="4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DFC672-AD8F-CCA3-1388-099974C49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786" y="908651"/>
            <a:ext cx="5230366" cy="400545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800" dirty="0"/>
              <a:t> Speaking cards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0109D00-413C-B479-8AF0-7B9BF80C1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87" y="5050632"/>
            <a:ext cx="3989000" cy="11298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https://wordwall.net/resource/64968794/conversational-reactions-speaking-cards</a:t>
            </a:r>
            <a:r>
              <a:rPr lang="en-US" sz="2200" dirty="0">
                <a:solidFill>
                  <a:srgbClr val="002060"/>
                </a:solidFill>
              </a:rPr>
              <a:t>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B66F5E1-B07D-4718-F4B4-5FCE4B7E8F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9006" y="727509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876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60EB578-C970-4186-B93C-45851BBC6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 descr="People at meeting">
            <a:extLst>
              <a:ext uri="{FF2B5EF4-FFF2-40B4-BE49-F238E27FC236}">
                <a16:creationId xmlns:a16="http://schemas.microsoft.com/office/drawing/2014/main" id="{16BC8443-844E-9A67-63B3-F5A8D4F98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4" r="45334" b="2"/>
          <a:stretch/>
        </p:blipFill>
        <p:spPr>
          <a:xfrm>
            <a:off x="20" y="-17929"/>
            <a:ext cx="4206220" cy="687592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D208A2-4E20-D325-6DC7-FDAB376E3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8" y="914400"/>
            <a:ext cx="6627924" cy="130759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b="1" dirty="0"/>
              <a:t>Watch a short video showing a boss giving some news to his employees. Then discuss the questions below.</a:t>
            </a:r>
            <a:endParaRPr lang="uk-UA" sz="2800" b="1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141D897-DD77-E48E-9A49-A41815EA5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6968" y="2221992"/>
            <a:ext cx="6627924" cy="3739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900" dirty="0">
                <a:hlinkClick r:id="rId3"/>
              </a:rPr>
              <a:t>https://www.youtube.com/watch?v=vsLH70BrnnM</a:t>
            </a:r>
            <a:endParaRPr lang="en-GB" sz="1900" dirty="0"/>
          </a:p>
          <a:p>
            <a:pPr marL="457200" indent="-457200">
              <a:buAutoNum type="arabicPeriod"/>
            </a:pPr>
            <a:r>
              <a:rPr lang="en-GB" sz="1900" dirty="0"/>
              <a:t>What news did the boss give his employees?</a:t>
            </a:r>
          </a:p>
          <a:p>
            <a:pPr marL="457200" indent="-457200">
              <a:buAutoNum type="arabicPeriod"/>
            </a:pPr>
            <a:r>
              <a:rPr lang="en-GB" sz="1900" dirty="0"/>
              <a:t>Why was his way of giving the bad news inappropriate? How could he have done it better?</a:t>
            </a:r>
          </a:p>
          <a:p>
            <a:pPr marL="457200" indent="-457200">
              <a:buAutoNum type="arabicPeriod"/>
            </a:pPr>
            <a:r>
              <a:rPr lang="en-GB" sz="1900" dirty="0"/>
              <a:t>When was the last time you had to give good or bad news? What happened? </a:t>
            </a:r>
          </a:p>
          <a:p>
            <a:pPr marL="457200" indent="-457200">
              <a:buAutoNum type="arabicPeriod"/>
            </a:pPr>
            <a:r>
              <a:rPr lang="en-GB" sz="1900" dirty="0"/>
              <a:t>Why can it be difficult to give good or bad news? What happened? </a:t>
            </a:r>
          </a:p>
          <a:p>
            <a:pPr marL="457200" indent="-457200">
              <a:buAutoNum type="arabicPeriod"/>
            </a:pPr>
            <a:r>
              <a:rPr lang="en-GB" sz="1900" dirty="0"/>
              <a:t>Why can it be difficult to give good or bad news to people? </a:t>
            </a:r>
            <a:endParaRPr lang="uk-UA" sz="19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F57B02-07BB-407B-BB36-06D9C64A6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7665" y="722376"/>
            <a:ext cx="6476356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6855964-C920-48EB-8804-74291211C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7665" y="6144768"/>
            <a:ext cx="64763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10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64F9B95-9045-48D2-B9F3-2927E98F5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85AA86F-6A4D-4BCB-A045-D992CDC29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E4990A-9393-EDE9-FF86-EC3C21D71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52" y="2064775"/>
            <a:ext cx="3293808" cy="2532886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/>
              <a:t>Complete </a:t>
            </a:r>
            <a:br>
              <a:rPr lang="en-US" sz="2800" b="1" dirty="0"/>
            </a:br>
            <a:r>
              <a:rPr lang="en-US" sz="2800" b="1" dirty="0"/>
              <a:t>the gaps with </a:t>
            </a:r>
            <a:br>
              <a:rPr lang="en-US" sz="2800" b="1" dirty="0"/>
            </a:br>
            <a:r>
              <a:rPr lang="en-US" sz="2800" b="1" dirty="0"/>
              <a:t>the words </a:t>
            </a:r>
            <a:br>
              <a:rPr lang="en-US" sz="2800" b="1" dirty="0"/>
            </a:br>
            <a:r>
              <a:rPr lang="en-US" sz="2800" b="1" dirty="0"/>
              <a:t>in the box.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3716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1AE7E9D9-B7FC-D7F6-2F69-3A029AD4F4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9112" y="296200"/>
            <a:ext cx="8288592" cy="582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4787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 wrapped in black">
            <a:extLst>
              <a:ext uri="{FF2B5EF4-FFF2-40B4-BE49-F238E27FC236}">
                <a16:creationId xmlns:a16="http://schemas.microsoft.com/office/drawing/2014/main" id="{4084ACBB-093C-0B98-886A-D6E4AD0A25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82" b="-1"/>
          <a:stretch/>
        </p:blipFill>
        <p:spPr>
          <a:xfrm>
            <a:off x="4168877" y="0"/>
            <a:ext cx="8020074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75E3FB-0714-E4C4-E6DF-231494D727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155" y="914401"/>
            <a:ext cx="6170725" cy="5395784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 sz="3200" dirty="0">
                <a:solidFill>
                  <a:schemeClr val="accent1"/>
                </a:solidFill>
                <a:latin typeface="Amasis MT Pro Black" panose="020F0502020204030204" pitchFamily="18" charset="0"/>
              </a:rPr>
              <a:t>Student A</a:t>
            </a:r>
            <a:br>
              <a:rPr lang="en-US" sz="3200" dirty="0">
                <a:latin typeface="Amasis MT Pro Black" panose="020F0502020204030204" pitchFamily="18" charset="0"/>
              </a:rPr>
            </a:br>
            <a:r>
              <a:rPr lang="en-US" sz="3200" dirty="0">
                <a:latin typeface="Amasis MT Pro Black" panose="020F0502020204030204" pitchFamily="18" charset="0"/>
              </a:rPr>
              <a:t>You have got two tickets to a rock concert on Friday night. Invite Student B.</a:t>
            </a:r>
            <a:br>
              <a:rPr lang="en-US" sz="3200" dirty="0">
                <a:latin typeface="Amasis MT Pro Black" panose="020F0502020204030204" pitchFamily="18" charset="0"/>
              </a:rPr>
            </a:br>
            <a:br>
              <a:rPr lang="en-US" sz="3200" dirty="0">
                <a:latin typeface="Amasis MT Pro Black" panose="020F0502020204030204" pitchFamily="18" charset="0"/>
              </a:rPr>
            </a:br>
            <a:r>
              <a:rPr lang="en-US" sz="3200" dirty="0">
                <a:solidFill>
                  <a:schemeClr val="accent1"/>
                </a:solidFill>
                <a:latin typeface="Amasis MT Pro Black" panose="020F0502020204030204" pitchFamily="18" charset="0"/>
              </a:rPr>
              <a:t>Student B</a:t>
            </a:r>
            <a:br>
              <a:rPr lang="en-US" sz="3200" dirty="0">
                <a:latin typeface="Amasis MT Pro Black" panose="020F0502020204030204" pitchFamily="18" charset="0"/>
              </a:rPr>
            </a:br>
            <a:r>
              <a:rPr lang="en-US" sz="3200" dirty="0">
                <a:latin typeface="Amasis MT Pro Black" panose="020F0502020204030204" pitchFamily="18" charset="0"/>
              </a:rPr>
              <a:t>You have an important exam on Monday and would like to revise for it the whole weekend, but you are a great rock fan.</a:t>
            </a:r>
            <a:br>
              <a:rPr lang="en-US" sz="3200" dirty="0">
                <a:latin typeface="Amasis MT Pro Black" panose="020F0502020204030204" pitchFamily="18" charset="0"/>
              </a:rPr>
            </a:br>
            <a:br>
              <a:rPr lang="en-US" sz="3200" dirty="0">
                <a:latin typeface="Amasis MT Pro Black" panose="020F0502020204030204" pitchFamily="18" charset="0"/>
              </a:rPr>
            </a:b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76939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75E3FB-0714-E4C4-E6DF-231494D727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4955" y="552182"/>
            <a:ext cx="5998840" cy="5354348"/>
          </a:xfrm>
          <a:noFill/>
        </p:spPr>
        <p:txBody>
          <a:bodyPr>
            <a:normAutofit fontScale="90000"/>
          </a:bodyPr>
          <a:lstStyle/>
          <a:p>
            <a:pPr algn="l"/>
            <a:br>
              <a:rPr lang="en-US" sz="2900" dirty="0">
                <a:latin typeface="Amasis MT Pro Black" panose="020F0502020204030204" pitchFamily="18" charset="0"/>
              </a:rPr>
            </a:br>
            <a:r>
              <a:rPr lang="en-US" sz="2900" dirty="0">
                <a:solidFill>
                  <a:schemeClr val="accent1"/>
                </a:solidFill>
                <a:latin typeface="Amasis MT Pro Black" panose="020F0502020204030204" pitchFamily="18" charset="0"/>
              </a:rPr>
              <a:t>Student A</a:t>
            </a:r>
            <a:br>
              <a:rPr lang="en-US" sz="2900" dirty="0">
                <a:solidFill>
                  <a:schemeClr val="accent1"/>
                </a:solidFill>
                <a:latin typeface="Amasis MT Pro Black" panose="020F0502020204030204" pitchFamily="18" charset="0"/>
              </a:rPr>
            </a:br>
            <a:r>
              <a:rPr lang="en-US" sz="2900" dirty="0">
                <a:latin typeface="Amasis MT Pro Black" panose="020F0502020204030204" pitchFamily="18" charset="0"/>
              </a:rPr>
              <a:t>You are giving a birthday party at 6 pm on Saturday and invite Student B.</a:t>
            </a:r>
            <a:br>
              <a:rPr lang="en-US" sz="2900" dirty="0">
                <a:latin typeface="Amasis MT Pro Black" panose="020F0502020204030204" pitchFamily="18" charset="0"/>
              </a:rPr>
            </a:br>
            <a:br>
              <a:rPr lang="en-US" sz="2900" dirty="0">
                <a:latin typeface="Amasis MT Pro Black" panose="020F0502020204030204" pitchFamily="18" charset="0"/>
              </a:rPr>
            </a:br>
            <a:br>
              <a:rPr lang="en-US" sz="2900" dirty="0">
                <a:latin typeface="Amasis MT Pro Black" panose="020F0502020204030204" pitchFamily="18" charset="0"/>
              </a:rPr>
            </a:br>
            <a:r>
              <a:rPr lang="en-US" sz="2900" dirty="0">
                <a:solidFill>
                  <a:schemeClr val="accent1"/>
                </a:solidFill>
                <a:latin typeface="Amasis MT Pro Black" panose="020F0502020204030204" pitchFamily="18" charset="0"/>
              </a:rPr>
              <a:t>Student B</a:t>
            </a:r>
            <a:br>
              <a:rPr lang="en-US" sz="2900" dirty="0">
                <a:latin typeface="Amasis MT Pro Black" panose="020F0502020204030204" pitchFamily="18" charset="0"/>
              </a:rPr>
            </a:br>
            <a:r>
              <a:rPr lang="en-US" sz="2900" dirty="0">
                <a:latin typeface="Amasis MT Pro Black" panose="020F0502020204030204" pitchFamily="18" charset="0"/>
              </a:rPr>
              <a:t>You must visit your grandma at the hospital, but you don’t want to miss the party. Promise to be at the party later.</a:t>
            </a:r>
            <a:br>
              <a:rPr lang="en-US" sz="2900" dirty="0">
                <a:latin typeface="Amasis MT Pro Black" panose="020F0502020204030204" pitchFamily="18" charset="0"/>
              </a:rPr>
            </a:br>
            <a:br>
              <a:rPr lang="en-US" sz="2900" dirty="0">
                <a:latin typeface="Amasis MT Pro Black" panose="020F0502020204030204" pitchFamily="18" charset="0"/>
              </a:rPr>
            </a:br>
            <a:br>
              <a:rPr lang="en-US" sz="2900" dirty="0">
                <a:latin typeface="Amasis MT Pro Black" panose="020F0502020204030204" pitchFamily="18" charset="0"/>
              </a:rPr>
            </a:br>
            <a:endParaRPr lang="uk-UA" sz="2900" dirty="0"/>
          </a:p>
        </p:txBody>
      </p:sp>
      <p:pic>
        <p:nvPicPr>
          <p:cNvPr id="5" name="Picture 4" descr="Present wrapped in black">
            <a:extLst>
              <a:ext uri="{FF2B5EF4-FFF2-40B4-BE49-F238E27FC236}">
                <a16:creationId xmlns:a16="http://schemas.microsoft.com/office/drawing/2014/main" id="{4084ACBB-093C-0B98-886A-D6E4AD0A25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64" r="39238" b="-1"/>
          <a:stretch/>
        </p:blipFill>
        <p:spPr>
          <a:xfrm>
            <a:off x="20" y="10"/>
            <a:ext cx="499298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28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 wrapped in black">
            <a:extLst>
              <a:ext uri="{FF2B5EF4-FFF2-40B4-BE49-F238E27FC236}">
                <a16:creationId xmlns:a16="http://schemas.microsoft.com/office/drawing/2014/main" id="{4084ACBB-093C-0B98-886A-D6E4AD0A25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337" b="-1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75E3FB-0714-E4C4-E6DF-231494D727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2"/>
            <a:ext cx="4023360" cy="4842851"/>
          </a:xfrm>
        </p:spPr>
        <p:txBody>
          <a:bodyPr anchor="b">
            <a:normAutofit fontScale="90000"/>
          </a:bodyPr>
          <a:lstStyle/>
          <a:p>
            <a:pPr algn="l"/>
            <a:br>
              <a:rPr lang="en-US" sz="2400" dirty="0">
                <a:latin typeface="Amasis MT Pro Black" panose="020F0502020204030204" pitchFamily="18" charset="0"/>
              </a:rPr>
            </a:br>
            <a:r>
              <a:rPr lang="en-US" sz="2400" dirty="0">
                <a:solidFill>
                  <a:schemeClr val="accent1"/>
                </a:solidFill>
                <a:latin typeface="Amasis MT Pro Black" panose="020F0502020204030204" pitchFamily="18" charset="0"/>
              </a:rPr>
              <a:t>Student A</a:t>
            </a:r>
            <a:br>
              <a:rPr lang="en-US" sz="2400" dirty="0">
                <a:latin typeface="Amasis MT Pro Black" panose="020F0502020204030204" pitchFamily="18" charset="0"/>
              </a:rPr>
            </a:br>
            <a:r>
              <a:rPr lang="en-US" sz="2400" dirty="0">
                <a:latin typeface="Amasis MT Pro Black" panose="020F0502020204030204" pitchFamily="18" charset="0"/>
              </a:rPr>
              <a:t>You have bought a new house and want to invite Student B to see it.</a:t>
            </a:r>
            <a:br>
              <a:rPr lang="en-US" sz="2400" dirty="0">
                <a:latin typeface="Amasis MT Pro Black" panose="020F0502020204030204" pitchFamily="18" charset="0"/>
              </a:rPr>
            </a:br>
            <a:br>
              <a:rPr lang="en-US" sz="2400" dirty="0">
                <a:latin typeface="Amasis MT Pro Black" panose="020F0502020204030204" pitchFamily="18" charset="0"/>
              </a:rPr>
            </a:br>
            <a:br>
              <a:rPr lang="en-US" sz="2400" dirty="0">
                <a:solidFill>
                  <a:schemeClr val="accent1"/>
                </a:solidFill>
                <a:latin typeface="Amasis MT Pro Black" panose="020F0502020204030204" pitchFamily="18" charset="0"/>
              </a:rPr>
            </a:br>
            <a:r>
              <a:rPr lang="en-US" sz="2400" dirty="0">
                <a:solidFill>
                  <a:schemeClr val="accent1"/>
                </a:solidFill>
                <a:latin typeface="Amasis MT Pro Black" panose="020F0502020204030204" pitchFamily="18" charset="0"/>
              </a:rPr>
              <a:t>Student B</a:t>
            </a:r>
            <a:br>
              <a:rPr lang="en-US" sz="2400" dirty="0">
                <a:latin typeface="Amasis MT Pro Black" panose="020F0502020204030204" pitchFamily="18" charset="0"/>
              </a:rPr>
            </a:br>
            <a:r>
              <a:rPr lang="en-US" sz="2400" dirty="0">
                <a:latin typeface="Amasis MT Pro Black" panose="020F0502020204030204" pitchFamily="18" charset="0"/>
              </a:rPr>
              <a:t>You go on vacation for two weeks but promise to visit Student A when you get back.</a:t>
            </a:r>
            <a:br>
              <a:rPr lang="en-US" sz="1200" dirty="0">
                <a:latin typeface="Amasis MT Pro Black" panose="020F0502020204030204" pitchFamily="18" charset="0"/>
              </a:rPr>
            </a:br>
            <a:br>
              <a:rPr lang="en-US" sz="1200" dirty="0">
                <a:latin typeface="Amasis MT Pro Black" panose="020F0502020204030204" pitchFamily="18" charset="0"/>
              </a:rPr>
            </a:br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403688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75E3FB-0714-E4C4-E6DF-231494D727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5283" y="420017"/>
            <a:ext cx="5069305" cy="576986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br>
              <a:rPr lang="en-US" sz="3000" dirty="0"/>
            </a:br>
            <a:r>
              <a:rPr lang="en-US" sz="3000" dirty="0">
                <a:solidFill>
                  <a:schemeClr val="accent1"/>
                </a:solidFill>
              </a:rPr>
              <a:t>Student A</a:t>
            </a:r>
            <a:br>
              <a:rPr lang="en-US" sz="3000" dirty="0"/>
            </a:br>
            <a:r>
              <a:rPr lang="en-US" sz="3000" dirty="0"/>
              <a:t>You want to go clubbing at the weekend. Invite Student B.</a:t>
            </a:r>
            <a:br>
              <a:rPr lang="en-US" sz="3000" dirty="0"/>
            </a:br>
            <a:br>
              <a:rPr lang="en-US" sz="3000" dirty="0"/>
            </a:br>
            <a:br>
              <a:rPr lang="en-US" sz="3000" dirty="0">
                <a:solidFill>
                  <a:schemeClr val="accent1"/>
                </a:solidFill>
              </a:rPr>
            </a:br>
            <a:r>
              <a:rPr lang="en-US" sz="3000" dirty="0">
                <a:solidFill>
                  <a:schemeClr val="accent1"/>
                </a:solidFill>
              </a:rPr>
              <a:t>Student B</a:t>
            </a:r>
            <a:br>
              <a:rPr lang="en-US" sz="3000" dirty="0"/>
            </a:br>
            <a:r>
              <a:rPr lang="en-US" sz="3000" dirty="0"/>
              <a:t>You have just passed your exams, and you don’t want to stay at home. You don’t like clubbing.</a:t>
            </a:r>
            <a:br>
              <a:rPr lang="en-US" sz="3000" dirty="0"/>
            </a:br>
            <a:br>
              <a:rPr lang="en-US" sz="3000" dirty="0"/>
            </a:br>
            <a:endParaRPr lang="en-US" sz="3000" dirty="0"/>
          </a:p>
        </p:txBody>
      </p:sp>
      <p:pic>
        <p:nvPicPr>
          <p:cNvPr id="5" name="Picture 4" descr="Present wrapped in black">
            <a:extLst>
              <a:ext uri="{FF2B5EF4-FFF2-40B4-BE49-F238E27FC236}">
                <a16:creationId xmlns:a16="http://schemas.microsoft.com/office/drawing/2014/main" id="{4084ACBB-093C-0B98-886A-D6E4AD0A25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70" r="31747" b="2"/>
          <a:stretch/>
        </p:blipFill>
        <p:spPr>
          <a:xfrm>
            <a:off x="725707" y="740057"/>
            <a:ext cx="4886429" cy="512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8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75E3FB-0714-E4C4-E6DF-231494D727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2639" y="1012536"/>
            <a:ext cx="5113360" cy="4412904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l"/>
            <a:br>
              <a:rPr lang="en-US" sz="1600" dirty="0"/>
            </a:br>
            <a:r>
              <a:rPr lang="en-US" sz="3200" b="1" dirty="0">
                <a:solidFill>
                  <a:schemeClr val="accent1"/>
                </a:solidFill>
              </a:rPr>
              <a:t>Student A</a:t>
            </a:r>
            <a:br>
              <a:rPr lang="en-US" sz="3200" dirty="0"/>
            </a:br>
            <a:r>
              <a:rPr lang="en-US" sz="3200" dirty="0"/>
              <a:t>You want to eat out. There is a new Thai restaurant in your town. Invite Student B for dinner.</a:t>
            </a:r>
            <a:br>
              <a:rPr lang="en-US" sz="3200" dirty="0"/>
            </a:br>
            <a:br>
              <a:rPr lang="en-US" sz="3200" b="1" dirty="0"/>
            </a:br>
            <a:r>
              <a:rPr lang="en-US" sz="3200" b="1" dirty="0">
                <a:solidFill>
                  <a:schemeClr val="accent1"/>
                </a:solidFill>
              </a:rPr>
              <a:t>Student B</a:t>
            </a:r>
            <a:br>
              <a:rPr lang="en-US" sz="3200" dirty="0"/>
            </a:br>
            <a:r>
              <a:rPr lang="en-US" sz="3200" dirty="0"/>
              <a:t>You have never eaten Thai food but you like tasting new dishes. You are free on Monday evening.</a:t>
            </a:r>
            <a:br>
              <a:rPr lang="en-US" sz="1600" dirty="0"/>
            </a:br>
            <a:br>
              <a:rPr lang="en-US" sz="1600" dirty="0"/>
            </a:br>
            <a:endParaRPr lang="en-US" sz="1600" dirty="0"/>
          </a:p>
        </p:txBody>
      </p:sp>
      <p:pic>
        <p:nvPicPr>
          <p:cNvPr id="5" name="Picture 4" descr="Present wrapped in black">
            <a:extLst>
              <a:ext uri="{FF2B5EF4-FFF2-40B4-BE49-F238E27FC236}">
                <a16:creationId xmlns:a16="http://schemas.microsoft.com/office/drawing/2014/main" id="{4084ACBB-093C-0B98-886A-D6E4AD0A25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7" r="30161" b="-2"/>
          <a:stretch/>
        </p:blipFill>
        <p:spPr>
          <a:xfrm>
            <a:off x="6096000" y="1012536"/>
            <a:ext cx="4756162" cy="4756162"/>
          </a:xfrm>
          <a:custGeom>
            <a:avLst/>
            <a:gdLst/>
            <a:ahLst/>
            <a:cxnLst/>
            <a:rect l="l" t="t" r="r" b="b"/>
            <a:pathLst>
              <a:path w="5031136" h="5031136">
                <a:moveTo>
                  <a:pt x="2515568" y="0"/>
                </a:moveTo>
                <a:cubicBezTo>
                  <a:pt x="3904878" y="0"/>
                  <a:pt x="5031136" y="1126258"/>
                  <a:pt x="5031136" y="2515568"/>
                </a:cubicBezTo>
                <a:cubicBezTo>
                  <a:pt x="5031136" y="3904878"/>
                  <a:pt x="3904878" y="5031136"/>
                  <a:pt x="2515568" y="5031136"/>
                </a:cubicBezTo>
                <a:cubicBezTo>
                  <a:pt x="1126258" y="5031136"/>
                  <a:pt x="0" y="3904878"/>
                  <a:pt x="0" y="2515568"/>
                </a:cubicBezTo>
                <a:cubicBezTo>
                  <a:pt x="0" y="1126258"/>
                  <a:pt x="1126258" y="0"/>
                  <a:pt x="251556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6718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ChronicleVTI">
  <a:themeElements>
    <a:clrScheme name="AnalogousFromLightSeed_2SEEDS">
      <a:dk1>
        <a:srgbClr val="000000"/>
      </a:dk1>
      <a:lt1>
        <a:srgbClr val="FFFFFF"/>
      </a:lt1>
      <a:dk2>
        <a:srgbClr val="2D2441"/>
      </a:dk2>
      <a:lt2>
        <a:srgbClr val="E8E6E2"/>
      </a:lt2>
      <a:accent1>
        <a:srgbClr val="7F93BA"/>
      </a:accent1>
      <a:accent2>
        <a:srgbClr val="7AA9B7"/>
      </a:accent2>
      <a:accent3>
        <a:srgbClr val="9996C6"/>
      </a:accent3>
      <a:accent4>
        <a:srgbClr val="BA927F"/>
      </a:accent4>
      <a:accent5>
        <a:srgbClr val="ADA383"/>
      </a:accent5>
      <a:accent6>
        <a:srgbClr val="A0A873"/>
      </a:accent6>
      <a:hlink>
        <a:srgbClr val="94805A"/>
      </a:hlink>
      <a:folHlink>
        <a:srgbClr val="7F7F7F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1706</TotalTime>
  <Words>459</Words>
  <Application>Microsoft Office PowerPoint</Application>
  <PresentationFormat>Широкий екран</PresentationFormat>
  <Paragraphs>20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Amasis MT Pro Black</vt:lpstr>
      <vt:lpstr>Arial</vt:lpstr>
      <vt:lpstr>Calisto MT</vt:lpstr>
      <vt:lpstr>Univers Condensed</vt:lpstr>
      <vt:lpstr>ChronicleVTI</vt:lpstr>
      <vt:lpstr>Emotions: that’s great news </vt:lpstr>
      <vt:lpstr> Speaking cards</vt:lpstr>
      <vt:lpstr>Watch a short video showing a boss giving some news to his employees. Then discuss the questions below.</vt:lpstr>
      <vt:lpstr>Complete  the gaps with  the words  in the box.</vt:lpstr>
      <vt:lpstr>Student A You have got two tickets to a rock concert on Friday night. Invite Student B.  Student B You have an important exam on Monday and would like to revise for it the whole weekend, but you are a great rock fan.  </vt:lpstr>
      <vt:lpstr> Student A You are giving a birthday party at 6 pm on Saturday and invite Student B.   Student B You must visit your grandma at the hospital, but you don’t want to miss the party. Promise to be at the party later.   </vt:lpstr>
      <vt:lpstr> Student A You have bought a new house and want to invite Student B to see it.   Student B You go on vacation for two weeks but promise to visit Student A when you get back.  </vt:lpstr>
      <vt:lpstr> Student A You want to go clubbing at the weekend. Invite Student B.   Student B You have just passed your exams, and you don’t want to stay at home. You don’t like clubbing.  </vt:lpstr>
      <vt:lpstr> Student A You want to eat out. There is a new Thai restaurant in your town. Invite Student B for dinner.  Student B You have never eaten Thai food but you like tasting new dishes. You are free on Monday evening.  </vt:lpstr>
      <vt:lpstr>  Student A You want to buy a new dress for a special party. Invite Student B to go shopping with you in the afternoon and help you choose the best.  Student B You are crazy about shopping, but you have an appointment at your dentist.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2024-09-26T09:52:40Z</dcterms:created>
  <dcterms:modified xsi:type="dcterms:W3CDTF">2024-12-03T17:56:49Z</dcterms:modified>
</cp:coreProperties>
</file>