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83" r:id="rId4"/>
    <p:sldId id="272" r:id="rId5"/>
    <p:sldId id="273" r:id="rId6"/>
    <p:sldId id="274" r:id="rId7"/>
    <p:sldId id="275" r:id="rId8"/>
    <p:sldId id="271" r:id="rId9"/>
    <p:sldId id="278" r:id="rId10"/>
    <p:sldId id="277" r:id="rId11"/>
    <p:sldId id="279" r:id="rId12"/>
    <p:sldId id="280" r:id="rId13"/>
  </p:sldIdLst>
  <p:sldSz cx="12192000" cy="6858000"/>
  <p:notesSz cx="6858000" cy="9144000"/>
  <p:custDataLst>
    <p:tags r:id="rId14"/>
  </p:custData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72E5BE-7093-4772-9AEF-A1B3584270CB}" v="35" dt="2025-06-08T11:43:16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yna Zhukevych" userId="32b9d8b4c7aa7458" providerId="LiveId" clId="{760823D9-27B6-40D2-AE13-B2EC6176C232}"/>
    <pc:docChg chg="custSel addSld modSld">
      <pc:chgData name="Iryna Zhukevych" userId="32b9d8b4c7aa7458" providerId="LiveId" clId="{760823D9-27B6-40D2-AE13-B2EC6176C232}" dt="2025-04-08T12:42:27.722" v="477" actId="20577"/>
      <pc:docMkLst>
        <pc:docMk/>
      </pc:docMkLst>
      <pc:sldChg chg="addSp modSp new mod setBg">
        <pc:chgData name="Iryna Zhukevych" userId="32b9d8b4c7aa7458" providerId="LiveId" clId="{760823D9-27B6-40D2-AE13-B2EC6176C232}" dt="2025-04-08T11:28:23.897" v="20" actId="20577"/>
        <pc:sldMkLst>
          <pc:docMk/>
          <pc:sldMk cId="1126376670" sldId="256"/>
        </pc:sldMkLst>
        <pc:spChg chg="mod">
          <ac:chgData name="Iryna Zhukevych" userId="32b9d8b4c7aa7458" providerId="LiveId" clId="{760823D9-27B6-40D2-AE13-B2EC6176C232}" dt="2025-04-08T11:28:23.897" v="20" actId="20577"/>
          <ac:spMkLst>
            <pc:docMk/>
            <pc:sldMk cId="1126376670" sldId="256"/>
            <ac:spMk id="2" creationId="{4B1124C8-5155-B379-382C-BF7BFF9A082A}"/>
          </ac:spMkLst>
        </pc:spChg>
        <pc:spChg chg="mod ord">
          <ac:chgData name="Iryna Zhukevych" userId="32b9d8b4c7aa7458" providerId="LiveId" clId="{760823D9-27B6-40D2-AE13-B2EC6176C232}" dt="2025-04-08T11:28:00.394" v="14" actId="5793"/>
          <ac:spMkLst>
            <pc:docMk/>
            <pc:sldMk cId="1126376670" sldId="256"/>
            <ac:spMk id="3" creationId="{F2754F0F-6B63-65DC-B570-1A43B1921FC5}"/>
          </ac:spMkLst>
        </pc:spChg>
        <pc:spChg chg="add mod">
          <ac:chgData name="Iryna Zhukevych" userId="32b9d8b4c7aa7458" providerId="LiveId" clId="{760823D9-27B6-40D2-AE13-B2EC6176C232}" dt="2025-04-08T11:27:44.845" v="8" actId="26606"/>
          <ac:spMkLst>
            <pc:docMk/>
            <pc:sldMk cId="1126376670" sldId="256"/>
            <ac:spMk id="6" creationId="{12F756EE-512C-07B7-D98F-FF5502E3EF3D}"/>
          </ac:spMkLst>
        </pc:spChg>
        <pc:picChg chg="add mod">
          <ac:chgData name="Iryna Zhukevych" userId="32b9d8b4c7aa7458" providerId="LiveId" clId="{760823D9-27B6-40D2-AE13-B2EC6176C232}" dt="2025-04-08T11:27:44.845" v="8" actId="26606"/>
          <ac:picMkLst>
            <pc:docMk/>
            <pc:sldMk cId="1126376670" sldId="256"/>
            <ac:picMk id="5" creationId="{1EACD8BE-758C-B7DA-0586-1CC8114946CE}"/>
          </ac:picMkLst>
        </pc:picChg>
      </pc:sldChg>
      <pc:sldChg chg="addSp delSp modSp new mod setBg">
        <pc:chgData name="Iryna Zhukevych" userId="32b9d8b4c7aa7458" providerId="LiveId" clId="{760823D9-27B6-40D2-AE13-B2EC6176C232}" dt="2025-04-08T12:27:34.925" v="397" actId="14100"/>
        <pc:sldMkLst>
          <pc:docMk/>
          <pc:sldMk cId="456367119" sldId="257"/>
        </pc:sldMkLst>
        <pc:picChg chg="add mod ord">
          <ac:chgData name="Iryna Zhukevych" userId="32b9d8b4c7aa7458" providerId="LiveId" clId="{760823D9-27B6-40D2-AE13-B2EC6176C232}" dt="2025-04-08T12:27:34.925" v="397" actId="14100"/>
          <ac:picMkLst>
            <pc:docMk/>
            <pc:sldMk cId="456367119" sldId="257"/>
            <ac:picMk id="5" creationId="{345FF566-9DEA-04F9-0387-897127783632}"/>
          </ac:picMkLst>
        </pc:picChg>
      </pc:sldChg>
      <pc:sldChg chg="addSp modSp add mod setBg modAnim">
        <pc:chgData name="Iryna Zhukevych" userId="32b9d8b4c7aa7458" providerId="LiveId" clId="{760823D9-27B6-40D2-AE13-B2EC6176C232}" dt="2025-04-08T11:29:40.827" v="140"/>
        <pc:sldMkLst>
          <pc:docMk/>
          <pc:sldMk cId="1782986147" sldId="258"/>
        </pc:sldMkLst>
        <pc:spChg chg="add mod">
          <ac:chgData name="Iryna Zhukevych" userId="32b9d8b4c7aa7458" providerId="LiveId" clId="{760823D9-27B6-40D2-AE13-B2EC6176C232}" dt="2025-04-08T11:29:36.645" v="34"/>
          <ac:spMkLst>
            <pc:docMk/>
            <pc:sldMk cId="1782986147" sldId="258"/>
            <ac:spMk id="4" creationId="{1F5165C1-67AC-C2BC-C9F5-9921421EDCD5}"/>
          </ac:spMkLst>
        </pc:spChg>
        <pc:spChg chg="add mod">
          <ac:chgData name="Iryna Zhukevych" userId="32b9d8b4c7aa7458" providerId="LiveId" clId="{760823D9-27B6-40D2-AE13-B2EC6176C232}" dt="2025-04-08T11:29:36.997" v="77" actId="27636"/>
          <ac:spMkLst>
            <pc:docMk/>
            <pc:sldMk cId="1782986147" sldId="258"/>
            <ac:spMk id="5" creationId="{71959E18-1A98-7D5D-AD79-B32657D95DBF}"/>
          </ac:spMkLst>
        </pc:spChg>
        <pc:spChg chg="add mod">
          <ac:chgData name="Iryna Zhukevych" userId="32b9d8b4c7aa7458" providerId="LiveId" clId="{760823D9-27B6-40D2-AE13-B2EC6176C232}" dt="2025-04-08T11:29:36.991" v="76" actId="27636"/>
          <ac:spMkLst>
            <pc:docMk/>
            <pc:sldMk cId="1782986147" sldId="258"/>
            <ac:spMk id="8" creationId="{FCE9CFA0-7964-96EF-60F3-4E37136BFF9D}"/>
          </ac:spMkLst>
        </pc:spChg>
        <pc:picChg chg="add mod">
          <ac:chgData name="Iryna Zhukevych" userId="32b9d8b4c7aa7458" providerId="LiveId" clId="{760823D9-27B6-40D2-AE13-B2EC6176C232}" dt="2025-04-08T11:29:36.608" v="26"/>
          <ac:picMkLst>
            <pc:docMk/>
            <pc:sldMk cId="1782986147" sldId="258"/>
            <ac:picMk id="3" creationId="{EC55A7EA-72B3-0B8C-E73C-AECA9ADCCE69}"/>
          </ac:picMkLst>
        </pc:picChg>
        <pc:picChg chg="add mod">
          <ac:chgData name="Iryna Zhukevych" userId="32b9d8b4c7aa7458" providerId="LiveId" clId="{760823D9-27B6-40D2-AE13-B2EC6176C232}" dt="2025-04-08T11:29:36.753" v="49"/>
          <ac:picMkLst>
            <pc:docMk/>
            <pc:sldMk cId="1782986147" sldId="258"/>
            <ac:picMk id="7" creationId="{930163D1-F6A7-7061-35CD-3307E8EFB7EB}"/>
          </ac:picMkLst>
        </pc:picChg>
        <pc:picChg chg="add mod">
          <ac:chgData name="Iryna Zhukevych" userId="32b9d8b4c7aa7458" providerId="LiveId" clId="{760823D9-27B6-40D2-AE13-B2EC6176C232}" dt="2025-04-08T11:29:36.914" v="67"/>
          <ac:picMkLst>
            <pc:docMk/>
            <pc:sldMk cId="1782986147" sldId="258"/>
            <ac:picMk id="10" creationId="{06F5301A-2BFB-907D-782A-1398A1DCEC98}"/>
          </ac:picMkLst>
        </pc:picChg>
      </pc:sldChg>
      <pc:sldChg chg="addSp delSp modSp add mod setBg modAnim">
        <pc:chgData name="Iryna Zhukevych" userId="32b9d8b4c7aa7458" providerId="LiveId" clId="{760823D9-27B6-40D2-AE13-B2EC6176C232}" dt="2025-04-08T11:29:43.912" v="220"/>
        <pc:sldMkLst>
          <pc:docMk/>
          <pc:sldMk cId="3854310410" sldId="259"/>
        </pc:sldMkLst>
      </pc:sldChg>
      <pc:sldChg chg="addSp delSp modSp add mod setBg modAnim">
        <pc:chgData name="Iryna Zhukevych" userId="32b9d8b4c7aa7458" providerId="LiveId" clId="{760823D9-27B6-40D2-AE13-B2EC6176C232}" dt="2025-04-08T11:29:46.139" v="298"/>
        <pc:sldMkLst>
          <pc:docMk/>
          <pc:sldMk cId="3734730459" sldId="260"/>
        </pc:sldMkLst>
      </pc:sldChg>
      <pc:sldChg chg="addSp delSp modSp add mod setBg modAnim">
        <pc:chgData name="Iryna Zhukevych" userId="32b9d8b4c7aa7458" providerId="LiveId" clId="{760823D9-27B6-40D2-AE13-B2EC6176C232}" dt="2025-04-08T11:29:48.246" v="376"/>
        <pc:sldMkLst>
          <pc:docMk/>
          <pc:sldMk cId="1981090720" sldId="261"/>
        </pc:sldMkLst>
      </pc:sldChg>
      <pc:sldChg chg="addSp delSp modSp add mod setBg modAnim">
        <pc:chgData name="Iryna Zhukevych" userId="32b9d8b4c7aa7458" providerId="LiveId" clId="{760823D9-27B6-40D2-AE13-B2EC6176C232}" dt="2025-04-08T11:29:48.336" v="392"/>
        <pc:sldMkLst>
          <pc:docMk/>
          <pc:sldMk cId="3171627553" sldId="262"/>
        </pc:sldMkLst>
      </pc:sldChg>
      <pc:sldChg chg="addSp delSp modSp new mod setBg">
        <pc:chgData name="Iryna Zhukevych" userId="32b9d8b4c7aa7458" providerId="LiveId" clId="{760823D9-27B6-40D2-AE13-B2EC6176C232}" dt="2025-04-08T12:29:36.228" v="406" actId="14100"/>
        <pc:sldMkLst>
          <pc:docMk/>
          <pc:sldMk cId="790061100" sldId="263"/>
        </pc:sldMkLst>
        <pc:picChg chg="add mod ord">
          <ac:chgData name="Iryna Zhukevych" userId="32b9d8b4c7aa7458" providerId="LiveId" clId="{760823D9-27B6-40D2-AE13-B2EC6176C232}" dt="2025-04-08T12:29:36.228" v="406" actId="14100"/>
          <ac:picMkLst>
            <pc:docMk/>
            <pc:sldMk cId="790061100" sldId="263"/>
            <ac:picMk id="5" creationId="{E22AFDC9-32E9-C72B-C6D5-6BE2245ABEBF}"/>
          </ac:picMkLst>
        </pc:picChg>
      </pc:sldChg>
      <pc:sldChg chg="addSp delSp modSp new mod setBg">
        <pc:chgData name="Iryna Zhukevych" userId="32b9d8b4c7aa7458" providerId="LiveId" clId="{760823D9-27B6-40D2-AE13-B2EC6176C232}" dt="2025-04-08T12:31:51.918" v="415" actId="14100"/>
        <pc:sldMkLst>
          <pc:docMk/>
          <pc:sldMk cId="2071131536" sldId="264"/>
        </pc:sldMkLst>
        <pc:picChg chg="add mod ord">
          <ac:chgData name="Iryna Zhukevych" userId="32b9d8b4c7aa7458" providerId="LiveId" clId="{760823D9-27B6-40D2-AE13-B2EC6176C232}" dt="2025-04-08T12:31:51.918" v="415" actId="14100"/>
          <ac:picMkLst>
            <pc:docMk/>
            <pc:sldMk cId="2071131536" sldId="264"/>
            <ac:picMk id="5" creationId="{523CA1D2-DD1B-96B5-FA50-81913266AD11}"/>
          </ac:picMkLst>
        </pc:picChg>
      </pc:sldChg>
      <pc:sldChg chg="modSp new mod">
        <pc:chgData name="Iryna Zhukevych" userId="32b9d8b4c7aa7458" providerId="LiveId" clId="{760823D9-27B6-40D2-AE13-B2EC6176C232}" dt="2025-04-08T12:33:32.628" v="421" actId="122"/>
        <pc:sldMkLst>
          <pc:docMk/>
          <pc:sldMk cId="2941071130" sldId="265"/>
        </pc:sldMkLst>
        <pc:spChg chg="mod">
          <ac:chgData name="Iryna Zhukevych" userId="32b9d8b4c7aa7458" providerId="LiveId" clId="{760823D9-27B6-40D2-AE13-B2EC6176C232}" dt="2025-04-08T12:33:32.628" v="421" actId="122"/>
          <ac:spMkLst>
            <pc:docMk/>
            <pc:sldMk cId="2941071130" sldId="265"/>
            <ac:spMk id="2" creationId="{3CF953B0-6B98-C561-F984-F739E1A8F292}"/>
          </ac:spMkLst>
        </pc:spChg>
        <pc:spChg chg="mod">
          <ac:chgData name="Iryna Zhukevych" userId="32b9d8b4c7aa7458" providerId="LiveId" clId="{760823D9-27B6-40D2-AE13-B2EC6176C232}" dt="2025-04-08T12:33:11.414" v="418"/>
          <ac:spMkLst>
            <pc:docMk/>
            <pc:sldMk cId="2941071130" sldId="265"/>
            <ac:spMk id="3" creationId="{63AE6721-3012-9342-A93C-F49C9393C8A7}"/>
          </ac:spMkLst>
        </pc:spChg>
      </pc:sldChg>
      <pc:sldChg chg="addSp delSp modSp new mod">
        <pc:chgData name="Iryna Zhukevych" userId="32b9d8b4c7aa7458" providerId="LiveId" clId="{760823D9-27B6-40D2-AE13-B2EC6176C232}" dt="2025-04-08T12:34:48.851" v="426" actId="22"/>
        <pc:sldMkLst>
          <pc:docMk/>
          <pc:sldMk cId="3958335748" sldId="266"/>
        </pc:sldMkLst>
        <pc:spChg chg="mod">
          <ac:chgData name="Iryna Zhukevych" userId="32b9d8b4c7aa7458" providerId="LiveId" clId="{760823D9-27B6-40D2-AE13-B2EC6176C232}" dt="2025-04-08T12:33:59.213" v="424" actId="20577"/>
          <ac:spMkLst>
            <pc:docMk/>
            <pc:sldMk cId="3958335748" sldId="266"/>
            <ac:spMk id="2" creationId="{C5894398-DC9D-C651-5FCD-753D8C948907}"/>
          </ac:spMkLst>
        </pc:spChg>
        <pc:picChg chg="add mod ord">
          <ac:chgData name="Iryna Zhukevych" userId="32b9d8b4c7aa7458" providerId="LiveId" clId="{760823D9-27B6-40D2-AE13-B2EC6176C232}" dt="2025-04-08T12:34:48.851" v="426" actId="22"/>
          <ac:picMkLst>
            <pc:docMk/>
            <pc:sldMk cId="3958335748" sldId="266"/>
            <ac:picMk id="5" creationId="{8D599D8A-99E2-F308-0BC6-344D66DE5C4E}"/>
          </ac:picMkLst>
        </pc:picChg>
      </pc:sldChg>
      <pc:sldChg chg="addSp delSp modSp new mod setBg">
        <pc:chgData name="Iryna Zhukevych" userId="32b9d8b4c7aa7458" providerId="LiveId" clId="{760823D9-27B6-40D2-AE13-B2EC6176C232}" dt="2025-04-08T12:36:12.244" v="431" actId="26606"/>
        <pc:sldMkLst>
          <pc:docMk/>
          <pc:sldMk cId="3646412553" sldId="267"/>
        </pc:sldMkLst>
        <pc:spChg chg="add">
          <ac:chgData name="Iryna Zhukevych" userId="32b9d8b4c7aa7458" providerId="LiveId" clId="{760823D9-27B6-40D2-AE13-B2EC6176C232}" dt="2025-04-08T12:36:12.244" v="431" actId="26606"/>
          <ac:spMkLst>
            <pc:docMk/>
            <pc:sldMk cId="3646412553" sldId="267"/>
            <ac:spMk id="10" creationId="{32BC26D8-82FB-445E-AA49-62A77D7C1EE0}"/>
          </ac:spMkLst>
        </pc:spChg>
        <pc:spChg chg="add">
          <ac:chgData name="Iryna Zhukevych" userId="32b9d8b4c7aa7458" providerId="LiveId" clId="{760823D9-27B6-40D2-AE13-B2EC6176C232}" dt="2025-04-08T12:36:12.244" v="431" actId="26606"/>
          <ac:spMkLst>
            <pc:docMk/>
            <pc:sldMk cId="3646412553" sldId="267"/>
            <ac:spMk id="12" creationId="{CB44330D-EA18-4254-AA95-EB49948539B8}"/>
          </ac:spMkLst>
        </pc:spChg>
        <pc:picChg chg="add mod ord">
          <ac:chgData name="Iryna Zhukevych" userId="32b9d8b4c7aa7458" providerId="LiveId" clId="{760823D9-27B6-40D2-AE13-B2EC6176C232}" dt="2025-04-08T12:36:12.244" v="431" actId="26606"/>
          <ac:picMkLst>
            <pc:docMk/>
            <pc:sldMk cId="3646412553" sldId="267"/>
            <ac:picMk id="5" creationId="{C5091CEC-1271-7F5C-47B9-12B11D03A843}"/>
          </ac:picMkLst>
        </pc:picChg>
      </pc:sldChg>
      <pc:sldChg chg="addSp delSp modSp new mod setBg">
        <pc:chgData name="Iryna Zhukevych" userId="32b9d8b4c7aa7458" providerId="LiveId" clId="{760823D9-27B6-40D2-AE13-B2EC6176C232}" dt="2025-04-08T12:37:52.561" v="439" actId="14100"/>
        <pc:sldMkLst>
          <pc:docMk/>
          <pc:sldMk cId="4237250479" sldId="268"/>
        </pc:sldMkLst>
        <pc:spChg chg="add">
          <ac:chgData name="Iryna Zhukevych" userId="32b9d8b4c7aa7458" providerId="LiveId" clId="{760823D9-27B6-40D2-AE13-B2EC6176C232}" dt="2025-04-08T12:37:40.512" v="436" actId="26606"/>
          <ac:spMkLst>
            <pc:docMk/>
            <pc:sldMk cId="4237250479" sldId="268"/>
            <ac:spMk id="10" creationId="{2D2B266D-3625-4584-A5C3-7D3F672CFF30}"/>
          </ac:spMkLst>
        </pc:spChg>
        <pc:spChg chg="add">
          <ac:chgData name="Iryna Zhukevych" userId="32b9d8b4c7aa7458" providerId="LiveId" clId="{760823D9-27B6-40D2-AE13-B2EC6176C232}" dt="2025-04-08T12:37:40.512" v="436" actId="26606"/>
          <ac:spMkLst>
            <pc:docMk/>
            <pc:sldMk cId="4237250479" sldId="268"/>
            <ac:spMk id="12" creationId="{C463B99A-73EE-4FBB-B7C4-F9F9BCC25C65}"/>
          </ac:spMkLst>
        </pc:spChg>
        <pc:spChg chg="add">
          <ac:chgData name="Iryna Zhukevych" userId="32b9d8b4c7aa7458" providerId="LiveId" clId="{760823D9-27B6-40D2-AE13-B2EC6176C232}" dt="2025-04-08T12:37:40.512" v="436" actId="26606"/>
          <ac:spMkLst>
            <pc:docMk/>
            <pc:sldMk cId="4237250479" sldId="268"/>
            <ac:spMk id="14" creationId="{A5D2A5D1-BA0D-47D3-B051-DA7743C46E28}"/>
          </ac:spMkLst>
        </pc:spChg>
        <pc:picChg chg="add mod ord">
          <ac:chgData name="Iryna Zhukevych" userId="32b9d8b4c7aa7458" providerId="LiveId" clId="{760823D9-27B6-40D2-AE13-B2EC6176C232}" dt="2025-04-08T12:37:52.561" v="439" actId="14100"/>
          <ac:picMkLst>
            <pc:docMk/>
            <pc:sldMk cId="4237250479" sldId="268"/>
            <ac:picMk id="5" creationId="{66EFBFBD-6FA7-CFB1-6BDF-93CB1FCC317B}"/>
          </ac:picMkLst>
        </pc:picChg>
      </pc:sldChg>
      <pc:sldChg chg="addSp delSp modSp new mod setBg">
        <pc:chgData name="Iryna Zhukevych" userId="32b9d8b4c7aa7458" providerId="LiveId" clId="{760823D9-27B6-40D2-AE13-B2EC6176C232}" dt="2025-04-08T12:39:16.558" v="444" actId="26606"/>
        <pc:sldMkLst>
          <pc:docMk/>
          <pc:sldMk cId="2298144245" sldId="269"/>
        </pc:sldMkLst>
        <pc:spChg chg="add">
          <ac:chgData name="Iryna Zhukevych" userId="32b9d8b4c7aa7458" providerId="LiveId" clId="{760823D9-27B6-40D2-AE13-B2EC6176C232}" dt="2025-04-08T12:39:16.558" v="444" actId="26606"/>
          <ac:spMkLst>
            <pc:docMk/>
            <pc:sldMk cId="2298144245" sldId="269"/>
            <ac:spMk id="10" creationId="{1500B4A4-B1F1-41EA-886A-B8A210DBCA3B}"/>
          </ac:spMkLst>
        </pc:spChg>
        <pc:spChg chg="add">
          <ac:chgData name="Iryna Zhukevych" userId="32b9d8b4c7aa7458" providerId="LiveId" clId="{760823D9-27B6-40D2-AE13-B2EC6176C232}" dt="2025-04-08T12:39:16.558" v="444" actId="26606"/>
          <ac:spMkLst>
            <pc:docMk/>
            <pc:sldMk cId="2298144245" sldId="269"/>
            <ac:spMk id="12" creationId="{5E55A99C-0BDC-4DBE-8E40-9FA66F629FA1}"/>
          </ac:spMkLst>
        </pc:spChg>
        <pc:picChg chg="add mod ord">
          <ac:chgData name="Iryna Zhukevych" userId="32b9d8b4c7aa7458" providerId="LiveId" clId="{760823D9-27B6-40D2-AE13-B2EC6176C232}" dt="2025-04-08T12:39:16.558" v="444" actId="26606"/>
          <ac:picMkLst>
            <pc:docMk/>
            <pc:sldMk cId="2298144245" sldId="269"/>
            <ac:picMk id="5" creationId="{9DC3E38A-4A2E-7F0A-5742-C5C393FEEF75}"/>
          </ac:picMkLst>
        </pc:picChg>
      </pc:sldChg>
      <pc:sldChg chg="modSp new mod">
        <pc:chgData name="Iryna Zhukevych" userId="32b9d8b4c7aa7458" providerId="LiveId" clId="{760823D9-27B6-40D2-AE13-B2EC6176C232}" dt="2025-04-08T12:42:27.722" v="477" actId="20577"/>
        <pc:sldMkLst>
          <pc:docMk/>
          <pc:sldMk cId="1744663364" sldId="270"/>
        </pc:sldMkLst>
        <pc:spChg chg="mod">
          <ac:chgData name="Iryna Zhukevych" userId="32b9d8b4c7aa7458" providerId="LiveId" clId="{760823D9-27B6-40D2-AE13-B2EC6176C232}" dt="2025-04-08T12:42:27.722" v="477" actId="20577"/>
          <ac:spMkLst>
            <pc:docMk/>
            <pc:sldMk cId="1744663364" sldId="270"/>
            <ac:spMk id="2" creationId="{52FCD66F-F07D-B244-E6FF-FEBEC7FF7FFE}"/>
          </ac:spMkLst>
        </pc:spChg>
        <pc:spChg chg="mod">
          <ac:chgData name="Iryna Zhukevych" userId="32b9d8b4c7aa7458" providerId="LiveId" clId="{760823D9-27B6-40D2-AE13-B2EC6176C232}" dt="2025-04-08T12:42:20.590" v="466" actId="20577"/>
          <ac:spMkLst>
            <pc:docMk/>
            <pc:sldMk cId="1744663364" sldId="270"/>
            <ac:spMk id="3" creationId="{8EB0E07A-11EE-A0A5-4A41-C6A18970702A}"/>
          </ac:spMkLst>
        </pc:spChg>
      </pc:sldChg>
    </pc:docChg>
  </pc:docChgLst>
  <pc:docChgLst>
    <pc:chgData name="Iryna Zhukevych" userId="32b9d8b4c7aa7458" providerId="LiveId" clId="{7672E5BE-7093-4772-9AEF-A1B3584270CB}"/>
    <pc:docChg chg="delSld modSld">
      <pc:chgData name="Iryna Zhukevych" userId="32b9d8b4c7aa7458" providerId="LiveId" clId="{7672E5BE-7093-4772-9AEF-A1B3584270CB}" dt="2025-06-08T11:44:44.185" v="52" actId="2696"/>
      <pc:docMkLst>
        <pc:docMk/>
      </pc:docMkLst>
      <pc:sldChg chg="del">
        <pc:chgData name="Iryna Zhukevych" userId="32b9d8b4c7aa7458" providerId="LiveId" clId="{7672E5BE-7093-4772-9AEF-A1B3584270CB}" dt="2025-06-08T11:43:29.739" v="42" actId="2696"/>
        <pc:sldMkLst>
          <pc:docMk/>
          <pc:sldMk cId="456367119" sldId="257"/>
        </pc:sldMkLst>
      </pc:sldChg>
      <pc:sldChg chg="del modAnim">
        <pc:chgData name="Iryna Zhukevych" userId="32b9d8b4c7aa7458" providerId="LiveId" clId="{7672E5BE-7093-4772-9AEF-A1B3584270CB}" dt="2025-06-08T11:43:17.589" v="40" actId="2696"/>
        <pc:sldMkLst>
          <pc:docMk/>
          <pc:sldMk cId="1782986147" sldId="258"/>
        </pc:sldMkLst>
      </pc:sldChg>
      <pc:sldChg chg="del modAnim">
        <pc:chgData name="Iryna Zhukevych" userId="32b9d8b4c7aa7458" providerId="LiveId" clId="{7672E5BE-7093-4772-9AEF-A1B3584270CB}" dt="2025-06-08T11:43:15.746" v="28" actId="2696"/>
        <pc:sldMkLst>
          <pc:docMk/>
          <pc:sldMk cId="3854310410" sldId="259"/>
        </pc:sldMkLst>
      </pc:sldChg>
      <pc:sldChg chg="del modAnim">
        <pc:chgData name="Iryna Zhukevych" userId="32b9d8b4c7aa7458" providerId="LiveId" clId="{7672E5BE-7093-4772-9AEF-A1B3584270CB}" dt="2025-06-08T11:43:13.903" v="19" actId="2696"/>
        <pc:sldMkLst>
          <pc:docMk/>
          <pc:sldMk cId="3734730459" sldId="260"/>
        </pc:sldMkLst>
      </pc:sldChg>
      <pc:sldChg chg="del modAnim">
        <pc:chgData name="Iryna Zhukevych" userId="32b9d8b4c7aa7458" providerId="LiveId" clId="{7672E5BE-7093-4772-9AEF-A1B3584270CB}" dt="2025-06-08T11:43:11.922" v="10" actId="2696"/>
        <pc:sldMkLst>
          <pc:docMk/>
          <pc:sldMk cId="1981090720" sldId="261"/>
        </pc:sldMkLst>
      </pc:sldChg>
      <pc:sldChg chg="del">
        <pc:chgData name="Iryna Zhukevych" userId="32b9d8b4c7aa7458" providerId="LiveId" clId="{7672E5BE-7093-4772-9AEF-A1B3584270CB}" dt="2025-06-08T11:43:10.137" v="1" actId="2696"/>
        <pc:sldMkLst>
          <pc:docMk/>
          <pc:sldMk cId="3171627553" sldId="262"/>
        </pc:sldMkLst>
      </pc:sldChg>
      <pc:sldChg chg="del">
        <pc:chgData name="Iryna Zhukevych" userId="32b9d8b4c7aa7458" providerId="LiveId" clId="{7672E5BE-7093-4772-9AEF-A1B3584270CB}" dt="2025-06-08T11:43:31.312" v="43" actId="2696"/>
        <pc:sldMkLst>
          <pc:docMk/>
          <pc:sldMk cId="790061100" sldId="263"/>
        </pc:sldMkLst>
      </pc:sldChg>
      <pc:sldChg chg="del">
        <pc:chgData name="Iryna Zhukevych" userId="32b9d8b4c7aa7458" providerId="LiveId" clId="{7672E5BE-7093-4772-9AEF-A1B3584270CB}" dt="2025-06-08T11:43:32.792" v="44" actId="2696"/>
        <pc:sldMkLst>
          <pc:docMk/>
          <pc:sldMk cId="2071131536" sldId="264"/>
        </pc:sldMkLst>
      </pc:sldChg>
      <pc:sldChg chg="del">
        <pc:chgData name="Iryna Zhukevych" userId="32b9d8b4c7aa7458" providerId="LiveId" clId="{7672E5BE-7093-4772-9AEF-A1B3584270CB}" dt="2025-06-08T11:43:34.441" v="45" actId="2696"/>
        <pc:sldMkLst>
          <pc:docMk/>
          <pc:sldMk cId="2941071130" sldId="265"/>
        </pc:sldMkLst>
      </pc:sldChg>
      <pc:sldChg chg="del">
        <pc:chgData name="Iryna Zhukevych" userId="32b9d8b4c7aa7458" providerId="LiveId" clId="{7672E5BE-7093-4772-9AEF-A1B3584270CB}" dt="2025-06-08T11:43:36.114" v="46" actId="2696"/>
        <pc:sldMkLst>
          <pc:docMk/>
          <pc:sldMk cId="3958335748" sldId="266"/>
        </pc:sldMkLst>
      </pc:sldChg>
      <pc:sldChg chg="del">
        <pc:chgData name="Iryna Zhukevych" userId="32b9d8b4c7aa7458" providerId="LiveId" clId="{7672E5BE-7093-4772-9AEF-A1B3584270CB}" dt="2025-06-08T11:43:37.741" v="47" actId="2696"/>
        <pc:sldMkLst>
          <pc:docMk/>
          <pc:sldMk cId="3646412553" sldId="267"/>
        </pc:sldMkLst>
      </pc:sldChg>
      <pc:sldChg chg="del">
        <pc:chgData name="Iryna Zhukevych" userId="32b9d8b4c7aa7458" providerId="LiveId" clId="{7672E5BE-7093-4772-9AEF-A1B3584270CB}" dt="2025-06-08T11:43:39.823" v="48" actId="2696"/>
        <pc:sldMkLst>
          <pc:docMk/>
          <pc:sldMk cId="4237250479" sldId="268"/>
        </pc:sldMkLst>
      </pc:sldChg>
      <pc:sldChg chg="del">
        <pc:chgData name="Iryna Zhukevych" userId="32b9d8b4c7aa7458" providerId="LiveId" clId="{7672E5BE-7093-4772-9AEF-A1B3584270CB}" dt="2025-06-08T11:43:41.390" v="49" actId="2696"/>
        <pc:sldMkLst>
          <pc:docMk/>
          <pc:sldMk cId="2298144245" sldId="269"/>
        </pc:sldMkLst>
      </pc:sldChg>
      <pc:sldChg chg="del">
        <pc:chgData name="Iryna Zhukevych" userId="32b9d8b4c7aa7458" providerId="LiveId" clId="{7672E5BE-7093-4772-9AEF-A1B3584270CB}" dt="2025-06-08T11:43:07.994" v="0" actId="2696"/>
        <pc:sldMkLst>
          <pc:docMk/>
          <pc:sldMk cId="2897654851" sldId="276"/>
        </pc:sldMkLst>
      </pc:sldChg>
      <pc:sldChg chg="del">
        <pc:chgData name="Iryna Zhukevych" userId="32b9d8b4c7aa7458" providerId="LiveId" clId="{7672E5BE-7093-4772-9AEF-A1B3584270CB}" dt="2025-06-08T11:44:41.597" v="51" actId="2696"/>
        <pc:sldMkLst>
          <pc:docMk/>
          <pc:sldMk cId="490095587" sldId="281"/>
        </pc:sldMkLst>
      </pc:sldChg>
      <pc:sldChg chg="del">
        <pc:chgData name="Iryna Zhukevych" userId="32b9d8b4c7aa7458" providerId="LiveId" clId="{7672E5BE-7093-4772-9AEF-A1B3584270CB}" dt="2025-06-08T11:44:44.185" v="52" actId="2696"/>
        <pc:sldMkLst>
          <pc:docMk/>
          <pc:sldMk cId="479466135" sldId="282"/>
        </pc:sldMkLst>
      </pc:sldChg>
      <pc:sldChg chg="del">
        <pc:chgData name="Iryna Zhukevych" userId="32b9d8b4c7aa7458" providerId="LiveId" clId="{7672E5BE-7093-4772-9AEF-A1B3584270CB}" dt="2025-06-08T11:43:28.217" v="41" actId="2696"/>
        <pc:sldMkLst>
          <pc:docMk/>
          <pc:sldMk cId="237436467" sldId="285"/>
        </pc:sldMkLst>
      </pc:sldChg>
      <pc:sldChg chg="del">
        <pc:chgData name="Iryna Zhukevych" userId="32b9d8b4c7aa7458" providerId="LiveId" clId="{7672E5BE-7093-4772-9AEF-A1B3584270CB}" dt="2025-06-08T11:44:15.342" v="50" actId="2696"/>
        <pc:sldMkLst>
          <pc:docMk/>
          <pc:sldMk cId="2458459582" sldId="286"/>
        </pc:sldMkLst>
      </pc:sldChg>
    </pc:docChg>
  </pc:docChgLst>
  <pc:docChgLst>
    <pc:chgData name="Iryna Zhukevych" userId="32b9d8b4c7aa7458" providerId="LiveId" clId="{BF4198FA-9D66-4A86-A31E-3AD780F9E275}"/>
    <pc:docChg chg="undo custSel addSld delSld modSld sldOrd modMainMaster">
      <pc:chgData name="Iryna Zhukevych" userId="32b9d8b4c7aa7458" providerId="LiveId" clId="{BF4198FA-9D66-4A86-A31E-3AD780F9E275}" dt="2025-04-28T08:37:37.605" v="877" actId="14100"/>
      <pc:docMkLst>
        <pc:docMk/>
      </pc:docMkLst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1126376670" sldId="256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456367119" sldId="257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1782986147" sldId="258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3854310410" sldId="259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3734730459" sldId="260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1981090720" sldId="261"/>
        </pc:sldMkLst>
      </pc:sldChg>
      <pc:sldChg chg="modTransition modAnim">
        <pc:chgData name="Iryna Zhukevych" userId="32b9d8b4c7aa7458" providerId="LiveId" clId="{BF4198FA-9D66-4A86-A31E-3AD780F9E275}" dt="2025-04-10T09:11:53.752" v="856"/>
        <pc:sldMkLst>
          <pc:docMk/>
          <pc:sldMk cId="3171627553" sldId="262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790061100" sldId="263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2071131536" sldId="264"/>
        </pc:sldMkLst>
      </pc:sldChg>
      <pc:sldChg chg="addSp modSp mod modTransition setBg">
        <pc:chgData name="Iryna Zhukevych" userId="32b9d8b4c7aa7458" providerId="LiveId" clId="{BF4198FA-9D66-4A86-A31E-3AD780F9E275}" dt="2025-04-10T09:11:53.752" v="856"/>
        <pc:sldMkLst>
          <pc:docMk/>
          <pc:sldMk cId="2941071130" sldId="265"/>
        </pc:sldMkLst>
        <pc:spChg chg="mod">
          <ac:chgData name="Iryna Zhukevych" userId="32b9d8b4c7aa7458" providerId="LiveId" clId="{BF4198FA-9D66-4A86-A31E-3AD780F9E275}" dt="2025-04-09T12:43:13.670" v="6" actId="14100"/>
          <ac:spMkLst>
            <pc:docMk/>
            <pc:sldMk cId="2941071130" sldId="265"/>
            <ac:spMk id="2" creationId="{3CF953B0-6B98-C561-F984-F739E1A8F292}"/>
          </ac:spMkLst>
        </pc:spChg>
        <pc:spChg chg="mod">
          <ac:chgData name="Iryna Zhukevych" userId="32b9d8b4c7aa7458" providerId="LiveId" clId="{BF4198FA-9D66-4A86-A31E-3AD780F9E275}" dt="2025-04-09T12:43:28.605" v="14" actId="14100"/>
          <ac:spMkLst>
            <pc:docMk/>
            <pc:sldMk cId="2941071130" sldId="265"/>
            <ac:spMk id="3" creationId="{63AE6721-3012-9342-A93C-F49C9393C8A7}"/>
          </ac:spMkLst>
        </pc:spChg>
        <pc:spChg chg="add">
          <ac:chgData name="Iryna Zhukevych" userId="32b9d8b4c7aa7458" providerId="LiveId" clId="{BF4198FA-9D66-4A86-A31E-3AD780F9E275}" dt="2025-04-09T12:42:59.393" v="3" actId="26606"/>
          <ac:spMkLst>
            <pc:docMk/>
            <pc:sldMk cId="2941071130" sldId="265"/>
            <ac:spMk id="10" creationId="{F13C74B1-5B17-4795-BED0-7140497B445A}"/>
          </ac:spMkLst>
        </pc:spChg>
        <pc:spChg chg="add">
          <ac:chgData name="Iryna Zhukevych" userId="32b9d8b4c7aa7458" providerId="LiveId" clId="{BF4198FA-9D66-4A86-A31E-3AD780F9E275}" dt="2025-04-09T12:42:59.393" v="3" actId="26606"/>
          <ac:spMkLst>
            <pc:docMk/>
            <pc:sldMk cId="2941071130" sldId="265"/>
            <ac:spMk id="12" creationId="{D4974D33-8DC5-464E-8C6D-BE58F0669C17}"/>
          </ac:spMkLst>
        </pc:spChg>
        <pc:picChg chg="add mod">
          <ac:chgData name="Iryna Zhukevych" userId="32b9d8b4c7aa7458" providerId="LiveId" clId="{BF4198FA-9D66-4A86-A31E-3AD780F9E275}" dt="2025-04-09T12:42:59.393" v="3" actId="26606"/>
          <ac:picMkLst>
            <pc:docMk/>
            <pc:sldMk cId="2941071130" sldId="265"/>
            <ac:picMk id="5" creationId="{358C95DB-CB63-7141-3814-178CCE648023}"/>
          </ac:picMkLst>
        </pc:picChg>
      </pc:sldChg>
      <pc:sldChg chg="addSp modSp mod modTransition setBg">
        <pc:chgData name="Iryna Zhukevych" userId="32b9d8b4c7aa7458" providerId="LiveId" clId="{BF4198FA-9D66-4A86-A31E-3AD780F9E275}" dt="2025-04-10T09:11:53.752" v="856"/>
        <pc:sldMkLst>
          <pc:docMk/>
          <pc:sldMk cId="3958335748" sldId="266"/>
        </pc:sldMkLst>
        <pc:spChg chg="mod">
          <ac:chgData name="Iryna Zhukevych" userId="32b9d8b4c7aa7458" providerId="LiveId" clId="{BF4198FA-9D66-4A86-A31E-3AD780F9E275}" dt="2025-04-09T12:43:40.393" v="15" actId="26606"/>
          <ac:spMkLst>
            <pc:docMk/>
            <pc:sldMk cId="3958335748" sldId="266"/>
            <ac:spMk id="2" creationId="{C5894398-DC9D-C651-5FCD-753D8C948907}"/>
          </ac:spMkLst>
        </pc:spChg>
        <pc:spChg chg="add">
          <ac:chgData name="Iryna Zhukevych" userId="32b9d8b4c7aa7458" providerId="LiveId" clId="{BF4198FA-9D66-4A86-A31E-3AD780F9E275}" dt="2025-04-09T12:43:40.393" v="15" actId="26606"/>
          <ac:spMkLst>
            <pc:docMk/>
            <pc:sldMk cId="3958335748" sldId="266"/>
            <ac:spMk id="10" creationId="{6AA24DE7-C336-4994-8C52-D9B3F3D0FA4D}"/>
          </ac:spMkLst>
        </pc:spChg>
        <pc:picChg chg="mod">
          <ac:chgData name="Iryna Zhukevych" userId="32b9d8b4c7aa7458" providerId="LiveId" clId="{BF4198FA-9D66-4A86-A31E-3AD780F9E275}" dt="2025-04-09T12:43:50.592" v="19" actId="14100"/>
          <ac:picMkLst>
            <pc:docMk/>
            <pc:sldMk cId="3958335748" sldId="266"/>
            <ac:picMk id="5" creationId="{8D599D8A-99E2-F308-0BC6-344D66DE5C4E}"/>
          </ac:picMkLst>
        </pc:picChg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3646412553" sldId="267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4237250479" sldId="268"/>
        </pc:sldMkLst>
      </pc:sldChg>
      <pc:sldChg chg="modTransition">
        <pc:chgData name="Iryna Zhukevych" userId="32b9d8b4c7aa7458" providerId="LiveId" clId="{BF4198FA-9D66-4A86-A31E-3AD780F9E275}" dt="2025-04-10T09:11:53.752" v="856"/>
        <pc:sldMkLst>
          <pc:docMk/>
          <pc:sldMk cId="2298144245" sldId="269"/>
        </pc:sldMkLst>
      </pc:sldChg>
      <pc:sldChg chg="addSp modSp mod modTransition setBg">
        <pc:chgData name="Iryna Zhukevych" userId="32b9d8b4c7aa7458" providerId="LiveId" clId="{BF4198FA-9D66-4A86-A31E-3AD780F9E275}" dt="2025-04-10T09:11:53.752" v="856"/>
        <pc:sldMkLst>
          <pc:docMk/>
          <pc:sldMk cId="1744663364" sldId="270"/>
        </pc:sldMkLst>
        <pc:spChg chg="mod">
          <ac:chgData name="Iryna Zhukevych" userId="32b9d8b4c7aa7458" providerId="LiveId" clId="{BF4198FA-9D66-4A86-A31E-3AD780F9E275}" dt="2025-04-09T12:45:26.186" v="32" actId="14100"/>
          <ac:spMkLst>
            <pc:docMk/>
            <pc:sldMk cId="1744663364" sldId="270"/>
            <ac:spMk id="2" creationId="{52FCD66F-F07D-B244-E6FF-FEBEC7FF7FFE}"/>
          </ac:spMkLst>
        </pc:spChg>
        <pc:spChg chg="mod">
          <ac:chgData name="Iryna Zhukevych" userId="32b9d8b4c7aa7458" providerId="LiveId" clId="{BF4198FA-9D66-4A86-A31E-3AD780F9E275}" dt="2025-04-09T12:45:36.418" v="33" actId="14100"/>
          <ac:spMkLst>
            <pc:docMk/>
            <pc:sldMk cId="1744663364" sldId="270"/>
            <ac:spMk id="3" creationId="{8EB0E07A-11EE-A0A5-4A41-C6A18970702A}"/>
          </ac:spMkLst>
        </pc:spChg>
        <pc:spChg chg="add">
          <ac:chgData name="Iryna Zhukevych" userId="32b9d8b4c7aa7458" providerId="LiveId" clId="{BF4198FA-9D66-4A86-A31E-3AD780F9E275}" dt="2025-04-09T12:44:44.981" v="23" actId="26606"/>
          <ac:spMkLst>
            <pc:docMk/>
            <pc:sldMk cId="1744663364" sldId="270"/>
            <ac:spMk id="10" creationId="{04812C46-200A-4DEB-A05E-3ED6C68C2387}"/>
          </ac:spMkLst>
        </pc:spChg>
        <pc:spChg chg="add">
          <ac:chgData name="Iryna Zhukevych" userId="32b9d8b4c7aa7458" providerId="LiveId" clId="{BF4198FA-9D66-4A86-A31E-3AD780F9E275}" dt="2025-04-09T12:44:44.981" v="23" actId="26606"/>
          <ac:spMkLst>
            <pc:docMk/>
            <pc:sldMk cId="1744663364" sldId="270"/>
            <ac:spMk id="12" creationId="{D1EA859B-E555-4109-94F3-6700E046E008}"/>
          </ac:spMkLst>
        </pc:spChg>
        <pc:picChg chg="add mod ord">
          <ac:chgData name="Iryna Zhukevych" userId="32b9d8b4c7aa7458" providerId="LiveId" clId="{BF4198FA-9D66-4A86-A31E-3AD780F9E275}" dt="2025-04-09T12:44:44.981" v="23" actId="26606"/>
          <ac:picMkLst>
            <pc:docMk/>
            <pc:sldMk cId="1744663364" sldId="270"/>
            <ac:picMk id="5" creationId="{A07577D0-F344-7FBE-1E0A-368FE574B901}"/>
          </ac:picMkLst>
        </pc:picChg>
      </pc:sldChg>
      <pc:sldChg chg="add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3483661135" sldId="271"/>
        </pc:sldMkLst>
        <pc:spChg chg="mod">
          <ac:chgData name="Iryna Zhukevych" userId="32b9d8b4c7aa7458" providerId="LiveId" clId="{BF4198FA-9D66-4A86-A31E-3AD780F9E275}" dt="2025-04-10T07:36:54.698" v="206" actId="14100"/>
          <ac:spMkLst>
            <pc:docMk/>
            <pc:sldMk cId="3483661135" sldId="271"/>
            <ac:spMk id="2" creationId="{9AB2D01D-6E74-0DA5-7DED-DF77B324EB28}"/>
          </ac:spMkLst>
        </pc:spChg>
        <pc:spChg chg="mod">
          <ac:chgData name="Iryna Zhukevych" userId="32b9d8b4c7aa7458" providerId="LiveId" clId="{BF4198FA-9D66-4A86-A31E-3AD780F9E275}" dt="2025-04-10T07:36:45.971" v="205" actId="14100"/>
          <ac:spMkLst>
            <pc:docMk/>
            <pc:sldMk cId="3483661135" sldId="271"/>
            <ac:spMk id="3" creationId="{81BE3F17-78DC-FD54-84FB-9E54EE2EED9B}"/>
          </ac:spMkLst>
        </pc:spChg>
        <pc:spChg chg="add">
          <ac:chgData name="Iryna Zhukevych" userId="32b9d8b4c7aa7458" providerId="LiveId" clId="{BF4198FA-9D66-4A86-A31E-3AD780F9E275}" dt="2025-04-10T07:35:44.755" v="192" actId="26606"/>
          <ac:spMkLst>
            <pc:docMk/>
            <pc:sldMk cId="3483661135" sldId="271"/>
            <ac:spMk id="9" creationId="{9F7D5CDA-D291-4307-BF55-1381FED29634}"/>
          </ac:spMkLst>
        </pc:spChg>
        <pc:spChg chg="add">
          <ac:chgData name="Iryna Zhukevych" userId="32b9d8b4c7aa7458" providerId="LiveId" clId="{BF4198FA-9D66-4A86-A31E-3AD780F9E275}" dt="2025-04-10T07:35:44.755" v="192" actId="26606"/>
          <ac:spMkLst>
            <pc:docMk/>
            <pc:sldMk cId="3483661135" sldId="271"/>
            <ac:spMk id="11" creationId="{59B296B9-C5A5-4E4F-9B60-C907B5F1466C}"/>
          </ac:spMkLst>
        </pc:spChg>
        <pc:spChg chg="add">
          <ac:chgData name="Iryna Zhukevych" userId="32b9d8b4c7aa7458" providerId="LiveId" clId="{BF4198FA-9D66-4A86-A31E-3AD780F9E275}" dt="2025-04-10T07:35:44.755" v="192" actId="26606"/>
          <ac:spMkLst>
            <pc:docMk/>
            <pc:sldMk cId="3483661135" sldId="271"/>
            <ac:spMk id="13" creationId="{D0300FD3-5AF1-6305-15FA-9078072672E2}"/>
          </ac:spMkLst>
        </pc:spChg>
        <pc:picChg chg="add">
          <ac:chgData name="Iryna Zhukevych" userId="32b9d8b4c7aa7458" providerId="LiveId" clId="{BF4198FA-9D66-4A86-A31E-3AD780F9E275}" dt="2025-04-10T07:35:44.755" v="192" actId="26606"/>
          <ac:picMkLst>
            <pc:docMk/>
            <pc:sldMk cId="3483661135" sldId="271"/>
            <ac:picMk id="5" creationId="{40FB869E-90FC-EECE-68CD-3E499AA7BE57}"/>
          </ac:picMkLst>
        </pc:picChg>
      </pc:sldChg>
      <pc:sldChg chg="addSp delSp modSp new mod modTransition setBg">
        <pc:chgData name="Iryna Zhukevych" userId="32b9d8b4c7aa7458" providerId="LiveId" clId="{BF4198FA-9D66-4A86-A31E-3AD780F9E275}" dt="2025-04-28T08:37:37.605" v="877" actId="14100"/>
        <pc:sldMkLst>
          <pc:docMk/>
          <pc:sldMk cId="2013611794" sldId="272"/>
        </pc:sldMkLst>
        <pc:spChg chg="mod">
          <ac:chgData name="Iryna Zhukevych" userId="32b9d8b4c7aa7458" providerId="LiveId" clId="{BF4198FA-9D66-4A86-A31E-3AD780F9E275}" dt="2025-04-10T07:28:39.700" v="159" actId="14100"/>
          <ac:spMkLst>
            <pc:docMk/>
            <pc:sldMk cId="2013611794" sldId="272"/>
            <ac:spMk id="2" creationId="{46E104F1-6715-C265-9D16-E7FBDDC8322B}"/>
          </ac:spMkLst>
        </pc:spChg>
        <pc:spChg chg="add">
          <ac:chgData name="Iryna Zhukevych" userId="32b9d8b4c7aa7458" providerId="LiveId" clId="{BF4198FA-9D66-4A86-A31E-3AD780F9E275}" dt="2025-04-10T07:13:54.629" v="117" actId="26606"/>
          <ac:spMkLst>
            <pc:docMk/>
            <pc:sldMk cId="2013611794" sldId="272"/>
            <ac:spMk id="10" creationId="{665DBBEF-238B-476B-96AB-8AAC3224ECEA}"/>
          </ac:spMkLst>
        </pc:spChg>
        <pc:spChg chg="add">
          <ac:chgData name="Iryna Zhukevych" userId="32b9d8b4c7aa7458" providerId="LiveId" clId="{BF4198FA-9D66-4A86-A31E-3AD780F9E275}" dt="2025-04-10T07:13:54.629" v="117" actId="26606"/>
          <ac:spMkLst>
            <pc:docMk/>
            <pc:sldMk cId="2013611794" sldId="272"/>
            <ac:spMk id="12" creationId="{3FCFB1DE-0B7E-48CC-BA90-B2AB0889F9D6}"/>
          </ac:spMkLst>
        </pc:spChg>
        <pc:picChg chg="add mod ord">
          <ac:chgData name="Iryna Zhukevych" userId="32b9d8b4c7aa7458" providerId="LiveId" clId="{BF4198FA-9D66-4A86-A31E-3AD780F9E275}" dt="2025-04-28T08:37:37.605" v="877" actId="14100"/>
          <ac:picMkLst>
            <pc:docMk/>
            <pc:sldMk cId="2013611794" sldId="272"/>
            <ac:picMk id="5" creationId="{04493170-B209-E4F2-0BC1-C1AFEB7F4C5A}"/>
          </ac:picMkLst>
        </pc:picChg>
      </pc:sldChg>
      <pc:sldChg chg="addSp del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3434961936" sldId="273"/>
        </pc:sldMkLst>
        <pc:spChg chg="add mod">
          <ac:chgData name="Iryna Zhukevych" userId="32b9d8b4c7aa7458" providerId="LiveId" clId="{BF4198FA-9D66-4A86-A31E-3AD780F9E275}" dt="2025-04-10T07:27:36.748" v="155" actId="122"/>
          <ac:spMkLst>
            <pc:docMk/>
            <pc:sldMk cId="3434961936" sldId="273"/>
            <ac:spMk id="7" creationId="{EA5B929B-E525-9886-F29F-A9F9F0D85B55}"/>
          </ac:spMkLst>
        </pc:spChg>
        <pc:spChg chg="add">
          <ac:chgData name="Iryna Zhukevych" userId="32b9d8b4c7aa7458" providerId="LiveId" clId="{BF4198FA-9D66-4A86-A31E-3AD780F9E275}" dt="2025-04-10T07:23:42.819" v="146" actId="26606"/>
          <ac:spMkLst>
            <pc:docMk/>
            <pc:sldMk cId="3434961936" sldId="273"/>
            <ac:spMk id="21" creationId="{0E3596DD-156A-473E-9BB3-C6A29F7574E9}"/>
          </ac:spMkLst>
        </pc:spChg>
        <pc:spChg chg="add">
          <ac:chgData name="Iryna Zhukevych" userId="32b9d8b4c7aa7458" providerId="LiveId" clId="{BF4198FA-9D66-4A86-A31E-3AD780F9E275}" dt="2025-04-10T07:23:42.819" v="146" actId="26606"/>
          <ac:spMkLst>
            <pc:docMk/>
            <pc:sldMk cId="3434961936" sldId="273"/>
            <ac:spMk id="23" creationId="{2C46C4D6-C474-4E92-B52E-944C1118F7B6}"/>
          </ac:spMkLst>
        </pc:spChg>
        <pc:picChg chg="add mod ord">
          <ac:chgData name="Iryna Zhukevych" userId="32b9d8b4c7aa7458" providerId="LiveId" clId="{BF4198FA-9D66-4A86-A31E-3AD780F9E275}" dt="2025-04-10T07:23:55.354" v="150" actId="14100"/>
          <ac:picMkLst>
            <pc:docMk/>
            <pc:sldMk cId="3434961936" sldId="273"/>
            <ac:picMk id="5" creationId="{0F529216-BA85-7002-F4BE-1A9363FA563F}"/>
          </ac:picMkLst>
        </pc:picChg>
      </pc:sldChg>
      <pc:sldChg chg="addSp del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2140193270" sldId="274"/>
        </pc:sldMkLst>
        <pc:picChg chg="add mod ord">
          <ac:chgData name="Iryna Zhukevych" userId="32b9d8b4c7aa7458" providerId="LiveId" clId="{BF4198FA-9D66-4A86-A31E-3AD780F9E275}" dt="2025-04-10T07:31:50.643" v="172" actId="14100"/>
          <ac:picMkLst>
            <pc:docMk/>
            <pc:sldMk cId="2140193270" sldId="274"/>
            <ac:picMk id="5" creationId="{7974FF99-19B1-5F30-5762-16E5838B02A4}"/>
          </ac:picMkLst>
        </pc:picChg>
      </pc:sldChg>
      <pc:sldChg chg="addSp del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164639189" sldId="275"/>
        </pc:sldMkLst>
        <pc:spChg chg="add mod">
          <ac:chgData name="Iryna Zhukevych" userId="32b9d8b4c7aa7458" providerId="LiveId" clId="{BF4198FA-9D66-4A86-A31E-3AD780F9E275}" dt="2025-04-10T08:57:50.358" v="699" actId="1076"/>
          <ac:spMkLst>
            <pc:docMk/>
            <pc:sldMk cId="164639189" sldId="275"/>
            <ac:spMk id="8" creationId="{0F70C053-B61A-0D53-CDDE-5F0E4B3EBBD2}"/>
          </ac:spMkLst>
        </pc:spChg>
        <pc:picChg chg="add mod ord">
          <ac:chgData name="Iryna Zhukevych" userId="32b9d8b4c7aa7458" providerId="LiveId" clId="{BF4198FA-9D66-4A86-A31E-3AD780F9E275}" dt="2025-04-10T07:35:33.556" v="191" actId="14100"/>
          <ac:picMkLst>
            <pc:docMk/>
            <pc:sldMk cId="164639189" sldId="275"/>
            <ac:picMk id="5" creationId="{2BEB6EFB-9A70-6B71-C827-51FB59DBB777}"/>
          </ac:picMkLst>
        </pc:picChg>
        <pc:picChg chg="add mod">
          <ac:chgData name="Iryna Zhukevych" userId="32b9d8b4c7aa7458" providerId="LiveId" clId="{BF4198FA-9D66-4A86-A31E-3AD780F9E275}" dt="2025-04-10T07:35:21.491" v="187" actId="14100"/>
          <ac:picMkLst>
            <pc:docMk/>
            <pc:sldMk cId="164639189" sldId="275"/>
            <ac:picMk id="7" creationId="{999AAC51-15DD-9E54-D807-C6FD8F80CACF}"/>
          </ac:picMkLst>
        </pc:picChg>
      </pc:sldChg>
      <pc:sldChg chg="addSp delSp modSp new mod modTransition setBg modClrScheme chgLayout">
        <pc:chgData name="Iryna Zhukevych" userId="32b9d8b4c7aa7458" providerId="LiveId" clId="{BF4198FA-9D66-4A86-A31E-3AD780F9E275}" dt="2025-04-10T09:11:53.752" v="856"/>
        <pc:sldMkLst>
          <pc:docMk/>
          <pc:sldMk cId="2897654851" sldId="276"/>
        </pc:sldMkLst>
      </pc:sldChg>
      <pc:sldChg chg="addSp delSp modSp new mod modTransition setBg modClrScheme setClrOvrMap chgLayout">
        <pc:chgData name="Iryna Zhukevych" userId="32b9d8b4c7aa7458" providerId="LiveId" clId="{BF4198FA-9D66-4A86-A31E-3AD780F9E275}" dt="2025-04-14T07:13:44.280" v="860" actId="14100"/>
        <pc:sldMkLst>
          <pc:docMk/>
          <pc:sldMk cId="1996444515" sldId="277"/>
        </pc:sldMkLst>
        <pc:spChg chg="mod ord">
          <ac:chgData name="Iryna Zhukevych" userId="32b9d8b4c7aa7458" providerId="LiveId" clId="{BF4198FA-9D66-4A86-A31E-3AD780F9E275}" dt="2025-04-14T07:13:39.645" v="859" actId="113"/>
          <ac:spMkLst>
            <pc:docMk/>
            <pc:sldMk cId="1996444515" sldId="277"/>
            <ac:spMk id="2" creationId="{B6843FC8-B58F-1753-1E52-A624597DEDC5}"/>
          </ac:spMkLst>
        </pc:spChg>
        <pc:spChg chg="add mod ord">
          <ac:chgData name="Iryna Zhukevych" userId="32b9d8b4c7aa7458" providerId="LiveId" clId="{BF4198FA-9D66-4A86-A31E-3AD780F9E275}" dt="2025-04-14T07:13:44.280" v="860" actId="14100"/>
          <ac:spMkLst>
            <pc:docMk/>
            <pc:sldMk cId="1996444515" sldId="277"/>
            <ac:spMk id="4" creationId="{B6D2611A-A730-5DF5-FFC2-CB0BE2D6AAAC}"/>
          </ac:spMkLst>
        </pc:spChg>
        <pc:spChg chg="add del mod ord">
          <ac:chgData name="Iryna Zhukevych" userId="32b9d8b4c7aa7458" providerId="LiveId" clId="{BF4198FA-9D66-4A86-A31E-3AD780F9E275}" dt="2025-04-10T08:26:13.944" v="566" actId="14100"/>
          <ac:spMkLst>
            <pc:docMk/>
            <pc:sldMk cId="1996444515" sldId="277"/>
            <ac:spMk id="5" creationId="{447A9D11-922B-6C6C-A09E-8A399A756955}"/>
          </ac:spMkLst>
        </pc:spChg>
        <pc:spChg chg="add">
          <ac:chgData name="Iryna Zhukevych" userId="32b9d8b4c7aa7458" providerId="LiveId" clId="{BF4198FA-9D66-4A86-A31E-3AD780F9E275}" dt="2025-04-10T08:25:17.155" v="553" actId="26606"/>
          <ac:spMkLst>
            <pc:docMk/>
            <pc:sldMk cId="1996444515" sldId="277"/>
            <ac:spMk id="10" creationId="{10F24D38-B79E-44B4-830E-043F45D96DC2}"/>
          </ac:spMkLst>
        </pc:spChg>
        <pc:cxnChg chg="add">
          <ac:chgData name="Iryna Zhukevych" userId="32b9d8b4c7aa7458" providerId="LiveId" clId="{BF4198FA-9D66-4A86-A31E-3AD780F9E275}" dt="2025-04-10T08:25:17.155" v="553" actId="26606"/>
          <ac:cxnSpMkLst>
            <pc:docMk/>
            <pc:sldMk cId="1996444515" sldId="277"/>
            <ac:cxnSpMk id="12" creationId="{FC469874-256B-45B3-A79C-7591B4BA1ECC}"/>
          </ac:cxnSpMkLst>
        </pc:cxnChg>
      </pc:sldChg>
      <pc:sldChg chg="addSp delSp modSp new mod ord modTransition setBg modClrScheme chgLayout">
        <pc:chgData name="Iryna Zhukevych" userId="32b9d8b4c7aa7458" providerId="LiveId" clId="{BF4198FA-9D66-4A86-A31E-3AD780F9E275}" dt="2025-04-10T09:11:53.752" v="856"/>
        <pc:sldMkLst>
          <pc:docMk/>
          <pc:sldMk cId="415872025" sldId="278"/>
        </pc:sldMkLst>
        <pc:spChg chg="mod ord">
          <ac:chgData name="Iryna Zhukevych" userId="32b9d8b4c7aa7458" providerId="LiveId" clId="{BF4198FA-9D66-4A86-A31E-3AD780F9E275}" dt="2025-04-10T08:43:34.096" v="589" actId="14100"/>
          <ac:spMkLst>
            <pc:docMk/>
            <pc:sldMk cId="415872025" sldId="278"/>
            <ac:spMk id="2" creationId="{BFF59E90-CF6C-1BDE-A379-93F0DD729071}"/>
          </ac:spMkLst>
        </pc:spChg>
        <pc:spChg chg="add mod ord">
          <ac:chgData name="Iryna Zhukevych" userId="32b9d8b4c7aa7458" providerId="LiveId" clId="{BF4198FA-9D66-4A86-A31E-3AD780F9E275}" dt="2025-04-10T08:43:52.160" v="594" actId="122"/>
          <ac:spMkLst>
            <pc:docMk/>
            <pc:sldMk cId="415872025" sldId="278"/>
            <ac:spMk id="5" creationId="{A9EA65A2-2BDF-B183-C7B6-42D71D8E1BFF}"/>
          </ac:spMkLst>
        </pc:spChg>
        <pc:spChg chg="add">
          <ac:chgData name="Iryna Zhukevych" userId="32b9d8b4c7aa7458" providerId="LiveId" clId="{BF4198FA-9D66-4A86-A31E-3AD780F9E275}" dt="2025-04-10T08:43:23.535" v="587" actId="26606"/>
          <ac:spMkLst>
            <pc:docMk/>
            <pc:sldMk cId="415872025" sldId="278"/>
            <ac:spMk id="18" creationId="{04812C46-200A-4DEB-A05E-3ED6C68C2387}"/>
          </ac:spMkLst>
        </pc:spChg>
        <pc:spChg chg="add">
          <ac:chgData name="Iryna Zhukevych" userId="32b9d8b4c7aa7458" providerId="LiveId" clId="{BF4198FA-9D66-4A86-A31E-3AD780F9E275}" dt="2025-04-10T08:43:23.535" v="587" actId="26606"/>
          <ac:spMkLst>
            <pc:docMk/>
            <pc:sldMk cId="415872025" sldId="278"/>
            <ac:spMk id="20" creationId="{D1EA859B-E555-4109-94F3-6700E046E008}"/>
          </ac:spMkLst>
        </pc:spChg>
        <pc:picChg chg="add mod ord">
          <ac:chgData name="Iryna Zhukevych" userId="32b9d8b4c7aa7458" providerId="LiveId" clId="{BF4198FA-9D66-4A86-A31E-3AD780F9E275}" dt="2025-04-10T08:43:23.535" v="587" actId="26606"/>
          <ac:picMkLst>
            <pc:docMk/>
            <pc:sldMk cId="415872025" sldId="278"/>
            <ac:picMk id="7" creationId="{2F4CA37C-83A5-248D-8824-609B5EAF528D}"/>
          </ac:picMkLst>
        </pc:picChg>
      </pc:sldChg>
      <pc:sldChg chg="addSp modSp add del mod setBg modAnim">
        <pc:chgData name="Iryna Zhukevych" userId="32b9d8b4c7aa7458" providerId="LiveId" clId="{BF4198FA-9D66-4A86-A31E-3AD780F9E275}" dt="2025-04-10T07:52:28.698" v="449" actId="2696"/>
        <pc:sldMkLst>
          <pc:docMk/>
          <pc:sldMk cId="922882182" sldId="278"/>
        </pc:sldMkLst>
      </pc:sldChg>
      <pc:sldChg chg="addSp del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1621034902" sldId="279"/>
        </pc:sldMkLst>
        <pc:spChg chg="mod">
          <ac:chgData name="Iryna Zhukevych" userId="32b9d8b4c7aa7458" providerId="LiveId" clId="{BF4198FA-9D66-4A86-A31E-3AD780F9E275}" dt="2025-04-10T08:48:50.608" v="628" actId="113"/>
          <ac:spMkLst>
            <pc:docMk/>
            <pc:sldMk cId="1621034902" sldId="279"/>
            <ac:spMk id="2" creationId="{5965C9A3-3F8F-4CA5-E077-9E2B118BDE52}"/>
          </ac:spMkLst>
        </pc:spChg>
        <pc:spChg chg="mod">
          <ac:chgData name="Iryna Zhukevych" userId="32b9d8b4c7aa7458" providerId="LiveId" clId="{BF4198FA-9D66-4A86-A31E-3AD780F9E275}" dt="2025-04-10T08:48:30.744" v="621" actId="14100"/>
          <ac:spMkLst>
            <pc:docMk/>
            <pc:sldMk cId="1621034902" sldId="279"/>
            <ac:spMk id="3" creationId="{66F82EFF-B4EA-F9B8-2946-4AFD2746884D}"/>
          </ac:spMkLst>
        </pc:spChg>
        <pc:spChg chg="add mod">
          <ac:chgData name="Iryna Zhukevych" userId="32b9d8b4c7aa7458" providerId="LiveId" clId="{BF4198FA-9D66-4A86-A31E-3AD780F9E275}" dt="2025-04-10T08:48:01.852" v="614" actId="26606"/>
          <ac:spMkLst>
            <pc:docMk/>
            <pc:sldMk cId="1621034902" sldId="279"/>
            <ac:spMk id="7" creationId="{EE182197-004F-A8E1-C0FC-B7C7BA2F60FE}"/>
          </ac:spMkLst>
        </pc:spChg>
        <pc:spChg chg="add">
          <ac:chgData name="Iryna Zhukevych" userId="32b9d8b4c7aa7458" providerId="LiveId" clId="{BF4198FA-9D66-4A86-A31E-3AD780F9E275}" dt="2025-04-10T08:48:01.852" v="614" actId="26606"/>
          <ac:spMkLst>
            <pc:docMk/>
            <pc:sldMk cId="1621034902" sldId="279"/>
            <ac:spMk id="12" creationId="{04812C46-200A-4DEB-A05E-3ED6C68C2387}"/>
          </ac:spMkLst>
        </pc:spChg>
        <pc:spChg chg="add">
          <ac:chgData name="Iryna Zhukevych" userId="32b9d8b4c7aa7458" providerId="LiveId" clId="{BF4198FA-9D66-4A86-A31E-3AD780F9E275}" dt="2025-04-10T08:48:01.852" v="614" actId="26606"/>
          <ac:spMkLst>
            <pc:docMk/>
            <pc:sldMk cId="1621034902" sldId="279"/>
            <ac:spMk id="14" creationId="{D1EA859B-E555-4109-94F3-6700E046E008}"/>
          </ac:spMkLst>
        </pc:spChg>
        <pc:picChg chg="add mod ord">
          <ac:chgData name="Iryna Zhukevych" userId="32b9d8b4c7aa7458" providerId="LiveId" clId="{BF4198FA-9D66-4A86-A31E-3AD780F9E275}" dt="2025-04-10T08:48:43.264" v="626" actId="1076"/>
          <ac:picMkLst>
            <pc:docMk/>
            <pc:sldMk cId="1621034902" sldId="279"/>
            <ac:picMk id="6" creationId="{8899BA97-99B1-3517-77DB-33EF4E9709FF}"/>
          </ac:picMkLst>
        </pc:picChg>
      </pc:sldChg>
      <pc:sldChg chg="addSp modSp add del mod setBg modAnim">
        <pc:chgData name="Iryna Zhukevych" userId="32b9d8b4c7aa7458" providerId="LiveId" clId="{BF4198FA-9D66-4A86-A31E-3AD780F9E275}" dt="2025-04-10T07:52:25.495" v="440" actId="2696"/>
        <pc:sldMkLst>
          <pc:docMk/>
          <pc:sldMk cId="2436565599" sldId="279"/>
        </pc:sldMkLst>
      </pc:sldChg>
      <pc:sldChg chg="addSp modSp add del mod setBg modAnim">
        <pc:chgData name="Iryna Zhukevych" userId="32b9d8b4c7aa7458" providerId="LiveId" clId="{BF4198FA-9D66-4A86-A31E-3AD780F9E275}" dt="2025-04-10T07:52:22.863" v="439" actId="2696"/>
        <pc:sldMkLst>
          <pc:docMk/>
          <pc:sldMk cId="785860202" sldId="280"/>
        </pc:sldMkLst>
      </pc:sldChg>
      <pc:sldChg chg="addSp delSp modSp new mod modTransition">
        <pc:chgData name="Iryna Zhukevych" userId="32b9d8b4c7aa7458" providerId="LiveId" clId="{BF4198FA-9D66-4A86-A31E-3AD780F9E275}" dt="2025-04-10T09:11:53.752" v="856"/>
        <pc:sldMkLst>
          <pc:docMk/>
          <pc:sldMk cId="1449617255" sldId="280"/>
        </pc:sldMkLst>
        <pc:spChg chg="mod">
          <ac:chgData name="Iryna Zhukevych" userId="32b9d8b4c7aa7458" providerId="LiveId" clId="{BF4198FA-9D66-4A86-A31E-3AD780F9E275}" dt="2025-04-10T08:57:15.247" v="696" actId="122"/>
          <ac:spMkLst>
            <pc:docMk/>
            <pc:sldMk cId="1449617255" sldId="280"/>
            <ac:spMk id="2" creationId="{2BB28B51-7681-2C3A-7C68-B1BC4BE94C9A}"/>
          </ac:spMkLst>
        </pc:spChg>
        <pc:spChg chg="mod">
          <ac:chgData name="Iryna Zhukevych" userId="32b9d8b4c7aa7458" providerId="LiveId" clId="{BF4198FA-9D66-4A86-A31E-3AD780F9E275}" dt="2025-04-10T08:56:55.909" v="692" actId="14100"/>
          <ac:spMkLst>
            <pc:docMk/>
            <pc:sldMk cId="1449617255" sldId="280"/>
            <ac:spMk id="3" creationId="{2A7329AB-0DAA-A638-D142-DFE8BA43B30F}"/>
          </ac:spMkLst>
        </pc:spChg>
        <pc:spChg chg="mod">
          <ac:chgData name="Iryna Zhukevych" userId="32b9d8b4c7aa7458" providerId="LiveId" clId="{BF4198FA-9D66-4A86-A31E-3AD780F9E275}" dt="2025-04-10T08:56:22.310" v="687" actId="14100"/>
          <ac:spMkLst>
            <pc:docMk/>
            <pc:sldMk cId="1449617255" sldId="280"/>
            <ac:spMk id="4" creationId="{B3FED30C-28C7-8CA8-923B-49196311F050}"/>
          </ac:spMkLst>
        </pc:spChg>
        <pc:picChg chg="add mod">
          <ac:chgData name="Iryna Zhukevych" userId="32b9d8b4c7aa7458" providerId="LiveId" clId="{BF4198FA-9D66-4A86-A31E-3AD780F9E275}" dt="2025-04-10T08:57:01.775" v="693" actId="1076"/>
          <ac:picMkLst>
            <pc:docMk/>
            <pc:sldMk cId="1449617255" sldId="280"/>
            <ac:picMk id="8" creationId="{FD00A3A0-1CE1-76E4-5945-AE117255F50C}"/>
          </ac:picMkLst>
        </pc:picChg>
      </pc:sldChg>
      <pc:sldChg chg="add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490095587" sldId="281"/>
        </pc:sldMkLst>
        <pc:spChg chg="mod">
          <ac:chgData name="Iryna Zhukevych" userId="32b9d8b4c7aa7458" providerId="LiveId" clId="{BF4198FA-9D66-4A86-A31E-3AD780F9E275}" dt="2025-04-10T09:05:33.307" v="736" actId="14100"/>
          <ac:spMkLst>
            <pc:docMk/>
            <pc:sldMk cId="490095587" sldId="281"/>
            <ac:spMk id="2" creationId="{C5AC746E-C47B-340F-042B-73D5854EBFAD}"/>
          </ac:spMkLst>
        </pc:spChg>
        <pc:spChg chg="mod">
          <ac:chgData name="Iryna Zhukevych" userId="32b9d8b4c7aa7458" providerId="LiveId" clId="{BF4198FA-9D66-4A86-A31E-3AD780F9E275}" dt="2025-04-10T09:05:18.254" v="733" actId="27636"/>
          <ac:spMkLst>
            <pc:docMk/>
            <pc:sldMk cId="490095587" sldId="281"/>
            <ac:spMk id="3" creationId="{3859DA83-B1C4-13C7-3AC3-798F0A95578B}"/>
          </ac:spMkLst>
        </pc:spChg>
        <pc:spChg chg="add">
          <ac:chgData name="Iryna Zhukevych" userId="32b9d8b4c7aa7458" providerId="LiveId" clId="{BF4198FA-9D66-4A86-A31E-3AD780F9E275}" dt="2025-04-10T09:04:44.984" v="722" actId="26606"/>
          <ac:spMkLst>
            <pc:docMk/>
            <pc:sldMk cId="490095587" sldId="281"/>
            <ac:spMk id="8" creationId="{1B15ED52-F352-441B-82BF-E0EA34836D08}"/>
          </ac:spMkLst>
        </pc:spChg>
        <pc:spChg chg="add">
          <ac:chgData name="Iryna Zhukevych" userId="32b9d8b4c7aa7458" providerId="LiveId" clId="{BF4198FA-9D66-4A86-A31E-3AD780F9E275}" dt="2025-04-10T09:04:44.984" v="722" actId="26606"/>
          <ac:spMkLst>
            <pc:docMk/>
            <pc:sldMk cId="490095587" sldId="281"/>
            <ac:spMk id="10" creationId="{3B2E3793-BFE6-45A2-9B7B-E18844431C99}"/>
          </ac:spMkLst>
        </pc:spChg>
        <pc:spChg chg="add">
          <ac:chgData name="Iryna Zhukevych" userId="32b9d8b4c7aa7458" providerId="LiveId" clId="{BF4198FA-9D66-4A86-A31E-3AD780F9E275}" dt="2025-04-10T09:04:44.984" v="722" actId="26606"/>
          <ac:spMkLst>
            <pc:docMk/>
            <pc:sldMk cId="490095587" sldId="281"/>
            <ac:spMk id="12" creationId="{BC4C4868-CB8F-4AF9-9CDB-8108F2C19B67}"/>
          </ac:spMkLst>
        </pc:spChg>
        <pc:spChg chg="add">
          <ac:chgData name="Iryna Zhukevych" userId="32b9d8b4c7aa7458" providerId="LiveId" clId="{BF4198FA-9D66-4A86-A31E-3AD780F9E275}" dt="2025-04-10T09:04:44.984" v="722" actId="26606"/>
          <ac:spMkLst>
            <pc:docMk/>
            <pc:sldMk cId="490095587" sldId="281"/>
            <ac:spMk id="14" creationId="{375E0459-6403-40CD-989D-56A4407CA12E}"/>
          </ac:spMkLst>
        </pc:spChg>
        <pc:spChg chg="add">
          <ac:chgData name="Iryna Zhukevych" userId="32b9d8b4c7aa7458" providerId="LiveId" clId="{BF4198FA-9D66-4A86-A31E-3AD780F9E275}" dt="2025-04-10T09:04:44.984" v="722" actId="26606"/>
          <ac:spMkLst>
            <pc:docMk/>
            <pc:sldMk cId="490095587" sldId="281"/>
            <ac:spMk id="16" creationId="{53E5B1A8-3AC9-4BD1-9BBC-78CA94F2D1BA}"/>
          </ac:spMkLst>
        </pc:spChg>
      </pc:sldChg>
      <pc:sldChg chg="addSp modSp add del mod setBg modAnim">
        <pc:chgData name="Iryna Zhukevych" userId="32b9d8b4c7aa7458" providerId="LiveId" clId="{BF4198FA-9D66-4A86-A31E-3AD780F9E275}" dt="2025-04-10T07:52:20.309" v="438" actId="2696"/>
        <pc:sldMkLst>
          <pc:docMk/>
          <pc:sldMk cId="3271175635" sldId="281"/>
        </pc:sldMkLst>
      </pc:sldChg>
      <pc:sldChg chg="addSp del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479466135" sldId="282"/>
        </pc:sldMkLst>
        <pc:spChg chg="add">
          <ac:chgData name="Iryna Zhukevych" userId="32b9d8b4c7aa7458" providerId="LiveId" clId="{BF4198FA-9D66-4A86-A31E-3AD780F9E275}" dt="2025-04-10T09:04:39.484" v="721" actId="26606"/>
          <ac:spMkLst>
            <pc:docMk/>
            <pc:sldMk cId="479466135" sldId="282"/>
            <ac:spMk id="10" creationId="{AB8C311F-7253-4AED-9701-7FC0708C41C7}"/>
          </ac:spMkLst>
        </pc:spChg>
        <pc:spChg chg="add">
          <ac:chgData name="Iryna Zhukevych" userId="32b9d8b4c7aa7458" providerId="LiveId" clId="{BF4198FA-9D66-4A86-A31E-3AD780F9E275}" dt="2025-04-10T09:04:39.484" v="721" actId="26606"/>
          <ac:spMkLst>
            <pc:docMk/>
            <pc:sldMk cId="479466135" sldId="282"/>
            <ac:spMk id="12" creationId="{E2384209-CB15-4CDF-9D31-C44FD9A3F20D}"/>
          </ac:spMkLst>
        </pc:spChg>
        <pc:spChg chg="add">
          <ac:chgData name="Iryna Zhukevych" userId="32b9d8b4c7aa7458" providerId="LiveId" clId="{BF4198FA-9D66-4A86-A31E-3AD780F9E275}" dt="2025-04-10T09:04:39.484" v="721" actId="26606"/>
          <ac:spMkLst>
            <pc:docMk/>
            <pc:sldMk cId="479466135" sldId="282"/>
            <ac:spMk id="14" creationId="{2633B3B5-CC90-43F0-8714-D31D1F3F0209}"/>
          </ac:spMkLst>
        </pc:spChg>
        <pc:spChg chg="add">
          <ac:chgData name="Iryna Zhukevych" userId="32b9d8b4c7aa7458" providerId="LiveId" clId="{BF4198FA-9D66-4A86-A31E-3AD780F9E275}" dt="2025-04-10T09:04:39.484" v="721" actId="26606"/>
          <ac:spMkLst>
            <pc:docMk/>
            <pc:sldMk cId="479466135" sldId="282"/>
            <ac:spMk id="16" creationId="{A8D57A06-A426-446D-B02C-A2DC6B62E45E}"/>
          </ac:spMkLst>
        </pc:spChg>
        <pc:picChg chg="add mod ord">
          <ac:chgData name="Iryna Zhukevych" userId="32b9d8b4c7aa7458" providerId="LiveId" clId="{BF4198FA-9D66-4A86-A31E-3AD780F9E275}" dt="2025-04-10T09:04:39.484" v="721" actId="26606"/>
          <ac:picMkLst>
            <pc:docMk/>
            <pc:sldMk cId="479466135" sldId="282"/>
            <ac:picMk id="5" creationId="{9509772F-4A70-55BF-98C2-8924ECDDCC0E}"/>
          </ac:picMkLst>
        </pc:picChg>
      </pc:sldChg>
      <pc:sldChg chg="addSp del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3476918140" sldId="283"/>
        </pc:sldMkLst>
        <pc:spChg chg="add">
          <ac:chgData name="Iryna Zhukevych" userId="32b9d8b4c7aa7458" providerId="LiveId" clId="{BF4198FA-9D66-4A86-A31E-3AD780F9E275}" dt="2025-04-10T09:02:58.843" v="713" actId="26606"/>
          <ac:spMkLst>
            <pc:docMk/>
            <pc:sldMk cId="3476918140" sldId="283"/>
            <ac:spMk id="10" creationId="{32BC26D8-82FB-445E-AA49-62A77D7C1EE0}"/>
          </ac:spMkLst>
        </pc:spChg>
        <pc:spChg chg="add">
          <ac:chgData name="Iryna Zhukevych" userId="32b9d8b4c7aa7458" providerId="LiveId" clId="{BF4198FA-9D66-4A86-A31E-3AD780F9E275}" dt="2025-04-10T09:02:58.843" v="713" actId="26606"/>
          <ac:spMkLst>
            <pc:docMk/>
            <pc:sldMk cId="3476918140" sldId="283"/>
            <ac:spMk id="12" creationId="{CB44330D-EA18-4254-AA95-EB49948539B8}"/>
          </ac:spMkLst>
        </pc:spChg>
        <pc:picChg chg="add mod ord">
          <ac:chgData name="Iryna Zhukevych" userId="32b9d8b4c7aa7458" providerId="LiveId" clId="{BF4198FA-9D66-4A86-A31E-3AD780F9E275}" dt="2025-04-10T09:03:08.650" v="717" actId="14100"/>
          <ac:picMkLst>
            <pc:docMk/>
            <pc:sldMk cId="3476918140" sldId="283"/>
            <ac:picMk id="5" creationId="{69DE37D0-44F0-D2FE-6E09-D87504871C85}"/>
          </ac:picMkLst>
        </pc:picChg>
      </pc:sldChg>
      <pc:sldChg chg="new del">
        <pc:chgData name="Iryna Zhukevych" userId="32b9d8b4c7aa7458" providerId="LiveId" clId="{BF4198FA-9D66-4A86-A31E-3AD780F9E275}" dt="2025-04-10T09:09:47.070" v="794" actId="2696"/>
        <pc:sldMkLst>
          <pc:docMk/>
          <pc:sldMk cId="1944374560" sldId="284"/>
        </pc:sldMkLst>
      </pc:sldChg>
      <pc:sldChg chg="addSp modSp new mod modTransition setBg">
        <pc:chgData name="Iryna Zhukevych" userId="32b9d8b4c7aa7458" providerId="LiveId" clId="{BF4198FA-9D66-4A86-A31E-3AD780F9E275}" dt="2025-04-10T09:11:53.752" v="856"/>
        <pc:sldMkLst>
          <pc:docMk/>
          <pc:sldMk cId="237436467" sldId="285"/>
        </pc:sldMkLst>
        <pc:spChg chg="mod">
          <ac:chgData name="Iryna Zhukevych" userId="32b9d8b4c7aa7458" providerId="LiveId" clId="{BF4198FA-9D66-4A86-A31E-3AD780F9E275}" dt="2025-04-10T09:08:58.455" v="788" actId="122"/>
          <ac:spMkLst>
            <pc:docMk/>
            <pc:sldMk cId="237436467" sldId="285"/>
            <ac:spMk id="2" creationId="{F9085072-ECB1-916E-D1AF-CD10E6D0E063}"/>
          </ac:spMkLst>
        </pc:spChg>
        <pc:spChg chg="mod">
          <ac:chgData name="Iryna Zhukevych" userId="32b9d8b4c7aa7458" providerId="LiveId" clId="{BF4198FA-9D66-4A86-A31E-3AD780F9E275}" dt="2025-04-10T09:09:16.256" v="792" actId="255"/>
          <ac:spMkLst>
            <pc:docMk/>
            <pc:sldMk cId="237436467" sldId="285"/>
            <ac:spMk id="3" creationId="{AD6DC5A3-8CBD-6D96-53F1-1CC14BFE5F86}"/>
          </ac:spMkLst>
        </pc:spChg>
        <pc:spChg chg="add mod">
          <ac:chgData name="Iryna Zhukevych" userId="32b9d8b4c7aa7458" providerId="LiveId" clId="{BF4198FA-9D66-4A86-A31E-3AD780F9E275}" dt="2025-04-10T09:09:37.145" v="793" actId="1076"/>
          <ac:spMkLst>
            <pc:docMk/>
            <pc:sldMk cId="237436467" sldId="285"/>
            <ac:spMk id="6" creationId="{2FB40A6C-8946-5BA8-10BE-1DB2CDF8EBAF}"/>
          </ac:spMkLst>
        </pc:spChg>
        <pc:spChg chg="add">
          <ac:chgData name="Iryna Zhukevych" userId="32b9d8b4c7aa7458" providerId="LiveId" clId="{BF4198FA-9D66-4A86-A31E-3AD780F9E275}" dt="2025-04-10T09:08:25.490" v="781" actId="26606"/>
          <ac:spMkLst>
            <pc:docMk/>
            <pc:sldMk cId="237436467" sldId="285"/>
            <ac:spMk id="11" creationId="{04812C46-200A-4DEB-A05E-3ED6C68C2387}"/>
          </ac:spMkLst>
        </pc:spChg>
        <pc:spChg chg="add">
          <ac:chgData name="Iryna Zhukevych" userId="32b9d8b4c7aa7458" providerId="LiveId" clId="{BF4198FA-9D66-4A86-A31E-3AD780F9E275}" dt="2025-04-10T09:08:25.490" v="781" actId="26606"/>
          <ac:spMkLst>
            <pc:docMk/>
            <pc:sldMk cId="237436467" sldId="285"/>
            <ac:spMk id="13" creationId="{D1EA859B-E555-4109-94F3-6700E046E008}"/>
          </ac:spMkLst>
        </pc:spChg>
        <pc:picChg chg="add mod ord">
          <ac:chgData name="Iryna Zhukevych" userId="32b9d8b4c7aa7458" providerId="LiveId" clId="{BF4198FA-9D66-4A86-A31E-3AD780F9E275}" dt="2025-04-10T09:08:25.490" v="781" actId="26606"/>
          <ac:picMkLst>
            <pc:docMk/>
            <pc:sldMk cId="237436467" sldId="285"/>
            <ac:picMk id="5" creationId="{A66FF577-9D28-6A29-5068-1F580323B541}"/>
          </ac:picMkLst>
        </pc:picChg>
      </pc:sldChg>
      <pc:sldChg chg="addSp delSp modSp new mod setBg">
        <pc:chgData name="Iryna Zhukevych" userId="32b9d8b4c7aa7458" providerId="LiveId" clId="{BF4198FA-9D66-4A86-A31E-3AD780F9E275}" dt="2025-04-14T07:20:20.533" v="875" actId="14100"/>
        <pc:sldMkLst>
          <pc:docMk/>
          <pc:sldMk cId="2458459582" sldId="286"/>
        </pc:sldMkLst>
        <pc:spChg chg="mod ord">
          <ac:chgData name="Iryna Zhukevych" userId="32b9d8b4c7aa7458" providerId="LiveId" clId="{BF4198FA-9D66-4A86-A31E-3AD780F9E275}" dt="2025-04-14T07:20:20.533" v="875" actId="14100"/>
          <ac:spMkLst>
            <pc:docMk/>
            <pc:sldMk cId="2458459582" sldId="286"/>
            <ac:spMk id="3" creationId="{DC8CF26B-01C1-A9D3-391C-86509775FC59}"/>
          </ac:spMkLst>
        </pc:spChg>
        <pc:spChg chg="add mod">
          <ac:chgData name="Iryna Zhukevych" userId="32b9d8b4c7aa7458" providerId="LiveId" clId="{BF4198FA-9D66-4A86-A31E-3AD780F9E275}" dt="2025-04-14T07:19:54.368" v="868" actId="26606"/>
          <ac:spMkLst>
            <pc:docMk/>
            <pc:sldMk cId="2458459582" sldId="286"/>
            <ac:spMk id="6" creationId="{C9B8A908-6BED-F753-FF7A-F55D853CFE24}"/>
          </ac:spMkLst>
        </pc:spChg>
        <pc:spChg chg="add">
          <ac:chgData name="Iryna Zhukevych" userId="32b9d8b4c7aa7458" providerId="LiveId" clId="{BF4198FA-9D66-4A86-A31E-3AD780F9E275}" dt="2025-04-14T07:19:54.368" v="868" actId="26606"/>
          <ac:spMkLst>
            <pc:docMk/>
            <pc:sldMk cId="2458459582" sldId="286"/>
            <ac:spMk id="11" creationId="{04812C46-200A-4DEB-A05E-3ED6C68C2387}"/>
          </ac:spMkLst>
        </pc:spChg>
        <pc:spChg chg="add">
          <ac:chgData name="Iryna Zhukevych" userId="32b9d8b4c7aa7458" providerId="LiveId" clId="{BF4198FA-9D66-4A86-A31E-3AD780F9E275}" dt="2025-04-14T07:19:54.368" v="868" actId="26606"/>
          <ac:spMkLst>
            <pc:docMk/>
            <pc:sldMk cId="2458459582" sldId="286"/>
            <ac:spMk id="13" creationId="{D1EA859B-E555-4109-94F3-6700E046E008}"/>
          </ac:spMkLst>
        </pc:spChg>
        <pc:picChg chg="add mod">
          <ac:chgData name="Iryna Zhukevych" userId="32b9d8b4c7aa7458" providerId="LiveId" clId="{BF4198FA-9D66-4A86-A31E-3AD780F9E275}" dt="2025-04-14T07:19:54.368" v="868" actId="26606"/>
          <ac:picMkLst>
            <pc:docMk/>
            <pc:sldMk cId="2458459582" sldId="286"/>
            <ac:picMk id="5" creationId="{39B240F1-60CE-E195-CBEA-355BF3E7B838}"/>
          </ac:picMkLst>
        </pc:picChg>
      </pc:sldChg>
      <pc:sldMasterChg chg="modTransition modSldLayout">
        <pc:chgData name="Iryna Zhukevych" userId="32b9d8b4c7aa7458" providerId="LiveId" clId="{BF4198FA-9D66-4A86-A31E-3AD780F9E275}" dt="2025-04-10T09:11:53.752" v="856"/>
        <pc:sldMasterMkLst>
          <pc:docMk/>
          <pc:sldMasterMk cId="297273922" sldId="2147483648"/>
        </pc:sldMasterMkLst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4097430668" sldId="2147483649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1883567947" sldId="2147483650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2146233889" sldId="2147483651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340708091" sldId="2147483652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3573135683" sldId="2147483653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618716156" sldId="2147483654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658448139" sldId="2147483655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1800869108" sldId="2147483656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2287790734" sldId="2147483657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1857940000" sldId="2147483658"/>
          </pc:sldLayoutMkLst>
        </pc:sldLayoutChg>
        <pc:sldLayoutChg chg="modTransition">
          <pc:chgData name="Iryna Zhukevych" userId="32b9d8b4c7aa7458" providerId="LiveId" clId="{BF4198FA-9D66-4A86-A31E-3AD780F9E275}" dt="2025-04-10T09:11:53.752" v="856"/>
          <pc:sldLayoutMkLst>
            <pc:docMk/>
            <pc:sldMasterMk cId="297273922" sldId="2147483648"/>
            <pc:sldLayoutMk cId="3480796533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B44E1-42C5-3C81-07A3-B5C840D52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6060FA9-660A-4FDF-3F9A-FDCB5D7A6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5BAD9F2-8151-7E40-26AE-AF0E2863C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4B1790D-0E6E-694A-08CA-5D24D2FF0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641FA9B-D647-6F1D-E47F-6B4A5E2E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743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C49EA-EE46-09F0-F7B2-6BFA3565F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97BDF7-9CDB-AB32-B94A-212CE1572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CC3FF64-490B-394C-C2EB-5EF326937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87F44C0-FC2E-402A-FA56-CC9597363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00749DB-EF76-81C8-7574-04A1A218D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3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350BA-9BBB-0364-750A-0B876C5AE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97D346D-83F0-DAE9-3CFB-D2405F6C7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0CC823-AEB7-B7F8-3137-8F7979479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094A160-B936-2ED6-C2D7-298227DD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49F6B33-7256-FAA4-752C-C97BD1A85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623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C255C-A315-BE51-26B9-C9C5D706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87C9F1F-6DCC-5A69-90DB-6FF2534EF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30E1E4B-4406-4157-D17C-47399D144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1E49F0B-F292-DA5C-677A-FA31F8C6B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B6F2892-E4EF-5C53-04D5-75891D904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1C52FE6-329F-976B-D3F7-C1A797DE9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70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B3A46-FA67-5535-5B69-5762E4CA3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BB24B89-6395-8CFE-194B-CE39625C7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D526958-3379-20B0-0CCE-3B6157A44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8F0FAD9-315B-0A32-70A9-B7581FC4F0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C8F39C06-AB6C-F13C-BA22-9155946B4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3E261B3-A3CE-33F6-0F35-9647C8E4C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5AA0FABF-CE0B-82C9-DD4F-4CBE8D346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981537D-2A22-9C2C-E9A1-5E331668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313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A664B-B3F4-EF20-3430-3298D486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F394D12B-E1B1-A91D-5D4E-9628ECC38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0B9FFD1-9F67-2D21-EF01-4951AAB9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13F34C41-DD9B-28D3-BB28-DFE243A8E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871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8AC0A05D-03D4-5082-1DF3-F991AD252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94A6890-58B2-A829-5D12-C19FF8D83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C9F024F-FCC7-1A28-817A-ED728AFC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44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9FFE3-674D-CEFD-DAC9-33AFA1C5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F613828-F4BF-78C3-E5E3-0C0A0D93F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841E813-2FCA-4453-5399-D50C00537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CDD6A01-FD93-D97E-7AE1-F5D17B7AF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20826DC-FC46-AE8F-49F5-2461AC9B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05900CF-D89E-1F37-9E3E-1BAE9BAB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086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3E6B1-E9FE-0F6A-4DB0-C908703B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2ABA1CA2-A246-0DFF-AFFF-E6ED5230E6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BD22E10-6A8D-033A-854B-0CC908E2B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44DCA80-24AF-3A76-882F-D96061A1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88ED484-154E-36F7-645F-5831F769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316855F-600B-77AD-F8A0-42AAB7EFB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79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FA474A-0CA1-C4A5-FAC1-04354A066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DBA7C4D-313E-567F-72DE-513528841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D03ACDE-8B17-262C-2AB7-89791D4A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CA200CA-21C9-B325-31DD-4B7167CEB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0F7046-636A-A02B-A2FD-2506BE57F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794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47FFACF-D8C9-8FA3-5187-FE40FD7A9F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B293BD9-B71E-B355-DC4C-19A2026D0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B8D169C-4218-838E-45FC-2027C2810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185D626-539C-7237-FAF3-D17BDE56C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C0833A5-F69F-43AD-DA1B-F8017FDEF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79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6A0C0E5-D11B-BBE9-ABC7-F94F9AF0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D0183A9-C738-4FC5-C7F0-6B8FA5BE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9363F1F-3708-5019-D609-1745B30E4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867A14-8EF6-43CD-B453-6BB203A28AE1}" type="datetimeFigureOut">
              <a:rPr lang="uk-UA" smtClean="0"/>
              <a:t>08.06.2025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B4E227B-3DA7-A403-99E9-6298DC41F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BA0B930-E66A-DA69-E0EB-77F9B7BD8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7082F2-2FC3-4BD2-A3CA-E38E44302BC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27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thinking.gal/en/blo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ibreshot.com/designers-desk-2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p.uxcel.com/courses/design-lingo/design-disciplines-terms-647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linguahouse.com/esl-lesson-plans/general-english/design/british/multimedi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carmenblogingles.blogspot.com/2020/05/tema-4b-descripciones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fU23zS_qVk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90217386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nextmove.org/vets/profile/summary/27-1025.00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rophy-achievement-award-cup-merit-153395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24C8-5155-B379-382C-BF7BFF9A0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135" y="3752849"/>
            <a:ext cx="7172305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300" b="1" dirty="0">
                <a:effectLst/>
              </a:rPr>
              <a:t>Introduction to Design Fields: </a:t>
            </a:r>
            <a:br>
              <a:rPr lang="en-US" sz="3300" b="1" dirty="0">
                <a:effectLst/>
              </a:rPr>
            </a:br>
            <a:r>
              <a:rPr lang="en-US" sz="3300" b="1" dirty="0">
                <a:effectLst/>
              </a:rPr>
              <a:t>Overview of various design disciplines </a:t>
            </a:r>
            <a:endParaRPr lang="en-US" sz="3300" b="1" dirty="0"/>
          </a:p>
        </p:txBody>
      </p:sp>
      <p:pic>
        <p:nvPicPr>
          <p:cNvPr id="5" name="Рисунок 4" descr="Зображення, що містить будівля, архітектура, місто, купол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1EACD8BE-758C-B7DA-0586-1CC811494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3603" b="20808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2754F0F-6B63-65DC-B570-1A43B1921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7680" y="5059680"/>
            <a:ext cx="3952240" cy="11458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1800" i="1" dirty="0"/>
              <a:t>Created by Iryna Zhukevych</a:t>
            </a:r>
          </a:p>
          <a:p>
            <a:pPr algn="l"/>
            <a:r>
              <a:rPr lang="en-US" sz="1800" i="1" dirty="0"/>
              <a:t>PhD in Pedagogical Sciences</a:t>
            </a:r>
          </a:p>
          <a:p>
            <a:pPr algn="l"/>
            <a:r>
              <a:rPr lang="en-US" sz="1800" i="1" dirty="0"/>
              <a:t>Associate Professor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F756EE-512C-07B7-D98F-FF5502E3EF3D}"/>
              </a:ext>
            </a:extLst>
          </p:cNvPr>
          <p:cNvSpPr txBox="1"/>
          <p:nvPr/>
        </p:nvSpPr>
        <p:spPr>
          <a:xfrm>
            <a:off x="9881752" y="6657945"/>
            <a:ext cx="231024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uk-UA" sz="700">
                <a:solidFill>
                  <a:srgbClr val="FFFFFF"/>
                </a:solidFill>
                <a:hlinkClick r:id="rId3" tooltip="https://designthinking.gal/en/blog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 фото</a:t>
            </a:r>
            <a:r>
              <a:rPr lang="uk-UA" sz="700">
                <a:solidFill>
                  <a:srgbClr val="FFFFFF"/>
                </a:solidFill>
              </a:rPr>
              <a:t>; автор: Невідомий автор; ліцензія: </a:t>
            </a:r>
            <a:r>
              <a:rPr lang="uk-UA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uk-U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7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у приміщенні, посуд, канцелярські товари й офісне обладнання, підлог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07577D0-F344-7FBE-1E0A-368FE574B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FCD66F-F07D-B244-E6FF-FEBEC7FF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" y="1120877"/>
            <a:ext cx="5120640" cy="1144160"/>
          </a:xfrm>
        </p:spPr>
        <p:txBody>
          <a:bodyPr>
            <a:normAutofit/>
          </a:bodyPr>
          <a:lstStyle/>
          <a:p>
            <a:r>
              <a:rPr lang="en-US" sz="3200" b="1" dirty="0"/>
              <a:t>Reading. Design Disciplines</a:t>
            </a:r>
            <a:endParaRPr lang="uk-UA" sz="3200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EB0E07A-11EE-A0A5-4A41-C6A189707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4" y="2713703"/>
            <a:ext cx="4424415" cy="346325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hlinkClick r:id="rId4"/>
              </a:rPr>
              <a:t>https://app.uxcel.com/courses/design-lingo/design-disciplines-terms-647</a:t>
            </a: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74466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3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69DE37D0-44F0-D2FE-6E09-D87504871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3920" y="480060"/>
            <a:ext cx="7843520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104F1-6715-C265-9D16-E7FBDDC83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25267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Discuss the following questions.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Місце для вмісту 4" descr="Зображення, що містить текст, знімок екрана, мультфільм, картинк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4493170-B209-E4F2-0BC1-C1AFEB7F4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0692" y="137652"/>
            <a:ext cx="7902650" cy="672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1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B929B-E525-9886-F29F-A9F9F0D85B55}"/>
              </a:ext>
            </a:extLst>
          </p:cNvPr>
          <p:cNvSpPr txBox="1"/>
          <p:nvPr/>
        </p:nvSpPr>
        <p:spPr>
          <a:xfrm>
            <a:off x="235974" y="2623382"/>
            <a:ext cx="5417574" cy="1132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2"/>
              </a:rPr>
              <a:t>https://www.linguahouse.com/esl-lesson-plans/general-english/design/british/multimedia</a:t>
            </a:r>
            <a:r>
              <a:rPr lang="en-US" sz="2000" dirty="0"/>
              <a:t> </a:t>
            </a:r>
          </a:p>
        </p:txBody>
      </p:sp>
      <p:pic>
        <p:nvPicPr>
          <p:cNvPr id="5" name="Місце для вмісту 4" descr="Зображення, що містить текст, знімок екрана, документ, Шрифт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0F529216-BA85-7002-F4BE-1A9363FA5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62786" y="162560"/>
            <a:ext cx="6107294" cy="654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6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 descr="Зображення, що містить текст, знімок екрана, Шрифт, числ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974FF99-19B1-5F30-5762-16E5838B0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277" y="235974"/>
            <a:ext cx="1133659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9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Зображення, що містить картина, мистецтво, Барвистість, особ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99AAC51-15DD-9E54-D807-C6FD8F80C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5935133" cy="6857999"/>
          </a:xfrm>
          <a:prstGeom prst="rect">
            <a:avLst/>
          </a:prstGeom>
        </p:spPr>
      </p:pic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2BEB6EFB-9A70-6B71-C827-51FB59DBB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133" y="223520"/>
            <a:ext cx="6256867" cy="64820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70C053-B61A-0D53-CDDE-5F0E4B3EBBD2}"/>
              </a:ext>
            </a:extLst>
          </p:cNvPr>
          <p:cNvSpPr txBox="1"/>
          <p:nvPr/>
        </p:nvSpPr>
        <p:spPr>
          <a:xfrm>
            <a:off x="144487" y="650554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uk-UA" sz="700">
                <a:solidFill>
                  <a:srgbClr val="FFFFFF"/>
                </a:solidFill>
                <a:hlinkClick r:id="rId3" tooltip="https://mcarmenblogingles.blogspot.com/2020/05/tema-4b-descripcione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 фото</a:t>
            </a:r>
            <a:r>
              <a:rPr lang="uk-UA" sz="700">
                <a:solidFill>
                  <a:srgbClr val="FFFFFF"/>
                </a:solidFill>
              </a:rPr>
              <a:t>; автор: Невідомий автор; ліцензія: </a:t>
            </a:r>
            <a:r>
              <a:rPr lang="uk-UA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uk-U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3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B869E-90FC-EECE-68CD-3E499AA7BE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4" r="39210" b="-1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B2D01D-6E74-0DA5-7DED-DF77B324E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328512"/>
            <a:ext cx="5638799" cy="118565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i="0" dirty="0">
                <a:effectLst/>
                <a:latin typeface="Roboto" panose="02000000000000000000" pitchFamily="2" charset="0"/>
              </a:rPr>
              <a:t>Industrial Design Trends 2025</a:t>
            </a:r>
            <a:endParaRPr lang="uk-UA" sz="28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1BE3F17-78DC-FD54-84FB-9E54EE2EE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" y="1435510"/>
            <a:ext cx="5899825" cy="441060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hlinkClick r:id="rId3"/>
              </a:rPr>
              <a:t>https://www.youtube.com/watch?v=kfU23zS_qVk</a:t>
            </a:r>
            <a:endParaRPr lang="en-US" sz="1400" dirty="0"/>
          </a:p>
          <a:p>
            <a:pPr marL="0" indent="0">
              <a:buNone/>
            </a:pPr>
            <a:r>
              <a:rPr lang="en-US" sz="1600" b="1" dirty="0"/>
              <a:t>Watch the video and answer the questions below.</a:t>
            </a:r>
          </a:p>
          <a:p>
            <a:pPr marL="514350" indent="-514350">
              <a:buAutoNum type="arabicPeriod"/>
            </a:pPr>
            <a:r>
              <a:rPr lang="en-US" sz="1600" b="0" i="0" dirty="0">
                <a:effectLst/>
                <a:latin typeface="Rubik"/>
              </a:rPr>
              <a:t>What are the key characteristics of the xenomorph trend in industrial design?</a:t>
            </a:r>
          </a:p>
          <a:p>
            <a:pPr marL="514350" indent="-514350">
              <a:buAutoNum type="arabicPeriod"/>
            </a:pPr>
            <a:r>
              <a:rPr lang="en-US" sz="1600" b="0" i="0" dirty="0">
                <a:effectLst/>
                <a:latin typeface="Rubik"/>
              </a:rPr>
              <a:t>What is the significance of flowing surface breaks in product design?</a:t>
            </a:r>
          </a:p>
          <a:p>
            <a:pPr marL="514350" indent="-514350">
              <a:buAutoNum type="arabicPeriod"/>
            </a:pPr>
            <a:r>
              <a:rPr lang="en-US" sz="1600" b="0" i="0" dirty="0">
                <a:effectLst/>
                <a:latin typeface="Rubik"/>
              </a:rPr>
              <a:t>How does perimeter text contribute to the overall design of a product?</a:t>
            </a:r>
          </a:p>
          <a:p>
            <a:pPr marL="514350" indent="-514350">
              <a:buAutoNum type="arabicPeriod"/>
            </a:pPr>
            <a:r>
              <a:rPr lang="en-US" sz="1600" b="0" i="0" dirty="0">
                <a:effectLst/>
                <a:latin typeface="Rubik"/>
              </a:rPr>
              <a:t>What role do heavy line textures play in modern industrial design?</a:t>
            </a:r>
          </a:p>
          <a:p>
            <a:pPr marL="514350" indent="-514350">
              <a:buAutoNum type="arabicPeriod"/>
            </a:pPr>
            <a:r>
              <a:rPr lang="en-US" sz="1600" b="0" i="0" dirty="0">
                <a:effectLst/>
                <a:latin typeface="Rubik"/>
              </a:rPr>
              <a:t>What impact do color trends like evil teenage engineering and retro combinations have on product design?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48366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hairs in a circle">
            <a:extLst>
              <a:ext uri="{FF2B5EF4-FFF2-40B4-BE49-F238E27FC236}">
                <a16:creationId xmlns:a16="http://schemas.microsoft.com/office/drawing/2014/main" id="{2F4CA37C-83A5-248D-8824-609B5EAF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54" b="843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59E90-CF6C-1BDE-A379-93F0DD72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56600" cy="975995"/>
          </a:xfrm>
        </p:spPr>
        <p:txBody>
          <a:bodyPr>
            <a:normAutofit/>
          </a:bodyPr>
          <a:lstStyle/>
          <a:p>
            <a:br>
              <a:rPr lang="en-US" sz="2500" dirty="0"/>
            </a:br>
            <a:r>
              <a:rPr lang="en-US" sz="2500" b="1" dirty="0"/>
              <a:t>Match each tool/software to the correct design discipline. </a:t>
            </a:r>
            <a:endParaRPr lang="uk-UA" sz="2500" b="1" dirty="0"/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A9EA65A2-2BDF-B183-C7B6-42D71D8E1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4226559"/>
            <a:ext cx="6024880" cy="1950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hlinkClick r:id="rId3"/>
              </a:rPr>
              <a:t>https://wordwall.net/resource/90217386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1587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43FC8-B58F-1753-1E52-A624597DE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91440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</a:rPr>
              <a:t>SCENARIO 1.</a:t>
            </a:r>
            <a:endParaRPr lang="uk-UA" sz="3200" b="1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6D2611A-A730-5DF5-FFC2-CB0BE2D6A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660" y="1740725"/>
            <a:ext cx="6543117" cy="50721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300" b="1" dirty="0">
                <a:solidFill>
                  <a:srgbClr val="FFFFFF"/>
                </a:solidFill>
              </a:rPr>
              <a:t>If you are the Designer: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Choose your design discipline (e.g., fashion design, UX design, interior design, industrial design, graphic design, game design, etc.):</a:t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b="1" dirty="0">
                <a:solidFill>
                  <a:srgbClr val="FFFFFF"/>
                </a:solidFill>
              </a:rPr>
              <a:t>Discipline</a:t>
            </a:r>
            <a:r>
              <a:rPr lang="en-US" sz="1300" dirty="0">
                <a:solidFill>
                  <a:srgbClr val="FFFFFF"/>
                </a:solidFill>
              </a:rPr>
              <a:t>: ___________________________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Create a character:</a:t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b="1" dirty="0">
                <a:solidFill>
                  <a:srgbClr val="FFFFFF"/>
                </a:solidFill>
              </a:rPr>
              <a:t>Name</a:t>
            </a:r>
            <a:r>
              <a:rPr lang="en-US" sz="1300" dirty="0">
                <a:solidFill>
                  <a:srgbClr val="FFFFFF"/>
                </a:solidFill>
              </a:rPr>
              <a:t>: ___________________________________</a:t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b="1" dirty="0">
                <a:solidFill>
                  <a:srgbClr val="FFFFFF"/>
                </a:solidFill>
              </a:rPr>
              <a:t>Age</a:t>
            </a:r>
            <a:r>
              <a:rPr lang="en-US" sz="1300" dirty="0">
                <a:solidFill>
                  <a:srgbClr val="FFFFFF"/>
                </a:solidFill>
              </a:rPr>
              <a:t>: _______</a:t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b="1" dirty="0">
                <a:solidFill>
                  <a:srgbClr val="FFFFFF"/>
                </a:solidFill>
              </a:rPr>
              <a:t>Country/City</a:t>
            </a:r>
            <a:r>
              <a:rPr lang="en-US" sz="1300" dirty="0">
                <a:solidFill>
                  <a:srgbClr val="FFFFFF"/>
                </a:solidFill>
              </a:rPr>
              <a:t>: __________________________</a:t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b="1" dirty="0">
                <a:solidFill>
                  <a:srgbClr val="FFFFFF"/>
                </a:solidFill>
              </a:rPr>
              <a:t>Years of experience</a:t>
            </a:r>
            <a:r>
              <a:rPr lang="en-US" sz="1300" dirty="0">
                <a:solidFill>
                  <a:srgbClr val="FFFFFF"/>
                </a:solidFill>
              </a:rPr>
              <a:t>: _______</a:t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b="1" dirty="0">
                <a:solidFill>
                  <a:srgbClr val="FFFFFF"/>
                </a:solidFill>
              </a:rPr>
              <a:t>Famous projects</a:t>
            </a:r>
            <a:r>
              <a:rPr lang="en-US" sz="1300" dirty="0">
                <a:solidFill>
                  <a:srgbClr val="FFFFFF"/>
                </a:solidFill>
              </a:rPr>
              <a:t>: _______________________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Think about: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Why did you choose this discipline?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What’s your design process?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What tools or software do you use?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What inspires your work?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What challenges do you face in your field?</a:t>
            </a:r>
          </a:p>
          <a:p>
            <a:pPr marL="0" indent="0">
              <a:buNone/>
            </a:pPr>
            <a:endParaRPr lang="uk-UA" sz="1300" dirty="0">
              <a:solidFill>
                <a:srgbClr val="FFFFFF"/>
              </a:solidFill>
            </a:endParaRP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447A9D11-922B-6C6C-A09E-8A399A756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74181" y="2025445"/>
            <a:ext cx="5265417" cy="4581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700" b="1" dirty="0">
                <a:solidFill>
                  <a:srgbClr val="FFFFFF"/>
                </a:solidFill>
              </a:rPr>
              <a:t>If you are the Journalist:</a:t>
            </a:r>
          </a:p>
          <a:p>
            <a:pPr>
              <a:buNone/>
            </a:pPr>
            <a:r>
              <a:rPr lang="en-US" sz="1700" dirty="0">
                <a:solidFill>
                  <a:srgbClr val="FFFFFF"/>
                </a:solidFill>
              </a:rPr>
              <a:t>Prepare </a:t>
            </a:r>
            <a:r>
              <a:rPr lang="en-US" sz="1700" b="1" dirty="0">
                <a:solidFill>
                  <a:srgbClr val="FFFFFF"/>
                </a:solidFill>
              </a:rPr>
              <a:t>5–7 interview questions</a:t>
            </a:r>
            <a:r>
              <a:rPr lang="en-US" sz="1700" dirty="0">
                <a:solidFill>
                  <a:srgbClr val="FFFFFF"/>
                </a:solidFill>
              </a:rPr>
              <a:t>. Here are some examples to help you: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What inspired you to become a designer?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Can you describe your typical workday?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What’s your favorite project and why?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What advice would you give to future designers?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How do you stay creative or find inspiration?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What are the biggest trends in your field right now?</a:t>
            </a:r>
          </a:p>
          <a:p>
            <a:pPr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How does your work impact people’s lives?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</a:rPr>
              <a:t>Write your own questions. </a:t>
            </a:r>
            <a:endParaRPr lang="uk-UA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44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Зображення, що містить одежа, особа, Робота, комп’ютер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8899BA97-99B1-3517-77DB-33EF4E970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861" r="10828"/>
          <a:stretch/>
        </p:blipFill>
        <p:spPr>
          <a:xfrm>
            <a:off x="2696792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5C9A3-3F8F-4CA5-E077-9E2B118BD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3880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dirty="0"/>
              <a:t>Scenario 2.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6F82EFF-B4EA-F9B8-2946-4AFD27468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434201"/>
            <a:ext cx="4788310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In pairs, one student is a </a:t>
            </a:r>
            <a:r>
              <a:rPr lang="en-US" sz="2000" b="1" dirty="0"/>
              <a:t>client</a:t>
            </a:r>
            <a:r>
              <a:rPr lang="en-US" sz="2000" dirty="0"/>
              <a:t>, the other is a </a:t>
            </a:r>
            <a:r>
              <a:rPr lang="en-US" sz="2000" b="1" dirty="0"/>
              <a:t>designer</a:t>
            </a:r>
            <a:r>
              <a:rPr lang="en-US" sz="2000" dirty="0"/>
              <a:t>. The client needs a design for something (e.g., logo, room, website, outfit), and the designer must ask questions, suggest ideas, and explain their process.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182197-004F-A8E1-C0FC-B7C7BA2F60FE}"/>
              </a:ext>
            </a:extLst>
          </p:cNvPr>
          <p:cNvSpPr txBox="1"/>
          <p:nvPr/>
        </p:nvSpPr>
        <p:spPr>
          <a:xfrm>
            <a:off x="10016402" y="6657945"/>
            <a:ext cx="217559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uk-UA" sz="700">
                <a:solidFill>
                  <a:srgbClr val="FFFFFF"/>
                </a:solidFill>
                <a:hlinkClick r:id="rId3" tooltip="https://www.mynextmove.org/vets/profile/summary/27-1025.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 фото</a:t>
            </a:r>
            <a:r>
              <a:rPr lang="uk-UA" sz="700">
                <a:solidFill>
                  <a:srgbClr val="FFFFFF"/>
                </a:solidFill>
              </a:rPr>
              <a:t>; автор: Невідомий автор; ліцензія: </a:t>
            </a:r>
            <a:r>
              <a:rPr lang="uk-UA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uk-U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03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28B51-7681-2C3A-7C68-B1BC4BE9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Scenario 3.</a:t>
            </a:r>
            <a:endParaRPr lang="uk-UA" sz="3200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7329AB-0DAA-A638-D142-DFE8BA43B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0438" y="1825625"/>
            <a:ext cx="5459361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You are attending a design awards event.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Create a fictional designer who is nominated for an award in a specific field (e.g., Best Sustainable Fashion, Best App Design).</a:t>
            </a:r>
            <a:endParaRPr lang="uk-UA" sz="2000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3FED30C-28C7-8CA8-923B-49196311F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9794" y="1825625"/>
            <a:ext cx="5592096" cy="4351338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Nominee’s name, field, project name, and bio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Description of the winning project (tools used, inspiration, challenge)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Acceptance speech writing section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Optional: Dress code and roleplay awards show!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8" name="Рисунок 7" descr="Зображення, що містить чашка, приз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FD00A3A0-1CE1-76E4-5945-AE117255F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91282" y="4267200"/>
            <a:ext cx="26479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1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6.0.6404"/>
  <p:tag name="SLIDO_PRESENTATION_ID" val="4312fc2e-b849-402e-bcc4-fb3228ae8b36"/>
  <p:tag name="SLIDO_EVENT_UUID" val="442fc8aa-f6ce-48ae-b35b-8899e1684d5e"/>
  <p:tag name="SLIDO_EVENT_SECTION_UUID" val="c647a592-4945-40f4-9669-e006bfbcc830"/>
</p:tagLst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530</Words>
  <Application>Microsoft Office PowerPoint</Application>
  <PresentationFormat>Широкий екран</PresentationFormat>
  <Paragraphs>50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Roboto</vt:lpstr>
      <vt:lpstr>Rubik</vt:lpstr>
      <vt:lpstr>Тема Office</vt:lpstr>
      <vt:lpstr>Introduction to Design Fields:  Overview of various design disciplines </vt:lpstr>
      <vt:lpstr>Reading. Design Disciplines</vt:lpstr>
      <vt:lpstr>Презентація PowerPoint</vt:lpstr>
      <vt:lpstr>Discuss the following questions.</vt:lpstr>
      <vt:lpstr>Презентація PowerPoint</vt:lpstr>
      <vt:lpstr>Презентація PowerPoint</vt:lpstr>
      <vt:lpstr>Презентація PowerPoint</vt:lpstr>
      <vt:lpstr>Industrial Design Trends 2025</vt:lpstr>
      <vt:lpstr> Match each tool/software to the correct design discipline. </vt:lpstr>
      <vt:lpstr>SCENARIO 1.</vt:lpstr>
      <vt:lpstr>Scenario 2. </vt:lpstr>
      <vt:lpstr>Scenario 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Iryna Zhukevych</dc:creator>
  <cp:lastModifiedBy>Iryna Zhukevych</cp:lastModifiedBy>
  <cp:revision>1</cp:revision>
  <dcterms:created xsi:type="dcterms:W3CDTF">2025-04-08T11:25:34Z</dcterms:created>
  <dcterms:modified xsi:type="dcterms:W3CDTF">2025-06-08T11:44:50Z</dcterms:modified>
</cp:coreProperties>
</file>