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3" r:id="rId5"/>
    <p:sldId id="264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4CE73975-9AE3-439B-AE31-872811B11A57}"/>
    <pc:docChg chg="delSld">
      <pc:chgData name="Iryna Zhukevych" userId="32b9d8b4c7aa7458" providerId="LiveId" clId="{4CE73975-9AE3-439B-AE31-872811B11A57}" dt="2024-12-04T11:12:50.092" v="0" actId="2696"/>
      <pc:docMkLst>
        <pc:docMk/>
      </pc:docMkLst>
      <pc:sldChg chg="del">
        <pc:chgData name="Iryna Zhukevych" userId="32b9d8b4c7aa7458" providerId="LiveId" clId="{4CE73975-9AE3-439B-AE31-872811B11A57}" dt="2024-12-04T11:12:50.092" v="0" actId="2696"/>
        <pc:sldMkLst>
          <pc:docMk/>
          <pc:sldMk cId="966908492" sldId="265"/>
        </pc:sldMkLst>
      </pc:sldChg>
    </pc:docChg>
  </pc:docChgLst>
  <pc:docChgLst>
    <pc:chgData name="Iryna Zhukevych" userId="32b9d8b4c7aa7458" providerId="LiveId" clId="{485C3186-B895-4448-B8FA-E7D1C87D672E}"/>
    <pc:docChg chg="undo custSel addSld delSld modSld addMainMaster delMainMaster modMainMaster">
      <pc:chgData name="Iryna Zhukevych" userId="32b9d8b4c7aa7458" providerId="LiveId" clId="{485C3186-B895-4448-B8FA-E7D1C87D672E}" dt="2024-09-24T09:10:26.230" v="714" actId="122"/>
      <pc:docMkLst>
        <pc:docMk/>
      </pc:docMkLst>
      <pc:sldChg chg="addSp delSp modSp new mod modTransition modMedia setBg modClrScheme delAnim setClrOvrMap delDesignElem chgLayout">
        <pc:chgData name="Iryna Zhukevych" userId="32b9d8b4c7aa7458" providerId="LiveId" clId="{485C3186-B895-4448-B8FA-E7D1C87D672E}" dt="2024-09-24T09:10:26.230" v="714" actId="122"/>
        <pc:sldMkLst>
          <pc:docMk/>
          <pc:sldMk cId="1735267153" sldId="256"/>
        </pc:sldMkLst>
        <pc:spChg chg="mod">
          <ac:chgData name="Iryna Zhukevych" userId="32b9d8b4c7aa7458" providerId="LiveId" clId="{485C3186-B895-4448-B8FA-E7D1C87D672E}" dt="2024-09-24T09:10:26.230" v="714" actId="122"/>
          <ac:spMkLst>
            <pc:docMk/>
            <pc:sldMk cId="1735267153" sldId="256"/>
            <ac:spMk id="2" creationId="{D7524E8A-933D-6C7A-F192-2AADCEDFDE7A}"/>
          </ac:spMkLst>
        </pc:spChg>
        <pc:spChg chg="mod">
          <ac:chgData name="Iryna Zhukevych" userId="32b9d8b4c7aa7458" providerId="LiveId" clId="{485C3186-B895-4448-B8FA-E7D1C87D672E}" dt="2024-09-23T19:36:00.846" v="711" actId="20577"/>
          <ac:spMkLst>
            <pc:docMk/>
            <pc:sldMk cId="1735267153" sldId="256"/>
            <ac:spMk id="3" creationId="{1EA9A9A2-043A-22A4-7382-3972A9082289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35267153" sldId="256"/>
            <ac:spMk id="8" creationId="{ECC07320-C2CA-4E29-8481-9D9E143C7788}"/>
          </ac:spMkLst>
        </pc:spChg>
        <pc:spChg chg="add del">
          <ac:chgData name="Iryna Zhukevych" userId="32b9d8b4c7aa7458" providerId="LiveId" clId="{485C3186-B895-4448-B8FA-E7D1C87D672E}" dt="2024-09-21T10:55:15.697" v="74" actId="26606"/>
          <ac:spMkLst>
            <pc:docMk/>
            <pc:sldMk cId="1735267153" sldId="256"/>
            <ac:spMk id="9" creationId="{6DA65B90-7B06-4499-91BA-CDDD36132481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35267153" sldId="256"/>
            <ac:spMk id="10" creationId="{178FB36B-5BFE-42CA-BC60-1115E0D95EEC}"/>
          </ac:spMkLst>
        </pc:spChg>
        <pc:spChg chg="add del">
          <ac:chgData name="Iryna Zhukevych" userId="32b9d8b4c7aa7458" providerId="LiveId" clId="{485C3186-B895-4448-B8FA-E7D1C87D672E}" dt="2024-09-21T10:55:15.697" v="74" actId="26606"/>
          <ac:spMkLst>
            <pc:docMk/>
            <pc:sldMk cId="1735267153" sldId="256"/>
            <ac:spMk id="11" creationId="{D78129BC-0C51-4867-94F7-5D578EEE7549}"/>
          </ac:spMkLst>
        </pc:spChg>
        <pc:spChg chg="add del">
          <ac:chgData name="Iryna Zhukevych" userId="32b9d8b4c7aa7458" providerId="LiveId" clId="{485C3186-B895-4448-B8FA-E7D1C87D672E}" dt="2024-09-21T10:55:15.697" v="74" actId="26606"/>
          <ac:spMkLst>
            <pc:docMk/>
            <pc:sldMk cId="1735267153" sldId="256"/>
            <ac:spMk id="13" creationId="{5B4B96DB-3DBE-4D91-9C01-32C3771F8248}"/>
          </ac:spMkLst>
        </pc:spChg>
        <pc:spChg chg="add del">
          <ac:chgData name="Iryna Zhukevych" userId="32b9d8b4c7aa7458" providerId="LiveId" clId="{485C3186-B895-4448-B8FA-E7D1C87D672E}" dt="2024-09-21T10:55:15.697" v="74" actId="26606"/>
          <ac:spMkLst>
            <pc:docMk/>
            <pc:sldMk cId="1735267153" sldId="256"/>
            <ac:spMk id="15" creationId="{9502469D-C562-48E3-ABA2-3CFA55C52684}"/>
          </ac:spMkLst>
        </pc:spChg>
        <pc:picChg chg="add del mod">
          <ac:chgData name="Iryna Zhukevych" userId="32b9d8b4c7aa7458" providerId="LiveId" clId="{485C3186-B895-4448-B8FA-E7D1C87D672E}" dt="2024-09-21T10:55:15.697" v="74" actId="26606"/>
          <ac:picMkLst>
            <pc:docMk/>
            <pc:sldMk cId="1735267153" sldId="256"/>
            <ac:picMk id="4" creationId="{175CB862-C3AA-6FED-72AE-E48C312BA762}"/>
          </ac:picMkLst>
        </pc:picChg>
        <pc:picChg chg="add mod ord">
          <ac:chgData name="Iryna Zhukevych" userId="32b9d8b4c7aa7458" providerId="LiveId" clId="{485C3186-B895-4448-B8FA-E7D1C87D672E}" dt="2024-09-21T10:55:55.469" v="78" actId="1076"/>
          <ac:picMkLst>
            <pc:docMk/>
            <pc:sldMk cId="1735267153" sldId="256"/>
            <ac:picMk id="6" creationId="{C8308EE0-C000-B378-1104-78D690FD3566}"/>
          </ac:picMkLst>
        </pc:picChg>
        <pc:cxnChg chg="add del">
          <ac:chgData name="Iryna Zhukevych" userId="32b9d8b4c7aa7458" providerId="LiveId" clId="{485C3186-B895-4448-B8FA-E7D1C87D672E}" dt="2024-09-21T10:55:15.697" v="74" actId="26606"/>
          <ac:cxnSpMkLst>
            <pc:docMk/>
            <pc:sldMk cId="1735267153" sldId="256"/>
            <ac:cxnSpMk id="17" creationId="{6F6381B8-3E60-4161-90B0-AA93236479D4}"/>
          </ac:cxnSpMkLst>
        </pc:cxnChg>
        <pc:cxnChg chg="add del">
          <ac:chgData name="Iryna Zhukevych" userId="32b9d8b4c7aa7458" providerId="LiveId" clId="{485C3186-B895-4448-B8FA-E7D1C87D672E}" dt="2024-09-21T10:55:15.697" v="74" actId="26606"/>
          <ac:cxnSpMkLst>
            <pc:docMk/>
            <pc:sldMk cId="1735267153" sldId="256"/>
            <ac:cxnSpMk id="19" creationId="{4D594499-F983-4364-8ABC-5BCDC2E906BF}"/>
          </ac:cxnSpMkLst>
        </pc:cxnChg>
        <pc:cxnChg chg="add del">
          <ac:chgData name="Iryna Zhukevych" userId="32b9d8b4c7aa7458" providerId="LiveId" clId="{485C3186-B895-4448-B8FA-E7D1C87D672E}" dt="2024-09-21T10:55:15.697" v="74" actId="26606"/>
          <ac:cxnSpMkLst>
            <pc:docMk/>
            <pc:sldMk cId="1735267153" sldId="256"/>
            <ac:cxnSpMk id="21" creationId="{6D4C177C-581F-4CC8-A686-0B6D25DC6A70}"/>
          </ac:cxnSpMkLst>
        </pc:cxnChg>
      </pc:sldChg>
      <pc:sldChg chg="addSp delSp modSp new del mod">
        <pc:chgData name="Iryna Zhukevych" userId="32b9d8b4c7aa7458" providerId="LiveId" clId="{485C3186-B895-4448-B8FA-E7D1C87D672E}" dt="2024-09-22T11:33:17.983" v="149" actId="2696"/>
        <pc:sldMkLst>
          <pc:docMk/>
          <pc:sldMk cId="687780532" sldId="257"/>
        </pc:sldMkLst>
        <pc:spChg chg="del mod">
          <ac:chgData name="Iryna Zhukevych" userId="32b9d8b4c7aa7458" providerId="LiveId" clId="{485C3186-B895-4448-B8FA-E7D1C87D672E}" dt="2024-09-22T11:26:43.297" v="104" actId="22"/>
          <ac:spMkLst>
            <pc:docMk/>
            <pc:sldMk cId="687780532" sldId="257"/>
            <ac:spMk id="3" creationId="{E686823F-B6FA-1919-F945-749E7FF3EDD8}"/>
          </ac:spMkLst>
        </pc:spChg>
        <pc:picChg chg="add mod ord">
          <ac:chgData name="Iryna Zhukevych" userId="32b9d8b4c7aa7458" providerId="LiveId" clId="{485C3186-B895-4448-B8FA-E7D1C87D672E}" dt="2024-09-22T11:26:43.297" v="104" actId="22"/>
          <ac:picMkLst>
            <pc:docMk/>
            <pc:sldMk cId="687780532" sldId="257"/>
            <ac:picMk id="5" creationId="{894BE00B-C1BE-3B6A-CEA5-380F0A4BCB19}"/>
          </ac:picMkLst>
        </pc:picChg>
      </pc:sldChg>
      <pc:sldChg chg="delSp modSp add mod modTransition setBg delDesignElem">
        <pc:chgData name="Iryna Zhukevych" userId="32b9d8b4c7aa7458" providerId="LiveId" clId="{485C3186-B895-4448-B8FA-E7D1C87D672E}" dt="2024-09-23T19:28:21.691" v="640" actId="14100"/>
        <pc:sldMkLst>
          <pc:docMk/>
          <pc:sldMk cId="736750640" sldId="258"/>
        </pc:sldMkLst>
        <pc:spChg chg="mod">
          <ac:chgData name="Iryna Zhukevych" userId="32b9d8b4c7aa7458" providerId="LiveId" clId="{485C3186-B895-4448-B8FA-E7D1C87D672E}" dt="2024-09-23T19:28:21.691" v="640" actId="14100"/>
          <ac:spMkLst>
            <pc:docMk/>
            <pc:sldMk cId="736750640" sldId="258"/>
            <ac:spMk id="2" creationId="{4B4E5328-7738-AC15-70B7-2CD1609576E0}"/>
          </ac:spMkLst>
        </pc:spChg>
        <pc:spChg chg="del">
          <ac:chgData name="Iryna Zhukevych" userId="32b9d8b4c7aa7458" providerId="LiveId" clId="{485C3186-B895-4448-B8FA-E7D1C87D672E}" dt="2024-09-22T11:27:48.590" v="106"/>
          <ac:spMkLst>
            <pc:docMk/>
            <pc:sldMk cId="736750640" sldId="258"/>
            <ac:spMk id="9" creationId="{2659FDB4-FCBE-4A89-B46D-43D4FA54464D}"/>
          </ac:spMkLst>
        </pc:spChg>
        <pc:graphicFrameChg chg="mod modGraphic">
          <ac:chgData name="Iryna Zhukevych" userId="32b9d8b4c7aa7458" providerId="LiveId" clId="{485C3186-B895-4448-B8FA-E7D1C87D672E}" dt="2024-09-22T11:32:17.791" v="122" actId="207"/>
          <ac:graphicFrameMkLst>
            <pc:docMk/>
            <pc:sldMk cId="736750640" sldId="258"/>
            <ac:graphicFrameMk id="5" creationId="{0887B4D1-68D8-408F-0790-87055DD97C81}"/>
          </ac:graphicFrameMkLst>
        </pc:graphicFrameChg>
        <pc:cxnChg chg="del">
          <ac:chgData name="Iryna Zhukevych" userId="32b9d8b4c7aa7458" providerId="LiveId" clId="{485C3186-B895-4448-B8FA-E7D1C87D672E}" dt="2024-09-22T11:27:48.590" v="106"/>
          <ac:cxnSpMkLst>
            <pc:docMk/>
            <pc:sldMk cId="736750640" sldId="258"/>
            <ac:cxnSpMk id="11" creationId="{C8F51B3F-8331-4E4A-AE96-D47B1006EEAD}"/>
          </ac:cxnSpMkLst>
        </pc:cxnChg>
      </pc:sldChg>
      <pc:sldChg chg="addSp delSp modSp new del mod modTransition setBg setClrOvrMap delDesignElem">
        <pc:chgData name="Iryna Zhukevych" userId="32b9d8b4c7aa7458" providerId="LiveId" clId="{485C3186-B895-4448-B8FA-E7D1C87D672E}" dt="2024-09-24T09:10:00.469" v="712" actId="2696"/>
        <pc:sldMkLst>
          <pc:docMk/>
          <pc:sldMk cId="2982965278" sldId="259"/>
        </pc:sldMkLst>
        <pc:spChg chg="mod ord">
          <ac:chgData name="Iryna Zhukevych" userId="32b9d8b4c7aa7458" providerId="LiveId" clId="{485C3186-B895-4448-B8FA-E7D1C87D672E}" dt="2024-09-23T19:12:49.645" v="454" actId="26606"/>
          <ac:spMkLst>
            <pc:docMk/>
            <pc:sldMk cId="2982965278" sldId="259"/>
            <ac:spMk id="2" creationId="{C3541D6B-1D90-E73B-8E51-25DAD2C526B2}"/>
          </ac:spMkLst>
        </pc:spChg>
        <pc:spChg chg="del mod">
          <ac:chgData name="Iryna Zhukevych" userId="32b9d8b4c7aa7458" providerId="LiveId" clId="{485C3186-B895-4448-B8FA-E7D1C87D672E}" dt="2024-09-22T11:47:26.339" v="230" actId="22"/>
          <ac:spMkLst>
            <pc:docMk/>
            <pc:sldMk cId="2982965278" sldId="259"/>
            <ac:spMk id="3" creationId="{431DADA2-E748-2DDA-D389-2F4384B47269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18" creationId="{2E2D6188-24E5-426A-BB2A-3FA2D6B9C3EF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20" creationId="{F6E384F5-137A-40B1-97F0-694CC6ECD59C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22" creationId="{9DBC4630-03DA-474F-BBCB-BA3AE6B317A4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24" creationId="{1208BC59-C84F-483F-80CD-FAEC74229B97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26" creationId="{A1DABD52-05DF-4F31-AFB9-B330D8BE46FD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28" creationId="{78418A25-6EAC-4140-BFE6-284E1925B5EE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30" creationId="{6B9D64DB-4D5C-4A91-B45F-F301E3174F9F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32" creationId="{8E4F04B5-4D4A-4F70-8549-384AF535134B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34" creationId="{0D14DB62-3EB3-452E-89EE-30B0CDB0C8F4}"/>
          </ac:spMkLst>
        </pc:spChg>
        <pc:spChg chg="add del">
          <ac:chgData name="Iryna Zhukevych" userId="32b9d8b4c7aa7458" providerId="LiveId" clId="{485C3186-B895-4448-B8FA-E7D1C87D672E}" dt="2024-09-23T19:12:28.869" v="453" actId="26606"/>
          <ac:spMkLst>
            <pc:docMk/>
            <pc:sldMk cId="2982965278" sldId="259"/>
            <ac:spMk id="36" creationId="{CB14CE1B-4BC5-4EF2-BE3D-05E4F580B3DB}"/>
          </ac:spMkLst>
        </pc:spChg>
        <pc:spChg chg="add del mod ord">
          <ac:chgData name="Iryna Zhukevych" userId="32b9d8b4c7aa7458" providerId="LiveId" clId="{485C3186-B895-4448-B8FA-E7D1C87D672E}" dt="2024-09-23T19:12:54.411" v="455" actId="478"/>
          <ac:spMkLst>
            <pc:docMk/>
            <pc:sldMk cId="2982965278" sldId="259"/>
            <ac:spMk id="40" creationId="{EDAA280C-26B3-9160-3B9F-8CF82A0723DF}"/>
          </ac:spMkLst>
        </pc:spChg>
        <pc:spChg chg="add del">
          <ac:chgData name="Iryna Zhukevych" userId="32b9d8b4c7aa7458" providerId="LiveId" clId="{485C3186-B895-4448-B8FA-E7D1C87D672E}" dt="2024-09-23T19:12:49.645" v="454" actId="26606"/>
          <ac:spMkLst>
            <pc:docMk/>
            <pc:sldMk cId="2982965278" sldId="259"/>
            <ac:spMk id="43" creationId="{105F6BA2-D606-46A0-98FE-8EA9E2D53624}"/>
          </ac:spMkLst>
        </pc:spChg>
        <pc:spChg chg="add del">
          <ac:chgData name="Iryna Zhukevych" userId="32b9d8b4c7aa7458" providerId="LiveId" clId="{485C3186-B895-4448-B8FA-E7D1C87D672E}" dt="2024-09-23T19:12:49.645" v="454" actId="26606"/>
          <ac:spMkLst>
            <pc:docMk/>
            <pc:sldMk cId="2982965278" sldId="259"/>
            <ac:spMk id="47" creationId="{93ADD3C3-E7D1-4565-A46D-64E1390F9E53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2982965278" sldId="259"/>
            <ac:spMk id="62" creationId="{891401DC-7AF6-42FA-BE31-CF773B6C8B2E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2982965278" sldId="259"/>
            <ac:spMk id="64" creationId="{2B7203F0-D9CB-4774-B9D4-B3AB625DFBAD}"/>
          </ac:spMkLst>
        </pc:spChg>
        <pc:grpChg chg="add del">
          <ac:chgData name="Iryna Zhukevych" userId="32b9d8b4c7aa7458" providerId="LiveId" clId="{485C3186-B895-4448-B8FA-E7D1C87D672E}" dt="2024-09-23T19:12:49.645" v="454" actId="26606"/>
          <ac:grpSpMkLst>
            <pc:docMk/>
            <pc:sldMk cId="2982965278" sldId="259"/>
            <ac:grpSpMk id="49" creationId="{EB39E476-3570-4ACC-A9EA-AF40064E109F}"/>
          </ac:grpSpMkLst>
        </pc:grpChg>
        <pc:grpChg chg="add del">
          <ac:chgData name="Iryna Zhukevych" userId="32b9d8b4c7aa7458" providerId="LiveId" clId="{485C3186-B895-4448-B8FA-E7D1C87D672E}" dt="2024-09-23T19:12:49.645" v="454" actId="26606"/>
          <ac:grpSpMkLst>
            <pc:docMk/>
            <pc:sldMk cId="2982965278" sldId="259"/>
            <ac:grpSpMk id="55" creationId="{9682AD5D-C28A-4E7C-8173-5358AAD965C0}"/>
          </ac:grpSpMkLst>
        </pc:grpChg>
        <pc:picChg chg="add mod">
          <ac:chgData name="Iryna Zhukevych" userId="32b9d8b4c7aa7458" providerId="LiveId" clId="{485C3186-B895-4448-B8FA-E7D1C87D672E}" dt="2024-09-23T19:15:10.063" v="497" actId="931"/>
          <ac:picMkLst>
            <pc:docMk/>
            <pc:sldMk cId="2982965278" sldId="259"/>
            <ac:picMk id="4" creationId="{BB12AC7F-33AC-04FA-3CAB-A05A014C63E6}"/>
          </ac:picMkLst>
        </pc:picChg>
        <pc:picChg chg="add mod ord">
          <ac:chgData name="Iryna Zhukevych" userId="32b9d8b4c7aa7458" providerId="LiveId" clId="{485C3186-B895-4448-B8FA-E7D1C87D672E}" dt="2024-09-23T19:14:19.578" v="484" actId="1076"/>
          <ac:picMkLst>
            <pc:docMk/>
            <pc:sldMk cId="2982965278" sldId="259"/>
            <ac:picMk id="5" creationId="{74B8DDC1-E4AD-9B73-2C6D-94437514DFD5}"/>
          </ac:picMkLst>
        </pc:picChg>
        <pc:picChg chg="add mod ord">
          <ac:chgData name="Iryna Zhukevych" userId="32b9d8b4c7aa7458" providerId="LiveId" clId="{485C3186-B895-4448-B8FA-E7D1C87D672E}" dt="2024-09-23T19:14:17.193" v="483" actId="1076"/>
          <ac:picMkLst>
            <pc:docMk/>
            <pc:sldMk cId="2982965278" sldId="259"/>
            <ac:picMk id="7" creationId="{420BEF74-42A7-96D8-62B7-B42C70033D8C}"/>
          </ac:picMkLst>
        </pc:picChg>
        <pc:picChg chg="add mod ord">
          <ac:chgData name="Iryna Zhukevych" userId="32b9d8b4c7aa7458" providerId="LiveId" clId="{485C3186-B895-4448-B8FA-E7D1C87D672E}" dt="2024-09-23T19:14:29.762" v="489" actId="14100"/>
          <ac:picMkLst>
            <pc:docMk/>
            <pc:sldMk cId="2982965278" sldId="259"/>
            <ac:picMk id="9" creationId="{9E6EE806-F408-D10A-D304-AB1E73C01141}"/>
          </ac:picMkLst>
        </pc:picChg>
        <pc:picChg chg="add mod">
          <ac:chgData name="Iryna Zhukevych" userId="32b9d8b4c7aa7458" providerId="LiveId" clId="{485C3186-B895-4448-B8FA-E7D1C87D672E}" dt="2024-09-23T19:14:37.389" v="492" actId="14100"/>
          <ac:picMkLst>
            <pc:docMk/>
            <pc:sldMk cId="2982965278" sldId="259"/>
            <ac:picMk id="11" creationId="{E15C1954-0482-6E13-9EF5-0EBDF96FFB5F}"/>
          </ac:picMkLst>
        </pc:picChg>
        <pc:picChg chg="add mod ord">
          <ac:chgData name="Iryna Zhukevych" userId="32b9d8b4c7aa7458" providerId="LiveId" clId="{485C3186-B895-4448-B8FA-E7D1C87D672E}" dt="2024-09-23T19:14:47.013" v="496" actId="14100"/>
          <ac:picMkLst>
            <pc:docMk/>
            <pc:sldMk cId="2982965278" sldId="259"/>
            <ac:picMk id="13" creationId="{DCF4131B-6431-5CDA-CBAB-122EB3D936E6}"/>
          </ac:picMkLst>
        </pc:picChg>
        <pc:cxnChg chg="add del">
          <ac:chgData name="Iryna Zhukevych" userId="32b9d8b4c7aa7458" providerId="LiveId" clId="{485C3186-B895-4448-B8FA-E7D1C87D672E}" dt="2024-09-23T19:12:49.645" v="454" actId="26606"/>
          <ac:cxnSpMkLst>
            <pc:docMk/>
            <pc:sldMk cId="2982965278" sldId="259"/>
            <ac:cxnSpMk id="45" creationId="{78B47A6D-89B7-4278-9451-14488CD4A18D}"/>
          </ac:cxnSpMkLst>
        </pc:cxnChg>
        <pc:cxnChg chg="add del">
          <ac:chgData name="Iryna Zhukevych" userId="32b9d8b4c7aa7458" providerId="LiveId" clId="{485C3186-B895-4448-B8FA-E7D1C87D672E}" dt="2024-09-23T19:12:49.645" v="454" actId="26606"/>
          <ac:cxnSpMkLst>
            <pc:docMk/>
            <pc:sldMk cId="2982965278" sldId="259"/>
            <ac:cxnSpMk id="53" creationId="{0225CE55-1671-48A8-86DE-EE5EFC07D1A0}"/>
          </ac:cxnSpMkLst>
        </pc:cxnChg>
        <pc:cxnChg chg="add del">
          <ac:chgData name="Iryna Zhukevych" userId="32b9d8b4c7aa7458" providerId="LiveId" clId="{485C3186-B895-4448-B8FA-E7D1C87D672E}" dt="2024-09-23T19:26:45.191" v="613"/>
          <ac:cxnSpMkLst>
            <pc:docMk/>
            <pc:sldMk cId="2982965278" sldId="259"/>
            <ac:cxnSpMk id="66" creationId="{A88CB8AF-5631-45C6-BFEC-971C4D6E5836}"/>
          </ac:cxnSpMkLst>
        </pc:cxnChg>
        <pc:cxnChg chg="add del">
          <ac:chgData name="Iryna Zhukevych" userId="32b9d8b4c7aa7458" providerId="LiveId" clId="{485C3186-B895-4448-B8FA-E7D1C87D672E}" dt="2024-09-23T19:26:45.191" v="613"/>
          <ac:cxnSpMkLst>
            <pc:docMk/>
            <pc:sldMk cId="2982965278" sldId="259"/>
            <ac:cxnSpMk id="68" creationId="{9F2EA1AF-73AB-4FCB-B4EE-0E42E7250F64}"/>
          </ac:cxnSpMkLst>
        </pc:cxnChg>
        <pc:cxnChg chg="add del">
          <ac:chgData name="Iryna Zhukevych" userId="32b9d8b4c7aa7458" providerId="LiveId" clId="{485C3186-B895-4448-B8FA-E7D1C87D672E}" dt="2024-09-23T19:26:45.191" v="613"/>
          <ac:cxnSpMkLst>
            <pc:docMk/>
            <pc:sldMk cId="2982965278" sldId="259"/>
            <ac:cxnSpMk id="70" creationId="{65A18FBF-6157-4210-BEF2-9A6C31FA89AD}"/>
          </ac:cxnSpMkLst>
        </pc:cxnChg>
        <pc:cxnChg chg="add del">
          <ac:chgData name="Iryna Zhukevych" userId="32b9d8b4c7aa7458" providerId="LiveId" clId="{485C3186-B895-4448-B8FA-E7D1C87D672E}" dt="2024-09-23T19:26:45.191" v="613"/>
          <ac:cxnSpMkLst>
            <pc:docMk/>
            <pc:sldMk cId="2982965278" sldId="259"/>
            <ac:cxnSpMk id="72" creationId="{43C9CCA8-3CEC-4CD0-A624-A701C612511D}"/>
          </ac:cxnSpMkLst>
        </pc:cxnChg>
      </pc:sldChg>
      <pc:sldChg chg="addSp delSp modSp new mod modTransition setBg delDesignElem">
        <pc:chgData name="Iryna Zhukevych" userId="32b9d8b4c7aa7458" providerId="LiveId" clId="{485C3186-B895-4448-B8FA-E7D1C87D672E}" dt="2024-09-23T19:31:21.015" v="659" actId="14100"/>
        <pc:sldMkLst>
          <pc:docMk/>
          <pc:sldMk cId="1757573228" sldId="260"/>
        </pc:sldMkLst>
        <pc:spChg chg="mod">
          <ac:chgData name="Iryna Zhukevych" userId="32b9d8b4c7aa7458" providerId="LiveId" clId="{485C3186-B895-4448-B8FA-E7D1C87D672E}" dt="2024-09-23T19:31:10.030" v="657" actId="122"/>
          <ac:spMkLst>
            <pc:docMk/>
            <pc:sldMk cId="1757573228" sldId="260"/>
            <ac:spMk id="2" creationId="{CEDF43A0-53F8-9A7B-AD31-BF5572426FFE}"/>
          </ac:spMkLst>
        </pc:spChg>
        <pc:spChg chg="mod">
          <ac:chgData name="Iryna Zhukevych" userId="32b9d8b4c7aa7458" providerId="LiveId" clId="{485C3186-B895-4448-B8FA-E7D1C87D672E}" dt="2024-09-23T19:31:21.015" v="659" actId="14100"/>
          <ac:spMkLst>
            <pc:docMk/>
            <pc:sldMk cId="1757573228" sldId="260"/>
            <ac:spMk id="3" creationId="{20FA7458-235B-8D14-427F-FE48DFF74B17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57573228" sldId="260"/>
            <ac:spMk id="10" creationId="{04812C46-200A-4DEB-A05E-3ED6C68C2387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57573228" sldId="260"/>
            <ac:spMk id="12" creationId="{D1EA859B-E555-4109-94F3-6700E046E008}"/>
          </ac:spMkLst>
        </pc:spChg>
        <pc:picChg chg="add mod ord">
          <ac:chgData name="Iryna Zhukevych" userId="32b9d8b4c7aa7458" providerId="LiveId" clId="{485C3186-B895-4448-B8FA-E7D1C87D672E}" dt="2024-09-22T11:58:59.768" v="310" actId="26606"/>
          <ac:picMkLst>
            <pc:docMk/>
            <pc:sldMk cId="1757573228" sldId="260"/>
            <ac:picMk id="5" creationId="{8F47E092-3BAF-F6B6-CB98-6FE7D68E7F36}"/>
          </ac:picMkLst>
        </pc:picChg>
      </pc:sldChg>
      <pc:sldChg chg="addSp delSp modSp new mod modTransition setBg delDesignElem">
        <pc:chgData name="Iryna Zhukevych" userId="32b9d8b4c7aa7458" providerId="LiveId" clId="{485C3186-B895-4448-B8FA-E7D1C87D672E}" dt="2024-09-23T19:34:05.434" v="697" actId="14100"/>
        <pc:sldMkLst>
          <pc:docMk/>
          <pc:sldMk cId="1186297395" sldId="261"/>
        </pc:sldMkLst>
        <pc:spChg chg="mod">
          <ac:chgData name="Iryna Zhukevych" userId="32b9d8b4c7aa7458" providerId="LiveId" clId="{485C3186-B895-4448-B8FA-E7D1C87D672E}" dt="2024-09-23T19:31:58.732" v="660" actId="26606"/>
          <ac:spMkLst>
            <pc:docMk/>
            <pc:sldMk cId="1186297395" sldId="261"/>
            <ac:spMk id="2" creationId="{58ACBB91-A514-BF05-7086-2311306F10BA}"/>
          </ac:spMkLst>
        </pc:spChg>
        <pc:spChg chg="mod">
          <ac:chgData name="Iryna Zhukevych" userId="32b9d8b4c7aa7458" providerId="LiveId" clId="{485C3186-B895-4448-B8FA-E7D1C87D672E}" dt="2024-09-23T19:34:05.434" v="697" actId="14100"/>
          <ac:spMkLst>
            <pc:docMk/>
            <pc:sldMk cId="1186297395" sldId="261"/>
            <ac:spMk id="3" creationId="{3BF4E80C-4306-2E3F-BEF8-13E6EC7ED65A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186297395" sldId="261"/>
            <ac:spMk id="10" creationId="{04812C46-200A-4DEB-A05E-3ED6C68C2387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186297395" sldId="261"/>
            <ac:spMk id="12" creationId="{D1EA859B-E555-4109-94F3-6700E046E008}"/>
          </ac:spMkLst>
        </pc:spChg>
        <pc:spChg chg="add">
          <ac:chgData name="Iryna Zhukevych" userId="32b9d8b4c7aa7458" providerId="LiveId" clId="{485C3186-B895-4448-B8FA-E7D1C87D672E}" dt="2024-09-23T19:31:58.732" v="660" actId="26606"/>
          <ac:spMkLst>
            <pc:docMk/>
            <pc:sldMk cId="1186297395" sldId="261"/>
            <ac:spMk id="14" creationId="{78A4CDE5-C7BC-41E1-8A4A-79E024CC09F3}"/>
          </ac:spMkLst>
        </pc:spChg>
        <pc:grpChg chg="add">
          <ac:chgData name="Iryna Zhukevych" userId="32b9d8b4c7aa7458" providerId="LiveId" clId="{485C3186-B895-4448-B8FA-E7D1C87D672E}" dt="2024-09-23T19:31:58.732" v="660" actId="26606"/>
          <ac:grpSpMkLst>
            <pc:docMk/>
            <pc:sldMk cId="1186297395" sldId="261"/>
            <ac:grpSpMk id="7" creationId="{905A9BAA-B344-45D2-838C-73856C4B15D4}"/>
          </ac:grpSpMkLst>
        </pc:grpChg>
        <pc:picChg chg="add mod ord">
          <ac:chgData name="Iryna Zhukevych" userId="32b9d8b4c7aa7458" providerId="LiveId" clId="{485C3186-B895-4448-B8FA-E7D1C87D672E}" dt="2024-09-23T19:31:58.732" v="660" actId="26606"/>
          <ac:picMkLst>
            <pc:docMk/>
            <pc:sldMk cId="1186297395" sldId="261"/>
            <ac:picMk id="5" creationId="{18A41426-D53E-6B4F-0EA7-5F80FAB63198}"/>
          </ac:picMkLst>
        </pc:picChg>
        <pc:picChg chg="add">
          <ac:chgData name="Iryna Zhukevych" userId="32b9d8b4c7aa7458" providerId="LiveId" clId="{485C3186-B895-4448-B8FA-E7D1C87D672E}" dt="2024-09-23T19:31:58.732" v="660" actId="26606"/>
          <ac:picMkLst>
            <pc:docMk/>
            <pc:sldMk cId="1186297395" sldId="261"/>
            <ac:picMk id="16" creationId="{025C7952-5703-489E-8DBD-F2EFAC8EEB05}"/>
          </ac:picMkLst>
        </pc:picChg>
      </pc:sldChg>
      <pc:sldChg chg="addSp delSp modSp new mod modTransition setBg delDesignElem">
        <pc:chgData name="Iryna Zhukevych" userId="32b9d8b4c7aa7458" providerId="LiveId" clId="{485C3186-B895-4448-B8FA-E7D1C87D672E}" dt="2024-09-23T19:34:57.012" v="706" actId="14100"/>
        <pc:sldMkLst>
          <pc:docMk/>
          <pc:sldMk cId="3819817026" sldId="262"/>
        </pc:sldMkLst>
        <pc:spChg chg="mod">
          <ac:chgData name="Iryna Zhukevych" userId="32b9d8b4c7aa7458" providerId="LiveId" clId="{485C3186-B895-4448-B8FA-E7D1C87D672E}" dt="2024-09-23T19:34:57.012" v="706" actId="14100"/>
          <ac:spMkLst>
            <pc:docMk/>
            <pc:sldMk cId="3819817026" sldId="262"/>
            <ac:spMk id="2" creationId="{446CD948-7FAC-0B90-A11B-659C727D7E61}"/>
          </ac:spMkLst>
        </pc:spChg>
        <pc:spChg chg="mod">
          <ac:chgData name="Iryna Zhukevych" userId="32b9d8b4c7aa7458" providerId="LiveId" clId="{485C3186-B895-4448-B8FA-E7D1C87D672E}" dt="2024-09-23T19:34:47.568" v="704" actId="27636"/>
          <ac:spMkLst>
            <pc:docMk/>
            <pc:sldMk cId="3819817026" sldId="262"/>
            <ac:spMk id="3" creationId="{4AEE29EE-6FF0-669C-793A-4974FC562833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3819817026" sldId="262"/>
            <ac:spMk id="8" creationId="{081EA652-8C6A-4E69-BEB9-170809474553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3819817026" sldId="262"/>
            <ac:spMk id="10" creationId="{A4026A73-1F7F-49F2-B319-8CA3B3D53269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3819817026" sldId="262"/>
            <ac:spMk id="12" creationId="{5298780A-33B9-4EA2-8F67-DE68AD62841B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3819817026" sldId="262"/>
            <ac:spMk id="14" creationId="{7F488E8B-4E1E-4402-8935-D4E6C02615C7}"/>
          </ac:spMkLst>
        </pc:spChg>
        <pc:cxnChg chg="add del">
          <ac:chgData name="Iryna Zhukevych" userId="32b9d8b4c7aa7458" providerId="LiveId" clId="{485C3186-B895-4448-B8FA-E7D1C87D672E}" dt="2024-09-23T19:26:45.191" v="613"/>
          <ac:cxnSpMkLst>
            <pc:docMk/>
            <pc:sldMk cId="3819817026" sldId="262"/>
            <ac:cxnSpMk id="16" creationId="{23AAC9B5-8015-485C-ACF9-A750390E9A56}"/>
          </ac:cxnSpMkLst>
        </pc:cxnChg>
      </pc:sldChg>
      <pc:sldChg chg="addSp delSp modSp new mod modTransition setBg delDesignElem">
        <pc:chgData name="Iryna Zhukevych" userId="32b9d8b4c7aa7458" providerId="LiveId" clId="{485C3186-B895-4448-B8FA-E7D1C87D672E}" dt="2024-09-23T19:29:37.534" v="644" actId="14100"/>
        <pc:sldMkLst>
          <pc:docMk/>
          <pc:sldMk cId="2336644687" sldId="263"/>
        </pc:sldMkLst>
        <pc:spChg chg="mod">
          <ac:chgData name="Iryna Zhukevych" userId="32b9d8b4c7aa7458" providerId="LiveId" clId="{485C3186-B895-4448-B8FA-E7D1C87D672E}" dt="2024-09-23T19:29:16.855" v="641" actId="26606"/>
          <ac:spMkLst>
            <pc:docMk/>
            <pc:sldMk cId="2336644687" sldId="263"/>
            <ac:spMk id="2" creationId="{BF45F824-51A3-A629-EB39-B5CDC5AEE4A5}"/>
          </ac:spMkLst>
        </pc:spChg>
        <pc:spChg chg="mod">
          <ac:chgData name="Iryna Zhukevych" userId="32b9d8b4c7aa7458" providerId="LiveId" clId="{485C3186-B895-4448-B8FA-E7D1C87D672E}" dt="2024-09-23T19:29:37.534" v="644" actId="14100"/>
          <ac:spMkLst>
            <pc:docMk/>
            <pc:sldMk cId="2336644687" sldId="263"/>
            <ac:spMk id="3" creationId="{F271B310-316D-4696-531C-C0C09E5A818C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2336644687" sldId="263"/>
            <ac:spMk id="9" creationId="{C0763A76-9F1C-4FC5-82B7-DD475DA461B2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2336644687" sldId="263"/>
            <ac:spMk id="11" creationId="{E81BF4F6-F2CF-4984-9D14-D6966D92F99F}"/>
          </ac:spMkLst>
        </pc:spChg>
        <pc:spChg chg="add">
          <ac:chgData name="Iryna Zhukevych" userId="32b9d8b4c7aa7458" providerId="LiveId" clId="{485C3186-B895-4448-B8FA-E7D1C87D672E}" dt="2024-09-23T19:29:16.855" v="641" actId="26606"/>
          <ac:spMkLst>
            <pc:docMk/>
            <pc:sldMk cId="2336644687" sldId="263"/>
            <ac:spMk id="14" creationId="{C493E730-2044-49B5-A022-B8D6F359343E}"/>
          </ac:spMkLst>
        </pc:spChg>
        <pc:grpChg chg="add">
          <ac:chgData name="Iryna Zhukevych" userId="32b9d8b4c7aa7458" providerId="LiveId" clId="{485C3186-B895-4448-B8FA-E7D1C87D672E}" dt="2024-09-23T19:29:16.855" v="641" actId="26606"/>
          <ac:grpSpMkLst>
            <pc:docMk/>
            <pc:sldMk cId="2336644687" sldId="263"/>
            <ac:grpSpMk id="10" creationId="{5B988D63-FA8B-436C-902E-E5005BC0492F}"/>
          </ac:grpSpMkLst>
        </pc:grpChg>
        <pc:picChg chg="add mod ord">
          <ac:chgData name="Iryna Zhukevych" userId="32b9d8b4c7aa7458" providerId="LiveId" clId="{485C3186-B895-4448-B8FA-E7D1C87D672E}" dt="2024-09-23T19:29:16.855" v="641" actId="26606"/>
          <ac:picMkLst>
            <pc:docMk/>
            <pc:sldMk cId="2336644687" sldId="263"/>
            <ac:picMk id="5" creationId="{99B4B449-C070-2528-F636-B7B9C2AD72E1}"/>
          </ac:picMkLst>
        </pc:picChg>
        <pc:picChg chg="add">
          <ac:chgData name="Iryna Zhukevych" userId="32b9d8b4c7aa7458" providerId="LiveId" clId="{485C3186-B895-4448-B8FA-E7D1C87D672E}" dt="2024-09-23T19:29:16.855" v="641" actId="26606"/>
          <ac:picMkLst>
            <pc:docMk/>
            <pc:sldMk cId="2336644687" sldId="263"/>
            <ac:picMk id="16" creationId="{78976801-4346-4636-BA62-265C81DFE7C4}"/>
          </ac:picMkLst>
        </pc:picChg>
      </pc:sldChg>
      <pc:sldChg chg="addSp delSp modSp new mod modTransition setBg delDesignElem">
        <pc:chgData name="Iryna Zhukevych" userId="32b9d8b4c7aa7458" providerId="LiveId" clId="{485C3186-B895-4448-B8FA-E7D1C87D672E}" dt="2024-09-23T19:30:27.238" v="654" actId="14100"/>
        <pc:sldMkLst>
          <pc:docMk/>
          <pc:sldMk cId="1790049325" sldId="264"/>
        </pc:sldMkLst>
        <pc:spChg chg="mod">
          <ac:chgData name="Iryna Zhukevych" userId="32b9d8b4c7aa7458" providerId="LiveId" clId="{485C3186-B895-4448-B8FA-E7D1C87D672E}" dt="2024-09-23T19:30:06.108" v="650" actId="120"/>
          <ac:spMkLst>
            <pc:docMk/>
            <pc:sldMk cId="1790049325" sldId="264"/>
            <ac:spMk id="2" creationId="{F29177B9-4373-9BFB-EADA-98D0ECAD3BE8}"/>
          </ac:spMkLst>
        </pc:spChg>
        <pc:spChg chg="mod">
          <ac:chgData name="Iryna Zhukevych" userId="32b9d8b4c7aa7458" providerId="LiveId" clId="{485C3186-B895-4448-B8FA-E7D1C87D672E}" dt="2024-09-23T19:30:27.238" v="654" actId="14100"/>
          <ac:spMkLst>
            <pc:docMk/>
            <pc:sldMk cId="1790049325" sldId="264"/>
            <ac:spMk id="3" creationId="{BFA73EFE-92F3-B03E-04B8-487D43DF2CFC}"/>
          </ac:spMkLst>
        </pc:spChg>
        <pc:spChg chg="add">
          <ac:chgData name="Iryna Zhukevych" userId="32b9d8b4c7aa7458" providerId="LiveId" clId="{485C3186-B895-4448-B8FA-E7D1C87D672E}" dt="2024-09-23T19:30:03.234" v="649" actId="26606"/>
          <ac:spMkLst>
            <pc:docMk/>
            <pc:sldMk cId="1790049325" sldId="264"/>
            <ac:spMk id="5" creationId="{4B0FA309-807F-4C17-98EF-A3BA7388E213}"/>
          </ac:spMkLst>
        </pc:spChg>
        <pc:spChg chg="add">
          <ac:chgData name="Iryna Zhukevych" userId="32b9d8b4c7aa7458" providerId="LiveId" clId="{485C3186-B895-4448-B8FA-E7D1C87D672E}" dt="2024-09-23T19:30:03.234" v="649" actId="26606"/>
          <ac:spMkLst>
            <pc:docMk/>
            <pc:sldMk cId="1790049325" sldId="264"/>
            <ac:spMk id="7" creationId="{C8FA1749-B91A-40E7-AD01-0B9C9C6AF74E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90049325" sldId="264"/>
            <ac:spMk id="8" creationId="{18873D23-2DCF-4B31-A009-95721C06E8E1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1790049325" sldId="264"/>
            <ac:spMk id="10" creationId="{C13EF075-D4EF-4929-ADBC-91B27DA19955}"/>
          </ac:spMkLst>
        </pc:spChg>
        <pc:spChg chg="add">
          <ac:chgData name="Iryna Zhukevych" userId="32b9d8b4c7aa7458" providerId="LiveId" clId="{485C3186-B895-4448-B8FA-E7D1C87D672E}" dt="2024-09-23T19:30:03.234" v="649" actId="26606"/>
          <ac:spMkLst>
            <pc:docMk/>
            <pc:sldMk cId="1790049325" sldId="264"/>
            <ac:spMk id="16" creationId="{700676C8-6DE8-47DD-9A23-D42063A12E10}"/>
          </ac:spMkLst>
        </pc:spChg>
        <pc:grpChg chg="add del">
          <ac:chgData name="Iryna Zhukevych" userId="32b9d8b4c7aa7458" providerId="LiveId" clId="{485C3186-B895-4448-B8FA-E7D1C87D672E}" dt="2024-09-23T19:26:45.191" v="613"/>
          <ac:grpSpMkLst>
            <pc:docMk/>
            <pc:sldMk cId="1790049325" sldId="264"/>
            <ac:grpSpMk id="12" creationId="{DAA26DFA-AAB2-4973-9C17-16D587C7B198}"/>
          </ac:grpSpMkLst>
        </pc:grpChg>
        <pc:picChg chg="add">
          <ac:chgData name="Iryna Zhukevych" userId="32b9d8b4c7aa7458" providerId="LiveId" clId="{485C3186-B895-4448-B8FA-E7D1C87D672E}" dt="2024-09-23T19:30:03.234" v="649" actId="26606"/>
          <ac:picMkLst>
            <pc:docMk/>
            <pc:sldMk cId="1790049325" sldId="264"/>
            <ac:picMk id="6" creationId="{2642A87B-CAE9-4F8F-B293-28388E45D9EE}"/>
          </ac:picMkLst>
        </pc:picChg>
        <pc:picChg chg="add">
          <ac:chgData name="Iryna Zhukevych" userId="32b9d8b4c7aa7458" providerId="LiveId" clId="{485C3186-B895-4448-B8FA-E7D1C87D672E}" dt="2024-09-23T19:30:03.234" v="649" actId="26606"/>
          <ac:picMkLst>
            <pc:docMk/>
            <pc:sldMk cId="1790049325" sldId="264"/>
            <ac:picMk id="14" creationId="{3B7A934F-FFF7-4353-83D3-4EF66E93EEF8}"/>
          </ac:picMkLst>
        </pc:picChg>
      </pc:sldChg>
      <pc:sldChg chg="addSp delSp modSp new mod modTransition setBg delDesignElem">
        <pc:chgData name="Iryna Zhukevych" userId="32b9d8b4c7aa7458" providerId="LiveId" clId="{485C3186-B895-4448-B8FA-E7D1C87D672E}" dt="2024-09-23T19:35:10.037" v="707" actId="14100"/>
        <pc:sldMkLst>
          <pc:docMk/>
          <pc:sldMk cId="966908492" sldId="265"/>
        </pc:sldMkLst>
        <pc:spChg chg="del">
          <ac:chgData name="Iryna Zhukevych" userId="32b9d8b4c7aa7458" providerId="LiveId" clId="{485C3186-B895-4448-B8FA-E7D1C87D672E}" dt="2024-09-23T19:18:44.906" v="519" actId="478"/>
          <ac:spMkLst>
            <pc:docMk/>
            <pc:sldMk cId="966908492" sldId="265"/>
            <ac:spMk id="2" creationId="{38058154-3A4C-80C0-CB59-36B2B82AFCF9}"/>
          </ac:spMkLst>
        </pc:spChg>
        <pc:spChg chg="mod ord">
          <ac:chgData name="Iryna Zhukevych" userId="32b9d8b4c7aa7458" providerId="LiveId" clId="{485C3186-B895-4448-B8FA-E7D1C87D672E}" dt="2024-09-23T19:21:19.537" v="589" actId="1076"/>
          <ac:spMkLst>
            <pc:docMk/>
            <pc:sldMk cId="966908492" sldId="265"/>
            <ac:spMk id="3" creationId="{2A31C6CB-D974-A977-D745-306580AA1002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966908492" sldId="265"/>
            <ac:spMk id="10" creationId="{04812C46-200A-4DEB-A05E-3ED6C68C2387}"/>
          </ac:spMkLst>
        </pc:spChg>
        <pc:spChg chg="add del">
          <ac:chgData name="Iryna Zhukevych" userId="32b9d8b4c7aa7458" providerId="LiveId" clId="{485C3186-B895-4448-B8FA-E7D1C87D672E}" dt="2024-09-23T19:26:45.191" v="613"/>
          <ac:spMkLst>
            <pc:docMk/>
            <pc:sldMk cId="966908492" sldId="265"/>
            <ac:spMk id="12" creationId="{D1EA859B-E555-4109-94F3-6700E046E008}"/>
          </ac:spMkLst>
        </pc:spChg>
        <pc:picChg chg="add mod">
          <ac:chgData name="Iryna Zhukevych" userId="32b9d8b4c7aa7458" providerId="LiveId" clId="{485C3186-B895-4448-B8FA-E7D1C87D672E}" dt="2024-09-23T19:35:10.037" v="707" actId="14100"/>
          <ac:picMkLst>
            <pc:docMk/>
            <pc:sldMk cId="966908492" sldId="265"/>
            <ac:picMk id="5" creationId="{3BBA942F-4BD5-0456-74D1-8E934227B7DA}"/>
          </ac:picMkLst>
        </pc:picChg>
      </pc:sldChg>
      <pc:sldChg chg="new del">
        <pc:chgData name="Iryna Zhukevych" userId="32b9d8b4c7aa7458" providerId="LiveId" clId="{485C3186-B895-4448-B8FA-E7D1C87D672E}" dt="2024-09-23T19:24:18.221" v="599" actId="2696"/>
        <pc:sldMkLst>
          <pc:docMk/>
          <pc:sldMk cId="802472656" sldId="266"/>
        </pc:sldMkLst>
      </pc:sldChg>
      <pc:sldChg chg="addSp delSp modSp add mod setBg delDesignElem">
        <pc:chgData name="Iryna Zhukevych" userId="32b9d8b4c7aa7458" providerId="LiveId" clId="{485C3186-B895-4448-B8FA-E7D1C87D672E}" dt="2024-09-23T19:28:04.772" v="637" actId="1076"/>
        <pc:sldMkLst>
          <pc:docMk/>
          <pc:sldMk cId="2521883572" sldId="267"/>
        </pc:sldMkLst>
        <pc:spChg chg="mod">
          <ac:chgData name="Iryna Zhukevych" userId="32b9d8b4c7aa7458" providerId="LiveId" clId="{485C3186-B895-4448-B8FA-E7D1C87D672E}" dt="2024-09-23T19:27:31.011" v="627" actId="1076"/>
          <ac:spMkLst>
            <pc:docMk/>
            <pc:sldMk cId="2521883572" sldId="267"/>
            <ac:spMk id="2" creationId="{C3541D6B-1D90-E73B-8E51-25DAD2C526B2}"/>
          </ac:spMkLst>
        </pc:spChg>
        <pc:spChg chg="del">
          <ac:chgData name="Iryna Zhukevych" userId="32b9d8b4c7aa7458" providerId="LiveId" clId="{485C3186-B895-4448-B8FA-E7D1C87D672E}" dt="2024-09-23T19:24:15.206" v="598"/>
          <ac:spMkLst>
            <pc:docMk/>
            <pc:sldMk cId="2521883572" sldId="267"/>
            <ac:spMk id="62" creationId="{891401DC-7AF6-42FA-BE31-CF773B6C8B2E}"/>
          </ac:spMkLst>
        </pc:spChg>
        <pc:spChg chg="del">
          <ac:chgData name="Iryna Zhukevych" userId="32b9d8b4c7aa7458" providerId="LiveId" clId="{485C3186-B895-4448-B8FA-E7D1C87D672E}" dt="2024-09-23T19:24:15.206" v="598"/>
          <ac:spMkLst>
            <pc:docMk/>
            <pc:sldMk cId="2521883572" sldId="267"/>
            <ac:spMk id="64" creationId="{2B7203F0-D9CB-4774-B9D4-B3AB625DFBAD}"/>
          </ac:spMkLst>
        </pc:spChg>
        <pc:picChg chg="add mod ord">
          <ac:chgData name="Iryna Zhukevych" userId="32b9d8b4c7aa7458" providerId="LiveId" clId="{485C3186-B895-4448-B8FA-E7D1C87D672E}" dt="2024-09-23T19:25:44.145" v="604" actId="1076"/>
          <ac:picMkLst>
            <pc:docMk/>
            <pc:sldMk cId="2521883572" sldId="267"/>
            <ac:picMk id="4" creationId="{55D24D95-7F4B-DBFE-6934-74D6DD852C66}"/>
          </ac:picMkLst>
        </pc:picChg>
        <pc:picChg chg="mod">
          <ac:chgData name="Iryna Zhukevych" userId="32b9d8b4c7aa7458" providerId="LiveId" clId="{485C3186-B895-4448-B8FA-E7D1C87D672E}" dt="2024-09-23T19:27:51.759" v="633" actId="1076"/>
          <ac:picMkLst>
            <pc:docMk/>
            <pc:sldMk cId="2521883572" sldId="267"/>
            <ac:picMk id="5" creationId="{74B8DDC1-E4AD-9B73-2C6D-94437514DFD5}"/>
          </ac:picMkLst>
        </pc:picChg>
        <pc:picChg chg="mod">
          <ac:chgData name="Iryna Zhukevych" userId="32b9d8b4c7aa7458" providerId="LiveId" clId="{485C3186-B895-4448-B8FA-E7D1C87D672E}" dt="2024-09-23T19:27:34.424" v="628" actId="14100"/>
          <ac:picMkLst>
            <pc:docMk/>
            <pc:sldMk cId="2521883572" sldId="267"/>
            <ac:picMk id="7" creationId="{420BEF74-42A7-96D8-62B7-B42C70033D8C}"/>
          </ac:picMkLst>
        </pc:picChg>
        <pc:picChg chg="mod">
          <ac:chgData name="Iryna Zhukevych" userId="32b9d8b4c7aa7458" providerId="LiveId" clId="{485C3186-B895-4448-B8FA-E7D1C87D672E}" dt="2024-09-23T19:27:26.451" v="626" actId="14100"/>
          <ac:picMkLst>
            <pc:docMk/>
            <pc:sldMk cId="2521883572" sldId="267"/>
            <ac:picMk id="9" creationId="{9E6EE806-F408-D10A-D304-AB1E73C01141}"/>
          </ac:picMkLst>
        </pc:picChg>
        <pc:picChg chg="mod">
          <ac:chgData name="Iryna Zhukevych" userId="32b9d8b4c7aa7458" providerId="LiveId" clId="{485C3186-B895-4448-B8FA-E7D1C87D672E}" dt="2024-09-23T19:27:56.736" v="635" actId="14100"/>
          <ac:picMkLst>
            <pc:docMk/>
            <pc:sldMk cId="2521883572" sldId="267"/>
            <ac:picMk id="11" creationId="{E15C1954-0482-6E13-9EF5-0EBDF96FFB5F}"/>
          </ac:picMkLst>
        </pc:picChg>
        <pc:picChg chg="mod">
          <ac:chgData name="Iryna Zhukevych" userId="32b9d8b4c7aa7458" providerId="LiveId" clId="{485C3186-B895-4448-B8FA-E7D1C87D672E}" dt="2024-09-23T19:28:04.772" v="637" actId="1076"/>
          <ac:picMkLst>
            <pc:docMk/>
            <pc:sldMk cId="2521883572" sldId="267"/>
            <ac:picMk id="13" creationId="{DCF4131B-6431-5CDA-CBAB-122EB3D936E6}"/>
          </ac:picMkLst>
        </pc:picChg>
        <pc:cxnChg chg="del">
          <ac:chgData name="Iryna Zhukevych" userId="32b9d8b4c7aa7458" providerId="LiveId" clId="{485C3186-B895-4448-B8FA-E7D1C87D672E}" dt="2024-09-23T19:24:15.206" v="598"/>
          <ac:cxnSpMkLst>
            <pc:docMk/>
            <pc:sldMk cId="2521883572" sldId="267"/>
            <ac:cxnSpMk id="66" creationId="{A88CB8AF-5631-45C6-BFEC-971C4D6E5836}"/>
          </ac:cxnSpMkLst>
        </pc:cxnChg>
        <pc:cxnChg chg="del">
          <ac:chgData name="Iryna Zhukevych" userId="32b9d8b4c7aa7458" providerId="LiveId" clId="{485C3186-B895-4448-B8FA-E7D1C87D672E}" dt="2024-09-23T19:24:15.206" v="598"/>
          <ac:cxnSpMkLst>
            <pc:docMk/>
            <pc:sldMk cId="2521883572" sldId="267"/>
            <ac:cxnSpMk id="68" creationId="{9F2EA1AF-73AB-4FCB-B4EE-0E42E7250F64}"/>
          </ac:cxnSpMkLst>
        </pc:cxnChg>
        <pc:cxnChg chg="del">
          <ac:chgData name="Iryna Zhukevych" userId="32b9d8b4c7aa7458" providerId="LiveId" clId="{485C3186-B895-4448-B8FA-E7D1C87D672E}" dt="2024-09-23T19:24:15.206" v="598"/>
          <ac:cxnSpMkLst>
            <pc:docMk/>
            <pc:sldMk cId="2521883572" sldId="267"/>
            <ac:cxnSpMk id="70" creationId="{65A18FBF-6157-4210-BEF2-9A6C31FA89AD}"/>
          </ac:cxnSpMkLst>
        </pc:cxnChg>
        <pc:cxnChg chg="del">
          <ac:chgData name="Iryna Zhukevych" userId="32b9d8b4c7aa7458" providerId="LiveId" clId="{485C3186-B895-4448-B8FA-E7D1C87D672E}" dt="2024-09-23T19:24:15.206" v="598"/>
          <ac:cxnSpMkLst>
            <pc:docMk/>
            <pc:sldMk cId="2521883572" sldId="267"/>
            <ac:cxnSpMk id="72" creationId="{43C9CCA8-3CEC-4CD0-A624-A701C612511D}"/>
          </ac:cxnSpMkLst>
        </pc:cxnChg>
      </pc:sldChg>
      <pc:sldMasterChg chg="add del modTransition addSldLayout delSldLayout modSldLayout">
        <pc:chgData name="Iryna Zhukevych" userId="32b9d8b4c7aa7458" providerId="LiveId" clId="{485C3186-B895-4448-B8FA-E7D1C87D672E}" dt="2024-09-23T19:22:04.717" v="592"/>
        <pc:sldMasterMkLst>
          <pc:docMk/>
          <pc:sldMasterMk cId="277041330" sldId="2147483648"/>
        </pc:sldMasterMkLst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391980742" sldId="2147483649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3642347261" sldId="2147483650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6868906" sldId="2147483651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2165063700" sldId="2147483652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879069141" sldId="2147483653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3050035361" sldId="2147483654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3245492643" sldId="2147483655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1645856449" sldId="2147483656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2303841510" sldId="2147483657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3591210575" sldId="2147483658"/>
          </pc:sldLayoutMkLst>
        </pc:sldLayoutChg>
        <pc:sldLayoutChg chg="add del modTransition">
          <pc:chgData name="Iryna Zhukevych" userId="32b9d8b4c7aa7458" providerId="LiveId" clId="{485C3186-B895-4448-B8FA-E7D1C87D672E}" dt="2024-09-23T19:22:04.717" v="592"/>
          <pc:sldLayoutMkLst>
            <pc:docMk/>
            <pc:sldMasterMk cId="277041330" sldId="2147483648"/>
            <pc:sldLayoutMk cId="401996211" sldId="2147483659"/>
          </pc:sldLayoutMkLst>
        </pc:sldLayoutChg>
      </pc:sldMasterChg>
      <pc:sldMasterChg chg="add del addSldLayout delSldLayout">
        <pc:chgData name="Iryna Zhukevych" userId="32b9d8b4c7aa7458" providerId="LiveId" clId="{485C3186-B895-4448-B8FA-E7D1C87D672E}" dt="2024-09-21T10:55:15.697" v="74" actId="26606"/>
        <pc:sldMasterMkLst>
          <pc:docMk/>
          <pc:sldMasterMk cId="2849028587" sldId="2147483660"/>
        </pc:sldMasterMkLst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2962892944" sldId="2147483661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920948102" sldId="2147483662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3868355575" sldId="2147483663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3383512742" sldId="2147483664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1160568703" sldId="2147483665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2119565522" sldId="2147483666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3444786110" sldId="2147483667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1879295196" sldId="2147483668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3549597890" sldId="2147483669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4067545029" sldId="2147483670"/>
          </pc:sldLayoutMkLst>
        </pc:sldLayoutChg>
        <pc:sldLayoutChg chg="add del">
          <pc:chgData name="Iryna Zhukevych" userId="32b9d8b4c7aa7458" providerId="LiveId" clId="{485C3186-B895-4448-B8FA-E7D1C87D672E}" dt="2024-09-21T10:55:15.697" v="74" actId="26606"/>
          <pc:sldLayoutMkLst>
            <pc:docMk/>
            <pc:sldMasterMk cId="2849028587" sldId="2147483660"/>
            <pc:sldLayoutMk cId="1766538459" sldId="2147483671"/>
          </pc:sldLayoutMkLst>
        </pc:sldLayoutChg>
      </pc:sldMasterChg>
      <pc:sldMasterChg chg="modTransition modSldLayout">
        <pc:chgData name="Iryna Zhukevych" userId="32b9d8b4c7aa7458" providerId="LiveId" clId="{485C3186-B895-4448-B8FA-E7D1C87D672E}" dt="2024-09-23T19:26:45.191" v="613"/>
        <pc:sldMasterMkLst>
          <pc:docMk/>
          <pc:sldMasterMk cId="3015297960" sldId="2147483660"/>
        </pc:sldMasterMkLst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3538192425" sldId="2147483661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1699380202" sldId="2147483662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3127917757" sldId="2147483663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420402802" sldId="2147483664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640398725" sldId="2147483665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219662650" sldId="2147483666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3586184918" sldId="2147483667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4002597363" sldId="2147483668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276159552" sldId="2147483669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816983806" sldId="2147483676"/>
          </pc:sldLayoutMkLst>
        </pc:sldLayoutChg>
        <pc:sldLayoutChg chg="modTransition">
          <pc:chgData name="Iryna Zhukevych" userId="32b9d8b4c7aa7458" providerId="LiveId" clId="{485C3186-B895-4448-B8FA-E7D1C87D672E}" dt="2024-09-23T19:26:45.191" v="613"/>
          <pc:sldLayoutMkLst>
            <pc:docMk/>
            <pc:sldMasterMk cId="3015297960" sldId="2147483660"/>
            <pc:sldLayoutMk cId="4259606840" sldId="2147483677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hyperlink" Target="https://archive.org/details/EnglishForPresentationsV2/page/n5/mode/2up?view=theater" TargetMode="Externa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details/EnglishForPresentationsV2/page/n5/mode/2up?view=theater" TargetMode="External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9E98A8-1158-4284-B9A4-6511FB0548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9B4B260-D5CE-4F61-9C2B-5529E16906D3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https://archive.org/details/EnglishForPresentationsV2/page/n5/mode/2up?view=theater</a:t>
          </a:r>
          <a:endParaRPr lang="en-US" dirty="0">
            <a:solidFill>
              <a:schemeClr val="tx1"/>
            </a:solidFill>
          </a:endParaRPr>
        </a:p>
      </dgm:t>
    </dgm:pt>
    <dgm:pt modelId="{13C085FC-AC0F-436E-AAE4-0488949260EA}" type="parTrans" cxnId="{19D2D0F4-2888-4EA2-8E09-02E2B089B102}">
      <dgm:prSet/>
      <dgm:spPr/>
      <dgm:t>
        <a:bodyPr/>
        <a:lstStyle/>
        <a:p>
          <a:endParaRPr lang="en-US"/>
        </a:p>
      </dgm:t>
    </dgm:pt>
    <dgm:pt modelId="{F26FC0D5-39FA-48CF-9E27-A8BB338F4593}" type="sibTrans" cxnId="{19D2D0F4-2888-4EA2-8E09-02E2B089B102}">
      <dgm:prSet/>
      <dgm:spPr/>
      <dgm:t>
        <a:bodyPr/>
        <a:lstStyle/>
        <a:p>
          <a:endParaRPr lang="en-US"/>
        </a:p>
      </dgm:t>
    </dgm:pt>
    <dgm:pt modelId="{4D822861-B165-4AE6-B50C-753359E3EAB2}">
      <dgm:prSet/>
      <dgm:spPr/>
      <dgm:t>
        <a:bodyPr/>
        <a:lstStyle/>
        <a:p>
          <a:r>
            <a:rPr lang="en-US" dirty="0"/>
            <a:t>p. 8-14, ex. 6-16.</a:t>
          </a:r>
        </a:p>
      </dgm:t>
    </dgm:pt>
    <dgm:pt modelId="{00DB0C7F-F354-4949-807B-47A7FE05BB73}" type="parTrans" cxnId="{C412DB10-00F1-4AC1-9B18-68D09DE0C489}">
      <dgm:prSet/>
      <dgm:spPr/>
      <dgm:t>
        <a:bodyPr/>
        <a:lstStyle/>
        <a:p>
          <a:endParaRPr lang="en-US"/>
        </a:p>
      </dgm:t>
    </dgm:pt>
    <dgm:pt modelId="{955CCBFD-3114-4B74-B926-C784738DE4E4}" type="sibTrans" cxnId="{C412DB10-00F1-4AC1-9B18-68D09DE0C489}">
      <dgm:prSet/>
      <dgm:spPr/>
      <dgm:t>
        <a:bodyPr/>
        <a:lstStyle/>
        <a:p>
          <a:endParaRPr lang="en-US"/>
        </a:p>
      </dgm:t>
    </dgm:pt>
    <dgm:pt modelId="{D04380F6-5A73-4FD7-B14E-B032DDD1FD5F}" type="pres">
      <dgm:prSet presAssocID="{C69E98A8-1158-4284-B9A4-6511FB054821}" presName="root" presStyleCnt="0">
        <dgm:presLayoutVars>
          <dgm:dir/>
          <dgm:resizeHandles val="exact"/>
        </dgm:presLayoutVars>
      </dgm:prSet>
      <dgm:spPr/>
    </dgm:pt>
    <dgm:pt modelId="{E31BA9DB-F0A1-4FD8-965C-D84CC93C7CB2}" type="pres">
      <dgm:prSet presAssocID="{09B4B260-D5CE-4F61-9C2B-5529E16906D3}" presName="compNode" presStyleCnt="0"/>
      <dgm:spPr/>
    </dgm:pt>
    <dgm:pt modelId="{0D0124DC-CE39-4652-B5DB-54E652C8045F}" type="pres">
      <dgm:prSet presAssocID="{09B4B260-D5CE-4F61-9C2B-5529E16906D3}" presName="bgRect" presStyleLbl="bgShp" presStyleIdx="0" presStyleCnt="2"/>
      <dgm:spPr/>
    </dgm:pt>
    <dgm:pt modelId="{B055FAD6-AC82-4AF2-8C8A-3325C3E47624}" type="pres">
      <dgm:prSet presAssocID="{09B4B260-D5CE-4F61-9C2B-5529E16906D3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D9B22CF9-2C21-439E-BC9F-34A41EA08F07}" type="pres">
      <dgm:prSet presAssocID="{09B4B260-D5CE-4F61-9C2B-5529E16906D3}" presName="spaceRect" presStyleCnt="0"/>
      <dgm:spPr/>
    </dgm:pt>
    <dgm:pt modelId="{4853C59C-F59C-4F43-ABBA-1162C4E12C97}" type="pres">
      <dgm:prSet presAssocID="{09B4B260-D5CE-4F61-9C2B-5529E16906D3}" presName="parTx" presStyleLbl="revTx" presStyleIdx="0" presStyleCnt="2">
        <dgm:presLayoutVars>
          <dgm:chMax val="0"/>
          <dgm:chPref val="0"/>
        </dgm:presLayoutVars>
      </dgm:prSet>
      <dgm:spPr/>
    </dgm:pt>
    <dgm:pt modelId="{857B808E-DF23-46C9-A36D-0E24846C3BBE}" type="pres">
      <dgm:prSet presAssocID="{F26FC0D5-39FA-48CF-9E27-A8BB338F4593}" presName="sibTrans" presStyleCnt="0"/>
      <dgm:spPr/>
    </dgm:pt>
    <dgm:pt modelId="{36CB32B8-0E46-47D8-8056-69CDCCAC0F8A}" type="pres">
      <dgm:prSet presAssocID="{4D822861-B165-4AE6-B50C-753359E3EAB2}" presName="compNode" presStyleCnt="0"/>
      <dgm:spPr/>
    </dgm:pt>
    <dgm:pt modelId="{B41296B4-B65A-4CBA-9C25-1FC6D9F7920E}" type="pres">
      <dgm:prSet presAssocID="{4D822861-B165-4AE6-B50C-753359E3EAB2}" presName="bgRect" presStyleLbl="bgShp" presStyleIdx="1" presStyleCnt="2"/>
      <dgm:spPr/>
    </dgm:pt>
    <dgm:pt modelId="{7371EA4F-8425-492E-89BC-7495D288D7E2}" type="pres">
      <dgm:prSet presAssocID="{4D822861-B165-4AE6-B50C-753359E3EAB2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Підключення"/>
        </a:ext>
      </dgm:extLst>
    </dgm:pt>
    <dgm:pt modelId="{53AB27EC-0CEE-4C2D-AEC1-B09FFE27C14E}" type="pres">
      <dgm:prSet presAssocID="{4D822861-B165-4AE6-B50C-753359E3EAB2}" presName="spaceRect" presStyleCnt="0"/>
      <dgm:spPr/>
    </dgm:pt>
    <dgm:pt modelId="{EC004223-E77D-4DFC-8B70-D86726E174FB}" type="pres">
      <dgm:prSet presAssocID="{4D822861-B165-4AE6-B50C-753359E3EAB2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06BAF03-E1C0-4775-8A37-1FF70F71562E}" type="presOf" srcId="{09B4B260-D5CE-4F61-9C2B-5529E16906D3}" destId="{4853C59C-F59C-4F43-ABBA-1162C4E12C97}" srcOrd="0" destOrd="0" presId="urn:microsoft.com/office/officeart/2018/2/layout/IconVerticalSolidList"/>
    <dgm:cxn modelId="{C412DB10-00F1-4AC1-9B18-68D09DE0C489}" srcId="{C69E98A8-1158-4284-B9A4-6511FB054821}" destId="{4D822861-B165-4AE6-B50C-753359E3EAB2}" srcOrd="1" destOrd="0" parTransId="{00DB0C7F-F354-4949-807B-47A7FE05BB73}" sibTransId="{955CCBFD-3114-4B74-B926-C784738DE4E4}"/>
    <dgm:cxn modelId="{7E689452-6E73-424D-A9C7-0149A3DD27F7}" type="presOf" srcId="{4D822861-B165-4AE6-B50C-753359E3EAB2}" destId="{EC004223-E77D-4DFC-8B70-D86726E174FB}" srcOrd="0" destOrd="0" presId="urn:microsoft.com/office/officeart/2018/2/layout/IconVerticalSolidList"/>
    <dgm:cxn modelId="{63112791-81BD-4A59-9DCD-4DE23217B2BD}" type="presOf" srcId="{C69E98A8-1158-4284-B9A4-6511FB054821}" destId="{D04380F6-5A73-4FD7-B14E-B032DDD1FD5F}" srcOrd="0" destOrd="0" presId="urn:microsoft.com/office/officeart/2018/2/layout/IconVerticalSolidList"/>
    <dgm:cxn modelId="{19D2D0F4-2888-4EA2-8E09-02E2B089B102}" srcId="{C69E98A8-1158-4284-B9A4-6511FB054821}" destId="{09B4B260-D5CE-4F61-9C2B-5529E16906D3}" srcOrd="0" destOrd="0" parTransId="{13C085FC-AC0F-436E-AAE4-0488949260EA}" sibTransId="{F26FC0D5-39FA-48CF-9E27-A8BB338F4593}"/>
    <dgm:cxn modelId="{0A99DF1C-572C-474A-9D2A-BF8043D2D553}" type="presParOf" srcId="{D04380F6-5A73-4FD7-B14E-B032DDD1FD5F}" destId="{E31BA9DB-F0A1-4FD8-965C-D84CC93C7CB2}" srcOrd="0" destOrd="0" presId="urn:microsoft.com/office/officeart/2018/2/layout/IconVerticalSolidList"/>
    <dgm:cxn modelId="{F219B9D0-08DC-49D2-9E45-BB97231AC0B2}" type="presParOf" srcId="{E31BA9DB-F0A1-4FD8-965C-D84CC93C7CB2}" destId="{0D0124DC-CE39-4652-B5DB-54E652C8045F}" srcOrd="0" destOrd="0" presId="urn:microsoft.com/office/officeart/2018/2/layout/IconVerticalSolidList"/>
    <dgm:cxn modelId="{B8CEDEA5-647E-4087-B086-070A93701A4D}" type="presParOf" srcId="{E31BA9DB-F0A1-4FD8-965C-D84CC93C7CB2}" destId="{B055FAD6-AC82-4AF2-8C8A-3325C3E47624}" srcOrd="1" destOrd="0" presId="urn:microsoft.com/office/officeart/2018/2/layout/IconVerticalSolidList"/>
    <dgm:cxn modelId="{333C114D-A953-47A0-9C24-7BF1ADE5834B}" type="presParOf" srcId="{E31BA9DB-F0A1-4FD8-965C-D84CC93C7CB2}" destId="{D9B22CF9-2C21-439E-BC9F-34A41EA08F07}" srcOrd="2" destOrd="0" presId="urn:microsoft.com/office/officeart/2018/2/layout/IconVerticalSolidList"/>
    <dgm:cxn modelId="{9136E854-4C6E-4142-9C06-09BCF2812E41}" type="presParOf" srcId="{E31BA9DB-F0A1-4FD8-965C-D84CC93C7CB2}" destId="{4853C59C-F59C-4F43-ABBA-1162C4E12C97}" srcOrd="3" destOrd="0" presId="urn:microsoft.com/office/officeart/2018/2/layout/IconVerticalSolidList"/>
    <dgm:cxn modelId="{AA0F724E-9DB5-419E-8D78-BE23B41E6B33}" type="presParOf" srcId="{D04380F6-5A73-4FD7-B14E-B032DDD1FD5F}" destId="{857B808E-DF23-46C9-A36D-0E24846C3BBE}" srcOrd="1" destOrd="0" presId="urn:microsoft.com/office/officeart/2018/2/layout/IconVerticalSolidList"/>
    <dgm:cxn modelId="{68CFB3F4-E23F-4B0C-90E2-05DA8729B8E2}" type="presParOf" srcId="{D04380F6-5A73-4FD7-B14E-B032DDD1FD5F}" destId="{36CB32B8-0E46-47D8-8056-69CDCCAC0F8A}" srcOrd="2" destOrd="0" presId="urn:microsoft.com/office/officeart/2018/2/layout/IconVerticalSolidList"/>
    <dgm:cxn modelId="{81A655C7-D673-439C-9386-2F09AE8CE080}" type="presParOf" srcId="{36CB32B8-0E46-47D8-8056-69CDCCAC0F8A}" destId="{B41296B4-B65A-4CBA-9C25-1FC6D9F7920E}" srcOrd="0" destOrd="0" presId="urn:microsoft.com/office/officeart/2018/2/layout/IconVerticalSolidList"/>
    <dgm:cxn modelId="{9D97DDD6-E549-4462-BCAC-ED0FFDF6F615}" type="presParOf" srcId="{36CB32B8-0E46-47D8-8056-69CDCCAC0F8A}" destId="{7371EA4F-8425-492E-89BC-7495D288D7E2}" srcOrd="1" destOrd="0" presId="urn:microsoft.com/office/officeart/2018/2/layout/IconVerticalSolidList"/>
    <dgm:cxn modelId="{C1B10DD3-16C3-4948-873F-D127415B5F30}" type="presParOf" srcId="{36CB32B8-0E46-47D8-8056-69CDCCAC0F8A}" destId="{53AB27EC-0CEE-4C2D-AEC1-B09FFE27C14E}" srcOrd="2" destOrd="0" presId="urn:microsoft.com/office/officeart/2018/2/layout/IconVerticalSolidList"/>
    <dgm:cxn modelId="{9F5DC5B3-77C4-45D6-8FFE-97112068C2DA}" type="presParOf" srcId="{36CB32B8-0E46-47D8-8056-69CDCCAC0F8A}" destId="{EC004223-E77D-4DFC-8B70-D86726E174F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124DC-CE39-4652-B5DB-54E652C8045F}">
      <dsp:nvSpPr>
        <dsp:cNvPr id="0" name=""/>
        <dsp:cNvSpPr/>
      </dsp:nvSpPr>
      <dsp:spPr>
        <a:xfrm>
          <a:off x="0" y="857762"/>
          <a:ext cx="6245265" cy="16244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5FAD6-AC82-4AF2-8C8A-3325C3E47624}">
      <dsp:nvSpPr>
        <dsp:cNvPr id="0" name=""/>
        <dsp:cNvSpPr/>
      </dsp:nvSpPr>
      <dsp:spPr>
        <a:xfrm>
          <a:off x="491382" y="1223253"/>
          <a:ext cx="893422" cy="89342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3C59C-F59C-4F43-ABBA-1162C4E12C97}">
      <dsp:nvSpPr>
        <dsp:cNvPr id="0" name=""/>
        <dsp:cNvSpPr/>
      </dsp:nvSpPr>
      <dsp:spPr>
        <a:xfrm>
          <a:off x="1876186" y="857762"/>
          <a:ext cx="4311438" cy="1727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29" tIns="182829" rIns="182829" bIns="18282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https://archive.org/details/EnglishForPresentationsV2/page/n5/mode/2up?view=theater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876186" y="857762"/>
        <a:ext cx="4311438" cy="1727515"/>
      </dsp:txXfrm>
    </dsp:sp>
    <dsp:sp modelId="{B41296B4-B65A-4CBA-9C25-1FC6D9F7920E}">
      <dsp:nvSpPr>
        <dsp:cNvPr id="0" name=""/>
        <dsp:cNvSpPr/>
      </dsp:nvSpPr>
      <dsp:spPr>
        <a:xfrm>
          <a:off x="0" y="3004069"/>
          <a:ext cx="6245265" cy="16244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1EA4F-8425-492E-89BC-7495D288D7E2}">
      <dsp:nvSpPr>
        <dsp:cNvPr id="0" name=""/>
        <dsp:cNvSpPr/>
      </dsp:nvSpPr>
      <dsp:spPr>
        <a:xfrm>
          <a:off x="491382" y="3369560"/>
          <a:ext cx="893422" cy="89342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04223-E77D-4DFC-8B70-D86726E174FB}">
      <dsp:nvSpPr>
        <dsp:cNvPr id="0" name=""/>
        <dsp:cNvSpPr/>
      </dsp:nvSpPr>
      <dsp:spPr>
        <a:xfrm>
          <a:off x="1876186" y="3004069"/>
          <a:ext cx="4311438" cy="1727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29" tIns="182829" rIns="182829" bIns="18282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p. 8-14, ex. 6-16.</a:t>
          </a:r>
        </a:p>
      </dsp:txBody>
      <dsp:txXfrm>
        <a:off x="1876186" y="3004069"/>
        <a:ext cx="4311438" cy="1727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8192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559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7740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298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0361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05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8757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983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9606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9380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7917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402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0398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662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6184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597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159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36171-0AF8-4468-A9BA-24F5C7CD2814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FAD57-9F23-40DD-8563-08A3A44639F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52979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youtube.com/watch?v=-QTsw68m7C8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-2BUniCmYE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udience raising hands during work presentation">
            <a:extLst>
              <a:ext uri="{FF2B5EF4-FFF2-40B4-BE49-F238E27FC236}">
                <a16:creationId xmlns:a16="http://schemas.microsoft.com/office/drawing/2014/main" id="{C8308EE0-C000-B378-1104-78D690FD3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-288953" y="10"/>
            <a:ext cx="1163156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24E8A-933D-6C7A-F192-2AADCEDFD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7484" y="629265"/>
            <a:ext cx="5192195" cy="3441291"/>
          </a:xfrm>
          <a:noFill/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b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Presentation skills. </a:t>
            </a:r>
            <a:br>
              <a:rPr lang="en-US" sz="4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Structuring a presentation</a:t>
            </a:r>
            <a:b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4000" b="1" i="0" dirty="0">
                <a:effectLst/>
                <a:latin typeface="Roboto" panose="02000000000000000000" pitchFamily="2" charset="0"/>
              </a:rPr>
            </a:br>
            <a:endParaRPr lang="uk-UA" sz="40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EA9A9A2-043A-22A4-7382-3972A9082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4632" y="5199505"/>
            <a:ext cx="4169641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Iryna Zhukevych</a:t>
            </a:r>
          </a:p>
          <a:p>
            <a:pPr algn="l"/>
            <a:r>
              <a:rPr lang="en-US" sz="2000" i="1" dirty="0"/>
              <a:t>PhD in </a:t>
            </a:r>
            <a:r>
              <a:rPr lang="en-US" sz="2000" i="1"/>
              <a:t>Pedagogical Sciences</a:t>
            </a:r>
            <a:endParaRPr lang="en-US" sz="2000" i="1" dirty="0"/>
          </a:p>
          <a:p>
            <a:pPr algn="l"/>
            <a:r>
              <a:rPr lang="en-US" sz="2000" i="1" dirty="0"/>
              <a:t>Associate Professor</a:t>
            </a:r>
            <a:endParaRPr lang="uk-UA" sz="2000" i="1" dirty="0"/>
          </a:p>
        </p:txBody>
      </p:sp>
    </p:spTree>
    <p:extLst>
      <p:ext uri="{BB962C8B-B14F-4D97-AF65-F5344CB8AC3E}">
        <p14:creationId xmlns:p14="http://schemas.microsoft.com/office/powerpoint/2010/main" val="1735267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5C1954-0482-6E13-9EF5-0EBDF96FF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227" y="386115"/>
            <a:ext cx="3764232" cy="15029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CF4131B-6431-5CDA-CBAB-122EB3D93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7859" y="404609"/>
            <a:ext cx="4034141" cy="1502949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74B8DDC1-E4AD-9B73-2C6D-94437514D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7" y="501020"/>
            <a:ext cx="4061000" cy="13929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6EE806-F408-D10A-D304-AB1E73C01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18" y="4606181"/>
            <a:ext cx="4995066" cy="15890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0BEF74-42A7-96D8-62B7-B42C70033D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17" y="2320413"/>
            <a:ext cx="5555781" cy="158906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41D6B-1D90-E73B-8E51-25DAD2C52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4999" y="3429000"/>
            <a:ext cx="6577781" cy="101689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Watch the video and answer the following questions.</a:t>
            </a:r>
            <a:br>
              <a:rPr lang="en-US" sz="2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 dirty="0">
                <a:solidFill>
                  <a:srgbClr val="FFFFFF"/>
                </a:solidFill>
                <a:latin typeface="+mj-lt"/>
                <a:ea typeface="+mj-ea"/>
                <a:cs typeface="+mj-cs"/>
                <a:hlinkClick r:id="rId7"/>
              </a:rPr>
              <a:t>https://www.youtube.com/watch?v=-QTsw68m7C8</a:t>
            </a:r>
            <a:r>
              <a:rPr lang="en-US" sz="2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1883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E5328-7738-AC15-70B7-2CD160957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0800"/>
            <a:ext cx="4640826" cy="5583126"/>
          </a:xfrm>
        </p:spPr>
        <p:txBody>
          <a:bodyPr>
            <a:normAutofit/>
          </a:bodyPr>
          <a:lstStyle/>
          <a:p>
            <a:pPr algn="ctr"/>
            <a:r>
              <a:rPr lang="en-US" sz="5600" dirty="0"/>
              <a:t>Book</a:t>
            </a:r>
            <a:br>
              <a:rPr lang="en-US" sz="5600" dirty="0"/>
            </a:br>
            <a:r>
              <a:rPr lang="en-US" sz="5600" dirty="0"/>
              <a:t>‘English for Presentation’</a:t>
            </a:r>
            <a:endParaRPr lang="uk-UA" sz="5600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0887B4D1-68D8-408F-0790-87055DD97C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235218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6750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B988D63-FA8B-436C-902E-E5005BC04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7" name="Rectangle 10">
              <a:extLst>
                <a:ext uri="{FF2B5EF4-FFF2-40B4-BE49-F238E27FC236}">
                  <a16:creationId xmlns:a16="http://schemas.microsoft.com/office/drawing/2014/main" id="{2FD177FB-983E-4035-8B7A-655342A7E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596D9C3-C0FC-4500-A696-55B9F77BB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9B4B449-C070-2528-F636-B7B9C2AD72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328" r="27781" b="-1"/>
          <a:stretch/>
        </p:blipFill>
        <p:spPr>
          <a:xfrm>
            <a:off x="7547810" y="10"/>
            <a:ext cx="4641013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493E730-2044-49B5-A022-B8D6F3593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796704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5F824-51A3-A629-EB39-B5CDC5AEE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7087552" cy="1080938"/>
          </a:xfrm>
        </p:spPr>
        <p:txBody>
          <a:bodyPr>
            <a:normAutofit/>
          </a:bodyPr>
          <a:lstStyle/>
          <a:p>
            <a:r>
              <a:rPr lang="en-GB" b="1" i="0">
                <a:effectLst/>
                <a:latin typeface="Inter"/>
              </a:rPr>
              <a:t>Visual Structure: </a:t>
            </a:r>
            <a:br>
              <a:rPr lang="en-GB" b="1" i="0">
                <a:effectLst/>
                <a:latin typeface="Inter"/>
              </a:rPr>
            </a:br>
            <a:r>
              <a:rPr lang="en-GB" b="1" i="0">
                <a:effectLst/>
                <a:latin typeface="Inter"/>
              </a:rPr>
              <a:t>Slide Design</a:t>
            </a:r>
            <a:endParaRPr lang="uk-UA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8976801-4346-4636-BA62-265C81DFE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967048" cy="321164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271B310-316D-4696-531C-C0C09E5A8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55" y="2587387"/>
            <a:ext cx="6995377" cy="334880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0" i="0" dirty="0">
                <a:effectLst/>
                <a:latin typeface="Inter"/>
              </a:rPr>
              <a:t>• Consistent design theme throughout the presentation</a:t>
            </a:r>
            <a:br>
              <a:rPr lang="en-US" sz="2000" dirty="0"/>
            </a:br>
            <a:r>
              <a:rPr lang="en-US" sz="2000" b="0" i="0" dirty="0">
                <a:effectLst/>
                <a:latin typeface="Inter"/>
              </a:rPr>
              <a:t>• Clear hierarchy of information on each slide</a:t>
            </a:r>
            <a:br>
              <a:rPr lang="en-US" sz="2000" dirty="0"/>
            </a:br>
            <a:r>
              <a:rPr lang="en-US" sz="2000" b="0" i="0" dirty="0">
                <a:effectLst/>
                <a:latin typeface="Inter"/>
              </a:rPr>
              <a:t>• Use of whitespace for visual clarity</a:t>
            </a:r>
            <a:br>
              <a:rPr lang="en-US" sz="2000" dirty="0"/>
            </a:br>
            <a:r>
              <a:rPr lang="en-US" sz="2000" b="0" i="0" dirty="0">
                <a:effectLst/>
                <a:latin typeface="Inter"/>
              </a:rPr>
              <a:t>• Limited text: aim for key points rather than full sentences</a:t>
            </a:r>
            <a:br>
              <a:rPr lang="en-US" sz="2000" dirty="0"/>
            </a:br>
            <a:r>
              <a:rPr lang="en-US" sz="2000" b="0" i="0" dirty="0">
                <a:effectLst/>
                <a:latin typeface="Inter"/>
              </a:rPr>
              <a:t>• Incorporate relevant visuals to support and enhance content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336644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4B0FA309-807F-4C17-98EF-A3BA7388E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642A87B-CAE9-4F8F-B293-28388E45D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id="{C8FA1749-B91A-40E7-AD01-0B9C9C6AF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7A934F-FFF7-4353-83D3-4EF66E93E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66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00676C8-6DE8-47DD-9A23-D42063A12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177B9-4373-9BFB-EADA-98D0ECAD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2063262"/>
            <a:ext cx="3739279" cy="2661052"/>
          </a:xfrm>
        </p:spPr>
        <p:txBody>
          <a:bodyPr>
            <a:normAutofit/>
          </a:bodyPr>
          <a:lstStyle/>
          <a:p>
            <a:r>
              <a:rPr lang="en-GB" sz="3700" b="1" i="0">
                <a:solidFill>
                  <a:srgbClr val="FFFFFF"/>
                </a:solidFill>
                <a:effectLst/>
                <a:latin typeface="Inter"/>
              </a:rPr>
              <a:t>Adapting Structure for Different Presentation Types</a:t>
            </a:r>
            <a:endParaRPr lang="uk-UA" sz="3700">
              <a:solidFill>
                <a:srgbClr val="FFFFFF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FA73EFE-92F3-B03E-04B8-487D43DF2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4566" y="661106"/>
            <a:ext cx="7224258" cy="5503101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0" i="0" dirty="0">
                <a:solidFill>
                  <a:srgbClr val="FFFFFF"/>
                </a:solidFill>
                <a:effectLst/>
                <a:latin typeface="Inter"/>
              </a:rPr>
              <a:t>• Informative presentations: Focus on clear organization of facts</a:t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b="0" i="0" dirty="0">
                <a:solidFill>
                  <a:srgbClr val="FFFFFF"/>
                </a:solidFill>
                <a:effectLst/>
                <a:latin typeface="Inter"/>
              </a:rPr>
              <a:t>• Persuasive presentations: Structure arguments logically</a:t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b="0" i="0" dirty="0">
                <a:solidFill>
                  <a:srgbClr val="FFFFFF"/>
                </a:solidFill>
                <a:effectLst/>
                <a:latin typeface="Inter"/>
              </a:rPr>
              <a:t>• Narrative presentations: Use chronological or thematic structure</a:t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b="0" i="0" dirty="0">
                <a:solidFill>
                  <a:srgbClr val="FFFFFF"/>
                </a:solidFill>
                <a:effectLst/>
                <a:latin typeface="Inter"/>
              </a:rPr>
              <a:t>• Interactive presentations: Include breaks for audience engagement</a:t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b="0" i="0" dirty="0">
                <a:solidFill>
                  <a:srgbClr val="FFFFFF"/>
                </a:solidFill>
                <a:effectLst/>
                <a:latin typeface="Inter"/>
              </a:rPr>
              <a:t>• Tailor structure to audience, purpose, and time constraints</a:t>
            </a:r>
            <a:endParaRPr lang="uk-UA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49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ands held up high during a conference">
            <a:extLst>
              <a:ext uri="{FF2B5EF4-FFF2-40B4-BE49-F238E27FC236}">
                <a16:creationId xmlns:a16="http://schemas.microsoft.com/office/drawing/2014/main" id="{8F47E092-3BAF-F6B6-CB98-6FE7D68E7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F43A0-53F8-9A7B-AD31-BF5572426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3383" y="266803"/>
            <a:ext cx="8347587" cy="120803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Watch the video and give a summary</a:t>
            </a:r>
            <a:endParaRPr lang="uk-UA" sz="4000" b="1" dirty="0">
              <a:solidFill>
                <a:schemeClr val="bg1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FA7458-235B-8D14-427F-FE48DFF74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84" y="2340077"/>
            <a:ext cx="2251587" cy="2960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https://www.youtube.com/watch?v=4-2BUniCmYE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757573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905A9BAA-B344-45D2-838C-73856C4B1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1" name="Rectangle 10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11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5" name="Рисунок 4" descr="Laptop open on desk at night">
            <a:extLst>
              <a:ext uri="{FF2B5EF4-FFF2-40B4-BE49-F238E27FC236}">
                <a16:creationId xmlns:a16="http://schemas.microsoft.com/office/drawing/2014/main" id="{18A41426-D53E-6B4F-0EA7-5F80FAB63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7" r="10292"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A4CDE5-C7BC-41E1-8A4A-79E024CC0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CBB91-A514-BF05-7086-2311306F1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2" y="753228"/>
            <a:ext cx="3679028" cy="1080938"/>
          </a:xfrm>
        </p:spPr>
        <p:txBody>
          <a:bodyPr>
            <a:normAutofit/>
          </a:bodyPr>
          <a:lstStyle/>
          <a:p>
            <a:r>
              <a:rPr lang="en-US" sz="3200" b="1">
                <a:latin typeface="Inter"/>
              </a:rPr>
              <a:t>Video Summary</a:t>
            </a:r>
            <a:br>
              <a:rPr lang="en-US" sz="3200">
                <a:latin typeface="Inter"/>
              </a:rPr>
            </a:br>
            <a:endParaRPr lang="uk-UA" sz="32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25C7952-5703-489E-8DBD-F2EFAC8EE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BF4E80C-4306-2E3F-BEF8-13E6EC7ED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632" y="1968560"/>
            <a:ext cx="4646640" cy="4887759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video explores five essential skills for delivering impactful presentations.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your audience by tailoring your message to their needs and challenges is important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Engaging storytelling 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highlighted as a way to keep the audience interested and ensure key points are memorable.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video stresses the </a:t>
            </a: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visual elements 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presentations, advocating for simple yet effective designs that enhance accessibility.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Additionally, strong </a:t>
            </a: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body language 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presented to engage the audience, encouraging presenters to practice in front of a mirror to refine their gestures and expressions.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Lastly, </a:t>
            </a: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is discussed, emphasizing the need to adapt to changes during a presentation. By being well-prepared, speakers can respond effectively to audience reactions.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Tools like Prezi are recommended for creating dynamic presentations incorporating motion and visual hierarchy. This comprehensive guide aims to help presenters make a lasting impact.</a:t>
            </a:r>
          </a:p>
          <a:p>
            <a:pPr marL="0" indent="0">
              <a:buNone/>
            </a:pPr>
            <a:endParaRPr lang="uk-UA" sz="900" dirty="0"/>
          </a:p>
        </p:txBody>
      </p:sp>
    </p:spTree>
    <p:extLst>
      <p:ext uri="{BB962C8B-B14F-4D97-AF65-F5344CB8AC3E}">
        <p14:creationId xmlns:p14="http://schemas.microsoft.com/office/powerpoint/2010/main" val="1186297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CD948-7FAC-0B90-A11B-659C727D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35" y="1188637"/>
            <a:ext cx="3863195" cy="4480726"/>
          </a:xfrm>
        </p:spPr>
        <p:txBody>
          <a:bodyPr>
            <a:normAutofit/>
          </a:bodyPr>
          <a:lstStyle/>
          <a:p>
            <a:pPr algn="ctr"/>
            <a:r>
              <a:rPr lang="en-US" sz="4600" dirty="0"/>
              <a:t>Conclusion </a:t>
            </a:r>
            <a:endParaRPr lang="uk-UA" sz="46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EE29EE-6FF0-669C-793A-4974FC562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8981" y="1338729"/>
            <a:ext cx="7443019" cy="4180542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endParaRPr lang="en-US" sz="2200" b="1" i="0" dirty="0">
              <a:effectLst/>
              <a:latin typeface="Inter"/>
            </a:endParaRPr>
          </a:p>
          <a:p>
            <a:pPr marL="0" indent="0">
              <a:buNone/>
            </a:pPr>
            <a:r>
              <a:rPr lang="en-US" sz="2200" b="1" i="0" dirty="0">
                <a:effectLst/>
                <a:latin typeface="Inter"/>
              </a:rPr>
              <a:t>A well-structured presentation: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b="0" i="0" dirty="0">
              <a:effectLst/>
              <a:latin typeface="Inte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Inter"/>
              </a:rPr>
              <a:t>Enhances audience understanding and retention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Inter"/>
              </a:rPr>
              <a:t>Boosts presenter confidence and credibility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Inter"/>
              </a:rPr>
              <a:t>Facilitates effective time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Inter"/>
              </a:rPr>
              <a:t>Increases overall impact and persuasiveness</a:t>
            </a:r>
            <a:endParaRPr lang="en-US" sz="2200" dirty="0">
              <a:latin typeface="Inter"/>
            </a:endParaRPr>
          </a:p>
          <a:p>
            <a:pPr marL="0" indent="0">
              <a:buNone/>
            </a:pPr>
            <a:endParaRPr lang="en-US" sz="2200" b="0" i="0" dirty="0">
              <a:effectLst/>
              <a:latin typeface="Inter"/>
            </a:endParaRPr>
          </a:p>
          <a:p>
            <a:pPr marL="0" indent="0">
              <a:buNone/>
            </a:pPr>
            <a:endParaRPr lang="en-US" sz="2200" b="1" i="0" dirty="0">
              <a:effectLst/>
              <a:latin typeface="Inter"/>
            </a:endParaRPr>
          </a:p>
          <a:p>
            <a:pPr marL="0" indent="0">
              <a:buNone/>
            </a:pPr>
            <a:r>
              <a:rPr lang="en-US" sz="2200" b="1" i="0" dirty="0">
                <a:effectLst/>
                <a:latin typeface="Inter"/>
              </a:rPr>
              <a:t>Remember: </a:t>
            </a:r>
            <a:r>
              <a:rPr lang="en-US" sz="2200" b="0" i="0" dirty="0">
                <a:effectLst/>
                <a:latin typeface="Inter"/>
              </a:rPr>
              <a:t>Structure supports content, allowing your ideas to shine</a:t>
            </a:r>
          </a:p>
          <a:p>
            <a:pPr marL="0" indent="0"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3819817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Берлін">
  <a:themeElements>
    <a:clrScheme name="Берлі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і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і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TM04033917[[fn=Берлін]]</Template>
  <TotalTime>563</TotalTime>
  <Words>395</Words>
  <Application>Microsoft Office PowerPoint</Application>
  <PresentationFormat>Широкий екран</PresentationFormat>
  <Paragraphs>33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5" baseType="lpstr">
      <vt:lpstr>Arial</vt:lpstr>
      <vt:lpstr>Calibri</vt:lpstr>
      <vt:lpstr>Inter</vt:lpstr>
      <vt:lpstr>Roboto</vt:lpstr>
      <vt:lpstr>Times New Roman</vt:lpstr>
      <vt:lpstr>Trebuchet MS</vt:lpstr>
      <vt:lpstr>Берлін</vt:lpstr>
      <vt:lpstr>  Presentation skills.  Structuring a presentation  </vt:lpstr>
      <vt:lpstr>Watch the video and answer the following questions. https://www.youtube.com/watch?v=-QTsw68m7C8 </vt:lpstr>
      <vt:lpstr>Book ‘English for Presentation’</vt:lpstr>
      <vt:lpstr>Visual Structure:  Slide Design</vt:lpstr>
      <vt:lpstr>Adapting Structure for Different Presentation Types</vt:lpstr>
      <vt:lpstr>Watch the video and give a summary</vt:lpstr>
      <vt:lpstr>Video Summary 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2024-09-21T10:54:17Z</dcterms:created>
  <dcterms:modified xsi:type="dcterms:W3CDTF">2024-12-04T11:12:53Z</dcterms:modified>
</cp:coreProperties>
</file>