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85B60898-EEC2-4A74-9B63-C8C27352D9E5}"/>
    <pc:docChg chg="delSld">
      <pc:chgData name="Iryna Zhukevych" userId="32b9d8b4c7aa7458" providerId="LiveId" clId="{85B60898-EEC2-4A74-9B63-C8C27352D9E5}" dt="2024-12-04T11:09:17.398" v="4" actId="2696"/>
      <pc:docMkLst>
        <pc:docMk/>
      </pc:docMkLst>
      <pc:sldChg chg="del">
        <pc:chgData name="Iryna Zhukevych" userId="32b9d8b4c7aa7458" providerId="LiveId" clId="{85B60898-EEC2-4A74-9B63-C8C27352D9E5}" dt="2024-12-04T11:08:57.213" v="2" actId="2696"/>
        <pc:sldMkLst>
          <pc:docMk/>
          <pc:sldMk cId="2531428624" sldId="257"/>
        </pc:sldMkLst>
      </pc:sldChg>
      <pc:sldChg chg="del">
        <pc:chgData name="Iryna Zhukevych" userId="32b9d8b4c7aa7458" providerId="LiveId" clId="{85B60898-EEC2-4A74-9B63-C8C27352D9E5}" dt="2024-12-04T11:08:59.867" v="3" actId="2696"/>
        <pc:sldMkLst>
          <pc:docMk/>
          <pc:sldMk cId="3318093272" sldId="258"/>
        </pc:sldMkLst>
      </pc:sldChg>
      <pc:sldChg chg="del">
        <pc:chgData name="Iryna Zhukevych" userId="32b9d8b4c7aa7458" providerId="LiveId" clId="{85B60898-EEC2-4A74-9B63-C8C27352D9E5}" dt="2024-12-04T11:09:17.398" v="4" actId="2696"/>
        <pc:sldMkLst>
          <pc:docMk/>
          <pc:sldMk cId="673594104" sldId="260"/>
        </pc:sldMkLst>
      </pc:sldChg>
      <pc:sldChg chg="del">
        <pc:chgData name="Iryna Zhukevych" userId="32b9d8b4c7aa7458" providerId="LiveId" clId="{85B60898-EEC2-4A74-9B63-C8C27352D9E5}" dt="2024-12-04T11:08:35.620" v="1" actId="2696"/>
        <pc:sldMkLst>
          <pc:docMk/>
          <pc:sldMk cId="1392625655" sldId="268"/>
        </pc:sldMkLst>
      </pc:sldChg>
      <pc:sldChg chg="del">
        <pc:chgData name="Iryna Zhukevych" userId="32b9d8b4c7aa7458" providerId="LiveId" clId="{85B60898-EEC2-4A74-9B63-C8C27352D9E5}" dt="2024-12-04T11:08:12.690" v="0" actId="2696"/>
        <pc:sldMkLst>
          <pc:docMk/>
          <pc:sldMk cId="2034640256" sldId="269"/>
        </pc:sldMkLst>
      </pc:sldChg>
    </pc:docChg>
  </pc:docChgLst>
  <pc:docChgLst>
    <pc:chgData name="Iryna Zhukevych" userId="32b9d8b4c7aa7458" providerId="LiveId" clId="{9D831F9E-9101-48E4-ABDB-D0F394D89814}"/>
    <pc:docChg chg="undo custSel addSld modSld modMainMaster">
      <pc:chgData name="Iryna Zhukevych" userId="32b9d8b4c7aa7458" providerId="LiveId" clId="{9D831F9E-9101-48E4-ABDB-D0F394D89814}" dt="2024-10-01T08:48:19.988" v="658" actId="20577"/>
      <pc:docMkLst>
        <pc:docMk/>
      </pc:docMkLst>
      <pc:sldChg chg="addSp modSp new mod modTransition setBg addAnim">
        <pc:chgData name="Iryna Zhukevych" userId="32b9d8b4c7aa7458" providerId="LiveId" clId="{9D831F9E-9101-48E4-ABDB-D0F394D89814}" dt="2024-10-01T07:55:06.459" v="655" actId="14100"/>
        <pc:sldMkLst>
          <pc:docMk/>
          <pc:sldMk cId="2164677780" sldId="256"/>
        </pc:sldMkLst>
        <pc:spChg chg="mod">
          <ac:chgData name="Iryna Zhukevych" userId="32b9d8b4c7aa7458" providerId="LiveId" clId="{9D831F9E-9101-48E4-ABDB-D0F394D89814}" dt="2024-10-01T07:54:55.337" v="653" actId="2710"/>
          <ac:spMkLst>
            <pc:docMk/>
            <pc:sldMk cId="2164677780" sldId="256"/>
            <ac:spMk id="2" creationId="{56A6F69E-2EB2-6996-AE8A-032B2769CF95}"/>
          </ac:spMkLst>
        </pc:spChg>
        <pc:spChg chg="mod">
          <ac:chgData name="Iryna Zhukevych" userId="32b9d8b4c7aa7458" providerId="LiveId" clId="{9D831F9E-9101-48E4-ABDB-D0F394D89814}" dt="2024-10-01T07:55:06.459" v="655" actId="14100"/>
          <ac:spMkLst>
            <pc:docMk/>
            <pc:sldMk cId="2164677780" sldId="256"/>
            <ac:spMk id="3" creationId="{447CC485-B8A9-ADFD-57B3-86BD67E3A38B}"/>
          </ac:spMkLst>
        </pc:spChg>
        <pc:spChg chg="add">
          <ac:chgData name="Iryna Zhukevych" userId="32b9d8b4c7aa7458" providerId="LiveId" clId="{9D831F9E-9101-48E4-ABDB-D0F394D89814}" dt="2024-09-28T17:27:53.947" v="486" actId="26606"/>
          <ac:spMkLst>
            <pc:docMk/>
            <pc:sldMk cId="2164677780" sldId="256"/>
            <ac:spMk id="9" creationId="{6F828D28-8E09-41CC-8229-3070B5467A96}"/>
          </ac:spMkLst>
        </pc:spChg>
        <pc:spChg chg="add">
          <ac:chgData name="Iryna Zhukevych" userId="32b9d8b4c7aa7458" providerId="LiveId" clId="{9D831F9E-9101-48E4-ABDB-D0F394D89814}" dt="2024-09-28T17:27:53.947" v="486" actId="26606"/>
          <ac:spMkLst>
            <pc:docMk/>
            <pc:sldMk cId="2164677780" sldId="256"/>
            <ac:spMk id="11" creationId="{D5B012D8-7F27-4758-9AC6-C889B154BD73}"/>
          </ac:spMkLst>
        </pc:spChg>
        <pc:spChg chg="add">
          <ac:chgData name="Iryna Zhukevych" userId="32b9d8b4c7aa7458" providerId="LiveId" clId="{9D831F9E-9101-48E4-ABDB-D0F394D89814}" dt="2024-09-28T17:27:53.947" v="486" actId="26606"/>
          <ac:spMkLst>
            <pc:docMk/>
            <pc:sldMk cId="2164677780" sldId="256"/>
            <ac:spMk id="13" creationId="{4063B759-00FC-46D1-9898-8E8625268FAF}"/>
          </ac:spMkLst>
        </pc:spChg>
        <pc:picChg chg="add">
          <ac:chgData name="Iryna Zhukevych" userId="32b9d8b4c7aa7458" providerId="LiveId" clId="{9D831F9E-9101-48E4-ABDB-D0F394D89814}" dt="2024-09-28T17:27:53.947" v="486" actId="26606"/>
          <ac:picMkLst>
            <pc:docMk/>
            <pc:sldMk cId="2164677780" sldId="256"/>
            <ac:picMk id="5" creationId="{ED181A88-3A43-3F53-196F-48D565A6A4C6}"/>
          </ac:picMkLst>
        </pc:picChg>
      </pc:sldChg>
      <pc:sldChg chg="addSp modSp new mod modTransition setBg">
        <pc:chgData name="Iryna Zhukevych" userId="32b9d8b4c7aa7458" providerId="LiveId" clId="{9D831F9E-9101-48E4-ABDB-D0F394D89814}" dt="2024-10-01T07:54:10.795" v="652" actId="114"/>
        <pc:sldMkLst>
          <pc:docMk/>
          <pc:sldMk cId="2531428624" sldId="257"/>
        </pc:sldMkLst>
        <pc:spChg chg="mod">
          <ac:chgData name="Iryna Zhukevych" userId="32b9d8b4c7aa7458" providerId="LiveId" clId="{9D831F9E-9101-48E4-ABDB-D0F394D89814}" dt="2024-09-28T17:28:50.758" v="503" actId="122"/>
          <ac:spMkLst>
            <pc:docMk/>
            <pc:sldMk cId="2531428624" sldId="257"/>
            <ac:spMk id="2" creationId="{9D9401CD-3E1D-C23F-1BA8-1E5636133F0A}"/>
          </ac:spMkLst>
        </pc:spChg>
        <pc:spChg chg="mod">
          <ac:chgData name="Iryna Zhukevych" userId="32b9d8b4c7aa7458" providerId="LiveId" clId="{9D831F9E-9101-48E4-ABDB-D0F394D89814}" dt="2024-10-01T07:54:10.795" v="652" actId="114"/>
          <ac:spMkLst>
            <pc:docMk/>
            <pc:sldMk cId="2531428624" sldId="257"/>
            <ac:spMk id="3" creationId="{9C1A5DCC-71CD-2B59-86AC-46A514723205}"/>
          </ac:spMkLst>
        </pc:spChg>
        <pc:spChg chg="add">
          <ac:chgData name="Iryna Zhukevych" userId="32b9d8b4c7aa7458" providerId="LiveId" clId="{9D831F9E-9101-48E4-ABDB-D0F394D89814}" dt="2024-09-28T17:28:33.236" v="497" actId="26606"/>
          <ac:spMkLst>
            <pc:docMk/>
            <pc:sldMk cId="2531428624" sldId="257"/>
            <ac:spMk id="9" creationId="{C0763A76-9F1C-4FC5-82B7-DD475DA461B2}"/>
          </ac:spMkLst>
        </pc:spChg>
        <pc:spChg chg="add">
          <ac:chgData name="Iryna Zhukevych" userId="32b9d8b4c7aa7458" providerId="LiveId" clId="{9D831F9E-9101-48E4-ABDB-D0F394D89814}" dt="2024-09-28T17:28:33.236" v="497" actId="26606"/>
          <ac:spMkLst>
            <pc:docMk/>
            <pc:sldMk cId="2531428624" sldId="257"/>
            <ac:spMk id="11" creationId="{E81BF4F6-F2CF-4984-9D14-D6966D92F99F}"/>
          </ac:spMkLst>
        </pc:spChg>
        <pc:picChg chg="add">
          <ac:chgData name="Iryna Zhukevych" userId="32b9d8b4c7aa7458" providerId="LiveId" clId="{9D831F9E-9101-48E4-ABDB-D0F394D89814}" dt="2024-09-28T17:28:33.236" v="497" actId="26606"/>
          <ac:picMkLst>
            <pc:docMk/>
            <pc:sldMk cId="2531428624" sldId="257"/>
            <ac:picMk id="5" creationId="{CA723947-750E-6D8A-6956-04A66F5A6CBE}"/>
          </ac:picMkLst>
        </pc:pic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3318093272" sldId="258"/>
        </pc:sldMkLst>
        <pc:spChg chg="mod">
          <ac:chgData name="Iryna Zhukevych" userId="32b9d8b4c7aa7458" providerId="LiveId" clId="{9D831F9E-9101-48E4-ABDB-D0F394D89814}" dt="2024-09-28T17:29:18.992" v="510" actId="1076"/>
          <ac:spMkLst>
            <pc:docMk/>
            <pc:sldMk cId="3318093272" sldId="258"/>
            <ac:spMk id="2" creationId="{430E4E59-151D-42EA-B0F5-192D8A8CFBF4}"/>
          </ac:spMkLst>
        </pc:spChg>
        <pc:spChg chg="del mo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3" creationId="{183122C4-66F0-3FA9-32EF-4A45EA6A1054}"/>
          </ac:spMkLst>
        </pc:spChg>
        <pc:spChg chg="ad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9" creationId="{BACC6370-2D7E-4714-9D71-7542949D7D5D}"/>
          </ac:spMkLst>
        </pc:spChg>
        <pc:spChg chg="ad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11" creationId="{256B2C21-A230-48C0-8DF1-C46611373C44}"/>
          </ac:spMkLst>
        </pc:spChg>
        <pc:spChg chg="ad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13" creationId="{3847E18C-932D-4C95-AABA-FEC7C9499AD7}"/>
          </ac:spMkLst>
        </pc:spChg>
        <pc:spChg chg="ad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15" creationId="{3150CB11-0C61-439E-910F-5787759E72A0}"/>
          </ac:spMkLst>
        </pc:spChg>
        <pc:spChg chg="ad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17" creationId="{43F8A58B-5155-44CE-A5FF-7647B47D0A7A}"/>
          </ac:spMkLst>
        </pc:spChg>
        <pc:spChg chg="add">
          <ac:chgData name="Iryna Zhukevych" userId="32b9d8b4c7aa7458" providerId="LiveId" clId="{9D831F9E-9101-48E4-ABDB-D0F394D89814}" dt="2024-09-28T17:29:04.622" v="504" actId="26606"/>
          <ac:spMkLst>
            <pc:docMk/>
            <pc:sldMk cId="3318093272" sldId="258"/>
            <ac:spMk id="19" creationId="{443F2ACA-E6D6-4028-82DD-F03C262D5DE6}"/>
          </ac:spMkLst>
        </pc:spChg>
        <pc:graphicFrameChg chg="add">
          <ac:chgData name="Iryna Zhukevych" userId="32b9d8b4c7aa7458" providerId="LiveId" clId="{9D831F9E-9101-48E4-ABDB-D0F394D89814}" dt="2024-09-28T17:29:04.622" v="504" actId="26606"/>
          <ac:graphicFrameMkLst>
            <pc:docMk/>
            <pc:sldMk cId="3318093272" sldId="258"/>
            <ac:graphicFrameMk id="5" creationId="{B6218175-47CE-2A30-C7A5-9E3415E74AC9}"/>
          </ac:graphicFrameMkLst>
        </pc:graphicFrameChg>
      </pc:sldChg>
      <pc:sldChg chg="add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343077000" sldId="259"/>
        </pc:sldMkLst>
        <pc:spChg chg="mod">
          <ac:chgData name="Iryna Zhukevych" userId="32b9d8b4c7aa7458" providerId="LiveId" clId="{9D831F9E-9101-48E4-ABDB-D0F394D89814}" dt="2024-09-28T17:29:42.032" v="516" actId="14100"/>
          <ac:spMkLst>
            <pc:docMk/>
            <pc:sldMk cId="343077000" sldId="259"/>
            <ac:spMk id="2" creationId="{DB0974EF-D0E0-3720-FA5C-339034E321BF}"/>
          </ac:spMkLst>
        </pc:spChg>
        <pc:spChg chg="mod">
          <ac:chgData name="Iryna Zhukevych" userId="32b9d8b4c7aa7458" providerId="LiveId" clId="{9D831F9E-9101-48E4-ABDB-D0F394D89814}" dt="2024-09-28T17:30:09.791" v="523" actId="14100"/>
          <ac:spMkLst>
            <pc:docMk/>
            <pc:sldMk cId="343077000" sldId="259"/>
            <ac:spMk id="3" creationId="{C5643C9E-E92B-9E8E-09F5-5FB223CFF16C}"/>
          </ac:spMkLst>
        </pc:spChg>
        <pc:spChg chg="add">
          <ac:chgData name="Iryna Zhukevych" userId="32b9d8b4c7aa7458" providerId="LiveId" clId="{9D831F9E-9101-48E4-ABDB-D0F394D89814}" dt="2024-09-28T11:34:31.492" v="180" actId="26606"/>
          <ac:spMkLst>
            <pc:docMk/>
            <pc:sldMk cId="343077000" sldId="259"/>
            <ac:spMk id="10" creationId="{D009D6D5-DAC2-4A8B-A17A-E206B9012D09}"/>
          </ac:spMkLst>
        </pc:spChg>
        <pc:picChg chg="add mod">
          <ac:chgData name="Iryna Zhukevych" userId="32b9d8b4c7aa7458" providerId="LiveId" clId="{9D831F9E-9101-48E4-ABDB-D0F394D89814}" dt="2024-09-28T11:34:36.588" v="182" actId="27614"/>
          <ac:picMkLst>
            <pc:docMk/>
            <pc:sldMk cId="343077000" sldId="259"/>
            <ac:picMk id="5" creationId="{E531CD34-9E8D-1857-48B5-AD6425668FD2}"/>
          </ac:picMkLst>
        </pc:pic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673594104" sldId="260"/>
        </pc:sldMkLst>
        <pc:spChg chg="mod">
          <ac:chgData name="Iryna Zhukevych" userId="32b9d8b4c7aa7458" providerId="LiveId" clId="{9D831F9E-9101-48E4-ABDB-D0F394D89814}" dt="2024-09-28T17:30:24.341" v="526" actId="1076"/>
          <ac:spMkLst>
            <pc:docMk/>
            <pc:sldMk cId="673594104" sldId="260"/>
            <ac:spMk id="2" creationId="{B7BCCCD1-13B5-26A4-C418-AD8AFBFB2840}"/>
          </ac:spMkLst>
        </pc:spChg>
        <pc:spChg chg="del mod">
          <ac:chgData name="Iryna Zhukevych" userId="32b9d8b4c7aa7458" providerId="LiveId" clId="{9D831F9E-9101-48E4-ABDB-D0F394D89814}" dt="2024-09-28T11:35:17.172" v="191" actId="22"/>
          <ac:spMkLst>
            <pc:docMk/>
            <pc:sldMk cId="673594104" sldId="260"/>
            <ac:spMk id="3" creationId="{BDB64FE9-F87D-F10A-D777-09CE9D42FE85}"/>
          </ac:spMkLst>
        </pc:spChg>
        <pc:spChg chg="add">
          <ac:chgData name="Iryna Zhukevych" userId="32b9d8b4c7aa7458" providerId="LiveId" clId="{9D831F9E-9101-48E4-ABDB-D0F394D89814}" dt="2024-09-28T17:30:18.274" v="524" actId="26606"/>
          <ac:spMkLst>
            <pc:docMk/>
            <pc:sldMk cId="673594104" sldId="260"/>
            <ac:spMk id="10" creationId="{A8384FB5-9ADC-4DDC-881B-597D56F5B15D}"/>
          </ac:spMkLst>
        </pc:spChg>
        <pc:spChg chg="add">
          <ac:chgData name="Iryna Zhukevych" userId="32b9d8b4c7aa7458" providerId="LiveId" clId="{9D831F9E-9101-48E4-ABDB-D0F394D89814}" dt="2024-09-28T17:30:18.274" v="524" actId="26606"/>
          <ac:spMkLst>
            <pc:docMk/>
            <pc:sldMk cId="673594104" sldId="260"/>
            <ac:spMk id="12" creationId="{1199E1B1-A8C0-4FE8-A5A8-1CB41D69F857}"/>
          </ac:spMkLst>
        </pc:spChg>
        <pc:spChg chg="add">
          <ac:chgData name="Iryna Zhukevych" userId="32b9d8b4c7aa7458" providerId="LiveId" clId="{9D831F9E-9101-48E4-ABDB-D0F394D89814}" dt="2024-09-28T17:30:18.274" v="524" actId="26606"/>
          <ac:spMkLst>
            <pc:docMk/>
            <pc:sldMk cId="673594104" sldId="260"/>
            <ac:spMk id="14" creationId="{84A8DE83-DE75-4B41-9DB4-A7EC0B0DEC0B}"/>
          </ac:spMkLst>
        </pc:spChg>
        <pc:spChg chg="add">
          <ac:chgData name="Iryna Zhukevych" userId="32b9d8b4c7aa7458" providerId="LiveId" clId="{9D831F9E-9101-48E4-ABDB-D0F394D89814}" dt="2024-09-28T17:30:18.274" v="524" actId="26606"/>
          <ac:spMkLst>
            <pc:docMk/>
            <pc:sldMk cId="673594104" sldId="260"/>
            <ac:spMk id="16" creationId="{A7009A0A-BEF5-4EAC-AF15-E4F9F002E239}"/>
          </ac:spMkLst>
        </pc:spChg>
        <pc:picChg chg="add mod ord">
          <ac:chgData name="Iryna Zhukevych" userId="32b9d8b4c7aa7458" providerId="LiveId" clId="{9D831F9E-9101-48E4-ABDB-D0F394D89814}" dt="2024-09-28T17:30:18.274" v="524" actId="26606"/>
          <ac:picMkLst>
            <pc:docMk/>
            <pc:sldMk cId="673594104" sldId="260"/>
            <ac:picMk id="5" creationId="{6FF11559-96BF-079F-2013-E3739E1D00C8}"/>
          </ac:picMkLst>
        </pc:picChg>
      </pc:sldChg>
      <pc:sldChg chg="add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4255859759" sldId="261"/>
        </pc:sldMkLst>
        <pc:spChg chg="mod">
          <ac:chgData name="Iryna Zhukevych" userId="32b9d8b4c7aa7458" providerId="LiveId" clId="{9D831F9E-9101-48E4-ABDB-D0F394D89814}" dt="2024-09-28T17:31:14.717" v="536" actId="14100"/>
          <ac:spMkLst>
            <pc:docMk/>
            <pc:sldMk cId="4255859759" sldId="261"/>
            <ac:spMk id="2" creationId="{FB4ECF8C-9480-8146-EEAD-B576E35991F5}"/>
          </ac:spMkLst>
        </pc:spChg>
        <pc:spChg chg="mod">
          <ac:chgData name="Iryna Zhukevych" userId="32b9d8b4c7aa7458" providerId="LiveId" clId="{9D831F9E-9101-48E4-ABDB-D0F394D89814}" dt="2024-09-28T17:30:53.062" v="531" actId="26606"/>
          <ac:spMkLst>
            <pc:docMk/>
            <pc:sldMk cId="4255859759" sldId="261"/>
            <ac:spMk id="3" creationId="{F0574DCF-B7BC-535C-CFB6-13AF47AE38C2}"/>
          </ac:spMkLst>
        </pc:spChg>
        <pc:spChg chg="add">
          <ac:chgData name="Iryna Zhukevych" userId="32b9d8b4c7aa7458" providerId="LiveId" clId="{9D831F9E-9101-48E4-ABDB-D0F394D89814}" dt="2024-09-28T17:30:53.062" v="531" actId="26606"/>
          <ac:spMkLst>
            <pc:docMk/>
            <pc:sldMk cId="4255859759" sldId="261"/>
            <ac:spMk id="10" creationId="{32AEEBC8-9D30-42EF-95F2-386C2653FBF0}"/>
          </ac:spMkLst>
        </pc:spChg>
        <pc:spChg chg="add">
          <ac:chgData name="Iryna Zhukevych" userId="32b9d8b4c7aa7458" providerId="LiveId" clId="{9D831F9E-9101-48E4-ABDB-D0F394D89814}" dt="2024-09-28T17:30:53.062" v="531" actId="26606"/>
          <ac:spMkLst>
            <pc:docMk/>
            <pc:sldMk cId="4255859759" sldId="261"/>
            <ac:spMk id="12" creationId="{2E92FA66-67D7-4CB4-94D3-E643A9AD4757}"/>
          </ac:spMkLst>
        </pc:spChg>
        <pc:picChg chg="add mod">
          <ac:chgData name="Iryna Zhukevych" userId="32b9d8b4c7aa7458" providerId="LiveId" clId="{9D831F9E-9101-48E4-ABDB-D0F394D89814}" dt="2024-09-28T17:31:28.512" v="539" actId="14100"/>
          <ac:picMkLst>
            <pc:docMk/>
            <pc:sldMk cId="4255859759" sldId="261"/>
            <ac:picMk id="5" creationId="{9D62FD16-1FB5-228B-B519-2041B9A03A14}"/>
          </ac:picMkLst>
        </pc:picChg>
      </pc:sldChg>
      <pc:sldChg chg="add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1338371048" sldId="262"/>
        </pc:sldMkLst>
        <pc:spChg chg="mod">
          <ac:chgData name="Iryna Zhukevych" userId="32b9d8b4c7aa7458" providerId="LiveId" clId="{9D831F9E-9101-48E4-ABDB-D0F394D89814}" dt="2024-09-28T17:32:16.297" v="549" actId="14100"/>
          <ac:spMkLst>
            <pc:docMk/>
            <pc:sldMk cId="1338371048" sldId="262"/>
            <ac:spMk id="2" creationId="{292A48F5-B073-3B7E-5450-DFC572205153}"/>
          </ac:spMkLst>
        </pc:spChg>
        <pc:spChg chg="mod">
          <ac:chgData name="Iryna Zhukevych" userId="32b9d8b4c7aa7458" providerId="LiveId" clId="{9D831F9E-9101-48E4-ABDB-D0F394D89814}" dt="2024-09-28T17:32:29.336" v="552" actId="14100"/>
          <ac:spMkLst>
            <pc:docMk/>
            <pc:sldMk cId="1338371048" sldId="262"/>
            <ac:spMk id="3" creationId="{4307A8CC-D589-735E-CBD7-63810969711C}"/>
          </ac:spMkLst>
        </pc:spChg>
        <pc:picChg chg="add">
          <ac:chgData name="Iryna Zhukevych" userId="32b9d8b4c7aa7458" providerId="LiveId" clId="{9D831F9E-9101-48E4-ABDB-D0F394D89814}" dt="2024-09-28T17:31:36.367" v="540" actId="26606"/>
          <ac:picMkLst>
            <pc:docMk/>
            <pc:sldMk cId="1338371048" sldId="262"/>
            <ac:picMk id="5" creationId="{8B2738C4-4E1C-CB52-12AA-AEAF0059416C}"/>
          </ac:picMkLst>
        </pc:picChg>
        <pc:cxnChg chg="add">
          <ac:chgData name="Iryna Zhukevych" userId="32b9d8b4c7aa7458" providerId="LiveId" clId="{9D831F9E-9101-48E4-ABDB-D0F394D89814}" dt="2024-09-28T17:31:36.367" v="540" actId="26606"/>
          <ac:cxnSpMkLst>
            <pc:docMk/>
            <pc:sldMk cId="1338371048" sldId="262"/>
            <ac:cxnSpMk id="9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1368592862" sldId="263"/>
        </pc:sldMkLst>
        <pc:spChg chg="del">
          <ac:chgData name="Iryna Zhukevych" userId="32b9d8b4c7aa7458" providerId="LiveId" clId="{9D831F9E-9101-48E4-ABDB-D0F394D89814}" dt="2024-09-28T11:39:44.159" v="323" actId="478"/>
          <ac:spMkLst>
            <pc:docMk/>
            <pc:sldMk cId="1368592862" sldId="263"/>
            <ac:spMk id="2" creationId="{EDB9987F-00E4-7264-2801-686ED217632C}"/>
          </ac:spMkLst>
        </pc:spChg>
        <pc:spChg chg="mod">
          <ac:chgData name="Iryna Zhukevych" userId="32b9d8b4c7aa7458" providerId="LiveId" clId="{9D831F9E-9101-48E4-ABDB-D0F394D89814}" dt="2024-09-28T17:33:06.661" v="557" actId="1076"/>
          <ac:spMkLst>
            <pc:docMk/>
            <pc:sldMk cId="1368592862" sldId="263"/>
            <ac:spMk id="3" creationId="{6A3FD0DF-2944-101F-31F2-EEE06B554683}"/>
          </ac:spMkLst>
        </pc:spChg>
        <pc:picChg chg="add">
          <ac:chgData name="Iryna Zhukevych" userId="32b9d8b4c7aa7458" providerId="LiveId" clId="{9D831F9E-9101-48E4-ABDB-D0F394D89814}" dt="2024-09-28T17:32:45.217" v="553" actId="26606"/>
          <ac:picMkLst>
            <pc:docMk/>
            <pc:sldMk cId="1368592862" sldId="263"/>
            <ac:picMk id="5" creationId="{E828A577-FBD4-A0C3-8FFC-7C0A070E4B27}"/>
          </ac:picMkLst>
        </pc:picChg>
        <pc:cxnChg chg="add">
          <ac:chgData name="Iryna Zhukevych" userId="32b9d8b4c7aa7458" providerId="LiveId" clId="{9D831F9E-9101-48E4-ABDB-D0F394D89814}" dt="2024-09-28T17:32:45.217" v="553" actId="26606"/>
          <ac:cxnSpMkLst>
            <pc:docMk/>
            <pc:sldMk cId="1368592862" sldId="263"/>
            <ac:cxnSpMk id="9" creationId="{1503BFE4-729B-D9D0-C17B-501E6AF1127A}"/>
          </ac:cxnSpMkLst>
        </pc:cxnChg>
      </pc:sldChg>
      <pc:sldChg chg="add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2692106506" sldId="264"/>
        </pc:sldMkLst>
        <pc:spChg chg="mod">
          <ac:chgData name="Iryna Zhukevych" userId="32b9d8b4c7aa7458" providerId="LiveId" clId="{9D831F9E-9101-48E4-ABDB-D0F394D89814}" dt="2024-09-28T17:33:32.635" v="563" actId="14100"/>
          <ac:spMkLst>
            <pc:docMk/>
            <pc:sldMk cId="2692106506" sldId="264"/>
            <ac:spMk id="2" creationId="{B6250E5E-A0E7-FD19-B219-97E30238C48A}"/>
          </ac:spMkLst>
        </pc:spChg>
        <pc:spChg chg="mod">
          <ac:chgData name="Iryna Zhukevych" userId="32b9d8b4c7aa7458" providerId="LiveId" clId="{9D831F9E-9101-48E4-ABDB-D0F394D89814}" dt="2024-09-28T17:33:41.579" v="566" actId="14100"/>
          <ac:spMkLst>
            <pc:docMk/>
            <pc:sldMk cId="2692106506" sldId="264"/>
            <ac:spMk id="3" creationId="{CC36846C-2DB6-5FB2-3B03-9C789C51B9EF}"/>
          </ac:spMkLst>
        </pc:spChg>
        <pc:picChg chg="add">
          <ac:chgData name="Iryna Zhukevych" userId="32b9d8b4c7aa7458" providerId="LiveId" clId="{9D831F9E-9101-48E4-ABDB-D0F394D89814}" dt="2024-09-28T17:33:12.845" v="558" actId="26606"/>
          <ac:picMkLst>
            <pc:docMk/>
            <pc:sldMk cId="2692106506" sldId="264"/>
            <ac:picMk id="5" creationId="{3F4E4AB6-CD37-B906-F863-41C6B5294A46}"/>
          </ac:picMkLst>
        </pc:picChg>
        <pc:cxnChg chg="add">
          <ac:chgData name="Iryna Zhukevych" userId="32b9d8b4c7aa7458" providerId="LiveId" clId="{9D831F9E-9101-48E4-ABDB-D0F394D89814}" dt="2024-09-28T17:33:12.845" v="558" actId="26606"/>
          <ac:cxnSpMkLst>
            <pc:docMk/>
            <pc:sldMk cId="2692106506" sldId="264"/>
            <ac:cxnSpMk id="9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2091798554" sldId="265"/>
        </pc:sldMkLst>
        <pc:spChg chg="mod">
          <ac:chgData name="Iryna Zhukevych" userId="32b9d8b4c7aa7458" providerId="LiveId" clId="{9D831F9E-9101-48E4-ABDB-D0F394D89814}" dt="2024-09-28T17:33:57.024" v="568" actId="20577"/>
          <ac:spMkLst>
            <pc:docMk/>
            <pc:sldMk cId="2091798554" sldId="265"/>
            <ac:spMk id="2" creationId="{B5CA68DB-EC00-2263-DE9C-2A6E38B3097C}"/>
          </ac:spMkLst>
        </pc:spChg>
        <pc:spChg chg="del mod">
          <ac:chgData name="Iryna Zhukevych" userId="32b9d8b4c7aa7458" providerId="LiveId" clId="{9D831F9E-9101-48E4-ABDB-D0F394D89814}" dt="2024-09-28T11:44:10.013" v="404" actId="22"/>
          <ac:spMkLst>
            <pc:docMk/>
            <pc:sldMk cId="2091798554" sldId="265"/>
            <ac:spMk id="3" creationId="{D63F8799-DB27-31A5-AE69-E5D4B3CFA5CD}"/>
          </ac:spMkLst>
        </pc:spChg>
        <pc:spChg chg="add">
          <ac:chgData name="Iryna Zhukevych" userId="32b9d8b4c7aa7458" providerId="LiveId" clId="{9D831F9E-9101-48E4-ABDB-D0F394D89814}" dt="2024-09-28T17:33:50.728" v="567" actId="26606"/>
          <ac:spMkLst>
            <pc:docMk/>
            <pc:sldMk cId="2091798554" sldId="265"/>
            <ac:spMk id="10" creationId="{D4771268-CB57-404A-9271-370EB28F6090}"/>
          </ac:spMkLst>
        </pc:spChg>
        <pc:picChg chg="add mod ord">
          <ac:chgData name="Iryna Zhukevych" userId="32b9d8b4c7aa7458" providerId="LiveId" clId="{9D831F9E-9101-48E4-ABDB-D0F394D89814}" dt="2024-09-28T17:33:50.728" v="567" actId="26606"/>
          <ac:picMkLst>
            <pc:docMk/>
            <pc:sldMk cId="2091798554" sldId="265"/>
            <ac:picMk id="5" creationId="{8371D9B2-CC9E-AF88-70D4-761456B5FCA4}"/>
          </ac:picMkLst>
        </pc:pic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2330115660" sldId="266"/>
        </pc:sldMkLst>
        <pc:spChg chg="del">
          <ac:chgData name="Iryna Zhukevych" userId="32b9d8b4c7aa7458" providerId="LiveId" clId="{9D831F9E-9101-48E4-ABDB-D0F394D89814}" dt="2024-09-28T11:46:02.486" v="413" actId="478"/>
          <ac:spMkLst>
            <pc:docMk/>
            <pc:sldMk cId="2330115660" sldId="266"/>
            <ac:spMk id="2" creationId="{68118E89-289F-FEA5-5AFF-01A30476228C}"/>
          </ac:spMkLst>
        </pc:spChg>
        <pc:spChg chg="mod">
          <ac:chgData name="Iryna Zhukevych" userId="32b9d8b4c7aa7458" providerId="LiveId" clId="{9D831F9E-9101-48E4-ABDB-D0F394D89814}" dt="2024-09-28T17:34:51.524" v="577" actId="20577"/>
          <ac:spMkLst>
            <pc:docMk/>
            <pc:sldMk cId="2330115660" sldId="266"/>
            <ac:spMk id="3" creationId="{453A72E5-BFFF-48D2-D8D4-61C580DAA636}"/>
          </ac:spMkLst>
        </pc:spChg>
        <pc:grpChg chg="add">
          <ac:chgData name="Iryna Zhukevych" userId="32b9d8b4c7aa7458" providerId="LiveId" clId="{9D831F9E-9101-48E4-ABDB-D0F394D89814}" dt="2024-09-28T17:34:05.748" v="569" actId="26606"/>
          <ac:grpSpMkLst>
            <pc:docMk/>
            <pc:sldMk cId="2330115660" sldId="266"/>
            <ac:grpSpMk id="9" creationId="{5EFBDE31-BB3E-6CFC-23CD-B5976DA38438}"/>
          </ac:grpSpMkLst>
        </pc:grpChg>
        <pc:picChg chg="add">
          <ac:chgData name="Iryna Zhukevych" userId="32b9d8b4c7aa7458" providerId="LiveId" clId="{9D831F9E-9101-48E4-ABDB-D0F394D89814}" dt="2024-09-28T17:34:05.748" v="569" actId="26606"/>
          <ac:picMkLst>
            <pc:docMk/>
            <pc:sldMk cId="2330115660" sldId="266"/>
            <ac:picMk id="5" creationId="{F683DABE-7679-6D90-A7EE-9A4A70C505BE}"/>
          </ac:picMkLst>
        </pc:picChg>
      </pc:sldChg>
      <pc:sldChg chg="addSp modSp new mod modTransition setBg">
        <pc:chgData name="Iryna Zhukevych" userId="32b9d8b4c7aa7458" providerId="LiveId" clId="{9D831F9E-9101-48E4-ABDB-D0F394D89814}" dt="2024-10-01T08:48:19.988" v="658" actId="20577"/>
        <pc:sldMkLst>
          <pc:docMk/>
          <pc:sldMk cId="259370745" sldId="267"/>
        </pc:sldMkLst>
        <pc:spChg chg="mod">
          <ac:chgData name="Iryna Zhukevych" userId="32b9d8b4c7aa7458" providerId="LiveId" clId="{9D831F9E-9101-48E4-ABDB-D0F394D89814}" dt="2024-09-28T17:35:41.236" v="579" actId="26606"/>
          <ac:spMkLst>
            <pc:docMk/>
            <pc:sldMk cId="259370745" sldId="267"/>
            <ac:spMk id="2" creationId="{4FEB42ED-D390-90F2-BAEB-A87BAE3839E9}"/>
          </ac:spMkLst>
        </pc:spChg>
        <pc:spChg chg="mod ord">
          <ac:chgData name="Iryna Zhukevych" userId="32b9d8b4c7aa7458" providerId="LiveId" clId="{9D831F9E-9101-48E4-ABDB-D0F394D89814}" dt="2024-10-01T08:48:19.988" v="658" actId="20577"/>
          <ac:spMkLst>
            <pc:docMk/>
            <pc:sldMk cId="259370745" sldId="267"/>
            <ac:spMk id="3" creationId="{0A8E5E26-A32A-405B-C187-103D954DB6D9}"/>
          </ac:spMkLst>
        </pc:spChg>
        <pc:picChg chg="add mod">
          <ac:chgData name="Iryna Zhukevych" userId="32b9d8b4c7aa7458" providerId="LiveId" clId="{9D831F9E-9101-48E4-ABDB-D0F394D89814}" dt="2024-09-28T17:35:41.236" v="579" actId="26606"/>
          <ac:picMkLst>
            <pc:docMk/>
            <pc:sldMk cId="259370745" sldId="267"/>
            <ac:picMk id="5" creationId="{EA145C71-11B3-4F27-F0F6-6A445E0CF907}"/>
          </ac:picMkLst>
        </pc:picChg>
        <pc:cxnChg chg="add">
          <ac:chgData name="Iryna Zhukevych" userId="32b9d8b4c7aa7458" providerId="LiveId" clId="{9D831F9E-9101-48E4-ABDB-D0F394D89814}" dt="2024-09-28T17:35:41.236" v="579" actId="26606"/>
          <ac:cxnSpMkLst>
            <pc:docMk/>
            <pc:sldMk cId="259370745" sldId="267"/>
            <ac:cxnSpMk id="10" creationId="{249EDD1B-F94D-B4E6-ACAA-566B9A26FDE3}"/>
          </ac:cxnSpMkLst>
        </pc:cxn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1392625655" sldId="268"/>
        </pc:sldMkLst>
        <pc:spChg chg="mod">
          <ac:chgData name="Iryna Zhukevych" userId="32b9d8b4c7aa7458" providerId="LiveId" clId="{9D831F9E-9101-48E4-ABDB-D0F394D89814}" dt="2024-10-01T07:51:23.370" v="635" actId="26606"/>
          <ac:spMkLst>
            <pc:docMk/>
            <pc:sldMk cId="1392625655" sldId="268"/>
            <ac:spMk id="2" creationId="{F001355C-EFA1-5F41-0FF1-B20176655F47}"/>
          </ac:spMkLst>
        </pc:spChg>
        <pc:spChg chg="del mod">
          <ac:chgData name="Iryna Zhukevych" userId="32b9d8b4c7aa7458" providerId="LiveId" clId="{9D831F9E-9101-48E4-ABDB-D0F394D89814}" dt="2024-10-01T07:48:30.588" v="613" actId="478"/>
          <ac:spMkLst>
            <pc:docMk/>
            <pc:sldMk cId="1392625655" sldId="268"/>
            <ac:spMk id="3" creationId="{D4392749-8723-9FFB-78EB-050628B24A71}"/>
          </ac:spMkLst>
        </pc:spChg>
        <pc:spChg chg="add">
          <ac:chgData name="Iryna Zhukevych" userId="32b9d8b4c7aa7458" providerId="LiveId" clId="{9D831F9E-9101-48E4-ABDB-D0F394D89814}" dt="2024-10-01T07:51:23.370" v="635" actId="26606"/>
          <ac:spMkLst>
            <pc:docMk/>
            <pc:sldMk cId="1392625655" sldId="268"/>
            <ac:spMk id="10" creationId="{53F29798-D584-4792-9B62-3F5F5C36D619}"/>
          </ac:spMkLst>
        </pc:spChg>
        <pc:picChg chg="add mod">
          <ac:chgData name="Iryna Zhukevych" userId="32b9d8b4c7aa7458" providerId="LiveId" clId="{9D831F9E-9101-48E4-ABDB-D0F394D89814}" dt="2024-10-01T07:51:23.370" v="635" actId="26606"/>
          <ac:picMkLst>
            <pc:docMk/>
            <pc:sldMk cId="1392625655" sldId="268"/>
            <ac:picMk id="5" creationId="{9872A370-FDA2-776B-FCC1-739A3A580B3D}"/>
          </ac:picMkLst>
        </pc:picChg>
      </pc:sldChg>
      <pc:sldChg chg="addSp delSp modSp new mod modTransition setBg addAnim">
        <pc:chgData name="Iryna Zhukevych" userId="32b9d8b4c7aa7458" providerId="LiveId" clId="{9D831F9E-9101-48E4-ABDB-D0F394D89814}" dt="2024-10-01T07:53:49.711" v="648"/>
        <pc:sldMkLst>
          <pc:docMk/>
          <pc:sldMk cId="2034640256" sldId="269"/>
        </pc:sldMkLst>
        <pc:spChg chg="mod">
          <ac:chgData name="Iryna Zhukevych" userId="32b9d8b4c7aa7458" providerId="LiveId" clId="{9D831F9E-9101-48E4-ABDB-D0F394D89814}" dt="2024-09-28T17:36:09.786" v="587" actId="14100"/>
          <ac:spMkLst>
            <pc:docMk/>
            <pc:sldMk cId="2034640256" sldId="269"/>
            <ac:spMk id="2" creationId="{7918D178-5AFE-960F-602D-AD4F36FC4D5C}"/>
          </ac:spMkLst>
        </pc:spChg>
        <pc:spChg chg="del">
          <ac:chgData name="Iryna Zhukevych" userId="32b9d8b4c7aa7458" providerId="LiveId" clId="{9D831F9E-9101-48E4-ABDB-D0F394D89814}" dt="2024-09-28T12:35:00.503" v="433" actId="478"/>
          <ac:spMkLst>
            <pc:docMk/>
            <pc:sldMk cId="2034640256" sldId="269"/>
            <ac:spMk id="3" creationId="{134DE69D-166B-CF45-B906-AD066A6400E9}"/>
          </ac:spMkLst>
        </pc:spChg>
        <pc:picChg chg="add">
          <ac:chgData name="Iryna Zhukevych" userId="32b9d8b4c7aa7458" providerId="LiveId" clId="{9D831F9E-9101-48E4-ABDB-D0F394D89814}" dt="2024-09-28T17:35:53.929" v="582" actId="26606"/>
          <ac:picMkLst>
            <pc:docMk/>
            <pc:sldMk cId="2034640256" sldId="269"/>
            <ac:picMk id="4" creationId="{93BB5038-003F-C8BE-6BC3-86B96F6FCE27}"/>
          </ac:picMkLst>
        </pc:picChg>
        <pc:cxnChg chg="add">
          <ac:chgData name="Iryna Zhukevych" userId="32b9d8b4c7aa7458" providerId="LiveId" clId="{9D831F9E-9101-48E4-ABDB-D0F394D89814}" dt="2024-09-28T17:35:53.929" v="582" actId="26606"/>
          <ac:cxnSpMkLst>
            <pc:docMk/>
            <pc:sldMk cId="2034640256" sldId="269"/>
            <ac:cxnSpMk id="8" creationId="{33193FD5-6A49-7562-EA76-F15D42E15804}"/>
          </ac:cxnSpMkLst>
        </pc:cxnChg>
      </pc:sldChg>
      <pc:sldChg chg="addSp delSp modSp new mod modTransition setBg">
        <pc:chgData name="Iryna Zhukevych" userId="32b9d8b4c7aa7458" providerId="LiveId" clId="{9D831F9E-9101-48E4-ABDB-D0F394D89814}" dt="2024-10-01T07:53:49.711" v="648"/>
        <pc:sldMkLst>
          <pc:docMk/>
          <pc:sldMk cId="3597832591" sldId="270"/>
        </pc:sldMkLst>
        <pc:spChg chg="del">
          <ac:chgData name="Iryna Zhukevych" userId="32b9d8b4c7aa7458" providerId="LiveId" clId="{9D831F9E-9101-48E4-ABDB-D0F394D89814}" dt="2024-10-01T07:50:01.566" v="617" actId="478"/>
          <ac:spMkLst>
            <pc:docMk/>
            <pc:sldMk cId="3597832591" sldId="270"/>
            <ac:spMk id="2" creationId="{28F546FD-CE3E-8686-19BF-82BDC44408B0}"/>
          </ac:spMkLst>
        </pc:spChg>
        <pc:spChg chg="mod ord">
          <ac:chgData name="Iryna Zhukevych" userId="32b9d8b4c7aa7458" providerId="LiveId" clId="{9D831F9E-9101-48E4-ABDB-D0F394D89814}" dt="2024-10-01T07:53:21.558" v="646" actId="14100"/>
          <ac:spMkLst>
            <pc:docMk/>
            <pc:sldMk cId="3597832591" sldId="270"/>
            <ac:spMk id="3" creationId="{5647FE38-DCA3-7804-F105-FC02299522B5}"/>
          </ac:spMkLst>
        </pc:spChg>
        <pc:spChg chg="add">
          <ac:chgData name="Iryna Zhukevych" userId="32b9d8b4c7aa7458" providerId="LiveId" clId="{9D831F9E-9101-48E4-ABDB-D0F394D89814}" dt="2024-10-01T07:52:44.691" v="637" actId="26606"/>
          <ac:spMkLst>
            <pc:docMk/>
            <pc:sldMk cId="3597832591" sldId="270"/>
            <ac:spMk id="10" creationId="{04812C46-200A-4DEB-A05E-3ED6C68C2387}"/>
          </ac:spMkLst>
        </pc:spChg>
        <pc:spChg chg="add">
          <ac:chgData name="Iryna Zhukevych" userId="32b9d8b4c7aa7458" providerId="LiveId" clId="{9D831F9E-9101-48E4-ABDB-D0F394D89814}" dt="2024-10-01T07:52:44.691" v="637" actId="26606"/>
          <ac:spMkLst>
            <pc:docMk/>
            <pc:sldMk cId="3597832591" sldId="270"/>
            <ac:spMk id="12" creationId="{D1EA859B-E555-4109-94F3-6700E046E008}"/>
          </ac:spMkLst>
        </pc:spChg>
        <pc:picChg chg="add mod">
          <ac:chgData name="Iryna Zhukevych" userId="32b9d8b4c7aa7458" providerId="LiveId" clId="{9D831F9E-9101-48E4-ABDB-D0F394D89814}" dt="2024-10-01T07:52:44.691" v="637" actId="26606"/>
          <ac:picMkLst>
            <pc:docMk/>
            <pc:sldMk cId="3597832591" sldId="270"/>
            <ac:picMk id="5" creationId="{8D6C859F-B774-5924-1CBC-D831B0B478B1}"/>
          </ac:picMkLst>
        </pc:picChg>
      </pc:sldChg>
      <pc:sldMasterChg chg="modTransition modSldLayout">
        <pc:chgData name="Iryna Zhukevych" userId="32b9d8b4c7aa7458" providerId="LiveId" clId="{9D831F9E-9101-48E4-ABDB-D0F394D89814}" dt="2024-10-01T07:53:49.711" v="648"/>
        <pc:sldMasterMkLst>
          <pc:docMk/>
          <pc:sldMasterMk cId="2341571291" sldId="2147483648"/>
        </pc:sldMasterMkLst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1880269306" sldId="2147483649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2777698092" sldId="2147483650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378223878" sldId="2147483651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4156855203" sldId="2147483652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349743190" sldId="2147483653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3842464500" sldId="2147483654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116857526" sldId="2147483655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2007717399" sldId="2147483656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643042259" sldId="2147483657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598595433" sldId="2147483658"/>
          </pc:sldLayoutMkLst>
        </pc:sldLayoutChg>
        <pc:sldLayoutChg chg="modTransition">
          <pc:chgData name="Iryna Zhukevych" userId="32b9d8b4c7aa7458" providerId="LiveId" clId="{9D831F9E-9101-48E4-ABDB-D0F394D89814}" dt="2024-10-01T07:53:49.711" v="648"/>
          <pc:sldLayoutMkLst>
            <pc:docMk/>
            <pc:sldMasterMk cId="2341571291" sldId="2147483648"/>
            <pc:sldLayoutMk cId="2920092280" sldId="2147483659"/>
          </pc:sldLayoutMkLst>
        </pc:sldLayoutChg>
      </pc:sldMasterChg>
    </pc:docChg>
  </pc:docChgLst>
  <pc:docChgLst>
    <pc:chgData name="Iryna Zhukevych" userId="32b9d8b4c7aa7458" providerId="LiveId" clId="{B51B4886-EC6D-4B81-B30B-882CD14190E1}"/>
    <pc:docChg chg="modSld">
      <pc:chgData name="Iryna Zhukevych" userId="32b9d8b4c7aa7458" providerId="LiveId" clId="{B51B4886-EC6D-4B81-B30B-882CD14190E1}" dt="2024-10-24T09:10:11.381" v="4" actId="113"/>
      <pc:docMkLst>
        <pc:docMk/>
      </pc:docMkLst>
      <pc:sldChg chg="modSp mod">
        <pc:chgData name="Iryna Zhukevych" userId="32b9d8b4c7aa7458" providerId="LiveId" clId="{B51B4886-EC6D-4B81-B30B-882CD14190E1}" dt="2024-10-24T09:10:11.381" v="4" actId="113"/>
        <pc:sldMkLst>
          <pc:docMk/>
          <pc:sldMk cId="2531428624" sldId="257"/>
        </pc:sldMkLst>
        <pc:spChg chg="mod">
          <ac:chgData name="Iryna Zhukevych" userId="32b9d8b4c7aa7458" providerId="LiveId" clId="{B51B4886-EC6D-4B81-B30B-882CD14190E1}" dt="2024-10-24T09:10:11.381" v="4" actId="113"/>
          <ac:spMkLst>
            <pc:docMk/>
            <pc:sldMk cId="2531428624" sldId="257"/>
            <ac:spMk id="3" creationId="{9C1A5DCC-71CD-2B59-86AC-46A51472320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FC7D1E-A181-89C2-732F-738E06755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87FB891-F81A-EA03-818D-5A10CDAD70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103EBA-31D2-08E6-2EC4-1C18007DD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18CB85D-BC64-3914-DEED-5BA07A873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A43B69F-7E5E-081E-5AED-48370CAC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0269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6F9637-CFAF-2168-F0C2-59FE660F4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1C47E9FC-A8F1-E8F2-9C42-EA0E39569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EEEB667-EC07-8F69-65E5-51555D380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3E296F3-3EEB-4922-3796-B8AD50BFC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AB0ADE3-31A3-1644-6777-47B86FDB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595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7338A157-68F1-3012-E711-D2F3BEDB96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1C6F04D-5F9A-F5DF-E18B-8CDC5C4ED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4237F29-6E58-17D1-3CF3-ABD786F9C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735F69E-9D93-B320-B77B-7B7E685D2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FEC3C82-C73A-63C4-8C16-7ED4C96BE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0092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108D05-2594-48F0-C775-27F2F7D32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27322EA-CB2B-4317-4692-2A4280506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775CF1F-CA46-E7AC-9AF6-E9FE1509A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78EA2E5-F8AD-3A13-63E0-F26BC247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90691C5-9188-CAF1-71F1-21B4621A8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7698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C6B86-5F94-38B8-6E5B-13AD79BCD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ED1DF18-3F0A-5657-0812-914E2E18E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5EA28D-B1ED-DF42-94E4-82E9FE61D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88E4D0A-BF7C-D13B-F4CA-848BFF319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FF558FE-FCEE-0711-8F08-567C14ED7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223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A40F1-E21C-AC60-774A-4741416F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4E8F5B6-E56B-B2DB-7A4E-BEFFF2EC8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295B5D2-B903-11F2-53A6-193C884F1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38F8007-18F6-4B09-B720-E568E85E3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CF445A8-C40A-5C9A-BB45-E784D1DDE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27757C8-F7D8-DD18-3F53-64854A180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6855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09D6D-0D65-0320-4851-86ED7B196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9095899-D247-98B4-4793-3CBCA8C6A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AAE01DF-F123-8DD6-B634-36A5D78F17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2E3530A-9EC3-557E-F08E-C40FABA651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D1F70E9D-3C76-9580-FF5F-727A65014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2B778C6-4ADF-E864-7005-F69FA2243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FD36764F-F849-7FFE-8232-0E1721F13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773AEB5C-B491-D3D2-96EC-AD4D62174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743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6BD479-5B0A-61FB-8D68-334AAF9E3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16ADABA8-542D-BDBE-6FCA-CAEAEA3F9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36C7A265-B803-29E5-1623-346BD7D9A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EDF7C52-5F3F-735C-5075-7699428EE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2464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DE4F0F1F-A4F0-8801-6C11-938CE4109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4110C45-1F13-EECF-4D8F-308D86680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47180EB5-EF17-2EB5-8162-5A210E15F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857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414F9-6F8D-FDC5-69DF-224A964E3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B1E3834-429C-001E-CE65-2EC06955D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298297A-53CA-188B-CED5-4BBB99097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ACF3C71-E9D4-16FC-C791-E984698D8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F6657CD-5B64-6A86-7ACC-9BA47C9E6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EB50C7C-2F41-6DFD-1DC3-5F9E6844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7717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D0D62-65AE-B43D-CBD6-5EF6A1899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15943AE-D005-6B84-1E3F-C102A3CA45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35715E1-6947-4CB5-C849-0F9CD828B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5C4BBFC-E029-D0C7-6BF8-1B47A35E1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EBF8DF9-FA71-FA80-BCC7-1578EE850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C2619A5-6966-EC1E-1BCC-C1E2B0D1F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3042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F9293B5E-8348-F814-1DA9-FD77AB8DF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B379890-5010-7AF4-DE21-BB78A7A998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3D4139D-8656-98CF-3060-0A6A3C15C5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959BAF-842F-4DBC-A908-511EACD8DB8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251E6FF-5035-ED8C-DF2F-CDC6C11957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730C907-3C73-4F1C-7EE4-DB72D767D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AA71D9-B874-4DCC-8A04-D6E1AC934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157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8848499/logistics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quizlet.com/950608034/test?answerTermSides=2&amp;promptTermSides=6&amp;questionCount=20&amp;questionTypes=4&amp;showImages=tru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-PQEP3wdVo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prageru.com/video/supply-and-deman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argo shipping containers in a pile and on a semi-truck at a harbour">
            <a:extLst>
              <a:ext uri="{FF2B5EF4-FFF2-40B4-BE49-F238E27FC236}">
                <a16:creationId xmlns:a16="http://schemas.microsoft.com/office/drawing/2014/main" id="{ED181A88-3A43-3F53-196F-48D565A6A4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348" b="4652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6F69E-2EB2-6996-AE8A-032B2769C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303" y="643467"/>
            <a:ext cx="6725265" cy="3569242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5200" dirty="0">
                <a:solidFill>
                  <a:srgbClr val="FFFFFF"/>
                </a:solidFill>
              </a:rPr>
              <a:t>Logistics. 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Demand and supply</a:t>
            </a:r>
            <a:endParaRPr lang="uk-UA" sz="5200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47CC485-B8A9-ADFD-57B3-86BD67E3A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68272" y="5712542"/>
            <a:ext cx="3436915" cy="1026149"/>
          </a:xfrm>
        </p:spPr>
        <p:txBody>
          <a:bodyPr anchor="b">
            <a:normAutofit fontScale="85000" lnSpcReduction="2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Associate Professor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77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B42ED-D390-90F2-BAEB-A87BAE383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rmAutofit/>
          </a:bodyPr>
          <a:lstStyle/>
          <a:p>
            <a:r>
              <a:rPr lang="en-US" sz="3200" dirty="0"/>
              <a:t>Game</a:t>
            </a:r>
            <a:endParaRPr lang="uk-UA" sz="3200" dirty="0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EA145C71-11B3-4F27-F0F6-6A445E0CF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r="13216" b="-1"/>
          <a:stretch/>
        </p:blipFill>
        <p:spPr>
          <a:xfrm>
            <a:off x="-9886" y="10"/>
            <a:ext cx="7572605" cy="685799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A8E5E26-A32A-405B-C187-103D954DB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9329" y="2543364"/>
            <a:ext cx="4532671" cy="3599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https://wordwall.net/resource/78848499/logistics</a:t>
            </a:r>
            <a:endParaRPr lang="en-GB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GB" sz="2000">
                <a:hlinkClick r:id="rId4"/>
              </a:rPr>
              <a:t>https://quizlet.com/950608034/test?answerTermSides=2&amp;promptTermSides=6&amp;questionCount=20&amp;questionTypes=4&amp;showImages=true</a:t>
            </a:r>
            <a:endParaRPr lang="en-GB" sz="200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59370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ackages on conveyor belt">
            <a:extLst>
              <a:ext uri="{FF2B5EF4-FFF2-40B4-BE49-F238E27FC236}">
                <a16:creationId xmlns:a16="http://schemas.microsoft.com/office/drawing/2014/main" id="{8D6C859F-B774-5924-1CBC-D831B0B478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647FE38-DCA3-7804-F105-FC022995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303" y="452284"/>
            <a:ext cx="5722373" cy="621398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Logistics is planning and executing the efficient transportation and storage of goods from the point of origin to the point of consumption.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b="0" i="0" dirty="0">
                <a:effectLst/>
                <a:latin typeface="Arial" panose="020B0604020202020204" pitchFamily="34" charset="0"/>
              </a:rPr>
              <a:t>Logistics aims to meet customer requirements in a timely, cost-effective manner.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597832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974EF-D0E0-3720-FA5C-339034E32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06" y="365126"/>
            <a:ext cx="5883011" cy="83441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Discuss the statements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5643C9E-E92B-9E8E-09F5-5FB223CFF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505" y="1199536"/>
            <a:ext cx="6705572" cy="5293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• I don’t think it’s fair to increase the price of taxi services when there’s a surge in demand.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• There is rarely a shortage of goods these days because companies do a good job predicting demand.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• I only buy things that are in stock. I don’t like to wait for my order for a long time.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• Automation in warehouses is not a good thing as it makes many people unemployed.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• There’s a high demand for IT professionals in my country.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/>
              <a:t>• Excess of some goods is no better for the economy than shortage. </a:t>
            </a:r>
            <a:endParaRPr lang="uk-UA" sz="1700" dirty="0"/>
          </a:p>
        </p:txBody>
      </p:sp>
      <p:pic>
        <p:nvPicPr>
          <p:cNvPr id="5" name="Рисунок 4" descr="Зображення, що містить м’яч, мультфільм, ілюстрація&#10;&#10;Автоматично згенерований опис">
            <a:extLst>
              <a:ext uri="{FF2B5EF4-FFF2-40B4-BE49-F238E27FC236}">
                <a16:creationId xmlns:a16="http://schemas.microsoft.com/office/drawing/2014/main" id="{E531CD34-9E8D-1857-48B5-AD6425668F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556" r="11513" b="2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3077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4ECF8C-9480-8146-EEAD-B576E3599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262" y="216310"/>
            <a:ext cx="3974984" cy="2074626"/>
          </a:xfrm>
        </p:spPr>
        <p:txBody>
          <a:bodyPr anchor="ctr">
            <a:noAutofit/>
          </a:bodyPr>
          <a:lstStyle/>
          <a:p>
            <a:r>
              <a:rPr lang="en-US" sz="2400" b="1" dirty="0"/>
              <a:t>Read a story about Toyota and complete the gaps. Watch the first part of the video (to 01:21) and check your answers </a:t>
            </a:r>
            <a:endParaRPr lang="uk-UA" sz="2400" b="1" dirty="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2E92FA66-67D7-4CB4-94D3-E643A9AD4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225296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0574DCF-B7BC-535C-CFB6-13AF47AE3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502920"/>
            <a:ext cx="6894576" cy="14630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>
                <a:hlinkClick r:id="rId2"/>
              </a:rPr>
              <a:t>https://www.youtube.com/watch?v=-PQEP3wdVo0</a:t>
            </a:r>
            <a:endParaRPr lang="en-GB" sz="2200"/>
          </a:p>
          <a:p>
            <a:pPr marL="0" indent="0">
              <a:buNone/>
            </a:pPr>
            <a:endParaRPr lang="uk-UA" sz="220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62FD16-1FB5-228B-B519-2041B9A03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62" y="2290936"/>
            <a:ext cx="11064044" cy="435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859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A48F5-B073-3B7E-5450-DFC572205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8245" y="439946"/>
            <a:ext cx="6715432" cy="1034893"/>
          </a:xfrm>
        </p:spPr>
        <p:txBody>
          <a:bodyPr anchor="t">
            <a:normAutofit/>
          </a:bodyPr>
          <a:lstStyle/>
          <a:p>
            <a:r>
              <a:rPr lang="en-US" sz="3000" dirty="0"/>
              <a:t>Watch the second part of the video (from 01:22 to 03:56) and answer the questions. </a:t>
            </a:r>
            <a:endParaRPr lang="uk-UA" sz="3000" dirty="0"/>
          </a:p>
        </p:txBody>
      </p:sp>
      <p:pic>
        <p:nvPicPr>
          <p:cNvPr id="5" name="Picture 4" descr="Piles of paperwork">
            <a:extLst>
              <a:ext uri="{FF2B5EF4-FFF2-40B4-BE49-F238E27FC236}">
                <a16:creationId xmlns:a16="http://schemas.microsoft.com/office/drawing/2014/main" id="{8B2738C4-4E1C-CB52-12AA-AEAF005941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381" r="19285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307A8CC-D589-735E-CBD7-638109697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8243" y="1651820"/>
            <a:ext cx="6715433" cy="500462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2000" dirty="0"/>
              <a:t>What are the two main things that make a just-in-time system fragile?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b) Why do shops run out of toilet paper quickly whenever there is a spike in demand?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c) Why are spending sprees problematic on a global scale?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d) What is an example of a just-in-time supply chain?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e) What are the two real examples of problems that occur in a supply chain?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38371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mera lens with reflections on wooden table">
            <a:extLst>
              <a:ext uri="{FF2B5EF4-FFF2-40B4-BE49-F238E27FC236}">
                <a16:creationId xmlns:a16="http://schemas.microsoft.com/office/drawing/2014/main" id="{E828A577-FBD4-A0C3-8FFC-7C0A070E4B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862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A3FD0DF-2944-101F-31F2-EEE06B554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1912" y="1518789"/>
            <a:ext cx="5444382" cy="359120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/>
              <a:t>Think about other areas of life where just-in-time systems might be problematic. Watch the third part of the video (from 03:57) and check your answers. </a:t>
            </a: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68592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250E5E-A0E7-FD19-B219-97E30238C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1073" y="377170"/>
            <a:ext cx="5444382" cy="635553"/>
          </a:xfrm>
        </p:spPr>
        <p:txBody>
          <a:bodyPr anchor="t">
            <a:normAutofit/>
          </a:bodyPr>
          <a:lstStyle/>
          <a:p>
            <a:r>
              <a:rPr lang="en-GB" sz="3200" dirty="0"/>
              <a:t>Discuss the questions</a:t>
            </a:r>
            <a:endParaRPr lang="uk-UA" sz="3200" dirty="0"/>
          </a:p>
        </p:txBody>
      </p:sp>
      <p:pic>
        <p:nvPicPr>
          <p:cNvPr id="5" name="Picture 4" descr="Low angle view of modern financial skyscrapers into the sky">
            <a:extLst>
              <a:ext uri="{FF2B5EF4-FFF2-40B4-BE49-F238E27FC236}">
                <a16:creationId xmlns:a16="http://schemas.microsoft.com/office/drawing/2014/main" id="{3F4E4AB6-CD37-B906-F863-41C6B5294A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846" r="20016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C36846C-2DB6-5FB2-3B03-9C789C51B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412" y="1012723"/>
            <a:ext cx="6666271" cy="5338915"/>
          </a:xfrm>
        </p:spPr>
        <p:txBody>
          <a:bodyPr>
            <a:noAutofit/>
          </a:bodyPr>
          <a:lstStyle/>
          <a:p>
            <a:r>
              <a:rPr lang="en-US" sz="2000" dirty="0"/>
              <a:t>Have you heard about just-in-case and just-in-time systems before? Do you think changing from a just-in-case system to a just-in-time system is always a good idea? </a:t>
            </a:r>
          </a:p>
          <a:p>
            <a:r>
              <a:rPr lang="en-US" sz="2000" dirty="0"/>
              <a:t>Will companies ever return to just-in-case? Will the climate crisis be the main reason for it? Who should be responsible for the transition – manufacturers/businesses or governments? </a:t>
            </a:r>
          </a:p>
          <a:p>
            <a:r>
              <a:rPr lang="en-US" sz="2000" dirty="0"/>
              <a:t>Do you think a just-in-time system can be applied to areas of life other than manufacturing? </a:t>
            </a:r>
          </a:p>
          <a:p>
            <a:r>
              <a:rPr lang="en-US" sz="2000" dirty="0"/>
              <a:t>What has always been in demand in the place you live? Are manufacturers able to meet the demand? Have you ever experienced a shortage of some goods? </a:t>
            </a:r>
          </a:p>
          <a:p>
            <a:r>
              <a:rPr lang="en-US" sz="2000" dirty="0"/>
              <a:t>Think about a recent crisis in your country or anywhere else in the world (the pandemic, the economic crisis, etc.). Which goods had a surge in demand? Did they have excess supplies? 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692106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A68DB-EC00-2263-DE9C-2A6E38B30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Watch the video and do the following exercise</a:t>
            </a:r>
            <a:br>
              <a:rPr lang="en-US" sz="2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kern="1200" dirty="0">
                <a:solidFill>
                  <a:srgbClr val="FFFFFF"/>
                </a:solidFill>
                <a:latin typeface="+mj-lt"/>
                <a:ea typeface="+mj-ea"/>
                <a:cs typeface="+mj-cs"/>
                <a:hlinkClick r:id="rId2"/>
              </a:rPr>
              <a:t>https://www.prageru.com/video/supply-and-demand</a:t>
            </a:r>
            <a:r>
              <a:rPr lang="en-US" sz="25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8371D9B2-CC9E-AF88-70D4-761456B5F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30027" y="643466"/>
            <a:ext cx="6475278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98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gnifying glass showing decling performance">
            <a:extLst>
              <a:ext uri="{FF2B5EF4-FFF2-40B4-BE49-F238E27FC236}">
                <a16:creationId xmlns:a16="http://schemas.microsoft.com/office/drawing/2014/main" id="{F683DABE-7679-6D90-A7EE-9A4A70C505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51" r="35615"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53A72E5-BFFF-48D2-D8D4-61C580DAA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3484" y="511277"/>
            <a:ext cx="5072214" cy="5470031"/>
          </a:xfrm>
        </p:spPr>
        <p:txBody>
          <a:bodyPr anchor="t"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/>
              <a:t>Think of a product that was extremely high in demand a few years ago. How have the demand and prices for that product changed to one another over the years?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dirty="0"/>
              <a:t>Optional extension: research the price trends of the product you selected and document price changes over the years.</a:t>
            </a: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330115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580</Words>
  <Application>Microsoft Office PowerPoint</Application>
  <PresentationFormat>Широкий екран</PresentationFormat>
  <Paragraphs>37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Тема Office</vt:lpstr>
      <vt:lpstr>Logistics.  Demand and supply</vt:lpstr>
      <vt:lpstr>Презентація PowerPoint</vt:lpstr>
      <vt:lpstr>Discuss the statements</vt:lpstr>
      <vt:lpstr>Read a story about Toyota and complete the gaps. Watch the first part of the video (to 01:21) and check your answers </vt:lpstr>
      <vt:lpstr>Watch the second part of the video (from 01:22 to 03:56) and answer the questions. </vt:lpstr>
      <vt:lpstr>Презентація PowerPoint</vt:lpstr>
      <vt:lpstr>Discuss the questions</vt:lpstr>
      <vt:lpstr>Watch the video and do the following exercise  https://www.prageru.com/video/supply-and-demand </vt:lpstr>
      <vt:lpstr>Презентація PowerPoint</vt:lpstr>
      <vt:lpstr>Game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2024-09-28T11:28:19Z</dcterms:created>
  <dcterms:modified xsi:type="dcterms:W3CDTF">2024-12-04T11:09:17Z</dcterms:modified>
</cp:coreProperties>
</file>