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9" r:id="rId5"/>
    <p:sldId id="276" r:id="rId6"/>
    <p:sldId id="277" r:id="rId7"/>
    <p:sldId id="278" r:id="rId8"/>
    <p:sldId id="279" r:id="rId9"/>
    <p:sldId id="280" r:id="rId10"/>
    <p:sldId id="281" r:id="rId11"/>
  </p:sldIdLst>
  <p:sldSz cx="12192000" cy="6858000"/>
  <p:notesSz cx="6858000" cy="9144000"/>
  <p:custDataLst>
    <p:tags r:id="rId12"/>
  </p:custDataLst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CD618E-79C9-4C6E-9B00-5BB241A91579}" v="44" dt="2025-03-04T07:54:04.6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4BB4F590-C117-4CC6-AB50-2CBF994ADDED}"/>
    <pc:docChg chg="undo custSel addSld delSld modSld sldOrd modMainMaster">
      <pc:chgData name="Iryna Zhukevych" userId="32b9d8b4c7aa7458" providerId="LiveId" clId="{4BB4F590-C117-4CC6-AB50-2CBF994ADDED}" dt="2025-03-04T07:02:45.411" v="790" actId="26606"/>
      <pc:docMkLst>
        <pc:docMk/>
      </pc:docMkLst>
      <pc:sldChg chg="addSp modSp new mod modTransition setBg addAnim">
        <pc:chgData name="Iryna Zhukevych" userId="32b9d8b4c7aa7458" providerId="LiveId" clId="{4BB4F590-C117-4CC6-AB50-2CBF994ADDED}" dt="2025-02-26T11:46:34.848" v="694"/>
        <pc:sldMkLst>
          <pc:docMk/>
          <pc:sldMk cId="365633660" sldId="256"/>
        </pc:sldMkLst>
        <pc:spChg chg="mod">
          <ac:chgData name="Iryna Zhukevych" userId="32b9d8b4c7aa7458" providerId="LiveId" clId="{4BB4F590-C117-4CC6-AB50-2CBF994ADDED}" dt="2025-02-26T11:21:55.339" v="567" actId="20577"/>
          <ac:spMkLst>
            <pc:docMk/>
            <pc:sldMk cId="365633660" sldId="256"/>
            <ac:spMk id="2" creationId="{A6185FAE-9BA7-6696-ECFA-B281E30BED50}"/>
          </ac:spMkLst>
        </pc:spChg>
        <pc:spChg chg="mod">
          <ac:chgData name="Iryna Zhukevych" userId="32b9d8b4c7aa7458" providerId="LiveId" clId="{4BB4F590-C117-4CC6-AB50-2CBF994ADDED}" dt="2025-02-26T11:21:30.470" v="558" actId="14100"/>
          <ac:spMkLst>
            <pc:docMk/>
            <pc:sldMk cId="365633660" sldId="256"/>
            <ac:spMk id="3" creationId="{3A563275-DE7D-7CCE-DAA5-2BC395060CE7}"/>
          </ac:spMkLst>
        </pc:spChg>
        <pc:spChg chg="add">
          <ac:chgData name="Iryna Zhukevych" userId="32b9d8b4c7aa7458" providerId="LiveId" clId="{4BB4F590-C117-4CC6-AB50-2CBF994ADDED}" dt="2025-02-26T11:20:23.273" v="499" actId="26606"/>
          <ac:spMkLst>
            <pc:docMk/>
            <pc:sldMk cId="365633660" sldId="256"/>
            <ac:spMk id="9" creationId="{ECC07320-C2CA-4E29-8481-9D9E143C7788}"/>
          </ac:spMkLst>
        </pc:spChg>
        <pc:spChg chg="add">
          <ac:chgData name="Iryna Zhukevych" userId="32b9d8b4c7aa7458" providerId="LiveId" clId="{4BB4F590-C117-4CC6-AB50-2CBF994ADDED}" dt="2025-02-26T11:20:23.273" v="499" actId="26606"/>
          <ac:spMkLst>
            <pc:docMk/>
            <pc:sldMk cId="365633660" sldId="256"/>
            <ac:spMk id="11" creationId="{178FB36B-5BFE-42CA-BC60-1115E0D95EEC}"/>
          </ac:spMkLst>
        </pc:spChg>
        <pc:picChg chg="add">
          <ac:chgData name="Iryna Zhukevych" userId="32b9d8b4c7aa7458" providerId="LiveId" clId="{4BB4F590-C117-4CC6-AB50-2CBF994ADDED}" dt="2025-02-26T11:20:23.273" v="499" actId="26606"/>
          <ac:picMkLst>
            <pc:docMk/>
            <pc:sldMk cId="365633660" sldId="256"/>
            <ac:picMk id="5" creationId="{BABC713C-ECA8-C7E4-AD15-DB49FBB613D9}"/>
          </ac:picMkLst>
        </pc:picChg>
      </pc:sldChg>
      <pc:sldChg chg="addSp delSp modSp new mod modTransition">
        <pc:chgData name="Iryna Zhukevych" userId="32b9d8b4c7aa7458" providerId="LiveId" clId="{4BB4F590-C117-4CC6-AB50-2CBF994ADDED}" dt="2025-02-26T11:46:34.848" v="694"/>
        <pc:sldMkLst>
          <pc:docMk/>
          <pc:sldMk cId="827404967" sldId="257"/>
        </pc:sldMkLst>
        <pc:picChg chg="add mod ord">
          <ac:chgData name="Iryna Zhukevych" userId="32b9d8b4c7aa7458" providerId="LiveId" clId="{4BB4F590-C117-4CC6-AB50-2CBF994ADDED}" dt="2025-02-26T11:42:14.299" v="644" actId="14100"/>
          <ac:picMkLst>
            <pc:docMk/>
            <pc:sldMk cId="827404967" sldId="257"/>
            <ac:picMk id="5" creationId="{D574660B-7F2B-2BB0-75B2-5CD246C0AE3F}"/>
          </ac:picMkLst>
        </pc:picChg>
      </pc:sldChg>
      <pc:sldChg chg="addSp modSp add mod modTransition setBg modAnim">
        <pc:chgData name="Iryna Zhukevych" userId="32b9d8b4c7aa7458" providerId="LiveId" clId="{4BB4F590-C117-4CC6-AB50-2CBF994ADDED}" dt="2025-02-26T11:46:34.848" v="694"/>
        <pc:sldMkLst>
          <pc:docMk/>
          <pc:sldMk cId="3383502878" sldId="258"/>
        </pc:sldMkLst>
        <pc:spChg chg="add mod">
          <ac:chgData name="Iryna Zhukevych" userId="32b9d8b4c7aa7458" providerId="LiveId" clId="{4BB4F590-C117-4CC6-AB50-2CBF994ADDED}" dt="2025-02-26T11:18:40.467" v="141"/>
          <ac:spMkLst>
            <pc:docMk/>
            <pc:sldMk cId="3383502878" sldId="258"/>
            <ac:spMk id="2" creationId="{4B2BA7D2-499A-9F27-B4A3-99A9E0C65CD5}"/>
          </ac:spMkLst>
        </pc:spChg>
        <pc:spChg chg="add mod">
          <ac:chgData name="Iryna Zhukevych" userId="32b9d8b4c7aa7458" providerId="LiveId" clId="{4BB4F590-C117-4CC6-AB50-2CBF994ADDED}" dt="2025-02-26T11:18:41.092" v="155"/>
          <ac:spMkLst>
            <pc:docMk/>
            <pc:sldMk cId="3383502878" sldId="258"/>
            <ac:spMk id="9" creationId="{D31E5316-12F3-C441-6182-F447DBF87F76}"/>
          </ac:spMkLst>
        </pc:spChg>
        <pc:spChg chg="add mod">
          <ac:chgData name="Iryna Zhukevych" userId="32b9d8b4c7aa7458" providerId="LiveId" clId="{4BB4F590-C117-4CC6-AB50-2CBF994ADDED}" dt="2025-02-26T11:18:41.103" v="165"/>
          <ac:spMkLst>
            <pc:docMk/>
            <pc:sldMk cId="3383502878" sldId="258"/>
            <ac:spMk id="10" creationId="{F9BA5E27-7B42-9B8D-461A-4482E1D90CD0}"/>
          </ac:spMkLst>
        </pc:spChg>
        <pc:picChg chg="add mod">
          <ac:chgData name="Iryna Zhukevych" userId="32b9d8b4c7aa7458" providerId="LiveId" clId="{4BB4F590-C117-4CC6-AB50-2CBF994ADDED}" dt="2025-02-26T11:18:40.747" v="143"/>
          <ac:picMkLst>
            <pc:docMk/>
            <pc:sldMk cId="3383502878" sldId="258"/>
            <ac:picMk id="4" creationId="{55FC182B-E155-A1FE-81D3-8394857E8FC7}"/>
          </ac:picMkLst>
        </pc:picChg>
        <pc:picChg chg="add mod">
          <ac:chgData name="Iryna Zhukevych" userId="32b9d8b4c7aa7458" providerId="LiveId" clId="{4BB4F590-C117-4CC6-AB50-2CBF994ADDED}" dt="2025-02-26T11:18:40.824" v="145"/>
          <ac:picMkLst>
            <pc:docMk/>
            <pc:sldMk cId="3383502878" sldId="258"/>
            <ac:picMk id="6" creationId="{3B3503DA-B6B8-00E5-1C15-E41EA5C790E8}"/>
          </ac:picMkLst>
        </pc:picChg>
        <pc:picChg chg="add mod">
          <ac:chgData name="Iryna Zhukevych" userId="32b9d8b4c7aa7458" providerId="LiveId" clId="{4BB4F590-C117-4CC6-AB50-2CBF994ADDED}" dt="2025-02-26T11:18:41.085" v="147"/>
          <ac:picMkLst>
            <pc:docMk/>
            <pc:sldMk cId="3383502878" sldId="258"/>
            <ac:picMk id="8" creationId="{B62E4D3F-1D12-E346-B213-107A4A547004}"/>
          </ac:picMkLst>
        </pc:picChg>
      </pc:sldChg>
      <pc:sldChg chg="addSp delSp modSp add mod modTransition setBg modAnim">
        <pc:chgData name="Iryna Zhukevych" userId="32b9d8b4c7aa7458" providerId="LiveId" clId="{4BB4F590-C117-4CC6-AB50-2CBF994ADDED}" dt="2025-02-26T11:46:34.848" v="694"/>
        <pc:sldMkLst>
          <pc:docMk/>
          <pc:sldMk cId="334983095" sldId="259"/>
        </pc:sldMkLst>
        <pc:spChg chg="add mod">
          <ac:chgData name="Iryna Zhukevych" userId="32b9d8b4c7aa7458" providerId="LiveId" clId="{4BB4F590-C117-4CC6-AB50-2CBF994ADDED}" dt="2025-02-26T11:18:44.028" v="187"/>
          <ac:spMkLst>
            <pc:docMk/>
            <pc:sldMk cId="334983095" sldId="259"/>
            <ac:spMk id="2" creationId="{DC5AE2E9-E277-72EF-F686-6485FD9F75C0}"/>
          </ac:spMkLst>
        </pc:spChg>
        <pc:spChg chg="add mod">
          <ac:chgData name="Iryna Zhukevych" userId="32b9d8b4c7aa7458" providerId="LiveId" clId="{4BB4F590-C117-4CC6-AB50-2CBF994ADDED}" dt="2025-02-26T11:18:44.512" v="238"/>
          <ac:spMkLst>
            <pc:docMk/>
            <pc:sldMk cId="334983095" sldId="259"/>
            <ac:spMk id="9" creationId="{F10E4AD0-5453-AC82-6E89-49F70E387B7B}"/>
          </ac:spMkLst>
        </pc:spChg>
        <pc:spChg chg="add mod">
          <ac:chgData name="Iryna Zhukevych" userId="32b9d8b4c7aa7458" providerId="LiveId" clId="{4BB4F590-C117-4CC6-AB50-2CBF994ADDED}" dt="2025-02-26T11:18:44.436" v="211"/>
          <ac:spMkLst>
            <pc:docMk/>
            <pc:sldMk cId="334983095" sldId="259"/>
            <ac:spMk id="10" creationId="{F9738F48-FB4D-F462-7DE7-BB4E7AD63A4B}"/>
          </ac:spMkLst>
        </pc:spChg>
        <pc:picChg chg="add mod">
          <ac:chgData name="Iryna Zhukevych" userId="32b9d8b4c7aa7458" providerId="LiveId" clId="{4BB4F590-C117-4CC6-AB50-2CBF994ADDED}" dt="2025-02-26T11:18:44.114" v="189"/>
          <ac:picMkLst>
            <pc:docMk/>
            <pc:sldMk cId="334983095" sldId="259"/>
            <ac:picMk id="4" creationId="{CA00883C-93A5-7D37-081E-E7903378C9EB}"/>
          </ac:picMkLst>
        </pc:picChg>
        <pc:picChg chg="add mod">
          <ac:chgData name="Iryna Zhukevych" userId="32b9d8b4c7aa7458" providerId="LiveId" clId="{4BB4F590-C117-4CC6-AB50-2CBF994ADDED}" dt="2025-02-26T11:18:44.341" v="191"/>
          <ac:picMkLst>
            <pc:docMk/>
            <pc:sldMk cId="334983095" sldId="259"/>
            <ac:picMk id="6" creationId="{1F74349B-C1D4-4771-BCDF-158E2BACB7ED}"/>
          </ac:picMkLst>
        </pc:picChg>
        <pc:picChg chg="add mod">
          <ac:chgData name="Iryna Zhukevych" userId="32b9d8b4c7aa7458" providerId="LiveId" clId="{4BB4F590-C117-4CC6-AB50-2CBF994ADDED}" dt="2025-02-26T11:18:44.590" v="242"/>
          <ac:picMkLst>
            <pc:docMk/>
            <pc:sldMk cId="334983095" sldId="259"/>
            <ac:picMk id="12" creationId="{2439CE6F-2BA0-8100-8DA2-CA9655E6C34A}"/>
          </ac:picMkLst>
        </pc:picChg>
      </pc:sldChg>
      <pc:sldChg chg="addSp delSp modSp add mod modTransition setBg modAnim">
        <pc:chgData name="Iryna Zhukevych" userId="32b9d8b4c7aa7458" providerId="LiveId" clId="{4BB4F590-C117-4CC6-AB50-2CBF994ADDED}" dt="2025-02-26T11:46:34.848" v="694"/>
        <pc:sldMkLst>
          <pc:docMk/>
          <pc:sldMk cId="1739707245" sldId="260"/>
        </pc:sldMkLst>
        <pc:spChg chg="add mod">
          <ac:chgData name="Iryna Zhukevych" userId="32b9d8b4c7aa7458" providerId="LiveId" clId="{4BB4F590-C117-4CC6-AB50-2CBF994ADDED}" dt="2025-02-26T11:18:47.144" v="256"/>
          <ac:spMkLst>
            <pc:docMk/>
            <pc:sldMk cId="1739707245" sldId="260"/>
            <ac:spMk id="2" creationId="{56F05483-2F2B-DE40-140D-4974B3ACF02C}"/>
          </ac:spMkLst>
        </pc:spChg>
        <pc:spChg chg="add mod">
          <ac:chgData name="Iryna Zhukevych" userId="32b9d8b4c7aa7458" providerId="LiveId" clId="{4BB4F590-C117-4CC6-AB50-2CBF994ADDED}" dt="2025-02-26T11:18:47.496" v="304"/>
          <ac:spMkLst>
            <pc:docMk/>
            <pc:sldMk cId="1739707245" sldId="260"/>
            <ac:spMk id="9" creationId="{A5021DB6-CC63-9B86-5B2F-C65ABFEC777E}"/>
          </ac:spMkLst>
        </pc:spChg>
        <pc:spChg chg="add mod">
          <ac:chgData name="Iryna Zhukevych" userId="32b9d8b4c7aa7458" providerId="LiveId" clId="{4BB4F590-C117-4CC6-AB50-2CBF994ADDED}" dt="2025-02-26T11:18:47.430" v="280"/>
          <ac:spMkLst>
            <pc:docMk/>
            <pc:sldMk cId="1739707245" sldId="260"/>
            <ac:spMk id="10" creationId="{85BDFACC-9E62-ACE1-830A-3DBCDDDA5EF8}"/>
          </ac:spMkLst>
        </pc:spChg>
        <pc:picChg chg="add mod">
          <ac:chgData name="Iryna Zhukevych" userId="32b9d8b4c7aa7458" providerId="LiveId" clId="{4BB4F590-C117-4CC6-AB50-2CBF994ADDED}" dt="2025-02-26T11:18:47.231" v="258"/>
          <ac:picMkLst>
            <pc:docMk/>
            <pc:sldMk cId="1739707245" sldId="260"/>
            <ac:picMk id="4" creationId="{39E7E422-1672-444C-9990-76B52C873ADD}"/>
          </ac:picMkLst>
        </pc:picChg>
        <pc:picChg chg="add mod">
          <ac:chgData name="Iryna Zhukevych" userId="32b9d8b4c7aa7458" providerId="LiveId" clId="{4BB4F590-C117-4CC6-AB50-2CBF994ADDED}" dt="2025-02-26T11:18:47.342" v="260"/>
          <ac:picMkLst>
            <pc:docMk/>
            <pc:sldMk cId="1739707245" sldId="260"/>
            <ac:picMk id="6" creationId="{028C7E8D-4276-46EE-7465-22414BEE5571}"/>
          </ac:picMkLst>
        </pc:picChg>
        <pc:picChg chg="add mod">
          <ac:chgData name="Iryna Zhukevych" userId="32b9d8b4c7aa7458" providerId="LiveId" clId="{4BB4F590-C117-4CC6-AB50-2CBF994ADDED}" dt="2025-02-26T11:18:47.568" v="308"/>
          <ac:picMkLst>
            <pc:docMk/>
            <pc:sldMk cId="1739707245" sldId="260"/>
            <ac:picMk id="12" creationId="{3DCCBED9-5E69-9A4D-A1F4-8FCBC8A9D1A7}"/>
          </ac:picMkLst>
        </pc:picChg>
      </pc:sldChg>
      <pc:sldChg chg="addSp delSp modSp add mod modTransition setBg modAnim">
        <pc:chgData name="Iryna Zhukevych" userId="32b9d8b4c7aa7458" providerId="LiveId" clId="{4BB4F590-C117-4CC6-AB50-2CBF994ADDED}" dt="2025-02-26T11:46:34.848" v="694"/>
        <pc:sldMkLst>
          <pc:docMk/>
          <pc:sldMk cId="3992254787" sldId="261"/>
        </pc:sldMkLst>
        <pc:spChg chg="add mod">
          <ac:chgData name="Iryna Zhukevych" userId="32b9d8b4c7aa7458" providerId="LiveId" clId="{4BB4F590-C117-4CC6-AB50-2CBF994ADDED}" dt="2025-02-26T11:18:49.347" v="322"/>
          <ac:spMkLst>
            <pc:docMk/>
            <pc:sldMk cId="3992254787" sldId="261"/>
            <ac:spMk id="2" creationId="{93412BB7-03CF-5CA8-371B-02FB049E86F9}"/>
          </ac:spMkLst>
        </pc:spChg>
        <pc:spChg chg="add mod">
          <ac:chgData name="Iryna Zhukevych" userId="32b9d8b4c7aa7458" providerId="LiveId" clId="{4BB4F590-C117-4CC6-AB50-2CBF994ADDED}" dt="2025-02-26T11:18:49.717" v="370"/>
          <ac:spMkLst>
            <pc:docMk/>
            <pc:sldMk cId="3992254787" sldId="261"/>
            <ac:spMk id="9" creationId="{BBAF35BD-3A8F-F34E-663A-DE8EB51F49DA}"/>
          </ac:spMkLst>
        </pc:spChg>
        <pc:spChg chg="add mod">
          <ac:chgData name="Iryna Zhukevych" userId="32b9d8b4c7aa7458" providerId="LiveId" clId="{4BB4F590-C117-4CC6-AB50-2CBF994ADDED}" dt="2025-02-26T11:18:49.648" v="346"/>
          <ac:spMkLst>
            <pc:docMk/>
            <pc:sldMk cId="3992254787" sldId="261"/>
            <ac:spMk id="10" creationId="{3A736885-E4FE-8DBC-6AF2-865A68218371}"/>
          </ac:spMkLst>
        </pc:spChg>
        <pc:picChg chg="add mod">
          <ac:chgData name="Iryna Zhukevych" userId="32b9d8b4c7aa7458" providerId="LiveId" clId="{4BB4F590-C117-4CC6-AB50-2CBF994ADDED}" dt="2025-02-26T11:18:49.496" v="324"/>
          <ac:picMkLst>
            <pc:docMk/>
            <pc:sldMk cId="3992254787" sldId="261"/>
            <ac:picMk id="4" creationId="{C12CA169-512C-A4C7-DFA5-52181B9FB182}"/>
          </ac:picMkLst>
        </pc:picChg>
        <pc:picChg chg="add mod">
          <ac:chgData name="Iryna Zhukevych" userId="32b9d8b4c7aa7458" providerId="LiveId" clId="{4BB4F590-C117-4CC6-AB50-2CBF994ADDED}" dt="2025-02-26T11:18:49.567" v="326"/>
          <ac:picMkLst>
            <pc:docMk/>
            <pc:sldMk cId="3992254787" sldId="261"/>
            <ac:picMk id="6" creationId="{7CA8F003-DF96-F6B0-190F-833CFFE9D906}"/>
          </ac:picMkLst>
        </pc:picChg>
        <pc:picChg chg="add mod">
          <ac:chgData name="Iryna Zhukevych" userId="32b9d8b4c7aa7458" providerId="LiveId" clId="{4BB4F590-C117-4CC6-AB50-2CBF994ADDED}" dt="2025-02-26T11:18:49.787" v="374"/>
          <ac:picMkLst>
            <pc:docMk/>
            <pc:sldMk cId="3992254787" sldId="261"/>
            <ac:picMk id="12" creationId="{FD14E4CA-49E4-D95A-E3FE-6C0AB88A6080}"/>
          </ac:picMkLst>
        </pc:picChg>
      </pc:sldChg>
      <pc:sldChg chg="addSp delSp modSp add mod modTransition setBg modAnim">
        <pc:chgData name="Iryna Zhukevych" userId="32b9d8b4c7aa7458" providerId="LiveId" clId="{4BB4F590-C117-4CC6-AB50-2CBF994ADDED}" dt="2025-02-26T11:46:34.848" v="694"/>
        <pc:sldMkLst>
          <pc:docMk/>
          <pc:sldMk cId="2804348799" sldId="262"/>
        </pc:sldMkLst>
        <pc:spChg chg="add mod">
          <ac:chgData name="Iryna Zhukevych" userId="32b9d8b4c7aa7458" providerId="LiveId" clId="{4BB4F590-C117-4CC6-AB50-2CBF994ADDED}" dt="2025-02-26T11:18:51.680" v="388"/>
          <ac:spMkLst>
            <pc:docMk/>
            <pc:sldMk cId="2804348799" sldId="262"/>
            <ac:spMk id="2" creationId="{8A306C12-7537-BD5A-6856-B6B7C7C5FE71}"/>
          </ac:spMkLst>
        </pc:spChg>
        <pc:spChg chg="add mod">
          <ac:chgData name="Iryna Zhukevych" userId="32b9d8b4c7aa7458" providerId="LiveId" clId="{4BB4F590-C117-4CC6-AB50-2CBF994ADDED}" dt="2025-02-26T11:18:52.032" v="436"/>
          <ac:spMkLst>
            <pc:docMk/>
            <pc:sldMk cId="2804348799" sldId="262"/>
            <ac:spMk id="9" creationId="{A4A6A2CF-F011-A92E-712F-8E719371CE34}"/>
          </ac:spMkLst>
        </pc:spChg>
        <pc:spChg chg="add mod">
          <ac:chgData name="Iryna Zhukevych" userId="32b9d8b4c7aa7458" providerId="LiveId" clId="{4BB4F590-C117-4CC6-AB50-2CBF994ADDED}" dt="2025-02-26T11:18:51.959" v="412"/>
          <ac:spMkLst>
            <pc:docMk/>
            <pc:sldMk cId="2804348799" sldId="262"/>
            <ac:spMk id="10" creationId="{CE343E53-41C8-5613-6C0A-5067443023F4}"/>
          </ac:spMkLst>
        </pc:spChg>
        <pc:picChg chg="add mod">
          <ac:chgData name="Iryna Zhukevych" userId="32b9d8b4c7aa7458" providerId="LiveId" clId="{4BB4F590-C117-4CC6-AB50-2CBF994ADDED}" dt="2025-02-26T11:18:51.767" v="390"/>
          <ac:picMkLst>
            <pc:docMk/>
            <pc:sldMk cId="2804348799" sldId="262"/>
            <ac:picMk id="4" creationId="{1EDCD9A3-6D8D-4107-5DE3-A1A7C5E47F5B}"/>
          </ac:picMkLst>
        </pc:picChg>
        <pc:picChg chg="add mod">
          <ac:chgData name="Iryna Zhukevych" userId="32b9d8b4c7aa7458" providerId="LiveId" clId="{4BB4F590-C117-4CC6-AB50-2CBF994ADDED}" dt="2025-02-26T11:18:51.836" v="392"/>
          <ac:picMkLst>
            <pc:docMk/>
            <pc:sldMk cId="2804348799" sldId="262"/>
            <ac:picMk id="6" creationId="{9976A1A3-EEE1-69DC-69D7-8F912F8E4096}"/>
          </ac:picMkLst>
        </pc:picChg>
        <pc:picChg chg="add mod">
          <ac:chgData name="Iryna Zhukevych" userId="32b9d8b4c7aa7458" providerId="LiveId" clId="{4BB4F590-C117-4CC6-AB50-2CBF994ADDED}" dt="2025-02-26T11:18:52.104" v="440"/>
          <ac:picMkLst>
            <pc:docMk/>
            <pc:sldMk cId="2804348799" sldId="262"/>
            <ac:picMk id="12" creationId="{44065F80-4F87-3B71-240A-804EE97BA8D0}"/>
          </ac:picMkLst>
        </pc:picChg>
      </pc:sldChg>
      <pc:sldChg chg="addSp delSp modSp new mod ord modTransition setBg">
        <pc:chgData name="Iryna Zhukevych" userId="32b9d8b4c7aa7458" providerId="LiveId" clId="{4BB4F590-C117-4CC6-AB50-2CBF994ADDED}" dt="2025-02-26T11:46:34.848" v="694"/>
        <pc:sldMkLst>
          <pc:docMk/>
          <pc:sldMk cId="676096208" sldId="263"/>
        </pc:sldMkLst>
        <pc:spChg chg="mod">
          <ac:chgData name="Iryna Zhukevych" userId="32b9d8b4c7aa7458" providerId="LiveId" clId="{4BB4F590-C117-4CC6-AB50-2CBF994ADDED}" dt="2025-02-26T11:20:12.933" v="498" actId="2710"/>
          <ac:spMkLst>
            <pc:docMk/>
            <pc:sldMk cId="676096208" sldId="263"/>
            <ac:spMk id="3" creationId="{48C86EA0-B908-A733-C2CC-BFAA63681B6C}"/>
          </ac:spMkLst>
        </pc:spChg>
        <pc:spChg chg="add">
          <ac:chgData name="Iryna Zhukevych" userId="32b9d8b4c7aa7458" providerId="LiveId" clId="{4BB4F590-C117-4CC6-AB50-2CBF994ADDED}" dt="2025-02-26T11:19:47.418" v="492" actId="26606"/>
          <ac:spMkLst>
            <pc:docMk/>
            <pc:sldMk cId="676096208" sldId="263"/>
            <ac:spMk id="9" creationId="{3ECBE1F1-D69B-4AFA-ABD5-8E41720EF6DE}"/>
          </ac:spMkLst>
        </pc:spChg>
        <pc:spChg chg="add">
          <ac:chgData name="Iryna Zhukevych" userId="32b9d8b4c7aa7458" providerId="LiveId" clId="{4BB4F590-C117-4CC6-AB50-2CBF994ADDED}" dt="2025-02-26T11:19:47.418" v="492" actId="26606"/>
          <ac:spMkLst>
            <pc:docMk/>
            <pc:sldMk cId="676096208" sldId="263"/>
            <ac:spMk id="11" creationId="{603A6265-E10C-4B85-9C20-E75FCAF9CC63}"/>
          </ac:spMkLst>
        </pc:spChg>
        <pc:picChg chg="add">
          <ac:chgData name="Iryna Zhukevych" userId="32b9d8b4c7aa7458" providerId="LiveId" clId="{4BB4F590-C117-4CC6-AB50-2CBF994ADDED}" dt="2025-02-26T11:19:47.418" v="492" actId="26606"/>
          <ac:picMkLst>
            <pc:docMk/>
            <pc:sldMk cId="676096208" sldId="263"/>
            <ac:picMk id="5" creationId="{3CB64294-219C-71D9-97F7-EE2D80799D02}"/>
          </ac:picMkLst>
        </pc:picChg>
      </pc:sldChg>
      <pc:sldChg chg="addSp modSp new mod modTransition setBg">
        <pc:chgData name="Iryna Zhukevych" userId="32b9d8b4c7aa7458" providerId="LiveId" clId="{4BB4F590-C117-4CC6-AB50-2CBF994ADDED}" dt="2025-02-26T11:46:34.848" v="694"/>
        <pc:sldMkLst>
          <pc:docMk/>
          <pc:sldMk cId="3574411029" sldId="264"/>
        </pc:sldMkLst>
        <pc:spChg chg="mod">
          <ac:chgData name="Iryna Zhukevych" userId="32b9d8b4c7aa7458" providerId="LiveId" clId="{4BB4F590-C117-4CC6-AB50-2CBF994ADDED}" dt="2025-02-26T11:24:21.273" v="575" actId="113"/>
          <ac:spMkLst>
            <pc:docMk/>
            <pc:sldMk cId="3574411029" sldId="264"/>
            <ac:spMk id="2" creationId="{C7AF66EB-B475-8E54-9CA8-C1420319B562}"/>
          </ac:spMkLst>
        </pc:spChg>
        <pc:spChg chg="mod">
          <ac:chgData name="Iryna Zhukevych" userId="32b9d8b4c7aa7458" providerId="LiveId" clId="{4BB4F590-C117-4CC6-AB50-2CBF994ADDED}" dt="2025-02-26T11:24:27.800" v="578" actId="14100"/>
          <ac:spMkLst>
            <pc:docMk/>
            <pc:sldMk cId="3574411029" sldId="264"/>
            <ac:spMk id="3" creationId="{45DD8CD5-7FCB-055A-0561-5A505D30F1CD}"/>
          </ac:spMkLst>
        </pc:spChg>
        <pc:spChg chg="add">
          <ac:chgData name="Iryna Zhukevych" userId="32b9d8b4c7aa7458" providerId="LiveId" clId="{4BB4F590-C117-4CC6-AB50-2CBF994ADDED}" dt="2025-02-26T11:24:17.593" v="574" actId="26606"/>
          <ac:spMkLst>
            <pc:docMk/>
            <pc:sldMk cId="3574411029" sldId="264"/>
            <ac:spMk id="9" creationId="{04812C46-200A-4DEB-A05E-3ED6C68C2387}"/>
          </ac:spMkLst>
        </pc:spChg>
        <pc:picChg chg="add">
          <ac:chgData name="Iryna Zhukevych" userId="32b9d8b4c7aa7458" providerId="LiveId" clId="{4BB4F590-C117-4CC6-AB50-2CBF994ADDED}" dt="2025-02-26T11:24:17.593" v="574" actId="26606"/>
          <ac:picMkLst>
            <pc:docMk/>
            <pc:sldMk cId="3574411029" sldId="264"/>
            <ac:picMk id="5" creationId="{56FC84AE-D22D-9CEA-148E-80AE702ECFBA}"/>
          </ac:picMkLst>
        </pc:picChg>
      </pc:sldChg>
      <pc:sldChg chg="addSp delSp modSp new mod ord modTransition setBg">
        <pc:chgData name="Iryna Zhukevych" userId="32b9d8b4c7aa7458" providerId="LiveId" clId="{4BB4F590-C117-4CC6-AB50-2CBF994ADDED}" dt="2025-02-26T11:46:34.848" v="694"/>
        <pc:sldMkLst>
          <pc:docMk/>
          <pc:sldMk cId="1614561013" sldId="265"/>
        </pc:sldMkLst>
        <pc:spChg chg="add">
          <ac:chgData name="Iryna Zhukevych" userId="32b9d8b4c7aa7458" providerId="LiveId" clId="{4BB4F590-C117-4CC6-AB50-2CBF994ADDED}" dt="2025-02-26T11:44:38.810" v="680" actId="26606"/>
          <ac:spMkLst>
            <pc:docMk/>
            <pc:sldMk cId="1614561013" sldId="265"/>
            <ac:spMk id="7" creationId="{F3060C83-F051-4F0E-ABAD-AA0DFC48B218}"/>
          </ac:spMkLst>
        </pc:spChg>
        <pc:spChg chg="add">
          <ac:chgData name="Iryna Zhukevych" userId="32b9d8b4c7aa7458" providerId="LiveId" clId="{4BB4F590-C117-4CC6-AB50-2CBF994ADDED}" dt="2025-02-26T11:44:38.810" v="680" actId="26606"/>
          <ac:spMkLst>
            <pc:docMk/>
            <pc:sldMk cId="1614561013" sldId="265"/>
            <ac:spMk id="8" creationId="{83C98ABE-055B-441F-B07E-44F97F083C39}"/>
          </ac:spMkLst>
        </pc:spChg>
        <pc:spChg chg="add">
          <ac:chgData name="Iryna Zhukevych" userId="32b9d8b4c7aa7458" providerId="LiveId" clId="{4BB4F590-C117-4CC6-AB50-2CBF994ADDED}" dt="2025-02-26T11:44:38.810" v="680" actId="26606"/>
          <ac:spMkLst>
            <pc:docMk/>
            <pc:sldMk cId="1614561013" sldId="265"/>
            <ac:spMk id="14" creationId="{29FDB030-9B49-4CED-8CCD-4D99382388AC}"/>
          </ac:spMkLst>
        </pc:spChg>
        <pc:spChg chg="add">
          <ac:chgData name="Iryna Zhukevych" userId="32b9d8b4c7aa7458" providerId="LiveId" clId="{4BB4F590-C117-4CC6-AB50-2CBF994ADDED}" dt="2025-02-26T11:44:38.810" v="680" actId="26606"/>
          <ac:spMkLst>
            <pc:docMk/>
            <pc:sldMk cId="1614561013" sldId="265"/>
            <ac:spMk id="16" creationId="{3783CA14-24A1-485C-8B30-D6A5D87987AD}"/>
          </ac:spMkLst>
        </pc:spChg>
        <pc:spChg chg="add">
          <ac:chgData name="Iryna Zhukevych" userId="32b9d8b4c7aa7458" providerId="LiveId" clId="{4BB4F590-C117-4CC6-AB50-2CBF994ADDED}" dt="2025-02-26T11:44:38.810" v="680" actId="26606"/>
          <ac:spMkLst>
            <pc:docMk/>
            <pc:sldMk cId="1614561013" sldId="265"/>
            <ac:spMk id="18" creationId="{9A97C86A-04D6-40F7-AE84-31AB43E6A846}"/>
          </ac:spMkLst>
        </pc:spChg>
        <pc:spChg chg="add">
          <ac:chgData name="Iryna Zhukevych" userId="32b9d8b4c7aa7458" providerId="LiveId" clId="{4BB4F590-C117-4CC6-AB50-2CBF994ADDED}" dt="2025-02-26T11:44:38.810" v="680" actId="26606"/>
          <ac:spMkLst>
            <pc:docMk/>
            <pc:sldMk cId="1614561013" sldId="265"/>
            <ac:spMk id="20" creationId="{FF9F2414-84E8-453E-B1F3-389FDE8192D9}"/>
          </ac:spMkLst>
        </pc:spChg>
        <pc:spChg chg="add">
          <ac:chgData name="Iryna Zhukevych" userId="32b9d8b4c7aa7458" providerId="LiveId" clId="{4BB4F590-C117-4CC6-AB50-2CBF994ADDED}" dt="2025-02-26T11:44:38.810" v="680" actId="26606"/>
          <ac:spMkLst>
            <pc:docMk/>
            <pc:sldMk cId="1614561013" sldId="265"/>
            <ac:spMk id="22" creationId="{3ECA69A1-7536-43AC-85EF-C7106179F5ED}"/>
          </ac:spMkLst>
        </pc:spChg>
        <pc:picChg chg="add mod ord">
          <ac:chgData name="Iryna Zhukevych" userId="32b9d8b4c7aa7458" providerId="LiveId" clId="{4BB4F590-C117-4CC6-AB50-2CBF994ADDED}" dt="2025-02-26T11:44:38.810" v="680" actId="26606"/>
          <ac:picMkLst>
            <pc:docMk/>
            <pc:sldMk cId="1614561013" sldId="265"/>
            <ac:picMk id="5" creationId="{F1786FD2-C44C-B538-BAD1-E49BA4938F4D}"/>
          </ac:picMkLst>
        </pc:picChg>
      </pc:sldChg>
      <pc:sldChg chg="addSp delSp modSp new mod ord modTransition setBg">
        <pc:chgData name="Iryna Zhukevych" userId="32b9d8b4c7aa7458" providerId="LiveId" clId="{4BB4F590-C117-4CC6-AB50-2CBF994ADDED}" dt="2025-02-26T11:46:34.848" v="694"/>
        <pc:sldMkLst>
          <pc:docMk/>
          <pc:sldMk cId="3919181372" sldId="266"/>
        </pc:sldMkLst>
        <pc:spChg chg="add">
          <ac:chgData name="Iryna Zhukevych" userId="32b9d8b4c7aa7458" providerId="LiveId" clId="{4BB4F590-C117-4CC6-AB50-2CBF994ADDED}" dt="2025-02-26T11:44:47.983" v="682" actId="26606"/>
          <ac:spMkLst>
            <pc:docMk/>
            <pc:sldMk cId="3919181372" sldId="266"/>
            <ac:spMk id="10" creationId="{F3060C83-F051-4F0E-ABAD-AA0DFC48B218}"/>
          </ac:spMkLst>
        </pc:spChg>
        <pc:spChg chg="add">
          <ac:chgData name="Iryna Zhukevych" userId="32b9d8b4c7aa7458" providerId="LiveId" clId="{4BB4F590-C117-4CC6-AB50-2CBF994ADDED}" dt="2025-02-26T11:44:47.983" v="682" actId="26606"/>
          <ac:spMkLst>
            <pc:docMk/>
            <pc:sldMk cId="3919181372" sldId="266"/>
            <ac:spMk id="12" creationId="{83C98ABE-055B-441F-B07E-44F97F083C39}"/>
          </ac:spMkLst>
        </pc:spChg>
        <pc:spChg chg="add">
          <ac:chgData name="Iryna Zhukevych" userId="32b9d8b4c7aa7458" providerId="LiveId" clId="{4BB4F590-C117-4CC6-AB50-2CBF994ADDED}" dt="2025-02-26T11:44:47.983" v="682" actId="26606"/>
          <ac:spMkLst>
            <pc:docMk/>
            <pc:sldMk cId="3919181372" sldId="266"/>
            <ac:spMk id="14" creationId="{29FDB030-9B49-4CED-8CCD-4D99382388AC}"/>
          </ac:spMkLst>
        </pc:spChg>
        <pc:spChg chg="add">
          <ac:chgData name="Iryna Zhukevych" userId="32b9d8b4c7aa7458" providerId="LiveId" clId="{4BB4F590-C117-4CC6-AB50-2CBF994ADDED}" dt="2025-02-26T11:44:47.983" v="682" actId="26606"/>
          <ac:spMkLst>
            <pc:docMk/>
            <pc:sldMk cId="3919181372" sldId="266"/>
            <ac:spMk id="16" creationId="{3783CA14-24A1-485C-8B30-D6A5D87987AD}"/>
          </ac:spMkLst>
        </pc:spChg>
        <pc:spChg chg="add">
          <ac:chgData name="Iryna Zhukevych" userId="32b9d8b4c7aa7458" providerId="LiveId" clId="{4BB4F590-C117-4CC6-AB50-2CBF994ADDED}" dt="2025-02-26T11:44:47.983" v="682" actId="26606"/>
          <ac:spMkLst>
            <pc:docMk/>
            <pc:sldMk cId="3919181372" sldId="266"/>
            <ac:spMk id="18" creationId="{9A97C86A-04D6-40F7-AE84-31AB43E6A846}"/>
          </ac:spMkLst>
        </pc:spChg>
        <pc:spChg chg="add">
          <ac:chgData name="Iryna Zhukevych" userId="32b9d8b4c7aa7458" providerId="LiveId" clId="{4BB4F590-C117-4CC6-AB50-2CBF994ADDED}" dt="2025-02-26T11:44:47.983" v="682" actId="26606"/>
          <ac:spMkLst>
            <pc:docMk/>
            <pc:sldMk cId="3919181372" sldId="266"/>
            <ac:spMk id="20" creationId="{FF9F2414-84E8-453E-B1F3-389FDE8192D9}"/>
          </ac:spMkLst>
        </pc:spChg>
        <pc:spChg chg="add">
          <ac:chgData name="Iryna Zhukevych" userId="32b9d8b4c7aa7458" providerId="LiveId" clId="{4BB4F590-C117-4CC6-AB50-2CBF994ADDED}" dt="2025-02-26T11:44:47.983" v="682" actId="26606"/>
          <ac:spMkLst>
            <pc:docMk/>
            <pc:sldMk cId="3919181372" sldId="266"/>
            <ac:spMk id="22" creationId="{3ECA69A1-7536-43AC-85EF-C7106179F5ED}"/>
          </ac:spMkLst>
        </pc:spChg>
        <pc:picChg chg="add mod ord">
          <ac:chgData name="Iryna Zhukevych" userId="32b9d8b4c7aa7458" providerId="LiveId" clId="{4BB4F590-C117-4CC6-AB50-2CBF994ADDED}" dt="2025-02-26T11:44:47.983" v="682" actId="26606"/>
          <ac:picMkLst>
            <pc:docMk/>
            <pc:sldMk cId="3919181372" sldId="266"/>
            <ac:picMk id="5" creationId="{391664D4-FED1-B1D5-BA1A-98C08A484E47}"/>
          </ac:picMkLst>
        </pc:picChg>
      </pc:sldChg>
      <pc:sldChg chg="addSp delSp modSp new mod ord modTransition setBg">
        <pc:chgData name="Iryna Zhukevych" userId="32b9d8b4c7aa7458" providerId="LiveId" clId="{4BB4F590-C117-4CC6-AB50-2CBF994ADDED}" dt="2025-02-26T11:46:34.848" v="694"/>
        <pc:sldMkLst>
          <pc:docMk/>
          <pc:sldMk cId="3360074011" sldId="267"/>
        </pc:sldMkLst>
        <pc:spChg chg="add">
          <ac:chgData name="Iryna Zhukevych" userId="32b9d8b4c7aa7458" providerId="LiveId" clId="{4BB4F590-C117-4CC6-AB50-2CBF994ADDED}" dt="2025-02-26T11:44:54.032" v="683" actId="26606"/>
          <ac:spMkLst>
            <pc:docMk/>
            <pc:sldMk cId="3360074011" sldId="267"/>
            <ac:spMk id="10" creationId="{F3060C83-F051-4F0E-ABAD-AA0DFC48B218}"/>
          </ac:spMkLst>
        </pc:spChg>
        <pc:spChg chg="add">
          <ac:chgData name="Iryna Zhukevych" userId="32b9d8b4c7aa7458" providerId="LiveId" clId="{4BB4F590-C117-4CC6-AB50-2CBF994ADDED}" dt="2025-02-26T11:44:54.032" v="683" actId="26606"/>
          <ac:spMkLst>
            <pc:docMk/>
            <pc:sldMk cId="3360074011" sldId="267"/>
            <ac:spMk id="12" creationId="{83C98ABE-055B-441F-B07E-44F97F083C39}"/>
          </ac:spMkLst>
        </pc:spChg>
        <pc:spChg chg="add">
          <ac:chgData name="Iryna Zhukevych" userId="32b9d8b4c7aa7458" providerId="LiveId" clId="{4BB4F590-C117-4CC6-AB50-2CBF994ADDED}" dt="2025-02-26T11:44:54.032" v="683" actId="26606"/>
          <ac:spMkLst>
            <pc:docMk/>
            <pc:sldMk cId="3360074011" sldId="267"/>
            <ac:spMk id="14" creationId="{29FDB030-9B49-4CED-8CCD-4D99382388AC}"/>
          </ac:spMkLst>
        </pc:spChg>
        <pc:spChg chg="add">
          <ac:chgData name="Iryna Zhukevych" userId="32b9d8b4c7aa7458" providerId="LiveId" clId="{4BB4F590-C117-4CC6-AB50-2CBF994ADDED}" dt="2025-02-26T11:44:54.032" v="683" actId="26606"/>
          <ac:spMkLst>
            <pc:docMk/>
            <pc:sldMk cId="3360074011" sldId="267"/>
            <ac:spMk id="16" creationId="{3783CA14-24A1-485C-8B30-D6A5D87987AD}"/>
          </ac:spMkLst>
        </pc:spChg>
        <pc:spChg chg="add">
          <ac:chgData name="Iryna Zhukevych" userId="32b9d8b4c7aa7458" providerId="LiveId" clId="{4BB4F590-C117-4CC6-AB50-2CBF994ADDED}" dt="2025-02-26T11:44:54.032" v="683" actId="26606"/>
          <ac:spMkLst>
            <pc:docMk/>
            <pc:sldMk cId="3360074011" sldId="267"/>
            <ac:spMk id="18" creationId="{9A97C86A-04D6-40F7-AE84-31AB43E6A846}"/>
          </ac:spMkLst>
        </pc:spChg>
        <pc:spChg chg="add">
          <ac:chgData name="Iryna Zhukevych" userId="32b9d8b4c7aa7458" providerId="LiveId" clId="{4BB4F590-C117-4CC6-AB50-2CBF994ADDED}" dt="2025-02-26T11:44:54.032" v="683" actId="26606"/>
          <ac:spMkLst>
            <pc:docMk/>
            <pc:sldMk cId="3360074011" sldId="267"/>
            <ac:spMk id="20" creationId="{FF9F2414-84E8-453E-B1F3-389FDE8192D9}"/>
          </ac:spMkLst>
        </pc:spChg>
        <pc:spChg chg="add">
          <ac:chgData name="Iryna Zhukevych" userId="32b9d8b4c7aa7458" providerId="LiveId" clId="{4BB4F590-C117-4CC6-AB50-2CBF994ADDED}" dt="2025-02-26T11:44:54.032" v="683" actId="26606"/>
          <ac:spMkLst>
            <pc:docMk/>
            <pc:sldMk cId="3360074011" sldId="267"/>
            <ac:spMk id="22" creationId="{3ECA69A1-7536-43AC-85EF-C7106179F5ED}"/>
          </ac:spMkLst>
        </pc:spChg>
        <pc:picChg chg="add mod ord">
          <ac:chgData name="Iryna Zhukevych" userId="32b9d8b4c7aa7458" providerId="LiveId" clId="{4BB4F590-C117-4CC6-AB50-2CBF994ADDED}" dt="2025-02-26T11:44:54.032" v="683" actId="26606"/>
          <ac:picMkLst>
            <pc:docMk/>
            <pc:sldMk cId="3360074011" sldId="267"/>
            <ac:picMk id="5" creationId="{8D14F10C-A377-09AE-C9A6-22130BF38F85}"/>
          </ac:picMkLst>
        </pc:picChg>
      </pc:sldChg>
      <pc:sldChg chg="addSp delSp modSp new del mod">
        <pc:chgData name="Iryna Zhukevych" userId="32b9d8b4c7aa7458" providerId="LiveId" clId="{4BB4F590-C117-4CC6-AB50-2CBF994ADDED}" dt="2025-02-26T11:41:41.291" v="637" actId="2696"/>
        <pc:sldMkLst>
          <pc:docMk/>
          <pc:sldMk cId="15667826" sldId="268"/>
        </pc:sldMkLst>
      </pc:sldChg>
      <pc:sldChg chg="addSp modSp new mod modTransition setBg">
        <pc:chgData name="Iryna Zhukevych" userId="32b9d8b4c7aa7458" providerId="LiveId" clId="{4BB4F590-C117-4CC6-AB50-2CBF994ADDED}" dt="2025-02-26T11:46:34.848" v="694"/>
        <pc:sldMkLst>
          <pc:docMk/>
          <pc:sldMk cId="2104862325" sldId="269"/>
        </pc:sldMkLst>
        <pc:spChg chg="mod">
          <ac:chgData name="Iryna Zhukevych" userId="32b9d8b4c7aa7458" providerId="LiveId" clId="{4BB4F590-C117-4CC6-AB50-2CBF994ADDED}" dt="2025-02-26T11:44:15.967" v="674" actId="20577"/>
          <ac:spMkLst>
            <pc:docMk/>
            <pc:sldMk cId="2104862325" sldId="269"/>
            <ac:spMk id="2" creationId="{88BB0A18-572B-B721-29B2-5750E6E684E1}"/>
          </ac:spMkLst>
        </pc:spChg>
        <pc:spChg chg="mod">
          <ac:chgData name="Iryna Zhukevych" userId="32b9d8b4c7aa7458" providerId="LiveId" clId="{4BB4F590-C117-4CC6-AB50-2CBF994ADDED}" dt="2025-02-26T11:44:21.755" v="676" actId="14100"/>
          <ac:spMkLst>
            <pc:docMk/>
            <pc:sldMk cId="2104862325" sldId="269"/>
            <ac:spMk id="3" creationId="{E5E186AA-4D62-0E8C-74C1-F76B42F87DB4}"/>
          </ac:spMkLst>
        </pc:spChg>
        <pc:spChg chg="add">
          <ac:chgData name="Iryna Zhukevych" userId="32b9d8b4c7aa7458" providerId="LiveId" clId="{4BB4F590-C117-4CC6-AB50-2CBF994ADDED}" dt="2025-02-26T11:35:16.897" v="614" actId="26606"/>
          <ac:spMkLst>
            <pc:docMk/>
            <pc:sldMk cId="2104862325" sldId="269"/>
            <ac:spMk id="9" creationId="{9F7D5CDA-D291-4307-BF55-1381FED29634}"/>
          </ac:spMkLst>
        </pc:spChg>
        <pc:picChg chg="add">
          <ac:chgData name="Iryna Zhukevych" userId="32b9d8b4c7aa7458" providerId="LiveId" clId="{4BB4F590-C117-4CC6-AB50-2CBF994ADDED}" dt="2025-02-26T11:35:16.897" v="614" actId="26606"/>
          <ac:picMkLst>
            <pc:docMk/>
            <pc:sldMk cId="2104862325" sldId="269"/>
            <ac:picMk id="5" creationId="{6B91F51C-C0A8-DB9D-4DD0-50D1749E41CA}"/>
          </ac:picMkLst>
        </pc:picChg>
      </pc:sldChg>
      <pc:sldChg chg="addSp delSp modSp new mod modTransition setBg">
        <pc:chgData name="Iryna Zhukevych" userId="32b9d8b4c7aa7458" providerId="LiveId" clId="{4BB4F590-C117-4CC6-AB50-2CBF994ADDED}" dt="2025-02-26T11:46:34.848" v="694"/>
        <pc:sldMkLst>
          <pc:docMk/>
          <pc:sldMk cId="1136291093" sldId="270"/>
        </pc:sldMkLst>
        <pc:spChg chg="add">
          <ac:chgData name="Iryna Zhukevych" userId="32b9d8b4c7aa7458" providerId="LiveId" clId="{4BB4F590-C117-4CC6-AB50-2CBF994ADDED}" dt="2025-02-26T11:42:23.189" v="646" actId="26606"/>
          <ac:spMkLst>
            <pc:docMk/>
            <pc:sldMk cId="1136291093" sldId="270"/>
            <ac:spMk id="10" creationId="{F3060C83-F051-4F0E-ABAD-AA0DFC48B218}"/>
          </ac:spMkLst>
        </pc:spChg>
        <pc:spChg chg="add">
          <ac:chgData name="Iryna Zhukevych" userId="32b9d8b4c7aa7458" providerId="LiveId" clId="{4BB4F590-C117-4CC6-AB50-2CBF994ADDED}" dt="2025-02-26T11:42:23.189" v="646" actId="26606"/>
          <ac:spMkLst>
            <pc:docMk/>
            <pc:sldMk cId="1136291093" sldId="270"/>
            <ac:spMk id="12" creationId="{83C98ABE-055B-441F-B07E-44F97F083C39}"/>
          </ac:spMkLst>
        </pc:spChg>
        <pc:spChg chg="add">
          <ac:chgData name="Iryna Zhukevych" userId="32b9d8b4c7aa7458" providerId="LiveId" clId="{4BB4F590-C117-4CC6-AB50-2CBF994ADDED}" dt="2025-02-26T11:42:23.189" v="646" actId="26606"/>
          <ac:spMkLst>
            <pc:docMk/>
            <pc:sldMk cId="1136291093" sldId="270"/>
            <ac:spMk id="14" creationId="{29FDB030-9B49-4CED-8CCD-4D99382388AC}"/>
          </ac:spMkLst>
        </pc:spChg>
        <pc:spChg chg="add">
          <ac:chgData name="Iryna Zhukevych" userId="32b9d8b4c7aa7458" providerId="LiveId" clId="{4BB4F590-C117-4CC6-AB50-2CBF994ADDED}" dt="2025-02-26T11:42:23.189" v="646" actId="26606"/>
          <ac:spMkLst>
            <pc:docMk/>
            <pc:sldMk cId="1136291093" sldId="270"/>
            <ac:spMk id="16" creationId="{3783CA14-24A1-485C-8B30-D6A5D87987AD}"/>
          </ac:spMkLst>
        </pc:spChg>
        <pc:spChg chg="add">
          <ac:chgData name="Iryna Zhukevych" userId="32b9d8b4c7aa7458" providerId="LiveId" clId="{4BB4F590-C117-4CC6-AB50-2CBF994ADDED}" dt="2025-02-26T11:42:23.189" v="646" actId="26606"/>
          <ac:spMkLst>
            <pc:docMk/>
            <pc:sldMk cId="1136291093" sldId="270"/>
            <ac:spMk id="18" creationId="{9A97C86A-04D6-40F7-AE84-31AB43E6A846}"/>
          </ac:spMkLst>
        </pc:spChg>
        <pc:spChg chg="add">
          <ac:chgData name="Iryna Zhukevych" userId="32b9d8b4c7aa7458" providerId="LiveId" clId="{4BB4F590-C117-4CC6-AB50-2CBF994ADDED}" dt="2025-02-26T11:42:23.189" v="646" actId="26606"/>
          <ac:spMkLst>
            <pc:docMk/>
            <pc:sldMk cId="1136291093" sldId="270"/>
            <ac:spMk id="20" creationId="{FF9F2414-84E8-453E-B1F3-389FDE8192D9}"/>
          </ac:spMkLst>
        </pc:spChg>
        <pc:spChg chg="add">
          <ac:chgData name="Iryna Zhukevych" userId="32b9d8b4c7aa7458" providerId="LiveId" clId="{4BB4F590-C117-4CC6-AB50-2CBF994ADDED}" dt="2025-02-26T11:42:23.189" v="646" actId="26606"/>
          <ac:spMkLst>
            <pc:docMk/>
            <pc:sldMk cId="1136291093" sldId="270"/>
            <ac:spMk id="22" creationId="{3ECA69A1-7536-43AC-85EF-C7106179F5ED}"/>
          </ac:spMkLst>
        </pc:spChg>
        <pc:picChg chg="add mod ord">
          <ac:chgData name="Iryna Zhukevych" userId="32b9d8b4c7aa7458" providerId="LiveId" clId="{4BB4F590-C117-4CC6-AB50-2CBF994ADDED}" dt="2025-02-26T11:42:35.536" v="650" actId="14100"/>
          <ac:picMkLst>
            <pc:docMk/>
            <pc:sldMk cId="1136291093" sldId="270"/>
            <ac:picMk id="5" creationId="{76F22E2F-9123-AACB-8AA2-D3150AD50B8E}"/>
          </ac:picMkLst>
        </pc:picChg>
      </pc:sldChg>
      <pc:sldChg chg="addSp delSp modSp new mod modTransition setBg">
        <pc:chgData name="Iryna Zhukevych" userId="32b9d8b4c7aa7458" providerId="LiveId" clId="{4BB4F590-C117-4CC6-AB50-2CBF994ADDED}" dt="2025-02-26T11:46:34.848" v="694"/>
        <pc:sldMkLst>
          <pc:docMk/>
          <pc:sldMk cId="3140753104" sldId="271"/>
        </pc:sldMkLst>
        <pc:spChg chg="add">
          <ac:chgData name="Iryna Zhukevych" userId="32b9d8b4c7aa7458" providerId="LiveId" clId="{4BB4F590-C117-4CC6-AB50-2CBF994ADDED}" dt="2025-02-26T11:42:42.262" v="652" actId="26606"/>
          <ac:spMkLst>
            <pc:docMk/>
            <pc:sldMk cId="3140753104" sldId="271"/>
            <ac:spMk id="10" creationId="{86FF76B9-219D-4469-AF87-0236D29032F1}"/>
          </ac:spMkLst>
        </pc:spChg>
        <pc:spChg chg="add">
          <ac:chgData name="Iryna Zhukevych" userId="32b9d8b4c7aa7458" providerId="LiveId" clId="{4BB4F590-C117-4CC6-AB50-2CBF994ADDED}" dt="2025-02-26T11:42:42.262" v="652" actId="26606"/>
          <ac:spMkLst>
            <pc:docMk/>
            <pc:sldMk cId="3140753104" sldId="271"/>
            <ac:spMk id="16" creationId="{2E80C965-DB6D-4F81-9E9E-B027384D0BD6}"/>
          </ac:spMkLst>
        </pc:spChg>
        <pc:spChg chg="add">
          <ac:chgData name="Iryna Zhukevych" userId="32b9d8b4c7aa7458" providerId="LiveId" clId="{4BB4F590-C117-4CC6-AB50-2CBF994ADDED}" dt="2025-02-26T11:42:42.262" v="652" actId="26606"/>
          <ac:spMkLst>
            <pc:docMk/>
            <pc:sldMk cId="3140753104" sldId="271"/>
            <ac:spMk id="18" creationId="{633C5E46-DAC5-4661-9C87-22B08E2A512F}"/>
          </ac:spMkLst>
        </pc:spChg>
        <pc:grpChg chg="add">
          <ac:chgData name="Iryna Zhukevych" userId="32b9d8b4c7aa7458" providerId="LiveId" clId="{4BB4F590-C117-4CC6-AB50-2CBF994ADDED}" dt="2025-02-26T11:42:42.262" v="652" actId="26606"/>
          <ac:grpSpMkLst>
            <pc:docMk/>
            <pc:sldMk cId="3140753104" sldId="271"/>
            <ac:grpSpMk id="12" creationId="{DB88BD78-87E1-424D-B479-C37D8E41B12E}"/>
          </ac:grpSpMkLst>
        </pc:grpChg>
        <pc:picChg chg="add mod ord">
          <ac:chgData name="Iryna Zhukevych" userId="32b9d8b4c7aa7458" providerId="LiveId" clId="{4BB4F590-C117-4CC6-AB50-2CBF994ADDED}" dt="2025-02-26T11:42:52.385" v="656" actId="14100"/>
          <ac:picMkLst>
            <pc:docMk/>
            <pc:sldMk cId="3140753104" sldId="271"/>
            <ac:picMk id="5" creationId="{068D7A85-317D-87E9-594F-7A4B7270009F}"/>
          </ac:picMkLst>
        </pc:picChg>
      </pc:sldChg>
      <pc:sldChg chg="addSp delSp modSp new mod modTransition setBg">
        <pc:chgData name="Iryna Zhukevych" userId="32b9d8b4c7aa7458" providerId="LiveId" clId="{4BB4F590-C117-4CC6-AB50-2CBF994ADDED}" dt="2025-02-26T11:46:34.848" v="694"/>
        <pc:sldMkLst>
          <pc:docMk/>
          <pc:sldMk cId="1216237622" sldId="272"/>
        </pc:sldMkLst>
        <pc:spChg chg="mod">
          <ac:chgData name="Iryna Zhukevych" userId="32b9d8b4c7aa7458" providerId="LiveId" clId="{4BB4F590-C117-4CC6-AB50-2CBF994ADDED}" dt="2025-02-26T11:43:16.565" v="661" actId="14100"/>
          <ac:spMkLst>
            <pc:docMk/>
            <pc:sldMk cId="1216237622" sldId="272"/>
            <ac:spMk id="2" creationId="{D72050B5-06DC-6162-DD84-CFE0C23074E4}"/>
          </ac:spMkLst>
        </pc:spChg>
        <pc:spChg chg="add">
          <ac:chgData name="Iryna Zhukevych" userId="32b9d8b4c7aa7458" providerId="LiveId" clId="{4BB4F590-C117-4CC6-AB50-2CBF994ADDED}" dt="2025-02-26T11:42:58.229" v="657" actId="26606"/>
          <ac:spMkLst>
            <pc:docMk/>
            <pc:sldMk cId="1216237622" sldId="272"/>
            <ac:spMk id="10" creationId="{E87F6C97-D6CE-253A-7C0D-3F0752C8D53F}"/>
          </ac:spMkLst>
        </pc:spChg>
        <pc:picChg chg="add mod ord">
          <ac:chgData name="Iryna Zhukevych" userId="32b9d8b4c7aa7458" providerId="LiveId" clId="{4BB4F590-C117-4CC6-AB50-2CBF994ADDED}" dt="2025-02-26T11:43:45.610" v="668" actId="14100"/>
          <ac:picMkLst>
            <pc:docMk/>
            <pc:sldMk cId="1216237622" sldId="272"/>
            <ac:picMk id="5" creationId="{48EABFE3-F969-1A11-D72B-A5635942F2B7}"/>
          </ac:picMkLst>
        </pc:picChg>
      </pc:sldChg>
      <pc:sldChg chg="addSp delSp modSp new mod modTransition setBg">
        <pc:chgData name="Iryna Zhukevych" userId="32b9d8b4c7aa7458" providerId="LiveId" clId="{4BB4F590-C117-4CC6-AB50-2CBF994ADDED}" dt="2025-02-26T11:46:34.848" v="694"/>
        <pc:sldMkLst>
          <pc:docMk/>
          <pc:sldMk cId="1623361710" sldId="273"/>
        </pc:sldMkLst>
        <pc:spChg chg="add">
          <ac:chgData name="Iryna Zhukevych" userId="32b9d8b4c7aa7458" providerId="LiveId" clId="{4BB4F590-C117-4CC6-AB50-2CBF994ADDED}" dt="2025-02-26T11:43:54.794" v="670" actId="26606"/>
          <ac:spMkLst>
            <pc:docMk/>
            <pc:sldMk cId="1623361710" sldId="273"/>
            <ac:spMk id="10" creationId="{86FF76B9-219D-4469-AF87-0236D29032F1}"/>
          </ac:spMkLst>
        </pc:spChg>
        <pc:spChg chg="add">
          <ac:chgData name="Iryna Zhukevych" userId="32b9d8b4c7aa7458" providerId="LiveId" clId="{4BB4F590-C117-4CC6-AB50-2CBF994ADDED}" dt="2025-02-26T11:43:54.794" v="670" actId="26606"/>
          <ac:spMkLst>
            <pc:docMk/>
            <pc:sldMk cId="1623361710" sldId="273"/>
            <ac:spMk id="16" creationId="{2E80C965-DB6D-4F81-9E9E-B027384D0BD6}"/>
          </ac:spMkLst>
        </pc:spChg>
        <pc:spChg chg="add">
          <ac:chgData name="Iryna Zhukevych" userId="32b9d8b4c7aa7458" providerId="LiveId" clId="{4BB4F590-C117-4CC6-AB50-2CBF994ADDED}" dt="2025-02-26T11:43:54.794" v="670" actId="26606"/>
          <ac:spMkLst>
            <pc:docMk/>
            <pc:sldMk cId="1623361710" sldId="273"/>
            <ac:spMk id="18" creationId="{633C5E46-DAC5-4661-9C87-22B08E2A512F}"/>
          </ac:spMkLst>
        </pc:spChg>
        <pc:grpChg chg="add">
          <ac:chgData name="Iryna Zhukevych" userId="32b9d8b4c7aa7458" providerId="LiveId" clId="{4BB4F590-C117-4CC6-AB50-2CBF994ADDED}" dt="2025-02-26T11:43:54.794" v="670" actId="26606"/>
          <ac:grpSpMkLst>
            <pc:docMk/>
            <pc:sldMk cId="1623361710" sldId="273"/>
            <ac:grpSpMk id="12" creationId="{DB88BD78-87E1-424D-B479-C37D8E41B12E}"/>
          </ac:grpSpMkLst>
        </pc:grpChg>
        <pc:picChg chg="add mod ord">
          <ac:chgData name="Iryna Zhukevych" userId="32b9d8b4c7aa7458" providerId="LiveId" clId="{4BB4F590-C117-4CC6-AB50-2CBF994ADDED}" dt="2025-02-26T11:43:54.794" v="670" actId="26606"/>
          <ac:picMkLst>
            <pc:docMk/>
            <pc:sldMk cId="1623361710" sldId="273"/>
            <ac:picMk id="5" creationId="{5D130832-DB08-3E5C-B2FE-EABADE790A2E}"/>
          </ac:picMkLst>
        </pc:picChg>
      </pc:sldChg>
      <pc:sldChg chg="addSp modSp new mod setBg">
        <pc:chgData name="Iryna Zhukevych" userId="32b9d8b4c7aa7458" providerId="LiveId" clId="{4BB4F590-C117-4CC6-AB50-2CBF994ADDED}" dt="2025-02-26T13:12:24.160" v="717" actId="26606"/>
        <pc:sldMkLst>
          <pc:docMk/>
          <pc:sldMk cId="4073915031" sldId="274"/>
        </pc:sldMkLst>
        <pc:picChg chg="add mod">
          <ac:chgData name="Iryna Zhukevych" userId="32b9d8b4c7aa7458" providerId="LiveId" clId="{4BB4F590-C117-4CC6-AB50-2CBF994ADDED}" dt="2025-02-26T13:12:24.160" v="717" actId="26606"/>
          <ac:picMkLst>
            <pc:docMk/>
            <pc:sldMk cId="4073915031" sldId="274"/>
            <ac:picMk id="3" creationId="{4CF3BF45-FA96-FF35-BB51-F033AE37939A}"/>
          </ac:picMkLst>
        </pc:picChg>
      </pc:sldChg>
      <pc:sldChg chg="addSp modSp new mod setBg">
        <pc:chgData name="Iryna Zhukevych" userId="32b9d8b4c7aa7458" providerId="LiveId" clId="{4BB4F590-C117-4CC6-AB50-2CBF994ADDED}" dt="2025-02-26T13:12:29.613" v="718" actId="26606"/>
        <pc:sldMkLst>
          <pc:docMk/>
          <pc:sldMk cId="4223103972" sldId="275"/>
        </pc:sldMkLst>
        <pc:spChg chg="add">
          <ac:chgData name="Iryna Zhukevych" userId="32b9d8b4c7aa7458" providerId="LiveId" clId="{4BB4F590-C117-4CC6-AB50-2CBF994ADDED}" dt="2025-02-26T13:12:29.613" v="718" actId="26606"/>
          <ac:spMkLst>
            <pc:docMk/>
            <pc:sldMk cId="4223103972" sldId="275"/>
            <ac:spMk id="8" creationId="{F3060C83-F051-4F0E-ABAD-AA0DFC48B218}"/>
          </ac:spMkLst>
        </pc:spChg>
        <pc:spChg chg="add">
          <ac:chgData name="Iryna Zhukevych" userId="32b9d8b4c7aa7458" providerId="LiveId" clId="{4BB4F590-C117-4CC6-AB50-2CBF994ADDED}" dt="2025-02-26T13:12:29.613" v="718" actId="26606"/>
          <ac:spMkLst>
            <pc:docMk/>
            <pc:sldMk cId="4223103972" sldId="275"/>
            <ac:spMk id="10" creationId="{83C98ABE-055B-441F-B07E-44F97F083C39}"/>
          </ac:spMkLst>
        </pc:spChg>
        <pc:spChg chg="add">
          <ac:chgData name="Iryna Zhukevych" userId="32b9d8b4c7aa7458" providerId="LiveId" clId="{4BB4F590-C117-4CC6-AB50-2CBF994ADDED}" dt="2025-02-26T13:12:29.613" v="718" actId="26606"/>
          <ac:spMkLst>
            <pc:docMk/>
            <pc:sldMk cId="4223103972" sldId="275"/>
            <ac:spMk id="12" creationId="{29FDB030-9B49-4CED-8CCD-4D99382388AC}"/>
          </ac:spMkLst>
        </pc:spChg>
        <pc:spChg chg="add">
          <ac:chgData name="Iryna Zhukevych" userId="32b9d8b4c7aa7458" providerId="LiveId" clId="{4BB4F590-C117-4CC6-AB50-2CBF994ADDED}" dt="2025-02-26T13:12:29.613" v="718" actId="26606"/>
          <ac:spMkLst>
            <pc:docMk/>
            <pc:sldMk cId="4223103972" sldId="275"/>
            <ac:spMk id="14" creationId="{3783CA14-24A1-485C-8B30-D6A5D87987AD}"/>
          </ac:spMkLst>
        </pc:spChg>
        <pc:spChg chg="add">
          <ac:chgData name="Iryna Zhukevych" userId="32b9d8b4c7aa7458" providerId="LiveId" clId="{4BB4F590-C117-4CC6-AB50-2CBF994ADDED}" dt="2025-02-26T13:12:29.613" v="718" actId="26606"/>
          <ac:spMkLst>
            <pc:docMk/>
            <pc:sldMk cId="4223103972" sldId="275"/>
            <ac:spMk id="16" creationId="{9A97C86A-04D6-40F7-AE84-31AB43E6A846}"/>
          </ac:spMkLst>
        </pc:spChg>
        <pc:spChg chg="add">
          <ac:chgData name="Iryna Zhukevych" userId="32b9d8b4c7aa7458" providerId="LiveId" clId="{4BB4F590-C117-4CC6-AB50-2CBF994ADDED}" dt="2025-02-26T13:12:29.613" v="718" actId="26606"/>
          <ac:spMkLst>
            <pc:docMk/>
            <pc:sldMk cId="4223103972" sldId="275"/>
            <ac:spMk id="18" creationId="{FF9F2414-84E8-453E-B1F3-389FDE8192D9}"/>
          </ac:spMkLst>
        </pc:spChg>
        <pc:spChg chg="add">
          <ac:chgData name="Iryna Zhukevych" userId="32b9d8b4c7aa7458" providerId="LiveId" clId="{4BB4F590-C117-4CC6-AB50-2CBF994ADDED}" dt="2025-02-26T13:12:29.613" v="718" actId="26606"/>
          <ac:spMkLst>
            <pc:docMk/>
            <pc:sldMk cId="4223103972" sldId="275"/>
            <ac:spMk id="20" creationId="{3ECA69A1-7536-43AC-85EF-C7106179F5ED}"/>
          </ac:spMkLst>
        </pc:spChg>
        <pc:picChg chg="add mod">
          <ac:chgData name="Iryna Zhukevych" userId="32b9d8b4c7aa7458" providerId="LiveId" clId="{4BB4F590-C117-4CC6-AB50-2CBF994ADDED}" dt="2025-02-26T13:12:29.613" v="718" actId="26606"/>
          <ac:picMkLst>
            <pc:docMk/>
            <pc:sldMk cId="4223103972" sldId="275"/>
            <ac:picMk id="3" creationId="{AC81998B-A67C-67FF-1C51-1F2A0BA313DC}"/>
          </ac:picMkLst>
        </pc:picChg>
      </pc:sldChg>
      <pc:sldChg chg="addSp modSp new mod setBg">
        <pc:chgData name="Iryna Zhukevych" userId="32b9d8b4c7aa7458" providerId="LiveId" clId="{4BB4F590-C117-4CC6-AB50-2CBF994ADDED}" dt="2025-02-26T13:12:32.811" v="719" actId="26606"/>
        <pc:sldMkLst>
          <pc:docMk/>
          <pc:sldMk cId="1416461691" sldId="276"/>
        </pc:sldMkLst>
        <pc:spChg chg="add">
          <ac:chgData name="Iryna Zhukevych" userId="32b9d8b4c7aa7458" providerId="LiveId" clId="{4BB4F590-C117-4CC6-AB50-2CBF994ADDED}" dt="2025-02-26T13:12:32.811" v="719" actId="26606"/>
          <ac:spMkLst>
            <pc:docMk/>
            <pc:sldMk cId="1416461691" sldId="276"/>
            <ac:spMk id="8" creationId="{F3060C83-F051-4F0E-ABAD-AA0DFC48B218}"/>
          </ac:spMkLst>
        </pc:spChg>
        <pc:spChg chg="add">
          <ac:chgData name="Iryna Zhukevych" userId="32b9d8b4c7aa7458" providerId="LiveId" clId="{4BB4F590-C117-4CC6-AB50-2CBF994ADDED}" dt="2025-02-26T13:12:32.811" v="719" actId="26606"/>
          <ac:spMkLst>
            <pc:docMk/>
            <pc:sldMk cId="1416461691" sldId="276"/>
            <ac:spMk id="10" creationId="{83C98ABE-055B-441F-B07E-44F97F083C39}"/>
          </ac:spMkLst>
        </pc:spChg>
        <pc:spChg chg="add">
          <ac:chgData name="Iryna Zhukevych" userId="32b9d8b4c7aa7458" providerId="LiveId" clId="{4BB4F590-C117-4CC6-AB50-2CBF994ADDED}" dt="2025-02-26T13:12:32.811" v="719" actId="26606"/>
          <ac:spMkLst>
            <pc:docMk/>
            <pc:sldMk cId="1416461691" sldId="276"/>
            <ac:spMk id="12" creationId="{29FDB030-9B49-4CED-8CCD-4D99382388AC}"/>
          </ac:spMkLst>
        </pc:spChg>
        <pc:spChg chg="add">
          <ac:chgData name="Iryna Zhukevych" userId="32b9d8b4c7aa7458" providerId="LiveId" clId="{4BB4F590-C117-4CC6-AB50-2CBF994ADDED}" dt="2025-02-26T13:12:32.811" v="719" actId="26606"/>
          <ac:spMkLst>
            <pc:docMk/>
            <pc:sldMk cId="1416461691" sldId="276"/>
            <ac:spMk id="14" creationId="{3783CA14-24A1-485C-8B30-D6A5D87987AD}"/>
          </ac:spMkLst>
        </pc:spChg>
        <pc:spChg chg="add">
          <ac:chgData name="Iryna Zhukevych" userId="32b9d8b4c7aa7458" providerId="LiveId" clId="{4BB4F590-C117-4CC6-AB50-2CBF994ADDED}" dt="2025-02-26T13:12:32.811" v="719" actId="26606"/>
          <ac:spMkLst>
            <pc:docMk/>
            <pc:sldMk cId="1416461691" sldId="276"/>
            <ac:spMk id="16" creationId="{9A97C86A-04D6-40F7-AE84-31AB43E6A846}"/>
          </ac:spMkLst>
        </pc:spChg>
        <pc:spChg chg="add">
          <ac:chgData name="Iryna Zhukevych" userId="32b9d8b4c7aa7458" providerId="LiveId" clId="{4BB4F590-C117-4CC6-AB50-2CBF994ADDED}" dt="2025-02-26T13:12:32.811" v="719" actId="26606"/>
          <ac:spMkLst>
            <pc:docMk/>
            <pc:sldMk cId="1416461691" sldId="276"/>
            <ac:spMk id="18" creationId="{FF9F2414-84E8-453E-B1F3-389FDE8192D9}"/>
          </ac:spMkLst>
        </pc:spChg>
        <pc:spChg chg="add">
          <ac:chgData name="Iryna Zhukevych" userId="32b9d8b4c7aa7458" providerId="LiveId" clId="{4BB4F590-C117-4CC6-AB50-2CBF994ADDED}" dt="2025-02-26T13:12:32.811" v="719" actId="26606"/>
          <ac:spMkLst>
            <pc:docMk/>
            <pc:sldMk cId="1416461691" sldId="276"/>
            <ac:spMk id="20" creationId="{3ECA69A1-7536-43AC-85EF-C7106179F5ED}"/>
          </ac:spMkLst>
        </pc:spChg>
        <pc:picChg chg="add mod">
          <ac:chgData name="Iryna Zhukevych" userId="32b9d8b4c7aa7458" providerId="LiveId" clId="{4BB4F590-C117-4CC6-AB50-2CBF994ADDED}" dt="2025-02-26T13:12:32.811" v="719" actId="26606"/>
          <ac:picMkLst>
            <pc:docMk/>
            <pc:sldMk cId="1416461691" sldId="276"/>
            <ac:picMk id="3" creationId="{CE97289F-715D-8FB6-71BB-2AB979BB9214}"/>
          </ac:picMkLst>
        </pc:picChg>
      </pc:sldChg>
      <pc:sldChg chg="addSp modSp new mod setBg">
        <pc:chgData name="Iryna Zhukevych" userId="32b9d8b4c7aa7458" providerId="LiveId" clId="{4BB4F590-C117-4CC6-AB50-2CBF994ADDED}" dt="2025-02-26T13:12:35.852" v="720" actId="26606"/>
        <pc:sldMkLst>
          <pc:docMk/>
          <pc:sldMk cId="2916524498" sldId="277"/>
        </pc:sldMkLst>
        <pc:spChg chg="add">
          <ac:chgData name="Iryna Zhukevych" userId="32b9d8b4c7aa7458" providerId="LiveId" clId="{4BB4F590-C117-4CC6-AB50-2CBF994ADDED}" dt="2025-02-26T13:12:35.852" v="720" actId="26606"/>
          <ac:spMkLst>
            <pc:docMk/>
            <pc:sldMk cId="2916524498" sldId="277"/>
            <ac:spMk id="8" creationId="{F3060C83-F051-4F0E-ABAD-AA0DFC48B218}"/>
          </ac:spMkLst>
        </pc:spChg>
        <pc:spChg chg="add">
          <ac:chgData name="Iryna Zhukevych" userId="32b9d8b4c7aa7458" providerId="LiveId" clId="{4BB4F590-C117-4CC6-AB50-2CBF994ADDED}" dt="2025-02-26T13:12:35.852" v="720" actId="26606"/>
          <ac:spMkLst>
            <pc:docMk/>
            <pc:sldMk cId="2916524498" sldId="277"/>
            <ac:spMk id="10" creationId="{83C98ABE-055B-441F-B07E-44F97F083C39}"/>
          </ac:spMkLst>
        </pc:spChg>
        <pc:spChg chg="add">
          <ac:chgData name="Iryna Zhukevych" userId="32b9d8b4c7aa7458" providerId="LiveId" clId="{4BB4F590-C117-4CC6-AB50-2CBF994ADDED}" dt="2025-02-26T13:12:35.852" v="720" actId="26606"/>
          <ac:spMkLst>
            <pc:docMk/>
            <pc:sldMk cId="2916524498" sldId="277"/>
            <ac:spMk id="12" creationId="{29FDB030-9B49-4CED-8CCD-4D99382388AC}"/>
          </ac:spMkLst>
        </pc:spChg>
        <pc:spChg chg="add">
          <ac:chgData name="Iryna Zhukevych" userId="32b9d8b4c7aa7458" providerId="LiveId" clId="{4BB4F590-C117-4CC6-AB50-2CBF994ADDED}" dt="2025-02-26T13:12:35.852" v="720" actId="26606"/>
          <ac:spMkLst>
            <pc:docMk/>
            <pc:sldMk cId="2916524498" sldId="277"/>
            <ac:spMk id="14" creationId="{3783CA14-24A1-485C-8B30-D6A5D87987AD}"/>
          </ac:spMkLst>
        </pc:spChg>
        <pc:spChg chg="add">
          <ac:chgData name="Iryna Zhukevych" userId="32b9d8b4c7aa7458" providerId="LiveId" clId="{4BB4F590-C117-4CC6-AB50-2CBF994ADDED}" dt="2025-02-26T13:12:35.852" v="720" actId="26606"/>
          <ac:spMkLst>
            <pc:docMk/>
            <pc:sldMk cId="2916524498" sldId="277"/>
            <ac:spMk id="16" creationId="{9A97C86A-04D6-40F7-AE84-31AB43E6A846}"/>
          </ac:spMkLst>
        </pc:spChg>
        <pc:spChg chg="add">
          <ac:chgData name="Iryna Zhukevych" userId="32b9d8b4c7aa7458" providerId="LiveId" clId="{4BB4F590-C117-4CC6-AB50-2CBF994ADDED}" dt="2025-02-26T13:12:35.852" v="720" actId="26606"/>
          <ac:spMkLst>
            <pc:docMk/>
            <pc:sldMk cId="2916524498" sldId="277"/>
            <ac:spMk id="18" creationId="{FF9F2414-84E8-453E-B1F3-389FDE8192D9}"/>
          </ac:spMkLst>
        </pc:spChg>
        <pc:spChg chg="add">
          <ac:chgData name="Iryna Zhukevych" userId="32b9d8b4c7aa7458" providerId="LiveId" clId="{4BB4F590-C117-4CC6-AB50-2CBF994ADDED}" dt="2025-02-26T13:12:35.852" v="720" actId="26606"/>
          <ac:spMkLst>
            <pc:docMk/>
            <pc:sldMk cId="2916524498" sldId="277"/>
            <ac:spMk id="20" creationId="{3ECA69A1-7536-43AC-85EF-C7106179F5ED}"/>
          </ac:spMkLst>
        </pc:spChg>
        <pc:picChg chg="add mod">
          <ac:chgData name="Iryna Zhukevych" userId="32b9d8b4c7aa7458" providerId="LiveId" clId="{4BB4F590-C117-4CC6-AB50-2CBF994ADDED}" dt="2025-02-26T13:12:35.852" v="720" actId="26606"/>
          <ac:picMkLst>
            <pc:docMk/>
            <pc:sldMk cId="2916524498" sldId="277"/>
            <ac:picMk id="3" creationId="{01D54F3D-A098-C37D-7C5D-9FA3116DE572}"/>
          </ac:picMkLst>
        </pc:picChg>
      </pc:sldChg>
      <pc:sldChg chg="addSp modSp new mod setBg">
        <pc:chgData name="Iryna Zhukevych" userId="32b9d8b4c7aa7458" providerId="LiveId" clId="{4BB4F590-C117-4CC6-AB50-2CBF994ADDED}" dt="2025-02-26T13:12:39.793" v="721" actId="26606"/>
        <pc:sldMkLst>
          <pc:docMk/>
          <pc:sldMk cId="3291219896" sldId="278"/>
        </pc:sldMkLst>
        <pc:spChg chg="add">
          <ac:chgData name="Iryna Zhukevych" userId="32b9d8b4c7aa7458" providerId="LiveId" clId="{4BB4F590-C117-4CC6-AB50-2CBF994ADDED}" dt="2025-02-26T13:12:39.793" v="721" actId="26606"/>
          <ac:spMkLst>
            <pc:docMk/>
            <pc:sldMk cId="3291219896" sldId="278"/>
            <ac:spMk id="8" creationId="{F3060C83-F051-4F0E-ABAD-AA0DFC48B218}"/>
          </ac:spMkLst>
        </pc:spChg>
        <pc:spChg chg="add">
          <ac:chgData name="Iryna Zhukevych" userId="32b9d8b4c7aa7458" providerId="LiveId" clId="{4BB4F590-C117-4CC6-AB50-2CBF994ADDED}" dt="2025-02-26T13:12:39.793" v="721" actId="26606"/>
          <ac:spMkLst>
            <pc:docMk/>
            <pc:sldMk cId="3291219896" sldId="278"/>
            <ac:spMk id="10" creationId="{83C98ABE-055B-441F-B07E-44F97F083C39}"/>
          </ac:spMkLst>
        </pc:spChg>
        <pc:spChg chg="add">
          <ac:chgData name="Iryna Zhukevych" userId="32b9d8b4c7aa7458" providerId="LiveId" clId="{4BB4F590-C117-4CC6-AB50-2CBF994ADDED}" dt="2025-02-26T13:12:39.793" v="721" actId="26606"/>
          <ac:spMkLst>
            <pc:docMk/>
            <pc:sldMk cId="3291219896" sldId="278"/>
            <ac:spMk id="12" creationId="{29FDB030-9B49-4CED-8CCD-4D99382388AC}"/>
          </ac:spMkLst>
        </pc:spChg>
        <pc:spChg chg="add">
          <ac:chgData name="Iryna Zhukevych" userId="32b9d8b4c7aa7458" providerId="LiveId" clId="{4BB4F590-C117-4CC6-AB50-2CBF994ADDED}" dt="2025-02-26T13:12:39.793" v="721" actId="26606"/>
          <ac:spMkLst>
            <pc:docMk/>
            <pc:sldMk cId="3291219896" sldId="278"/>
            <ac:spMk id="14" creationId="{3783CA14-24A1-485C-8B30-D6A5D87987AD}"/>
          </ac:spMkLst>
        </pc:spChg>
        <pc:spChg chg="add">
          <ac:chgData name="Iryna Zhukevych" userId="32b9d8b4c7aa7458" providerId="LiveId" clId="{4BB4F590-C117-4CC6-AB50-2CBF994ADDED}" dt="2025-02-26T13:12:39.793" v="721" actId="26606"/>
          <ac:spMkLst>
            <pc:docMk/>
            <pc:sldMk cId="3291219896" sldId="278"/>
            <ac:spMk id="16" creationId="{9A97C86A-04D6-40F7-AE84-31AB43E6A846}"/>
          </ac:spMkLst>
        </pc:spChg>
        <pc:spChg chg="add">
          <ac:chgData name="Iryna Zhukevych" userId="32b9d8b4c7aa7458" providerId="LiveId" clId="{4BB4F590-C117-4CC6-AB50-2CBF994ADDED}" dt="2025-02-26T13:12:39.793" v="721" actId="26606"/>
          <ac:spMkLst>
            <pc:docMk/>
            <pc:sldMk cId="3291219896" sldId="278"/>
            <ac:spMk id="18" creationId="{FF9F2414-84E8-453E-B1F3-389FDE8192D9}"/>
          </ac:spMkLst>
        </pc:spChg>
        <pc:spChg chg="add">
          <ac:chgData name="Iryna Zhukevych" userId="32b9d8b4c7aa7458" providerId="LiveId" clId="{4BB4F590-C117-4CC6-AB50-2CBF994ADDED}" dt="2025-02-26T13:12:39.793" v="721" actId="26606"/>
          <ac:spMkLst>
            <pc:docMk/>
            <pc:sldMk cId="3291219896" sldId="278"/>
            <ac:spMk id="20" creationId="{3ECA69A1-7536-43AC-85EF-C7106179F5ED}"/>
          </ac:spMkLst>
        </pc:spChg>
        <pc:picChg chg="add mod">
          <ac:chgData name="Iryna Zhukevych" userId="32b9d8b4c7aa7458" providerId="LiveId" clId="{4BB4F590-C117-4CC6-AB50-2CBF994ADDED}" dt="2025-02-26T13:12:39.793" v="721" actId="26606"/>
          <ac:picMkLst>
            <pc:docMk/>
            <pc:sldMk cId="3291219896" sldId="278"/>
            <ac:picMk id="3" creationId="{6A3C3918-ED87-B852-D37B-46355CA41AAB}"/>
          </ac:picMkLst>
        </pc:picChg>
      </pc:sldChg>
      <pc:sldChg chg="addSp modSp new mod setBg">
        <pc:chgData name="Iryna Zhukevych" userId="32b9d8b4c7aa7458" providerId="LiveId" clId="{4BB4F590-C117-4CC6-AB50-2CBF994ADDED}" dt="2025-02-26T13:12:43.643" v="722" actId="26606"/>
        <pc:sldMkLst>
          <pc:docMk/>
          <pc:sldMk cId="3378309716" sldId="279"/>
        </pc:sldMkLst>
        <pc:spChg chg="add">
          <ac:chgData name="Iryna Zhukevych" userId="32b9d8b4c7aa7458" providerId="LiveId" clId="{4BB4F590-C117-4CC6-AB50-2CBF994ADDED}" dt="2025-02-26T13:12:43.643" v="722" actId="26606"/>
          <ac:spMkLst>
            <pc:docMk/>
            <pc:sldMk cId="3378309716" sldId="279"/>
            <ac:spMk id="8" creationId="{F3060C83-F051-4F0E-ABAD-AA0DFC48B218}"/>
          </ac:spMkLst>
        </pc:spChg>
        <pc:spChg chg="add">
          <ac:chgData name="Iryna Zhukevych" userId="32b9d8b4c7aa7458" providerId="LiveId" clId="{4BB4F590-C117-4CC6-AB50-2CBF994ADDED}" dt="2025-02-26T13:12:43.643" v="722" actId="26606"/>
          <ac:spMkLst>
            <pc:docMk/>
            <pc:sldMk cId="3378309716" sldId="279"/>
            <ac:spMk id="10" creationId="{83C98ABE-055B-441F-B07E-44F97F083C39}"/>
          </ac:spMkLst>
        </pc:spChg>
        <pc:spChg chg="add">
          <ac:chgData name="Iryna Zhukevych" userId="32b9d8b4c7aa7458" providerId="LiveId" clId="{4BB4F590-C117-4CC6-AB50-2CBF994ADDED}" dt="2025-02-26T13:12:43.643" v="722" actId="26606"/>
          <ac:spMkLst>
            <pc:docMk/>
            <pc:sldMk cId="3378309716" sldId="279"/>
            <ac:spMk id="12" creationId="{29FDB030-9B49-4CED-8CCD-4D99382388AC}"/>
          </ac:spMkLst>
        </pc:spChg>
        <pc:spChg chg="add">
          <ac:chgData name="Iryna Zhukevych" userId="32b9d8b4c7aa7458" providerId="LiveId" clId="{4BB4F590-C117-4CC6-AB50-2CBF994ADDED}" dt="2025-02-26T13:12:43.643" v="722" actId="26606"/>
          <ac:spMkLst>
            <pc:docMk/>
            <pc:sldMk cId="3378309716" sldId="279"/>
            <ac:spMk id="14" creationId="{3783CA14-24A1-485C-8B30-D6A5D87987AD}"/>
          </ac:spMkLst>
        </pc:spChg>
        <pc:spChg chg="add">
          <ac:chgData name="Iryna Zhukevych" userId="32b9d8b4c7aa7458" providerId="LiveId" clId="{4BB4F590-C117-4CC6-AB50-2CBF994ADDED}" dt="2025-02-26T13:12:43.643" v="722" actId="26606"/>
          <ac:spMkLst>
            <pc:docMk/>
            <pc:sldMk cId="3378309716" sldId="279"/>
            <ac:spMk id="16" creationId="{9A97C86A-04D6-40F7-AE84-31AB43E6A846}"/>
          </ac:spMkLst>
        </pc:spChg>
        <pc:spChg chg="add">
          <ac:chgData name="Iryna Zhukevych" userId="32b9d8b4c7aa7458" providerId="LiveId" clId="{4BB4F590-C117-4CC6-AB50-2CBF994ADDED}" dt="2025-02-26T13:12:43.643" v="722" actId="26606"/>
          <ac:spMkLst>
            <pc:docMk/>
            <pc:sldMk cId="3378309716" sldId="279"/>
            <ac:spMk id="18" creationId="{FF9F2414-84E8-453E-B1F3-389FDE8192D9}"/>
          </ac:spMkLst>
        </pc:spChg>
        <pc:spChg chg="add">
          <ac:chgData name="Iryna Zhukevych" userId="32b9d8b4c7aa7458" providerId="LiveId" clId="{4BB4F590-C117-4CC6-AB50-2CBF994ADDED}" dt="2025-02-26T13:12:43.643" v="722" actId="26606"/>
          <ac:spMkLst>
            <pc:docMk/>
            <pc:sldMk cId="3378309716" sldId="279"/>
            <ac:spMk id="20" creationId="{3ECA69A1-7536-43AC-85EF-C7106179F5ED}"/>
          </ac:spMkLst>
        </pc:spChg>
        <pc:picChg chg="add mod">
          <ac:chgData name="Iryna Zhukevych" userId="32b9d8b4c7aa7458" providerId="LiveId" clId="{4BB4F590-C117-4CC6-AB50-2CBF994ADDED}" dt="2025-02-26T13:12:43.643" v="722" actId="26606"/>
          <ac:picMkLst>
            <pc:docMk/>
            <pc:sldMk cId="3378309716" sldId="279"/>
            <ac:picMk id="3" creationId="{778228D7-7EE9-2AB2-88E0-4548EC9DB811}"/>
          </ac:picMkLst>
        </pc:picChg>
      </pc:sldChg>
      <pc:sldChg chg="addSp modSp new mod setBg">
        <pc:chgData name="Iryna Zhukevych" userId="32b9d8b4c7aa7458" providerId="LiveId" clId="{4BB4F590-C117-4CC6-AB50-2CBF994ADDED}" dt="2025-02-26T13:12:47.764" v="723" actId="26606"/>
        <pc:sldMkLst>
          <pc:docMk/>
          <pc:sldMk cId="975657989" sldId="280"/>
        </pc:sldMkLst>
        <pc:spChg chg="add">
          <ac:chgData name="Iryna Zhukevych" userId="32b9d8b4c7aa7458" providerId="LiveId" clId="{4BB4F590-C117-4CC6-AB50-2CBF994ADDED}" dt="2025-02-26T13:12:47.764" v="723" actId="26606"/>
          <ac:spMkLst>
            <pc:docMk/>
            <pc:sldMk cId="975657989" sldId="280"/>
            <ac:spMk id="8" creationId="{F3060C83-F051-4F0E-ABAD-AA0DFC48B218}"/>
          </ac:spMkLst>
        </pc:spChg>
        <pc:spChg chg="add">
          <ac:chgData name="Iryna Zhukevych" userId="32b9d8b4c7aa7458" providerId="LiveId" clId="{4BB4F590-C117-4CC6-AB50-2CBF994ADDED}" dt="2025-02-26T13:12:47.764" v="723" actId="26606"/>
          <ac:spMkLst>
            <pc:docMk/>
            <pc:sldMk cId="975657989" sldId="280"/>
            <ac:spMk id="10" creationId="{83C98ABE-055B-441F-B07E-44F97F083C39}"/>
          </ac:spMkLst>
        </pc:spChg>
        <pc:spChg chg="add">
          <ac:chgData name="Iryna Zhukevych" userId="32b9d8b4c7aa7458" providerId="LiveId" clId="{4BB4F590-C117-4CC6-AB50-2CBF994ADDED}" dt="2025-02-26T13:12:47.764" v="723" actId="26606"/>
          <ac:spMkLst>
            <pc:docMk/>
            <pc:sldMk cId="975657989" sldId="280"/>
            <ac:spMk id="12" creationId="{29FDB030-9B49-4CED-8CCD-4D99382388AC}"/>
          </ac:spMkLst>
        </pc:spChg>
        <pc:spChg chg="add">
          <ac:chgData name="Iryna Zhukevych" userId="32b9d8b4c7aa7458" providerId="LiveId" clId="{4BB4F590-C117-4CC6-AB50-2CBF994ADDED}" dt="2025-02-26T13:12:47.764" v="723" actId="26606"/>
          <ac:spMkLst>
            <pc:docMk/>
            <pc:sldMk cId="975657989" sldId="280"/>
            <ac:spMk id="14" creationId="{3783CA14-24A1-485C-8B30-D6A5D87987AD}"/>
          </ac:spMkLst>
        </pc:spChg>
        <pc:spChg chg="add">
          <ac:chgData name="Iryna Zhukevych" userId="32b9d8b4c7aa7458" providerId="LiveId" clId="{4BB4F590-C117-4CC6-AB50-2CBF994ADDED}" dt="2025-02-26T13:12:47.764" v="723" actId="26606"/>
          <ac:spMkLst>
            <pc:docMk/>
            <pc:sldMk cId="975657989" sldId="280"/>
            <ac:spMk id="16" creationId="{9A97C86A-04D6-40F7-AE84-31AB43E6A846}"/>
          </ac:spMkLst>
        </pc:spChg>
        <pc:spChg chg="add">
          <ac:chgData name="Iryna Zhukevych" userId="32b9d8b4c7aa7458" providerId="LiveId" clId="{4BB4F590-C117-4CC6-AB50-2CBF994ADDED}" dt="2025-02-26T13:12:47.764" v="723" actId="26606"/>
          <ac:spMkLst>
            <pc:docMk/>
            <pc:sldMk cId="975657989" sldId="280"/>
            <ac:spMk id="18" creationId="{FF9F2414-84E8-453E-B1F3-389FDE8192D9}"/>
          </ac:spMkLst>
        </pc:spChg>
        <pc:spChg chg="add">
          <ac:chgData name="Iryna Zhukevych" userId="32b9d8b4c7aa7458" providerId="LiveId" clId="{4BB4F590-C117-4CC6-AB50-2CBF994ADDED}" dt="2025-02-26T13:12:47.764" v="723" actId="26606"/>
          <ac:spMkLst>
            <pc:docMk/>
            <pc:sldMk cId="975657989" sldId="280"/>
            <ac:spMk id="20" creationId="{3ECA69A1-7536-43AC-85EF-C7106179F5ED}"/>
          </ac:spMkLst>
        </pc:spChg>
        <pc:picChg chg="add mod">
          <ac:chgData name="Iryna Zhukevych" userId="32b9d8b4c7aa7458" providerId="LiveId" clId="{4BB4F590-C117-4CC6-AB50-2CBF994ADDED}" dt="2025-02-26T13:12:47.764" v="723" actId="26606"/>
          <ac:picMkLst>
            <pc:docMk/>
            <pc:sldMk cId="975657989" sldId="280"/>
            <ac:picMk id="3" creationId="{856B6B12-BFED-7666-9C23-CFF40A275996}"/>
          </ac:picMkLst>
        </pc:picChg>
      </pc:sldChg>
      <pc:sldChg chg="addSp modSp new mod setBg">
        <pc:chgData name="Iryna Zhukevych" userId="32b9d8b4c7aa7458" providerId="LiveId" clId="{4BB4F590-C117-4CC6-AB50-2CBF994ADDED}" dt="2025-02-26T13:12:50.748" v="724" actId="26606"/>
        <pc:sldMkLst>
          <pc:docMk/>
          <pc:sldMk cId="379374193" sldId="281"/>
        </pc:sldMkLst>
        <pc:spChg chg="add">
          <ac:chgData name="Iryna Zhukevych" userId="32b9d8b4c7aa7458" providerId="LiveId" clId="{4BB4F590-C117-4CC6-AB50-2CBF994ADDED}" dt="2025-02-26T13:12:50.748" v="724" actId="26606"/>
          <ac:spMkLst>
            <pc:docMk/>
            <pc:sldMk cId="379374193" sldId="281"/>
            <ac:spMk id="8" creationId="{F3060C83-F051-4F0E-ABAD-AA0DFC48B218}"/>
          </ac:spMkLst>
        </pc:spChg>
        <pc:spChg chg="add">
          <ac:chgData name="Iryna Zhukevych" userId="32b9d8b4c7aa7458" providerId="LiveId" clId="{4BB4F590-C117-4CC6-AB50-2CBF994ADDED}" dt="2025-02-26T13:12:50.748" v="724" actId="26606"/>
          <ac:spMkLst>
            <pc:docMk/>
            <pc:sldMk cId="379374193" sldId="281"/>
            <ac:spMk id="10" creationId="{83C98ABE-055B-441F-B07E-44F97F083C39}"/>
          </ac:spMkLst>
        </pc:spChg>
        <pc:spChg chg="add">
          <ac:chgData name="Iryna Zhukevych" userId="32b9d8b4c7aa7458" providerId="LiveId" clId="{4BB4F590-C117-4CC6-AB50-2CBF994ADDED}" dt="2025-02-26T13:12:50.748" v="724" actId="26606"/>
          <ac:spMkLst>
            <pc:docMk/>
            <pc:sldMk cId="379374193" sldId="281"/>
            <ac:spMk id="12" creationId="{29FDB030-9B49-4CED-8CCD-4D99382388AC}"/>
          </ac:spMkLst>
        </pc:spChg>
        <pc:spChg chg="add">
          <ac:chgData name="Iryna Zhukevych" userId="32b9d8b4c7aa7458" providerId="LiveId" clId="{4BB4F590-C117-4CC6-AB50-2CBF994ADDED}" dt="2025-02-26T13:12:50.748" v="724" actId="26606"/>
          <ac:spMkLst>
            <pc:docMk/>
            <pc:sldMk cId="379374193" sldId="281"/>
            <ac:spMk id="14" creationId="{3783CA14-24A1-485C-8B30-D6A5D87987AD}"/>
          </ac:spMkLst>
        </pc:spChg>
        <pc:spChg chg="add">
          <ac:chgData name="Iryna Zhukevych" userId="32b9d8b4c7aa7458" providerId="LiveId" clId="{4BB4F590-C117-4CC6-AB50-2CBF994ADDED}" dt="2025-02-26T13:12:50.748" v="724" actId="26606"/>
          <ac:spMkLst>
            <pc:docMk/>
            <pc:sldMk cId="379374193" sldId="281"/>
            <ac:spMk id="16" creationId="{9A97C86A-04D6-40F7-AE84-31AB43E6A846}"/>
          </ac:spMkLst>
        </pc:spChg>
        <pc:spChg chg="add">
          <ac:chgData name="Iryna Zhukevych" userId="32b9d8b4c7aa7458" providerId="LiveId" clId="{4BB4F590-C117-4CC6-AB50-2CBF994ADDED}" dt="2025-02-26T13:12:50.748" v="724" actId="26606"/>
          <ac:spMkLst>
            <pc:docMk/>
            <pc:sldMk cId="379374193" sldId="281"/>
            <ac:spMk id="18" creationId="{FF9F2414-84E8-453E-B1F3-389FDE8192D9}"/>
          </ac:spMkLst>
        </pc:spChg>
        <pc:spChg chg="add">
          <ac:chgData name="Iryna Zhukevych" userId="32b9d8b4c7aa7458" providerId="LiveId" clId="{4BB4F590-C117-4CC6-AB50-2CBF994ADDED}" dt="2025-02-26T13:12:50.748" v="724" actId="26606"/>
          <ac:spMkLst>
            <pc:docMk/>
            <pc:sldMk cId="379374193" sldId="281"/>
            <ac:spMk id="20" creationId="{3ECA69A1-7536-43AC-85EF-C7106179F5ED}"/>
          </ac:spMkLst>
        </pc:spChg>
        <pc:picChg chg="add mod">
          <ac:chgData name="Iryna Zhukevych" userId="32b9d8b4c7aa7458" providerId="LiveId" clId="{4BB4F590-C117-4CC6-AB50-2CBF994ADDED}" dt="2025-02-26T13:12:50.748" v="724" actId="26606"/>
          <ac:picMkLst>
            <pc:docMk/>
            <pc:sldMk cId="379374193" sldId="281"/>
            <ac:picMk id="3" creationId="{F660CE05-CDFE-464C-B844-0B5A3802E9D0}"/>
          </ac:picMkLst>
        </pc:picChg>
      </pc:sldChg>
      <pc:sldChg chg="addSp modSp new mod setBg">
        <pc:chgData name="Iryna Zhukevych" userId="32b9d8b4c7aa7458" providerId="LiveId" clId="{4BB4F590-C117-4CC6-AB50-2CBF994ADDED}" dt="2025-02-26T13:12:53.967" v="725" actId="26606"/>
        <pc:sldMkLst>
          <pc:docMk/>
          <pc:sldMk cId="1951471913" sldId="282"/>
        </pc:sldMkLst>
        <pc:spChg chg="add">
          <ac:chgData name="Iryna Zhukevych" userId="32b9d8b4c7aa7458" providerId="LiveId" clId="{4BB4F590-C117-4CC6-AB50-2CBF994ADDED}" dt="2025-02-26T13:12:53.967" v="725" actId="26606"/>
          <ac:spMkLst>
            <pc:docMk/>
            <pc:sldMk cId="1951471913" sldId="282"/>
            <ac:spMk id="8" creationId="{F3060C83-F051-4F0E-ABAD-AA0DFC48B218}"/>
          </ac:spMkLst>
        </pc:spChg>
        <pc:spChg chg="add">
          <ac:chgData name="Iryna Zhukevych" userId="32b9d8b4c7aa7458" providerId="LiveId" clId="{4BB4F590-C117-4CC6-AB50-2CBF994ADDED}" dt="2025-02-26T13:12:53.967" v="725" actId="26606"/>
          <ac:spMkLst>
            <pc:docMk/>
            <pc:sldMk cId="1951471913" sldId="282"/>
            <ac:spMk id="10" creationId="{83C98ABE-055B-441F-B07E-44F97F083C39}"/>
          </ac:spMkLst>
        </pc:spChg>
        <pc:spChg chg="add">
          <ac:chgData name="Iryna Zhukevych" userId="32b9d8b4c7aa7458" providerId="LiveId" clId="{4BB4F590-C117-4CC6-AB50-2CBF994ADDED}" dt="2025-02-26T13:12:53.967" v="725" actId="26606"/>
          <ac:spMkLst>
            <pc:docMk/>
            <pc:sldMk cId="1951471913" sldId="282"/>
            <ac:spMk id="12" creationId="{29FDB030-9B49-4CED-8CCD-4D99382388AC}"/>
          </ac:spMkLst>
        </pc:spChg>
        <pc:spChg chg="add">
          <ac:chgData name="Iryna Zhukevych" userId="32b9d8b4c7aa7458" providerId="LiveId" clId="{4BB4F590-C117-4CC6-AB50-2CBF994ADDED}" dt="2025-02-26T13:12:53.967" v="725" actId="26606"/>
          <ac:spMkLst>
            <pc:docMk/>
            <pc:sldMk cId="1951471913" sldId="282"/>
            <ac:spMk id="14" creationId="{3783CA14-24A1-485C-8B30-D6A5D87987AD}"/>
          </ac:spMkLst>
        </pc:spChg>
        <pc:spChg chg="add">
          <ac:chgData name="Iryna Zhukevych" userId="32b9d8b4c7aa7458" providerId="LiveId" clId="{4BB4F590-C117-4CC6-AB50-2CBF994ADDED}" dt="2025-02-26T13:12:53.967" v="725" actId="26606"/>
          <ac:spMkLst>
            <pc:docMk/>
            <pc:sldMk cId="1951471913" sldId="282"/>
            <ac:spMk id="16" creationId="{9A97C86A-04D6-40F7-AE84-31AB43E6A846}"/>
          </ac:spMkLst>
        </pc:spChg>
        <pc:spChg chg="add">
          <ac:chgData name="Iryna Zhukevych" userId="32b9d8b4c7aa7458" providerId="LiveId" clId="{4BB4F590-C117-4CC6-AB50-2CBF994ADDED}" dt="2025-02-26T13:12:53.967" v="725" actId="26606"/>
          <ac:spMkLst>
            <pc:docMk/>
            <pc:sldMk cId="1951471913" sldId="282"/>
            <ac:spMk id="18" creationId="{FF9F2414-84E8-453E-B1F3-389FDE8192D9}"/>
          </ac:spMkLst>
        </pc:spChg>
        <pc:spChg chg="add">
          <ac:chgData name="Iryna Zhukevych" userId="32b9d8b4c7aa7458" providerId="LiveId" clId="{4BB4F590-C117-4CC6-AB50-2CBF994ADDED}" dt="2025-02-26T13:12:53.967" v="725" actId="26606"/>
          <ac:spMkLst>
            <pc:docMk/>
            <pc:sldMk cId="1951471913" sldId="282"/>
            <ac:spMk id="20" creationId="{3ECA69A1-7536-43AC-85EF-C7106179F5ED}"/>
          </ac:spMkLst>
        </pc:spChg>
        <pc:picChg chg="add mod">
          <ac:chgData name="Iryna Zhukevych" userId="32b9d8b4c7aa7458" providerId="LiveId" clId="{4BB4F590-C117-4CC6-AB50-2CBF994ADDED}" dt="2025-02-26T13:12:53.967" v="725" actId="26606"/>
          <ac:picMkLst>
            <pc:docMk/>
            <pc:sldMk cId="1951471913" sldId="282"/>
            <ac:picMk id="3" creationId="{72AD8A28-4365-B299-4521-4E4F2ADFA25B}"/>
          </ac:picMkLst>
        </pc:picChg>
      </pc:sldChg>
      <pc:sldChg chg="addSp modSp new mod setBg">
        <pc:chgData name="Iryna Zhukevych" userId="32b9d8b4c7aa7458" providerId="LiveId" clId="{4BB4F590-C117-4CC6-AB50-2CBF994ADDED}" dt="2025-02-26T13:12:57.444" v="726" actId="26606"/>
        <pc:sldMkLst>
          <pc:docMk/>
          <pc:sldMk cId="1153999508" sldId="283"/>
        </pc:sldMkLst>
        <pc:spChg chg="add">
          <ac:chgData name="Iryna Zhukevych" userId="32b9d8b4c7aa7458" providerId="LiveId" clId="{4BB4F590-C117-4CC6-AB50-2CBF994ADDED}" dt="2025-02-26T13:12:57.444" v="726" actId="26606"/>
          <ac:spMkLst>
            <pc:docMk/>
            <pc:sldMk cId="1153999508" sldId="283"/>
            <ac:spMk id="8" creationId="{F3060C83-F051-4F0E-ABAD-AA0DFC48B218}"/>
          </ac:spMkLst>
        </pc:spChg>
        <pc:spChg chg="add">
          <ac:chgData name="Iryna Zhukevych" userId="32b9d8b4c7aa7458" providerId="LiveId" clId="{4BB4F590-C117-4CC6-AB50-2CBF994ADDED}" dt="2025-02-26T13:12:57.444" v="726" actId="26606"/>
          <ac:spMkLst>
            <pc:docMk/>
            <pc:sldMk cId="1153999508" sldId="283"/>
            <ac:spMk id="10" creationId="{83C98ABE-055B-441F-B07E-44F97F083C39}"/>
          </ac:spMkLst>
        </pc:spChg>
        <pc:spChg chg="add">
          <ac:chgData name="Iryna Zhukevych" userId="32b9d8b4c7aa7458" providerId="LiveId" clId="{4BB4F590-C117-4CC6-AB50-2CBF994ADDED}" dt="2025-02-26T13:12:57.444" v="726" actId="26606"/>
          <ac:spMkLst>
            <pc:docMk/>
            <pc:sldMk cId="1153999508" sldId="283"/>
            <ac:spMk id="12" creationId="{29FDB030-9B49-4CED-8CCD-4D99382388AC}"/>
          </ac:spMkLst>
        </pc:spChg>
        <pc:spChg chg="add">
          <ac:chgData name="Iryna Zhukevych" userId="32b9d8b4c7aa7458" providerId="LiveId" clId="{4BB4F590-C117-4CC6-AB50-2CBF994ADDED}" dt="2025-02-26T13:12:57.444" v="726" actId="26606"/>
          <ac:spMkLst>
            <pc:docMk/>
            <pc:sldMk cId="1153999508" sldId="283"/>
            <ac:spMk id="14" creationId="{3783CA14-24A1-485C-8B30-D6A5D87987AD}"/>
          </ac:spMkLst>
        </pc:spChg>
        <pc:spChg chg="add">
          <ac:chgData name="Iryna Zhukevych" userId="32b9d8b4c7aa7458" providerId="LiveId" clId="{4BB4F590-C117-4CC6-AB50-2CBF994ADDED}" dt="2025-02-26T13:12:57.444" v="726" actId="26606"/>
          <ac:spMkLst>
            <pc:docMk/>
            <pc:sldMk cId="1153999508" sldId="283"/>
            <ac:spMk id="16" creationId="{9A97C86A-04D6-40F7-AE84-31AB43E6A846}"/>
          </ac:spMkLst>
        </pc:spChg>
        <pc:spChg chg="add">
          <ac:chgData name="Iryna Zhukevych" userId="32b9d8b4c7aa7458" providerId="LiveId" clId="{4BB4F590-C117-4CC6-AB50-2CBF994ADDED}" dt="2025-02-26T13:12:57.444" v="726" actId="26606"/>
          <ac:spMkLst>
            <pc:docMk/>
            <pc:sldMk cId="1153999508" sldId="283"/>
            <ac:spMk id="18" creationId="{FF9F2414-84E8-453E-B1F3-389FDE8192D9}"/>
          </ac:spMkLst>
        </pc:spChg>
        <pc:spChg chg="add">
          <ac:chgData name="Iryna Zhukevych" userId="32b9d8b4c7aa7458" providerId="LiveId" clId="{4BB4F590-C117-4CC6-AB50-2CBF994ADDED}" dt="2025-02-26T13:12:57.444" v="726" actId="26606"/>
          <ac:spMkLst>
            <pc:docMk/>
            <pc:sldMk cId="1153999508" sldId="283"/>
            <ac:spMk id="20" creationId="{3ECA69A1-7536-43AC-85EF-C7106179F5ED}"/>
          </ac:spMkLst>
        </pc:spChg>
        <pc:picChg chg="add mod">
          <ac:chgData name="Iryna Zhukevych" userId="32b9d8b4c7aa7458" providerId="LiveId" clId="{4BB4F590-C117-4CC6-AB50-2CBF994ADDED}" dt="2025-02-26T13:12:57.444" v="726" actId="26606"/>
          <ac:picMkLst>
            <pc:docMk/>
            <pc:sldMk cId="1153999508" sldId="283"/>
            <ac:picMk id="3" creationId="{CE2F79F7-7E4A-6FD3-00C5-F78F95507A8E}"/>
          </ac:picMkLst>
        </pc:picChg>
      </pc:sldChg>
      <pc:sldChg chg="addSp modSp new del mod setBg">
        <pc:chgData name="Iryna Zhukevych" userId="32b9d8b4c7aa7458" providerId="LiveId" clId="{4BB4F590-C117-4CC6-AB50-2CBF994ADDED}" dt="2025-02-26T13:15:23.922" v="728" actId="2696"/>
        <pc:sldMkLst>
          <pc:docMk/>
          <pc:sldMk cId="3501714676" sldId="284"/>
        </pc:sldMkLst>
      </pc:sldChg>
      <pc:sldChg chg="addSp delSp modSp new mod setBg">
        <pc:chgData name="Iryna Zhukevych" userId="32b9d8b4c7aa7458" providerId="LiveId" clId="{4BB4F590-C117-4CC6-AB50-2CBF994ADDED}" dt="2025-03-04T07:02:45.411" v="790" actId="26606"/>
        <pc:sldMkLst>
          <pc:docMk/>
          <pc:sldMk cId="4000991008" sldId="284"/>
        </pc:sldMkLst>
        <pc:spChg chg="mod">
          <ac:chgData name="Iryna Zhukevych" userId="32b9d8b4c7aa7458" providerId="LiveId" clId="{4BB4F590-C117-4CC6-AB50-2CBF994ADDED}" dt="2025-03-04T07:02:45.411" v="790" actId="26606"/>
          <ac:spMkLst>
            <pc:docMk/>
            <pc:sldMk cId="4000991008" sldId="284"/>
            <ac:spMk id="2" creationId="{FAAC5D06-0EA9-814A-EE5E-A2FD494089CC}"/>
          </ac:spMkLst>
        </pc:spChg>
        <pc:spChg chg="del">
          <ac:chgData name="Iryna Zhukevych" userId="32b9d8b4c7aa7458" providerId="LiveId" clId="{4BB4F590-C117-4CC6-AB50-2CBF994ADDED}" dt="2025-03-04T07:02:32.203" v="789" actId="478"/>
          <ac:spMkLst>
            <pc:docMk/>
            <pc:sldMk cId="4000991008" sldId="284"/>
            <ac:spMk id="3" creationId="{E5D985EF-F2A7-2845-2B02-E8B533242083}"/>
          </ac:spMkLst>
        </pc:spChg>
        <pc:spChg chg="add">
          <ac:chgData name="Iryna Zhukevych" userId="32b9d8b4c7aa7458" providerId="LiveId" clId="{4BB4F590-C117-4CC6-AB50-2CBF994ADDED}" dt="2025-03-04T07:02:45.411" v="790" actId="26606"/>
          <ac:spMkLst>
            <pc:docMk/>
            <pc:sldMk cId="4000991008" sldId="284"/>
            <ac:spMk id="7" creationId="{FFD48BC7-DC40-47DE-87EE-9F4B6ECB9ABB}"/>
          </ac:spMkLst>
        </pc:spChg>
        <pc:spChg chg="add">
          <ac:chgData name="Iryna Zhukevych" userId="32b9d8b4c7aa7458" providerId="LiveId" clId="{4BB4F590-C117-4CC6-AB50-2CBF994ADDED}" dt="2025-03-04T07:02:45.411" v="790" actId="26606"/>
          <ac:spMkLst>
            <pc:docMk/>
            <pc:sldMk cId="4000991008" sldId="284"/>
            <ac:spMk id="9" creationId="{E502BBC7-2C76-46F3-BC24-5985BC13DB88}"/>
          </ac:spMkLst>
        </pc:spChg>
        <pc:spChg chg="add">
          <ac:chgData name="Iryna Zhukevych" userId="32b9d8b4c7aa7458" providerId="LiveId" clId="{4BB4F590-C117-4CC6-AB50-2CBF994ADDED}" dt="2025-03-04T07:02:45.411" v="790" actId="26606"/>
          <ac:spMkLst>
            <pc:docMk/>
            <pc:sldMk cId="4000991008" sldId="284"/>
            <ac:spMk id="11" creationId="{C7F28D52-2A5F-4D23-81AE-7CB8B591C7AF}"/>
          </ac:spMkLst>
        </pc:spChg>
        <pc:spChg chg="add">
          <ac:chgData name="Iryna Zhukevych" userId="32b9d8b4c7aa7458" providerId="LiveId" clId="{4BB4F590-C117-4CC6-AB50-2CBF994ADDED}" dt="2025-03-04T07:02:45.411" v="790" actId="26606"/>
          <ac:spMkLst>
            <pc:docMk/>
            <pc:sldMk cId="4000991008" sldId="284"/>
            <ac:spMk id="13" creationId="{3629484E-3792-4B3D-89AD-7C8A1ED0E0D4}"/>
          </ac:spMkLst>
        </pc:spChg>
      </pc:sldChg>
      <pc:sldMasterChg chg="modTransition modSldLayout">
        <pc:chgData name="Iryna Zhukevych" userId="32b9d8b4c7aa7458" providerId="LiveId" clId="{4BB4F590-C117-4CC6-AB50-2CBF994ADDED}" dt="2025-02-26T11:46:34.848" v="694"/>
        <pc:sldMasterMkLst>
          <pc:docMk/>
          <pc:sldMasterMk cId="1053826038" sldId="2147483648"/>
        </pc:sldMasterMkLst>
        <pc:sldLayoutChg chg="modTransition">
          <pc:chgData name="Iryna Zhukevych" userId="32b9d8b4c7aa7458" providerId="LiveId" clId="{4BB4F590-C117-4CC6-AB50-2CBF994ADDED}" dt="2025-02-26T11:46:34.848" v="694"/>
          <pc:sldLayoutMkLst>
            <pc:docMk/>
            <pc:sldMasterMk cId="1053826038" sldId="2147483648"/>
            <pc:sldLayoutMk cId="743218356" sldId="2147483649"/>
          </pc:sldLayoutMkLst>
        </pc:sldLayoutChg>
        <pc:sldLayoutChg chg="modTransition">
          <pc:chgData name="Iryna Zhukevych" userId="32b9d8b4c7aa7458" providerId="LiveId" clId="{4BB4F590-C117-4CC6-AB50-2CBF994ADDED}" dt="2025-02-26T11:46:34.848" v="694"/>
          <pc:sldLayoutMkLst>
            <pc:docMk/>
            <pc:sldMasterMk cId="1053826038" sldId="2147483648"/>
            <pc:sldLayoutMk cId="127733549" sldId="2147483650"/>
          </pc:sldLayoutMkLst>
        </pc:sldLayoutChg>
        <pc:sldLayoutChg chg="modTransition">
          <pc:chgData name="Iryna Zhukevych" userId="32b9d8b4c7aa7458" providerId="LiveId" clId="{4BB4F590-C117-4CC6-AB50-2CBF994ADDED}" dt="2025-02-26T11:46:34.848" v="694"/>
          <pc:sldLayoutMkLst>
            <pc:docMk/>
            <pc:sldMasterMk cId="1053826038" sldId="2147483648"/>
            <pc:sldLayoutMk cId="2108755908" sldId="2147483651"/>
          </pc:sldLayoutMkLst>
        </pc:sldLayoutChg>
        <pc:sldLayoutChg chg="modTransition">
          <pc:chgData name="Iryna Zhukevych" userId="32b9d8b4c7aa7458" providerId="LiveId" clId="{4BB4F590-C117-4CC6-AB50-2CBF994ADDED}" dt="2025-02-26T11:46:34.848" v="694"/>
          <pc:sldLayoutMkLst>
            <pc:docMk/>
            <pc:sldMasterMk cId="1053826038" sldId="2147483648"/>
            <pc:sldLayoutMk cId="1290835709" sldId="2147483652"/>
          </pc:sldLayoutMkLst>
        </pc:sldLayoutChg>
        <pc:sldLayoutChg chg="modTransition">
          <pc:chgData name="Iryna Zhukevych" userId="32b9d8b4c7aa7458" providerId="LiveId" clId="{4BB4F590-C117-4CC6-AB50-2CBF994ADDED}" dt="2025-02-26T11:46:34.848" v="694"/>
          <pc:sldLayoutMkLst>
            <pc:docMk/>
            <pc:sldMasterMk cId="1053826038" sldId="2147483648"/>
            <pc:sldLayoutMk cId="450218495" sldId="2147483653"/>
          </pc:sldLayoutMkLst>
        </pc:sldLayoutChg>
        <pc:sldLayoutChg chg="modTransition">
          <pc:chgData name="Iryna Zhukevych" userId="32b9d8b4c7aa7458" providerId="LiveId" clId="{4BB4F590-C117-4CC6-AB50-2CBF994ADDED}" dt="2025-02-26T11:46:34.848" v="694"/>
          <pc:sldLayoutMkLst>
            <pc:docMk/>
            <pc:sldMasterMk cId="1053826038" sldId="2147483648"/>
            <pc:sldLayoutMk cId="126243647" sldId="2147483654"/>
          </pc:sldLayoutMkLst>
        </pc:sldLayoutChg>
        <pc:sldLayoutChg chg="modTransition">
          <pc:chgData name="Iryna Zhukevych" userId="32b9d8b4c7aa7458" providerId="LiveId" clId="{4BB4F590-C117-4CC6-AB50-2CBF994ADDED}" dt="2025-02-26T11:46:34.848" v="694"/>
          <pc:sldLayoutMkLst>
            <pc:docMk/>
            <pc:sldMasterMk cId="1053826038" sldId="2147483648"/>
            <pc:sldLayoutMk cId="2752450426" sldId="2147483655"/>
          </pc:sldLayoutMkLst>
        </pc:sldLayoutChg>
        <pc:sldLayoutChg chg="modTransition">
          <pc:chgData name="Iryna Zhukevych" userId="32b9d8b4c7aa7458" providerId="LiveId" clId="{4BB4F590-C117-4CC6-AB50-2CBF994ADDED}" dt="2025-02-26T11:46:34.848" v="694"/>
          <pc:sldLayoutMkLst>
            <pc:docMk/>
            <pc:sldMasterMk cId="1053826038" sldId="2147483648"/>
            <pc:sldLayoutMk cId="3998693622" sldId="2147483656"/>
          </pc:sldLayoutMkLst>
        </pc:sldLayoutChg>
        <pc:sldLayoutChg chg="modTransition">
          <pc:chgData name="Iryna Zhukevych" userId="32b9d8b4c7aa7458" providerId="LiveId" clId="{4BB4F590-C117-4CC6-AB50-2CBF994ADDED}" dt="2025-02-26T11:46:34.848" v="694"/>
          <pc:sldLayoutMkLst>
            <pc:docMk/>
            <pc:sldMasterMk cId="1053826038" sldId="2147483648"/>
            <pc:sldLayoutMk cId="3549087774" sldId="2147483657"/>
          </pc:sldLayoutMkLst>
        </pc:sldLayoutChg>
        <pc:sldLayoutChg chg="modTransition">
          <pc:chgData name="Iryna Zhukevych" userId="32b9d8b4c7aa7458" providerId="LiveId" clId="{4BB4F590-C117-4CC6-AB50-2CBF994ADDED}" dt="2025-02-26T11:46:34.848" v="694"/>
          <pc:sldLayoutMkLst>
            <pc:docMk/>
            <pc:sldMasterMk cId="1053826038" sldId="2147483648"/>
            <pc:sldLayoutMk cId="1055534085" sldId="2147483658"/>
          </pc:sldLayoutMkLst>
        </pc:sldLayoutChg>
        <pc:sldLayoutChg chg="modTransition">
          <pc:chgData name="Iryna Zhukevych" userId="32b9d8b4c7aa7458" providerId="LiveId" clId="{4BB4F590-C117-4CC6-AB50-2CBF994ADDED}" dt="2025-02-26T11:46:34.848" v="694"/>
          <pc:sldLayoutMkLst>
            <pc:docMk/>
            <pc:sldMasterMk cId="1053826038" sldId="2147483648"/>
            <pc:sldLayoutMk cId="539005138" sldId="2147483659"/>
          </pc:sldLayoutMkLst>
        </pc:sldLayoutChg>
      </pc:sldMasterChg>
    </pc:docChg>
  </pc:docChgLst>
  <pc:docChgLst>
    <pc:chgData name="Iryna Zhukevych" userId="32b9d8b4c7aa7458" providerId="LiveId" clId="{FECD618E-79C9-4C6E-9B00-5BB241A91579}"/>
    <pc:docChg chg="delSld modSld">
      <pc:chgData name="Iryna Zhukevych" userId="32b9d8b4c7aa7458" providerId="LiveId" clId="{FECD618E-79C9-4C6E-9B00-5BB241A91579}" dt="2025-03-04T07:55:52.379" v="61" actId="2696"/>
      <pc:docMkLst>
        <pc:docMk/>
      </pc:docMkLst>
      <pc:sldChg chg="del">
        <pc:chgData name="Iryna Zhukevych" userId="32b9d8b4c7aa7458" providerId="LiveId" clId="{FECD618E-79C9-4C6E-9B00-5BB241A91579}" dt="2025-03-04T07:53:56.442" v="1" actId="2696"/>
        <pc:sldMkLst>
          <pc:docMk/>
          <pc:sldMk cId="3383502878" sldId="258"/>
        </pc:sldMkLst>
      </pc:sldChg>
      <pc:sldChg chg="del modAnim">
        <pc:chgData name="Iryna Zhukevych" userId="32b9d8b4c7aa7458" providerId="LiveId" clId="{FECD618E-79C9-4C6E-9B00-5BB241A91579}" dt="2025-03-04T07:53:59.671" v="19" actId="2696"/>
        <pc:sldMkLst>
          <pc:docMk/>
          <pc:sldMk cId="334983095" sldId="259"/>
        </pc:sldMkLst>
      </pc:sldChg>
      <pc:sldChg chg="del modAnim">
        <pc:chgData name="Iryna Zhukevych" userId="32b9d8b4c7aa7458" providerId="LiveId" clId="{FECD618E-79C9-4C6E-9B00-5BB241A91579}" dt="2025-03-04T07:54:01.617" v="28" actId="2696"/>
        <pc:sldMkLst>
          <pc:docMk/>
          <pc:sldMk cId="1739707245" sldId="260"/>
        </pc:sldMkLst>
      </pc:sldChg>
      <pc:sldChg chg="del modAnim">
        <pc:chgData name="Iryna Zhukevych" userId="32b9d8b4c7aa7458" providerId="LiveId" clId="{FECD618E-79C9-4C6E-9B00-5BB241A91579}" dt="2025-03-04T07:54:03.989" v="37" actId="2696"/>
        <pc:sldMkLst>
          <pc:docMk/>
          <pc:sldMk cId="3992254787" sldId="261"/>
        </pc:sldMkLst>
      </pc:sldChg>
      <pc:sldChg chg="del modAnim">
        <pc:chgData name="Iryna Zhukevych" userId="32b9d8b4c7aa7458" providerId="LiveId" clId="{FECD618E-79C9-4C6E-9B00-5BB241A91579}" dt="2025-03-04T07:54:06.701" v="49" actId="2696"/>
        <pc:sldMkLst>
          <pc:docMk/>
          <pc:sldMk cId="2804348799" sldId="262"/>
        </pc:sldMkLst>
      </pc:sldChg>
      <pc:sldChg chg="del">
        <pc:chgData name="Iryna Zhukevych" userId="32b9d8b4c7aa7458" providerId="LiveId" clId="{FECD618E-79C9-4C6E-9B00-5BB241A91579}" dt="2025-03-04T07:54:12.467" v="50" actId="2696"/>
        <pc:sldMkLst>
          <pc:docMk/>
          <pc:sldMk cId="676096208" sldId="263"/>
        </pc:sldMkLst>
      </pc:sldChg>
      <pc:sldChg chg="del">
        <pc:chgData name="Iryna Zhukevych" userId="32b9d8b4c7aa7458" providerId="LiveId" clId="{FECD618E-79C9-4C6E-9B00-5BB241A91579}" dt="2025-03-04T07:55:31.309" v="57" actId="2696"/>
        <pc:sldMkLst>
          <pc:docMk/>
          <pc:sldMk cId="1614561013" sldId="265"/>
        </pc:sldMkLst>
      </pc:sldChg>
      <pc:sldChg chg="del">
        <pc:chgData name="Iryna Zhukevych" userId="32b9d8b4c7aa7458" providerId="LiveId" clId="{FECD618E-79C9-4C6E-9B00-5BB241A91579}" dt="2025-03-04T07:55:32.837" v="58" actId="2696"/>
        <pc:sldMkLst>
          <pc:docMk/>
          <pc:sldMk cId="3919181372" sldId="266"/>
        </pc:sldMkLst>
      </pc:sldChg>
      <pc:sldChg chg="del">
        <pc:chgData name="Iryna Zhukevych" userId="32b9d8b4c7aa7458" providerId="LiveId" clId="{FECD618E-79C9-4C6E-9B00-5BB241A91579}" dt="2025-03-04T07:55:34.938" v="59" actId="2696"/>
        <pc:sldMkLst>
          <pc:docMk/>
          <pc:sldMk cId="3360074011" sldId="267"/>
        </pc:sldMkLst>
      </pc:sldChg>
      <pc:sldChg chg="del">
        <pc:chgData name="Iryna Zhukevych" userId="32b9d8b4c7aa7458" providerId="LiveId" clId="{FECD618E-79C9-4C6E-9B00-5BB241A91579}" dt="2025-03-04T07:55:13.813" v="55" actId="2696"/>
        <pc:sldMkLst>
          <pc:docMk/>
          <pc:sldMk cId="1136291093" sldId="270"/>
        </pc:sldMkLst>
      </pc:sldChg>
      <pc:sldChg chg="del">
        <pc:chgData name="Iryna Zhukevych" userId="32b9d8b4c7aa7458" providerId="LiveId" clId="{FECD618E-79C9-4C6E-9B00-5BB241A91579}" dt="2025-03-04T07:55:21.612" v="56" actId="2696"/>
        <pc:sldMkLst>
          <pc:docMk/>
          <pc:sldMk cId="3140753104" sldId="271"/>
        </pc:sldMkLst>
      </pc:sldChg>
      <pc:sldChg chg="del">
        <pc:chgData name="Iryna Zhukevych" userId="32b9d8b4c7aa7458" providerId="LiveId" clId="{FECD618E-79C9-4C6E-9B00-5BB241A91579}" dt="2025-03-04T07:55:50.815" v="60" actId="2696"/>
        <pc:sldMkLst>
          <pc:docMk/>
          <pc:sldMk cId="1216237622" sldId="272"/>
        </pc:sldMkLst>
      </pc:sldChg>
      <pc:sldChg chg="del">
        <pc:chgData name="Iryna Zhukevych" userId="32b9d8b4c7aa7458" providerId="LiveId" clId="{FECD618E-79C9-4C6E-9B00-5BB241A91579}" dt="2025-03-04T07:55:52.379" v="61" actId="2696"/>
        <pc:sldMkLst>
          <pc:docMk/>
          <pc:sldMk cId="1623361710" sldId="273"/>
        </pc:sldMkLst>
      </pc:sldChg>
      <pc:sldChg chg="del">
        <pc:chgData name="Iryna Zhukevych" userId="32b9d8b4c7aa7458" providerId="LiveId" clId="{FECD618E-79C9-4C6E-9B00-5BB241A91579}" dt="2025-03-04T07:54:43.073" v="53" actId="2696"/>
        <pc:sldMkLst>
          <pc:docMk/>
          <pc:sldMk cId="4073915031" sldId="274"/>
        </pc:sldMkLst>
      </pc:sldChg>
      <pc:sldChg chg="del">
        <pc:chgData name="Iryna Zhukevych" userId="32b9d8b4c7aa7458" providerId="LiveId" clId="{FECD618E-79C9-4C6E-9B00-5BB241A91579}" dt="2025-03-04T07:54:47.800" v="54" actId="2696"/>
        <pc:sldMkLst>
          <pc:docMk/>
          <pc:sldMk cId="4223103972" sldId="275"/>
        </pc:sldMkLst>
      </pc:sldChg>
      <pc:sldChg chg="del">
        <pc:chgData name="Iryna Zhukevych" userId="32b9d8b4c7aa7458" providerId="LiveId" clId="{FECD618E-79C9-4C6E-9B00-5BB241A91579}" dt="2025-03-04T07:54:22.922" v="51" actId="2696"/>
        <pc:sldMkLst>
          <pc:docMk/>
          <pc:sldMk cId="1951471913" sldId="282"/>
        </pc:sldMkLst>
      </pc:sldChg>
      <pc:sldChg chg="del">
        <pc:chgData name="Iryna Zhukevych" userId="32b9d8b4c7aa7458" providerId="LiveId" clId="{FECD618E-79C9-4C6E-9B00-5BB241A91579}" dt="2025-03-04T07:54:25.272" v="52" actId="2696"/>
        <pc:sldMkLst>
          <pc:docMk/>
          <pc:sldMk cId="1153999508" sldId="283"/>
        </pc:sldMkLst>
      </pc:sldChg>
      <pc:sldChg chg="del">
        <pc:chgData name="Iryna Zhukevych" userId="32b9d8b4c7aa7458" providerId="LiveId" clId="{FECD618E-79C9-4C6E-9B00-5BB241A91579}" dt="2025-03-04T07:53:48.477" v="0" actId="2696"/>
        <pc:sldMkLst>
          <pc:docMk/>
          <pc:sldMk cId="4000991008" sldId="28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960D81-2FB3-4639-EECB-80040289F3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BCB01091-2657-6F30-5277-4274D7E79E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1D3BF13-480A-5324-D64D-996E10AC2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466E-3BE3-4541-83ED-D912A8F4345F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F83B374-2A21-5081-3125-50E6E4435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E6C811C-C5C7-97AF-2C97-18392B3CF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C6907-D688-46A2-ACF9-25A708682D4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321835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82ED91-A45E-D6D6-7F6A-902C0B581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32A56D82-0E32-EE41-9B11-A3AF673336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26D82FB-6778-DA24-E253-8AD0A79EF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466E-3BE3-4541-83ED-D912A8F4345F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E38534F-DDA2-0627-88A7-B1E0287D8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5A34CAE-0049-9686-9A42-24503ADE3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C6907-D688-46A2-ACF9-25A708682D4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5553408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8E714195-28DE-F063-B822-36D7BD501A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D8E246B1-EC21-3A98-5F94-165E820072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DE8EB90-7AEA-E6D3-4ACE-2DB1A86AB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466E-3BE3-4541-83ED-D912A8F4345F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EEAF7D0-9606-FED9-A78A-62E561F3D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55A6244-3DA5-D676-9F23-BD80160B4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C6907-D688-46A2-ACF9-25A708682D4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900513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81E7C2-377D-0EC8-EF46-048078634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3F5AE39-B255-1D72-5CD3-7E9EE8EAF8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63DD8C0-226E-1C23-B6B5-1A71D2434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466E-3BE3-4541-83ED-D912A8F4345F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690558C-DD20-929C-19EA-55FD20F66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8DAC3AB-DB0F-DDCE-A45D-63043DA19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C6907-D688-46A2-ACF9-25A708682D4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773354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3A7444-EA08-A75D-C5F2-F925B656D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C258F12B-672D-7D3C-F480-5AC95BF56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7757CC9-3A0A-66E8-CE59-11CD468EE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466E-3BE3-4541-83ED-D912A8F4345F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C5358A1-1C82-E773-BAC5-C785CD3D9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D1AE3B5-6654-9BBC-97B1-30FDFC016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C6907-D688-46A2-ACF9-25A708682D4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8755908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14C160-D7DC-AAFA-F68C-4BF2D46E4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5D6502B-F76A-7ED7-6E3C-D09FFC4D52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311A1277-C761-9882-962E-C8B050E4EC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B230123D-7E7A-606C-F422-7F91B4E55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466E-3BE3-4541-83ED-D912A8F4345F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CE9A3782-AF20-D395-059A-144DFFDBE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2600D9E0-9518-862F-6CF7-1D229FE9C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C6907-D688-46A2-ACF9-25A708682D4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083570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5BB05B-401D-566E-E126-21EBA16D6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6AE2D675-8A9E-75C9-CABC-19A25E7CD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0AB21768-B147-5CE9-4685-D7026AD605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1DD32F04-8976-840D-DA94-6F73DBE32A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2EFE5373-DA3A-D850-887A-2A4A1B7958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DE9A3FA0-171B-92F3-C570-BDC483B02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466E-3BE3-4541-83ED-D912A8F4345F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E3C28A58-A0FC-6DDE-8B1D-2E34B200E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1638212D-2CCC-4C5F-2A79-FD9E0FA46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C6907-D688-46A2-ACF9-25A708682D4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0218495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FAD10E-E4FD-3120-F9B9-7025F6BC5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3D6C5346-60A0-30C9-03D1-6EF3598A8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466E-3BE3-4541-83ED-D912A8F4345F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0C2EEDF6-7B48-CFFD-C834-954EBF97A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ECEB32A0-52CB-56FB-3B56-4E8811044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C6907-D688-46A2-ACF9-25A708682D4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243647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A36EA778-7F88-F006-1858-F16FEABD7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466E-3BE3-4541-83ED-D912A8F4345F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E9DB2F40-D4C3-981C-46E4-B80FA9BC1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844137D8-1E2B-E10E-BB46-20607E987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C6907-D688-46A2-ACF9-25A708682D4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2450426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52BD5A-257B-5DD1-32E3-4152B5037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23FBE29-0BAE-AE37-A93B-435CF9D56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ADBF24D0-5BE6-9829-B819-3260F5B23B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4BDBDB2A-C0B4-95BC-1C17-17AFDCBFA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466E-3BE3-4541-83ED-D912A8F4345F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FB5C8818-31F5-FD14-1250-1178CDD67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C8B6A913-7F26-57F9-9386-279807AF2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C6907-D688-46A2-ACF9-25A708682D4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8693622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A88EFA-D604-130B-7F5E-16845AEA2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0319C586-9C76-2A97-D507-FE4902A0A6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61E7911F-42CF-5ED6-F88E-4873C0010D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E49D8625-AFE4-DD2C-5257-F56BE76E8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466E-3BE3-4541-83ED-D912A8F4345F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FA5A1D6C-86CF-E245-C48D-8C5CF24BF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41E6C3A0-E464-B4F4-ABC7-88A51BE3C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C6907-D688-46A2-ACF9-25A708682D4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4908777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CC4C6E71-2FDE-B7A0-6D6A-142B33E72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70B0B6B4-03F7-9419-EE33-4C6656BEFF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EB4F4DA-B41B-6E42-9588-CBD90316FA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C06466E-3BE3-4541-83ED-D912A8F4345F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0578EF1-DC5B-C29D-043D-94B13D0C62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5400D51-B7D7-CB12-2E06-934E6D9232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1C6907-D688-46A2-ACF9-25A708682D4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53826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english.britishcouncil.org/skills/writing/b1-writing/describing-charts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slideserve.com/jerrig/describing-tables-charts-and-graphs-powerpoint-ppt-presentatio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alculator, pen, compass, money and a paper with graphs printed on it">
            <a:extLst>
              <a:ext uri="{FF2B5EF4-FFF2-40B4-BE49-F238E27FC236}">
                <a16:creationId xmlns:a16="http://schemas.microsoft.com/office/drawing/2014/main" id="{BABC713C-ECA8-C7E4-AD15-DB49FBB613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635" r="5412" b="-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185FAE-9BA7-6696-ECFA-B281E30BED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34822" y="1274619"/>
            <a:ext cx="7066978" cy="2964871"/>
          </a:xfrm>
          <a:noFill/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5200" b="1" dirty="0"/>
              <a:t>Presentation. </a:t>
            </a:r>
            <a:br>
              <a:rPr lang="en-US" sz="5200" b="1" dirty="0"/>
            </a:br>
            <a:r>
              <a:rPr lang="en-US" sz="5200" b="1" dirty="0"/>
              <a:t>Describing </a:t>
            </a:r>
            <a:br>
              <a:rPr lang="en-US" sz="5200" b="1" dirty="0"/>
            </a:br>
            <a:r>
              <a:rPr lang="en-US" sz="5200" b="1" dirty="0"/>
              <a:t>Graphs and Charts</a:t>
            </a:r>
            <a:endParaRPr lang="uk-UA" sz="5200" b="1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3A563275-DE7D-7CCE-DAA5-2BC395060C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58508" y="5514109"/>
            <a:ext cx="3445766" cy="1210044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2000" dirty="0"/>
              <a:t>Created by Iryna Zhukevych</a:t>
            </a:r>
          </a:p>
          <a:p>
            <a:pPr algn="l"/>
            <a:r>
              <a:rPr lang="en-US" sz="2000" dirty="0"/>
              <a:t>PhD in Pedagogical Sciences</a:t>
            </a:r>
          </a:p>
          <a:p>
            <a:pPr algn="l"/>
            <a:r>
              <a:rPr lang="en-US" sz="2000" dirty="0"/>
              <a:t>Associate Professor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656336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660CE05-CDFE-464C-B844-0B5A3802E9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866309"/>
            <a:ext cx="10905066" cy="5125380"/>
          </a:xfrm>
          <a:prstGeom prst="rect">
            <a:avLst/>
          </a:prstGeom>
          <a:ln>
            <a:noFill/>
          </a:ln>
        </p:spPr>
      </p:pic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7419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D574660B-7F2B-2BB0-75B2-5CD246C0AE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080" y="172720"/>
            <a:ext cx="11440160" cy="6512560"/>
          </a:xfrm>
        </p:spPr>
      </p:pic>
    </p:spTree>
    <p:extLst>
      <p:ext uri="{BB962C8B-B14F-4D97-AF65-F5344CB8AC3E}">
        <p14:creationId xmlns:p14="http://schemas.microsoft.com/office/powerpoint/2010/main" val="82740496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AF66EB-B475-8E54-9CA8-C1420319B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2119" y="891540"/>
            <a:ext cx="4589493" cy="1578308"/>
          </a:xfrm>
        </p:spPr>
        <p:txBody>
          <a:bodyPr>
            <a:normAutofit/>
          </a:bodyPr>
          <a:lstStyle/>
          <a:p>
            <a:r>
              <a:rPr lang="en-US" sz="4000" b="1" i="0" dirty="0">
                <a:effectLst/>
                <a:latin typeface="BritishCouncilSansW01-Headline"/>
              </a:rPr>
              <a:t>Describing charts</a:t>
            </a:r>
            <a:endParaRPr lang="uk-UA" sz="4000" b="1" dirty="0"/>
          </a:p>
        </p:txBody>
      </p:sp>
      <p:pic>
        <p:nvPicPr>
          <p:cNvPr id="5" name="Picture 4" descr="Six pins pointed on several spots on a road map">
            <a:extLst>
              <a:ext uri="{FF2B5EF4-FFF2-40B4-BE49-F238E27FC236}">
                <a16:creationId xmlns:a16="http://schemas.microsoft.com/office/drawing/2014/main" id="{56FC84AE-D22D-9CEA-148E-80AE702ECFB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383" r="19112" b="-1"/>
          <a:stretch/>
        </p:blipFill>
        <p:spPr>
          <a:xfrm>
            <a:off x="1" y="10"/>
            <a:ext cx="6832674" cy="6857990"/>
          </a:xfrm>
          <a:custGeom>
            <a:avLst/>
            <a:gdLst/>
            <a:ahLst/>
            <a:cxnLst/>
            <a:rect l="l" t="t" r="r" b="b"/>
            <a:pathLst>
              <a:path w="6832674" h="6858000">
                <a:moveTo>
                  <a:pt x="0" y="0"/>
                </a:moveTo>
                <a:lnTo>
                  <a:pt x="6832674" y="0"/>
                </a:lnTo>
                <a:lnTo>
                  <a:pt x="6749707" y="183520"/>
                </a:lnTo>
                <a:cubicBezTo>
                  <a:pt x="6327787" y="1181050"/>
                  <a:pt x="6094475" y="2277779"/>
                  <a:pt x="6094475" y="3429000"/>
                </a:cubicBezTo>
                <a:cubicBezTo>
                  <a:pt x="6094475" y="4580222"/>
                  <a:pt x="6327787" y="5676950"/>
                  <a:pt x="6749707" y="6674481"/>
                </a:cubicBezTo>
                <a:lnTo>
                  <a:pt x="683267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5DD8CD5-7FCB-055A-0561-5A505D30F1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361388"/>
            <a:ext cx="5911515" cy="26012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3"/>
              </a:rPr>
              <a:t>https://learnenglish.britishcouncil.org/skills/writing/b1-writing/describing-charts</a:t>
            </a: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574411029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BB0A18-572B-B721-29B2-5750E6E68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0" y="762001"/>
            <a:ext cx="5334197" cy="1708242"/>
          </a:xfrm>
        </p:spPr>
        <p:txBody>
          <a:bodyPr anchor="ctr">
            <a:normAutofit/>
          </a:bodyPr>
          <a:lstStyle/>
          <a:p>
            <a:r>
              <a:rPr lang="en-US" sz="4000" b="1" dirty="0"/>
              <a:t>Theory and Examples</a:t>
            </a:r>
            <a:endParaRPr lang="uk-UA" sz="40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5E186AA-4D62-0E8C-74C1-F76B42F87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471" y="2470244"/>
            <a:ext cx="6331973" cy="37698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2"/>
              </a:rPr>
              <a:t>https://www.slideserve.com/jerrig/describing-tables-charts-and-graphs-powerpoint-ppt-presentation</a:t>
            </a: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  <p:pic>
        <p:nvPicPr>
          <p:cNvPr id="5" name="Picture 4" descr="Colourful pins connected with a thread">
            <a:extLst>
              <a:ext uri="{FF2B5EF4-FFF2-40B4-BE49-F238E27FC236}">
                <a16:creationId xmlns:a16="http://schemas.microsoft.com/office/drawing/2014/main" id="{6B91F51C-C0A8-DB9D-4DD0-50D1749E41C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203" r="32961" b="-1"/>
          <a:stretch/>
        </p:blipFill>
        <p:spPr>
          <a:xfrm>
            <a:off x="6857797" y="-10886"/>
            <a:ext cx="5334204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4862325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E97289F-715D-8FB6-71BB-2AB979BB92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770890"/>
            <a:ext cx="10905066" cy="5316218"/>
          </a:xfrm>
          <a:prstGeom prst="rect">
            <a:avLst/>
          </a:prstGeom>
          <a:ln>
            <a:noFill/>
          </a:ln>
        </p:spPr>
      </p:pic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461691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1D54F3D-A098-C37D-7C5D-9FA3116DE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288880"/>
            <a:ext cx="10905066" cy="4280238"/>
          </a:xfrm>
          <a:prstGeom prst="rect">
            <a:avLst/>
          </a:prstGeom>
          <a:ln>
            <a:noFill/>
          </a:ln>
        </p:spPr>
      </p:pic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524498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A3C3918-ED87-B852-D37B-46355CA41A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702733"/>
            <a:ext cx="10905066" cy="5452533"/>
          </a:xfrm>
          <a:prstGeom prst="rect">
            <a:avLst/>
          </a:prstGeom>
          <a:ln>
            <a:noFill/>
          </a:ln>
        </p:spPr>
      </p:pic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219896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78228D7-7EE9-2AB2-88E0-4548EC9DB8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52456"/>
            <a:ext cx="10905066" cy="3953086"/>
          </a:xfrm>
          <a:prstGeom prst="rect">
            <a:avLst/>
          </a:prstGeom>
          <a:ln>
            <a:noFill/>
          </a:ln>
        </p:spPr>
      </p:pic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309716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56B6B12-BFED-7666-9C23-CFF40A2759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716364"/>
            <a:ext cx="10905066" cy="5425271"/>
          </a:xfrm>
          <a:prstGeom prst="rect">
            <a:avLst/>
          </a:prstGeom>
          <a:ln>
            <a:noFill/>
          </a:ln>
        </p:spPr>
      </p:pic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57989"/>
      </p:ext>
    </p:extLst>
  </p:cSld>
  <p:clrMapOvr>
    <a:masterClrMapping/>
  </p:clrMapOvr>
  <p:transition spd="slow">
    <p:push dir="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APP_VERSION" val="1.14.2.6220"/>
  <p:tag name="SLIDO_PRESENTATION_ID" val="1d4c5411-27f4-4d94-abbd-282341644d41"/>
  <p:tag name="SLIDO_EVENT_UUID" val="603b893c-b1fa-4d83-919b-682d3fcd2881"/>
  <p:tag name="SLIDO_EVENT_SECTION_UUID" val="66281c7f-af69-4817-bfc1-26199a7b9c73"/>
</p:tagLst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49</Words>
  <Application>Microsoft Office PowerPoint</Application>
  <PresentationFormat>Широкий екран</PresentationFormat>
  <Paragraphs>8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Arial</vt:lpstr>
      <vt:lpstr>BritishCouncilSansW01-Headline</vt:lpstr>
      <vt:lpstr>Тема Office</vt:lpstr>
      <vt:lpstr>Presentation.  Describing  Graphs and Charts</vt:lpstr>
      <vt:lpstr>Презентація PowerPoint</vt:lpstr>
      <vt:lpstr>Describing charts</vt:lpstr>
      <vt:lpstr>Theory and Examples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2025-02-26T11:17:05Z</dcterms:created>
  <dcterms:modified xsi:type="dcterms:W3CDTF">2025-03-04T07:55:56Z</dcterms:modified>
</cp:coreProperties>
</file>