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0" r:id="rId4"/>
    <p:sldId id="257" r:id="rId5"/>
    <p:sldId id="271" r:id="rId6"/>
    <p:sldId id="273" r:id="rId7"/>
    <p:sldId id="274" r:id="rId8"/>
    <p:sldId id="275" r:id="rId9"/>
    <p:sldId id="276" r:id="rId10"/>
    <p:sldId id="277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D85C7342-AF5A-44F6-BBC0-99BA548FDEDD}"/>
    <pc:docChg chg="delSld">
      <pc:chgData name="Iryna Zhukevych" userId="32b9d8b4c7aa7458" providerId="LiveId" clId="{D85C7342-AF5A-44F6-BBC0-99BA548FDEDD}" dt="2024-12-04T11:27:04.225" v="5" actId="2696"/>
      <pc:docMkLst>
        <pc:docMk/>
      </pc:docMkLst>
      <pc:sldChg chg="del">
        <pc:chgData name="Iryna Zhukevych" userId="32b9d8b4c7aa7458" providerId="LiveId" clId="{D85C7342-AF5A-44F6-BBC0-99BA548FDEDD}" dt="2024-12-04T11:26:43.210" v="3" actId="2696"/>
        <pc:sldMkLst>
          <pc:docMk/>
          <pc:sldMk cId="1206642596" sldId="258"/>
        </pc:sldMkLst>
      </pc:sldChg>
      <pc:sldChg chg="del">
        <pc:chgData name="Iryna Zhukevych" userId="32b9d8b4c7aa7458" providerId="LiveId" clId="{D85C7342-AF5A-44F6-BBC0-99BA548FDEDD}" dt="2024-12-04T11:26:53.658" v="4" actId="2696"/>
        <pc:sldMkLst>
          <pc:docMk/>
          <pc:sldMk cId="4251413463" sldId="259"/>
        </pc:sldMkLst>
      </pc:sldChg>
      <pc:sldChg chg="del">
        <pc:chgData name="Iryna Zhukevych" userId="32b9d8b4c7aa7458" providerId="LiveId" clId="{D85C7342-AF5A-44F6-BBC0-99BA548FDEDD}" dt="2024-12-04T11:26:21.107" v="1" actId="2696"/>
        <pc:sldMkLst>
          <pc:docMk/>
          <pc:sldMk cId="435047645" sldId="261"/>
        </pc:sldMkLst>
      </pc:sldChg>
      <pc:sldChg chg="del">
        <pc:chgData name="Iryna Zhukevych" userId="32b9d8b4c7aa7458" providerId="LiveId" clId="{D85C7342-AF5A-44F6-BBC0-99BA548FDEDD}" dt="2024-12-04T11:26:29.548" v="2" actId="2696"/>
        <pc:sldMkLst>
          <pc:docMk/>
          <pc:sldMk cId="1088114790" sldId="268"/>
        </pc:sldMkLst>
      </pc:sldChg>
      <pc:sldChg chg="del">
        <pc:chgData name="Iryna Zhukevych" userId="32b9d8b4c7aa7458" providerId="LiveId" clId="{D85C7342-AF5A-44F6-BBC0-99BA548FDEDD}" dt="2024-12-04T11:27:04.225" v="5" actId="2696"/>
        <pc:sldMkLst>
          <pc:docMk/>
          <pc:sldMk cId="129624517" sldId="272"/>
        </pc:sldMkLst>
      </pc:sldChg>
      <pc:sldChg chg="del">
        <pc:chgData name="Iryna Zhukevych" userId="32b9d8b4c7aa7458" providerId="LiveId" clId="{D85C7342-AF5A-44F6-BBC0-99BA548FDEDD}" dt="2024-12-04T11:26:08.643" v="0" actId="2696"/>
        <pc:sldMkLst>
          <pc:docMk/>
          <pc:sldMk cId="2870897065" sldId="278"/>
        </pc:sldMkLst>
      </pc:sldChg>
    </pc:docChg>
  </pc:docChgLst>
  <pc:docChgLst>
    <pc:chgData name="Iryna Zhukevych" userId="32b9d8b4c7aa7458" providerId="LiveId" clId="{0403D0A1-0B65-4CE1-A418-BA4C66A67783}"/>
    <pc:docChg chg="custSel addSld delSld modSld">
      <pc:chgData name="Iryna Zhukevych" userId="32b9d8b4c7aa7458" providerId="LiveId" clId="{0403D0A1-0B65-4CE1-A418-BA4C66A67783}" dt="2024-09-16T12:25:31.046" v="512"/>
      <pc:docMkLst>
        <pc:docMk/>
      </pc:docMkLst>
      <pc:sldChg chg="addSp modSp new mod modMedia setBg">
        <pc:chgData name="Iryna Zhukevych" userId="32b9d8b4c7aa7458" providerId="LiveId" clId="{0403D0A1-0B65-4CE1-A418-BA4C66A67783}" dt="2024-09-16T12:11:10.007" v="290" actId="14100"/>
        <pc:sldMkLst>
          <pc:docMk/>
          <pc:sldMk cId="2143880855" sldId="256"/>
        </pc:sldMkLst>
        <pc:spChg chg="mod">
          <ac:chgData name="Iryna Zhukevych" userId="32b9d8b4c7aa7458" providerId="LiveId" clId="{0403D0A1-0B65-4CE1-A418-BA4C66A67783}" dt="2024-09-16T12:11:10.007" v="290" actId="14100"/>
          <ac:spMkLst>
            <pc:docMk/>
            <pc:sldMk cId="2143880855" sldId="256"/>
            <ac:spMk id="2" creationId="{3C4D9699-2C97-CA58-2C01-DC029219DA7F}"/>
          </ac:spMkLst>
        </pc:spChg>
        <pc:spChg chg="mod">
          <ac:chgData name="Iryna Zhukevych" userId="32b9d8b4c7aa7458" providerId="LiveId" clId="{0403D0A1-0B65-4CE1-A418-BA4C66A67783}" dt="2024-09-16T12:10:46.419" v="285" actId="27636"/>
          <ac:spMkLst>
            <pc:docMk/>
            <pc:sldMk cId="2143880855" sldId="256"/>
            <ac:spMk id="3" creationId="{A6920FF8-7999-F13F-8B08-E2F918F1B50E}"/>
          </ac:spMkLst>
        </pc:spChg>
        <pc:spChg chg="add">
          <ac:chgData name="Iryna Zhukevych" userId="32b9d8b4c7aa7458" providerId="LiveId" clId="{0403D0A1-0B65-4CE1-A418-BA4C66A67783}" dt="2024-09-16T12:10:29.574" v="276" actId="26606"/>
          <ac:spMkLst>
            <pc:docMk/>
            <pc:sldMk cId="2143880855" sldId="256"/>
            <ac:spMk id="9" creationId="{E0AE394F-AFF1-4485-AF1F-7387A2F041AA}"/>
          </ac:spMkLst>
        </pc:spChg>
        <pc:spChg chg="add">
          <ac:chgData name="Iryna Zhukevych" userId="32b9d8b4c7aa7458" providerId="LiveId" clId="{0403D0A1-0B65-4CE1-A418-BA4C66A67783}" dt="2024-09-16T12:10:29.574" v="276" actId="26606"/>
          <ac:spMkLst>
            <pc:docMk/>
            <pc:sldMk cId="2143880855" sldId="256"/>
            <ac:spMk id="11" creationId="{5683D043-25BB-4AC9-8130-641179672614}"/>
          </ac:spMkLst>
        </pc:spChg>
        <pc:spChg chg="add">
          <ac:chgData name="Iryna Zhukevych" userId="32b9d8b4c7aa7458" providerId="LiveId" clId="{0403D0A1-0B65-4CE1-A418-BA4C66A67783}" dt="2024-09-16T12:10:29.574" v="276" actId="26606"/>
          <ac:spMkLst>
            <pc:docMk/>
            <pc:sldMk cId="2143880855" sldId="256"/>
            <ac:spMk id="13" creationId="{AA61CCAC-6875-474C-8E9E-F57ABF078C2B}"/>
          </ac:spMkLst>
        </pc:spChg>
        <pc:picChg chg="add mod">
          <ac:chgData name="Iryna Zhukevych" userId="32b9d8b4c7aa7458" providerId="LiveId" clId="{0403D0A1-0B65-4CE1-A418-BA4C66A67783}" dt="2024-09-16T12:10:53.235" v="286" actId="1076"/>
          <ac:picMkLst>
            <pc:docMk/>
            <pc:sldMk cId="2143880855" sldId="256"/>
            <ac:picMk id="5" creationId="{4F1DE1AD-0B3E-EE0D-CF25-97B71F79B712}"/>
          </ac:picMkLst>
        </pc:picChg>
      </pc:sldChg>
      <pc:sldChg chg="addSp delSp modSp new mod modTransition setBg">
        <pc:chgData name="Iryna Zhukevych" userId="32b9d8b4c7aa7458" providerId="LiveId" clId="{0403D0A1-0B65-4CE1-A418-BA4C66A67783}" dt="2024-09-16T12:24:44.869" v="502"/>
        <pc:sldMkLst>
          <pc:docMk/>
          <pc:sldMk cId="736750640" sldId="257"/>
        </pc:sldMkLst>
        <pc:spChg chg="mod">
          <ac:chgData name="Iryna Zhukevych" userId="32b9d8b4c7aa7458" providerId="LiveId" clId="{0403D0A1-0B65-4CE1-A418-BA4C66A67783}" dt="2024-09-16T12:13:57.378" v="346" actId="122"/>
          <ac:spMkLst>
            <pc:docMk/>
            <pc:sldMk cId="736750640" sldId="257"/>
            <ac:spMk id="2" creationId="{4B4E5328-7738-AC15-70B7-2CD1609576E0}"/>
          </ac:spMkLst>
        </pc:spChg>
        <pc:spChg chg="del mod">
          <ac:chgData name="Iryna Zhukevych" userId="32b9d8b4c7aa7458" providerId="LiveId" clId="{0403D0A1-0B65-4CE1-A418-BA4C66A67783}" dt="2024-09-16T12:13:47.382" v="345" actId="26606"/>
          <ac:spMkLst>
            <pc:docMk/>
            <pc:sldMk cId="736750640" sldId="257"/>
            <ac:spMk id="3" creationId="{E402CE3A-8124-C1CE-F906-DDD27BF70234}"/>
          </ac:spMkLst>
        </pc:spChg>
        <pc:spChg chg="add">
          <ac:chgData name="Iryna Zhukevych" userId="32b9d8b4c7aa7458" providerId="LiveId" clId="{0403D0A1-0B65-4CE1-A418-BA4C66A67783}" dt="2024-09-16T12:13:47.382" v="345" actId="26606"/>
          <ac:spMkLst>
            <pc:docMk/>
            <pc:sldMk cId="736750640" sldId="257"/>
            <ac:spMk id="9" creationId="{2659FDB4-FCBE-4A89-B46D-43D4FA54464D}"/>
          </ac:spMkLst>
        </pc:spChg>
        <pc:graphicFrameChg chg="add">
          <ac:chgData name="Iryna Zhukevych" userId="32b9d8b4c7aa7458" providerId="LiveId" clId="{0403D0A1-0B65-4CE1-A418-BA4C66A67783}" dt="2024-09-16T12:13:47.382" v="345" actId="26606"/>
          <ac:graphicFrameMkLst>
            <pc:docMk/>
            <pc:sldMk cId="736750640" sldId="257"/>
            <ac:graphicFrameMk id="5" creationId="{0887B4D1-68D8-408F-0790-87055DD97C81}"/>
          </ac:graphicFrameMkLst>
        </pc:graphicFrameChg>
        <pc:cxnChg chg="add">
          <ac:chgData name="Iryna Zhukevych" userId="32b9d8b4c7aa7458" providerId="LiveId" clId="{0403D0A1-0B65-4CE1-A418-BA4C66A67783}" dt="2024-09-16T12:13:47.382" v="345" actId="26606"/>
          <ac:cxnSpMkLst>
            <pc:docMk/>
            <pc:sldMk cId="736750640" sldId="257"/>
            <ac:cxnSpMk id="11" creationId="{C8F51B3F-8331-4E4A-AE96-D47B1006EEAD}"/>
          </ac:cxnSpMkLst>
        </pc:cxnChg>
      </pc:sldChg>
      <pc:sldChg chg="addSp delSp modSp new mod modTransition setBg">
        <pc:chgData name="Iryna Zhukevych" userId="32b9d8b4c7aa7458" providerId="LiveId" clId="{0403D0A1-0B65-4CE1-A418-BA4C66A67783}" dt="2024-09-16T12:24:47.278" v="503"/>
        <pc:sldMkLst>
          <pc:docMk/>
          <pc:sldMk cId="1206642596" sldId="258"/>
        </pc:sldMkLst>
        <pc:spChg chg="mod">
          <ac:chgData name="Iryna Zhukevych" userId="32b9d8b4c7aa7458" providerId="LiveId" clId="{0403D0A1-0B65-4CE1-A418-BA4C66A67783}" dt="2024-09-16T12:14:42.521" v="354" actId="122"/>
          <ac:spMkLst>
            <pc:docMk/>
            <pc:sldMk cId="1206642596" sldId="258"/>
            <ac:spMk id="2" creationId="{375F9982-01AE-4756-D516-6A3DA646D7D7}"/>
          </ac:spMkLst>
        </pc:spChg>
        <pc:spChg chg="del mod">
          <ac:chgData name="Iryna Zhukevych" userId="32b9d8b4c7aa7458" providerId="LiveId" clId="{0403D0A1-0B65-4CE1-A418-BA4C66A67783}" dt="2024-09-16T12:14:04.960" v="347" actId="26606"/>
          <ac:spMkLst>
            <pc:docMk/>
            <pc:sldMk cId="1206642596" sldId="258"/>
            <ac:spMk id="3" creationId="{51B10CDA-E1B0-606F-332D-2CCE8C7998B7}"/>
          </ac:spMkLst>
        </pc:spChg>
        <pc:graphicFrameChg chg="add mod modGraphic">
          <ac:chgData name="Iryna Zhukevych" userId="32b9d8b4c7aa7458" providerId="LiveId" clId="{0403D0A1-0B65-4CE1-A418-BA4C66A67783}" dt="2024-09-16T12:14:38.388" v="353" actId="255"/>
          <ac:graphicFrameMkLst>
            <pc:docMk/>
            <pc:sldMk cId="1206642596" sldId="258"/>
            <ac:graphicFrameMk id="5" creationId="{7256A899-B880-B849-32BC-A8059E714F77}"/>
          </ac:graphicFrameMkLst>
        </pc:graphicFrameChg>
        <pc:picChg chg="add mod">
          <ac:chgData name="Iryna Zhukevych" userId="32b9d8b4c7aa7458" providerId="LiveId" clId="{0403D0A1-0B65-4CE1-A418-BA4C66A67783}" dt="2024-09-16T12:14:17.741" v="351" actId="26606"/>
          <ac:picMkLst>
            <pc:docMk/>
            <pc:sldMk cId="1206642596" sldId="258"/>
            <ac:picMk id="6" creationId="{9581E1C2-9B5A-516A-DA38-7514E1627AF3}"/>
          </ac:picMkLst>
        </pc:picChg>
      </pc:sldChg>
      <pc:sldChg chg="addSp delSp modSp new mod modTransition setBg">
        <pc:chgData name="Iryna Zhukevych" userId="32b9d8b4c7aa7458" providerId="LiveId" clId="{0403D0A1-0B65-4CE1-A418-BA4C66A67783}" dt="2024-09-16T12:24:51.699" v="505"/>
        <pc:sldMkLst>
          <pc:docMk/>
          <pc:sldMk cId="4251413463" sldId="259"/>
        </pc:sldMkLst>
        <pc:spChg chg="del">
          <ac:chgData name="Iryna Zhukevych" userId="32b9d8b4c7aa7458" providerId="LiveId" clId="{0403D0A1-0B65-4CE1-A418-BA4C66A67783}" dt="2024-09-16T12:04:05.695" v="240" actId="478"/>
          <ac:spMkLst>
            <pc:docMk/>
            <pc:sldMk cId="4251413463" sldId="259"/>
            <ac:spMk id="2" creationId="{8E288C82-978D-6D8C-FD6D-40A797F41D55}"/>
          </ac:spMkLst>
        </pc:spChg>
        <pc:spChg chg="del mod">
          <ac:chgData name="Iryna Zhukevych" userId="32b9d8b4c7aa7458" providerId="LiveId" clId="{0403D0A1-0B65-4CE1-A418-BA4C66A67783}" dt="2024-09-16T12:15:03.276" v="355" actId="26606"/>
          <ac:spMkLst>
            <pc:docMk/>
            <pc:sldMk cId="4251413463" sldId="259"/>
            <ac:spMk id="3" creationId="{1B2291E5-B191-40C1-DB01-4A4D2974B2FC}"/>
          </ac:spMkLst>
        </pc:spChg>
        <pc:graphicFrameChg chg="add mod">
          <ac:chgData name="Iryna Zhukevych" userId="32b9d8b4c7aa7458" providerId="LiveId" clId="{0403D0A1-0B65-4CE1-A418-BA4C66A67783}" dt="2024-09-16T12:18:09.768" v="380"/>
          <ac:graphicFrameMkLst>
            <pc:docMk/>
            <pc:sldMk cId="4251413463" sldId="259"/>
            <ac:graphicFrameMk id="5" creationId="{0D9FECAE-DC1C-67CF-8728-0FF415443BCC}"/>
          </ac:graphicFrameMkLst>
        </pc:graphicFrameChg>
        <pc:picChg chg="add">
          <ac:chgData name="Iryna Zhukevych" userId="32b9d8b4c7aa7458" providerId="LiveId" clId="{0403D0A1-0B65-4CE1-A418-BA4C66A67783}" dt="2024-09-16T12:15:03.276" v="355" actId="26606"/>
          <ac:picMkLst>
            <pc:docMk/>
            <pc:sldMk cId="4251413463" sldId="259"/>
            <ac:picMk id="6" creationId="{68DC15A3-140D-C482-9831-0B3237DC0320}"/>
          </ac:picMkLst>
        </pc:picChg>
      </pc:sldChg>
      <pc:sldChg chg="new del">
        <pc:chgData name="Iryna Zhukevych" userId="32b9d8b4c7aa7458" providerId="LiveId" clId="{0403D0A1-0B65-4CE1-A418-BA4C66A67783}" dt="2024-09-16T12:09:20.158" v="275" actId="2696"/>
        <pc:sldMkLst>
          <pc:docMk/>
          <pc:sldMk cId="1253177910" sldId="260"/>
        </pc:sldMkLst>
      </pc:sldChg>
      <pc:sldChg chg="addSp delSp modSp new mod modTransition setBg">
        <pc:chgData name="Iryna Zhukevych" userId="32b9d8b4c7aa7458" providerId="LiveId" clId="{0403D0A1-0B65-4CE1-A418-BA4C66A67783}" dt="2024-09-16T12:24:35.776" v="500"/>
        <pc:sldMkLst>
          <pc:docMk/>
          <pc:sldMk cId="435047645" sldId="261"/>
        </pc:sldMkLst>
        <pc:spChg chg="mod">
          <ac:chgData name="Iryna Zhukevych" userId="32b9d8b4c7aa7458" providerId="LiveId" clId="{0403D0A1-0B65-4CE1-A418-BA4C66A67783}" dt="2024-09-16T12:11:57.137" v="301" actId="20577"/>
          <ac:spMkLst>
            <pc:docMk/>
            <pc:sldMk cId="435047645" sldId="261"/>
            <ac:spMk id="2" creationId="{9599437E-332D-CFB6-70E5-1A2E32365B16}"/>
          </ac:spMkLst>
        </pc:spChg>
        <pc:spChg chg="del mod">
          <ac:chgData name="Iryna Zhukevych" userId="32b9d8b4c7aa7458" providerId="LiveId" clId="{0403D0A1-0B65-4CE1-A418-BA4C66A67783}" dt="2024-09-16T12:06:07.727" v="258" actId="22"/>
          <ac:spMkLst>
            <pc:docMk/>
            <pc:sldMk cId="435047645" sldId="261"/>
            <ac:spMk id="3" creationId="{9F7D4F09-42F2-CD2E-6C7E-B3C787BA5611}"/>
          </ac:spMkLst>
        </pc:spChg>
        <pc:spChg chg="add">
          <ac:chgData name="Iryna Zhukevych" userId="32b9d8b4c7aa7458" providerId="LiveId" clId="{0403D0A1-0B65-4CE1-A418-BA4C66A67783}" dt="2024-09-16T12:11:20.798" v="291" actId="26606"/>
          <ac:spMkLst>
            <pc:docMk/>
            <pc:sldMk cId="435047645" sldId="261"/>
            <ac:spMk id="10" creationId="{33ADEAE5-B080-4DEC-819A-00E41A93F881}"/>
          </ac:spMkLst>
        </pc:spChg>
        <pc:spChg chg="add">
          <ac:chgData name="Iryna Zhukevych" userId="32b9d8b4c7aa7458" providerId="LiveId" clId="{0403D0A1-0B65-4CE1-A418-BA4C66A67783}" dt="2024-09-16T12:11:20.798" v="291" actId="26606"/>
          <ac:spMkLst>
            <pc:docMk/>
            <pc:sldMk cId="435047645" sldId="261"/>
            <ac:spMk id="12" creationId="{D9FB580A-BA0E-4D5E-90F4-C42767A78389}"/>
          </ac:spMkLst>
        </pc:spChg>
        <pc:picChg chg="add mod ord">
          <ac:chgData name="Iryna Zhukevych" userId="32b9d8b4c7aa7458" providerId="LiveId" clId="{0403D0A1-0B65-4CE1-A418-BA4C66A67783}" dt="2024-09-16T12:11:34.594" v="294" actId="1076"/>
          <ac:picMkLst>
            <pc:docMk/>
            <pc:sldMk cId="435047645" sldId="261"/>
            <ac:picMk id="5" creationId="{9AC374E7-82B1-B21C-31D7-519E365EA48B}"/>
          </ac:picMkLst>
        </pc:picChg>
      </pc:sldChg>
      <pc:sldChg chg="addSp modSp new mod modTransition setBg">
        <pc:chgData name="Iryna Zhukevych" userId="32b9d8b4c7aa7458" providerId="LiveId" clId="{0403D0A1-0B65-4CE1-A418-BA4C66A67783}" dt="2024-09-16T12:24:38.560" v="501"/>
        <pc:sldMkLst>
          <pc:docMk/>
          <pc:sldMk cId="1305171676" sldId="262"/>
        </pc:sldMkLst>
        <pc:spChg chg="mod">
          <ac:chgData name="Iryna Zhukevych" userId="32b9d8b4c7aa7458" providerId="LiveId" clId="{0403D0A1-0B65-4CE1-A418-BA4C66A67783}" dt="2024-09-16T12:12:07.167" v="302" actId="26606"/>
          <ac:spMkLst>
            <pc:docMk/>
            <pc:sldMk cId="1305171676" sldId="262"/>
            <ac:spMk id="2" creationId="{68E47E64-90C4-498A-1D07-87D10A4F1F4D}"/>
          </ac:spMkLst>
        </pc:spChg>
        <pc:spChg chg="mod">
          <ac:chgData name="Iryna Zhukevych" userId="32b9d8b4c7aa7458" providerId="LiveId" clId="{0403D0A1-0B65-4CE1-A418-BA4C66A67783}" dt="2024-09-16T12:12:44.275" v="318" actId="27636"/>
          <ac:spMkLst>
            <pc:docMk/>
            <pc:sldMk cId="1305171676" sldId="262"/>
            <ac:spMk id="3" creationId="{B89C46A1-DFEB-5689-2106-5323C051730E}"/>
          </ac:spMkLst>
        </pc:spChg>
        <pc:spChg chg="add">
          <ac:chgData name="Iryna Zhukevych" userId="32b9d8b4c7aa7458" providerId="LiveId" clId="{0403D0A1-0B65-4CE1-A418-BA4C66A67783}" dt="2024-09-16T12:12:07.167" v="302" actId="26606"/>
          <ac:spMkLst>
            <pc:docMk/>
            <pc:sldMk cId="1305171676" sldId="262"/>
            <ac:spMk id="9" creationId="{9F7D5CDA-D291-4307-BF55-1381FED29634}"/>
          </ac:spMkLst>
        </pc:spChg>
        <pc:spChg chg="add">
          <ac:chgData name="Iryna Zhukevych" userId="32b9d8b4c7aa7458" providerId="LiveId" clId="{0403D0A1-0B65-4CE1-A418-BA4C66A67783}" dt="2024-09-16T12:12:07.167" v="302" actId="26606"/>
          <ac:spMkLst>
            <pc:docMk/>
            <pc:sldMk cId="1305171676" sldId="262"/>
            <ac:spMk id="11" creationId="{59B296B9-C5A5-4E4F-9B60-C907B5F1466C}"/>
          </ac:spMkLst>
        </pc:spChg>
        <pc:spChg chg="add">
          <ac:chgData name="Iryna Zhukevych" userId="32b9d8b4c7aa7458" providerId="LiveId" clId="{0403D0A1-0B65-4CE1-A418-BA4C66A67783}" dt="2024-09-16T12:12:07.167" v="302" actId="26606"/>
          <ac:spMkLst>
            <pc:docMk/>
            <pc:sldMk cId="1305171676" sldId="262"/>
            <ac:spMk id="13" creationId="{D0300FD3-5AF1-6305-15FA-9078072672E2}"/>
          </ac:spMkLst>
        </pc:spChg>
        <pc:picChg chg="add">
          <ac:chgData name="Iryna Zhukevych" userId="32b9d8b4c7aa7458" providerId="LiveId" clId="{0403D0A1-0B65-4CE1-A418-BA4C66A67783}" dt="2024-09-16T12:12:07.167" v="302" actId="26606"/>
          <ac:picMkLst>
            <pc:docMk/>
            <pc:sldMk cId="1305171676" sldId="262"/>
            <ac:picMk id="5" creationId="{B8A79F02-EA2F-B5A4-79B3-CBED6255F629}"/>
          </ac:picMkLst>
        </pc:picChg>
      </pc:sldChg>
      <pc:sldChg chg="modSp new del mod">
        <pc:chgData name="Iryna Zhukevych" userId="32b9d8b4c7aa7458" providerId="LiveId" clId="{0403D0A1-0B65-4CE1-A418-BA4C66A67783}" dt="2024-09-16T12:08:14.744" v="268" actId="2696"/>
        <pc:sldMkLst>
          <pc:docMk/>
          <pc:sldMk cId="711123467" sldId="263"/>
        </pc:sldMkLst>
        <pc:spChg chg="mod">
          <ac:chgData name="Iryna Zhukevych" userId="32b9d8b4c7aa7458" providerId="LiveId" clId="{0403D0A1-0B65-4CE1-A418-BA4C66A67783}" dt="2024-09-16T12:06:59.533" v="263"/>
          <ac:spMkLst>
            <pc:docMk/>
            <pc:sldMk cId="711123467" sldId="263"/>
            <ac:spMk id="2" creationId="{04AB43B6-06E1-19D2-4C5F-2A940632F58C}"/>
          </ac:spMkLst>
        </pc:spChg>
      </pc:sldChg>
      <pc:sldChg chg="new del">
        <pc:chgData name="Iryna Zhukevych" userId="32b9d8b4c7aa7458" providerId="LiveId" clId="{0403D0A1-0B65-4CE1-A418-BA4C66A67783}" dt="2024-09-16T12:08:10.301" v="267" actId="2696"/>
        <pc:sldMkLst>
          <pc:docMk/>
          <pc:sldMk cId="2440158190" sldId="264"/>
        </pc:sldMkLst>
      </pc:sldChg>
      <pc:sldChg chg="delSp add setBg delDesignElem">
        <pc:chgData name="Iryna Zhukevych" userId="32b9d8b4c7aa7458" providerId="LiveId" clId="{0403D0A1-0B65-4CE1-A418-BA4C66A67783}" dt="2024-09-16T12:08:05.471" v="266"/>
        <pc:sldMkLst>
          <pc:docMk/>
          <pc:sldMk cId="1088114790" sldId="268"/>
        </pc:sldMkLst>
        <pc:spChg chg="del">
          <ac:chgData name="Iryna Zhukevych" userId="32b9d8b4c7aa7458" providerId="LiveId" clId="{0403D0A1-0B65-4CE1-A418-BA4C66A67783}" dt="2024-09-16T12:08:05.471" v="266"/>
          <ac:spMkLst>
            <pc:docMk/>
            <pc:sldMk cId="1088114790" sldId="268"/>
            <ac:spMk id="9" creationId="{2E442304-DDBD-4F7B-8017-36BCC863FB40}"/>
          </ac:spMkLst>
        </pc:spChg>
        <pc:spChg chg="del">
          <ac:chgData name="Iryna Zhukevych" userId="32b9d8b4c7aa7458" providerId="LiveId" clId="{0403D0A1-0B65-4CE1-A418-BA4C66A67783}" dt="2024-09-16T12:08:05.471" v="266"/>
          <ac:spMkLst>
            <pc:docMk/>
            <pc:sldMk cId="1088114790" sldId="268"/>
            <ac:spMk id="11" creationId="{5E107275-3853-46FD-A241-DE4355A42675}"/>
          </ac:spMkLst>
        </pc:spChg>
      </pc:sldChg>
      <pc:sldChg chg="new del">
        <pc:chgData name="Iryna Zhukevych" userId="32b9d8b4c7aa7458" providerId="LiveId" clId="{0403D0A1-0B65-4CE1-A418-BA4C66A67783}" dt="2024-09-16T12:08:40.214" v="272" actId="2696"/>
        <pc:sldMkLst>
          <pc:docMk/>
          <pc:sldMk cId="4245240119" sldId="269"/>
        </pc:sldMkLst>
      </pc:sldChg>
      <pc:sldChg chg="delSp modSp add mod setBg delDesignElem">
        <pc:chgData name="Iryna Zhukevych" userId="32b9d8b4c7aa7458" providerId="LiveId" clId="{0403D0A1-0B65-4CE1-A418-BA4C66A67783}" dt="2024-09-16T12:13:32.317" v="344" actId="2710"/>
        <pc:sldMkLst>
          <pc:docMk/>
          <pc:sldMk cId="2681304628" sldId="270"/>
        </pc:sldMkLst>
        <pc:spChg chg="mod">
          <ac:chgData name="Iryna Zhukevych" userId="32b9d8b4c7aa7458" providerId="LiveId" clId="{0403D0A1-0B65-4CE1-A418-BA4C66A67783}" dt="2024-09-16T12:13:01.226" v="321" actId="20577"/>
          <ac:spMkLst>
            <pc:docMk/>
            <pc:sldMk cId="2681304628" sldId="270"/>
            <ac:spMk id="2" creationId="{C791CF58-BC39-D93A-D82B-40A97B587DA6}"/>
          </ac:spMkLst>
        </pc:spChg>
        <pc:spChg chg="del">
          <ac:chgData name="Iryna Zhukevych" userId="32b9d8b4c7aa7458" providerId="LiveId" clId="{0403D0A1-0B65-4CE1-A418-BA4C66A67783}" dt="2024-09-16T12:08:37.386" v="271"/>
          <ac:spMkLst>
            <pc:docMk/>
            <pc:sldMk cId="2681304628" sldId="270"/>
            <ac:spMk id="9" creationId="{2E442304-DDBD-4F7B-8017-36BCC863FB40}"/>
          </ac:spMkLst>
        </pc:spChg>
        <pc:spChg chg="del">
          <ac:chgData name="Iryna Zhukevych" userId="32b9d8b4c7aa7458" providerId="LiveId" clId="{0403D0A1-0B65-4CE1-A418-BA4C66A67783}" dt="2024-09-16T12:08:37.386" v="271"/>
          <ac:spMkLst>
            <pc:docMk/>
            <pc:sldMk cId="2681304628" sldId="270"/>
            <ac:spMk id="11" creationId="{5E107275-3853-46FD-A241-DE4355A42675}"/>
          </ac:spMkLst>
        </pc:spChg>
        <pc:graphicFrameChg chg="mod">
          <ac:chgData name="Iryna Zhukevych" userId="32b9d8b4c7aa7458" providerId="LiveId" clId="{0403D0A1-0B65-4CE1-A418-BA4C66A67783}" dt="2024-09-16T12:13:32.317" v="344" actId="2710"/>
          <ac:graphicFrameMkLst>
            <pc:docMk/>
            <pc:sldMk cId="2681304628" sldId="270"/>
            <ac:graphicFrameMk id="5" creationId="{2231CCCD-21D6-732C-00AF-66F0C394F92D}"/>
          </ac:graphicFrameMkLst>
        </pc:graphicFrameChg>
      </pc:sldChg>
      <pc:sldChg chg="delSp add setBg delDesignElem">
        <pc:chgData name="Iryna Zhukevych" userId="32b9d8b4c7aa7458" providerId="LiveId" clId="{0403D0A1-0B65-4CE1-A418-BA4C66A67783}" dt="2024-09-16T12:09:15.891" v="274"/>
        <pc:sldMkLst>
          <pc:docMk/>
          <pc:sldMk cId="711723814" sldId="271"/>
        </pc:sldMkLst>
        <pc:spChg chg="del">
          <ac:chgData name="Iryna Zhukevych" userId="32b9d8b4c7aa7458" providerId="LiveId" clId="{0403D0A1-0B65-4CE1-A418-BA4C66A67783}" dt="2024-09-16T12:09:15.891" v="274"/>
          <ac:spMkLst>
            <pc:docMk/>
            <pc:sldMk cId="711723814" sldId="271"/>
            <ac:spMk id="10" creationId="{B50AB553-2A96-4A92-96F2-93548E096954}"/>
          </ac:spMkLst>
        </pc:spChg>
      </pc:sldChg>
      <pc:sldChg chg="addSp delSp modSp new mod modTransition setBg">
        <pc:chgData name="Iryna Zhukevych" userId="32b9d8b4c7aa7458" providerId="LiveId" clId="{0403D0A1-0B65-4CE1-A418-BA4C66A67783}" dt="2024-09-16T12:24:59.598" v="506"/>
        <pc:sldMkLst>
          <pc:docMk/>
          <pc:sldMk cId="129624517" sldId="272"/>
        </pc:sldMkLst>
        <pc:spChg chg="mod">
          <ac:chgData name="Iryna Zhukevych" userId="32b9d8b4c7aa7458" providerId="LiveId" clId="{0403D0A1-0B65-4CE1-A418-BA4C66A67783}" dt="2024-09-16T12:20:56.759" v="402" actId="26606"/>
          <ac:spMkLst>
            <pc:docMk/>
            <pc:sldMk cId="129624517" sldId="272"/>
            <ac:spMk id="2" creationId="{841ADF2D-356A-2E77-8063-48DF0FF38AFD}"/>
          </ac:spMkLst>
        </pc:spChg>
        <pc:spChg chg="del mod">
          <ac:chgData name="Iryna Zhukevych" userId="32b9d8b4c7aa7458" providerId="LiveId" clId="{0403D0A1-0B65-4CE1-A418-BA4C66A67783}" dt="2024-09-16T12:20:01.844" v="383" actId="478"/>
          <ac:spMkLst>
            <pc:docMk/>
            <pc:sldMk cId="129624517" sldId="272"/>
            <ac:spMk id="3" creationId="{E20A83C1-C3AD-7D18-DC2A-CC6419446E08}"/>
          </ac:spMkLst>
        </pc:spChg>
        <pc:spChg chg="add">
          <ac:chgData name="Iryna Zhukevych" userId="32b9d8b4c7aa7458" providerId="LiveId" clId="{0403D0A1-0B65-4CE1-A418-BA4C66A67783}" dt="2024-09-16T12:20:56.759" v="402" actId="26606"/>
          <ac:spMkLst>
            <pc:docMk/>
            <pc:sldMk cId="129624517" sldId="272"/>
            <ac:spMk id="7" creationId="{934F1179-B481-4F9E-BCA3-AFB972070F83}"/>
          </ac:spMkLst>
        </pc:spChg>
        <pc:spChg chg="add">
          <ac:chgData name="Iryna Zhukevych" userId="32b9d8b4c7aa7458" providerId="LiveId" clId="{0403D0A1-0B65-4CE1-A418-BA4C66A67783}" dt="2024-09-16T12:20:56.759" v="402" actId="26606"/>
          <ac:spMkLst>
            <pc:docMk/>
            <pc:sldMk cId="129624517" sldId="272"/>
            <ac:spMk id="9" creationId="{827DC2C4-B485-428A-BF4A-472D2967F47F}"/>
          </ac:spMkLst>
        </pc:spChg>
        <pc:spChg chg="add">
          <ac:chgData name="Iryna Zhukevych" userId="32b9d8b4c7aa7458" providerId="LiveId" clId="{0403D0A1-0B65-4CE1-A418-BA4C66A67783}" dt="2024-09-16T12:20:56.759" v="402" actId="26606"/>
          <ac:spMkLst>
            <pc:docMk/>
            <pc:sldMk cId="129624517" sldId="272"/>
            <ac:spMk id="11" creationId="{EE04B5EB-F158-4507-90DD-BD23620C7CC9}"/>
          </ac:spMkLst>
        </pc:spChg>
      </pc:sldChg>
      <pc:sldChg chg="addSp delSp modSp new mod modTransition setBg">
        <pc:chgData name="Iryna Zhukevych" userId="32b9d8b4c7aa7458" providerId="LiveId" clId="{0403D0A1-0B65-4CE1-A418-BA4C66A67783}" dt="2024-09-16T12:25:05.383" v="507"/>
        <pc:sldMkLst>
          <pc:docMk/>
          <pc:sldMk cId="3528718538" sldId="273"/>
        </pc:sldMkLst>
        <pc:spChg chg="mod">
          <ac:chgData name="Iryna Zhukevych" userId="32b9d8b4c7aa7458" providerId="LiveId" clId="{0403D0A1-0B65-4CE1-A418-BA4C66A67783}" dt="2024-09-16T12:20:41.935" v="401" actId="26606"/>
          <ac:spMkLst>
            <pc:docMk/>
            <pc:sldMk cId="3528718538" sldId="273"/>
            <ac:spMk id="2" creationId="{7BFC3194-D08F-67EE-3E56-93AACE9A6D8D}"/>
          </ac:spMkLst>
        </pc:spChg>
        <pc:spChg chg="del mod">
          <ac:chgData name="Iryna Zhukevych" userId="32b9d8b4c7aa7458" providerId="LiveId" clId="{0403D0A1-0B65-4CE1-A418-BA4C66A67783}" dt="2024-09-16T12:20:16.824" v="400"/>
          <ac:spMkLst>
            <pc:docMk/>
            <pc:sldMk cId="3528718538" sldId="273"/>
            <ac:spMk id="3" creationId="{2E5437B4-1037-BB15-03E6-863D76BB1D32}"/>
          </ac:spMkLst>
        </pc:spChg>
        <pc:spChg chg="add del mod">
          <ac:chgData name="Iryna Zhukevych" userId="32b9d8b4c7aa7458" providerId="LiveId" clId="{0403D0A1-0B65-4CE1-A418-BA4C66A67783}" dt="2024-09-16T12:20:41.935" v="401" actId="26606"/>
          <ac:spMkLst>
            <pc:docMk/>
            <pc:sldMk cId="3528718538" sldId="273"/>
            <ac:spMk id="4" creationId="{384F2C1F-84D5-8D03-923F-F8A5EE00144C}"/>
          </ac:spMkLst>
        </pc:spChg>
        <pc:spChg chg="add">
          <ac:chgData name="Iryna Zhukevych" userId="32b9d8b4c7aa7458" providerId="LiveId" clId="{0403D0A1-0B65-4CE1-A418-BA4C66A67783}" dt="2024-09-16T12:20:41.935" v="401" actId="26606"/>
          <ac:spMkLst>
            <pc:docMk/>
            <pc:sldMk cId="3528718538" sldId="273"/>
            <ac:spMk id="10" creationId="{5C8908E2-EE49-44D2-9428-A28D2312A8D5}"/>
          </ac:spMkLst>
        </pc:spChg>
        <pc:spChg chg="add">
          <ac:chgData name="Iryna Zhukevych" userId="32b9d8b4c7aa7458" providerId="LiveId" clId="{0403D0A1-0B65-4CE1-A418-BA4C66A67783}" dt="2024-09-16T12:20:41.935" v="401" actId="26606"/>
          <ac:spMkLst>
            <pc:docMk/>
            <pc:sldMk cId="3528718538" sldId="273"/>
            <ac:spMk id="16" creationId="{7449A6C7-D15F-4AA5-BFA5-71A404B47016}"/>
          </ac:spMkLst>
        </pc:spChg>
        <pc:spChg chg="add">
          <ac:chgData name="Iryna Zhukevych" userId="32b9d8b4c7aa7458" providerId="LiveId" clId="{0403D0A1-0B65-4CE1-A418-BA4C66A67783}" dt="2024-09-16T12:20:41.935" v="401" actId="26606"/>
          <ac:spMkLst>
            <pc:docMk/>
            <pc:sldMk cId="3528718538" sldId="273"/>
            <ac:spMk id="18" creationId="{ED888B23-07FA-482A-96DF-47E31AF1A603}"/>
          </ac:spMkLst>
        </pc:spChg>
        <pc:grpChg chg="add">
          <ac:chgData name="Iryna Zhukevych" userId="32b9d8b4c7aa7458" providerId="LiveId" clId="{0403D0A1-0B65-4CE1-A418-BA4C66A67783}" dt="2024-09-16T12:20:41.935" v="401" actId="26606"/>
          <ac:grpSpMkLst>
            <pc:docMk/>
            <pc:sldMk cId="3528718538" sldId="273"/>
            <ac:grpSpMk id="12" creationId="{05314994-6337-4875-8CF5-652CAFE8342C}"/>
          </ac:grpSpMkLst>
        </pc:grpChg>
        <pc:graphicFrameChg chg="add">
          <ac:chgData name="Iryna Zhukevych" userId="32b9d8b4c7aa7458" providerId="LiveId" clId="{0403D0A1-0B65-4CE1-A418-BA4C66A67783}" dt="2024-09-16T12:20:41.935" v="401" actId="26606"/>
          <ac:graphicFrameMkLst>
            <pc:docMk/>
            <pc:sldMk cId="3528718538" sldId="273"/>
            <ac:graphicFrameMk id="6" creationId="{AC0F5B3B-D48E-D708-CC69-C226A61D1984}"/>
          </ac:graphicFrameMkLst>
        </pc:graphicFrameChg>
      </pc:sldChg>
      <pc:sldChg chg="addSp delSp modSp new mod modTransition setBg">
        <pc:chgData name="Iryna Zhukevych" userId="32b9d8b4c7aa7458" providerId="LiveId" clId="{0403D0A1-0B65-4CE1-A418-BA4C66A67783}" dt="2024-09-16T12:25:12.615" v="508"/>
        <pc:sldMkLst>
          <pc:docMk/>
          <pc:sldMk cId="1727217844" sldId="274"/>
        </pc:sldMkLst>
        <pc:spChg chg="mod">
          <ac:chgData name="Iryna Zhukevych" userId="32b9d8b4c7aa7458" providerId="LiveId" clId="{0403D0A1-0B65-4CE1-A418-BA4C66A67783}" dt="2024-09-16T12:21:31.223" v="413" actId="26606"/>
          <ac:spMkLst>
            <pc:docMk/>
            <pc:sldMk cId="1727217844" sldId="274"/>
            <ac:spMk id="2" creationId="{71A48B52-B49A-CBA1-D092-3177B1F543AA}"/>
          </ac:spMkLst>
        </pc:spChg>
        <pc:spChg chg="del mod">
          <ac:chgData name="Iryna Zhukevych" userId="32b9d8b4c7aa7458" providerId="LiveId" clId="{0403D0A1-0B65-4CE1-A418-BA4C66A67783}" dt="2024-09-16T12:21:26.031" v="412"/>
          <ac:spMkLst>
            <pc:docMk/>
            <pc:sldMk cId="1727217844" sldId="274"/>
            <ac:spMk id="3" creationId="{C6E9929D-8979-8BF6-75E4-0DEC4B611199}"/>
          </ac:spMkLst>
        </pc:spChg>
        <pc:spChg chg="add del mod">
          <ac:chgData name="Iryna Zhukevych" userId="32b9d8b4c7aa7458" providerId="LiveId" clId="{0403D0A1-0B65-4CE1-A418-BA4C66A67783}" dt="2024-09-16T12:21:31.223" v="413" actId="26606"/>
          <ac:spMkLst>
            <pc:docMk/>
            <pc:sldMk cId="1727217844" sldId="274"/>
            <ac:spMk id="4" creationId="{5617C11C-EE2C-574E-4A7F-8DC3C608BC33}"/>
          </ac:spMkLst>
        </pc:spChg>
        <pc:spChg chg="add">
          <ac:chgData name="Iryna Zhukevych" userId="32b9d8b4c7aa7458" providerId="LiveId" clId="{0403D0A1-0B65-4CE1-A418-BA4C66A67783}" dt="2024-09-16T12:21:31.223" v="413" actId="26606"/>
          <ac:spMkLst>
            <pc:docMk/>
            <pc:sldMk cId="1727217844" sldId="274"/>
            <ac:spMk id="10" creationId="{BACC6370-2D7E-4714-9D71-7542949D7D5D}"/>
          </ac:spMkLst>
        </pc:spChg>
        <pc:spChg chg="add">
          <ac:chgData name="Iryna Zhukevych" userId="32b9d8b4c7aa7458" providerId="LiveId" clId="{0403D0A1-0B65-4CE1-A418-BA4C66A67783}" dt="2024-09-16T12:21:31.223" v="413" actId="26606"/>
          <ac:spMkLst>
            <pc:docMk/>
            <pc:sldMk cId="1727217844" sldId="274"/>
            <ac:spMk id="12" creationId="{F68B3F68-107C-434F-AA38-110D5EA91B85}"/>
          </ac:spMkLst>
        </pc:spChg>
        <pc:spChg chg="add">
          <ac:chgData name="Iryna Zhukevych" userId="32b9d8b4c7aa7458" providerId="LiveId" clId="{0403D0A1-0B65-4CE1-A418-BA4C66A67783}" dt="2024-09-16T12:21:31.223" v="413" actId="26606"/>
          <ac:spMkLst>
            <pc:docMk/>
            <pc:sldMk cId="1727217844" sldId="274"/>
            <ac:spMk id="14" creationId="{AAD0DBB9-1A4B-4391-81D4-CB19F9AB918A}"/>
          </ac:spMkLst>
        </pc:spChg>
        <pc:spChg chg="add">
          <ac:chgData name="Iryna Zhukevych" userId="32b9d8b4c7aa7458" providerId="LiveId" clId="{0403D0A1-0B65-4CE1-A418-BA4C66A67783}" dt="2024-09-16T12:21:31.223" v="413" actId="26606"/>
          <ac:spMkLst>
            <pc:docMk/>
            <pc:sldMk cId="1727217844" sldId="274"/>
            <ac:spMk id="16" creationId="{063BBA22-50EA-4C4D-BE05-F1CE4E63AA56}"/>
          </ac:spMkLst>
        </pc:spChg>
        <pc:graphicFrameChg chg="add">
          <ac:chgData name="Iryna Zhukevych" userId="32b9d8b4c7aa7458" providerId="LiveId" clId="{0403D0A1-0B65-4CE1-A418-BA4C66A67783}" dt="2024-09-16T12:21:31.223" v="413" actId="26606"/>
          <ac:graphicFrameMkLst>
            <pc:docMk/>
            <pc:sldMk cId="1727217844" sldId="274"/>
            <ac:graphicFrameMk id="6" creationId="{78B56BA3-81A0-CC75-4477-DA3AC19A58AC}"/>
          </ac:graphicFrameMkLst>
        </pc:graphicFrameChg>
      </pc:sldChg>
      <pc:sldChg chg="addSp modSp new mod modTransition setBg">
        <pc:chgData name="Iryna Zhukevych" userId="32b9d8b4c7aa7458" providerId="LiveId" clId="{0403D0A1-0B65-4CE1-A418-BA4C66A67783}" dt="2024-09-16T12:25:17.341" v="509"/>
        <pc:sldMkLst>
          <pc:docMk/>
          <pc:sldMk cId="3471418352" sldId="275"/>
        </pc:sldMkLst>
        <pc:spChg chg="mod">
          <ac:chgData name="Iryna Zhukevych" userId="32b9d8b4c7aa7458" providerId="LiveId" clId="{0403D0A1-0B65-4CE1-A418-BA4C66A67783}" dt="2024-09-16T12:22:21.870" v="426" actId="26606"/>
          <ac:spMkLst>
            <pc:docMk/>
            <pc:sldMk cId="3471418352" sldId="275"/>
            <ac:spMk id="2" creationId="{F6F75EF8-5A1C-48D8-A37B-AFA4A223140D}"/>
          </ac:spMkLst>
        </pc:spChg>
        <pc:spChg chg="mod">
          <ac:chgData name="Iryna Zhukevych" userId="32b9d8b4c7aa7458" providerId="LiveId" clId="{0403D0A1-0B65-4CE1-A418-BA4C66A67783}" dt="2024-09-16T12:22:29.822" v="427" actId="2710"/>
          <ac:spMkLst>
            <pc:docMk/>
            <pc:sldMk cId="3471418352" sldId="275"/>
            <ac:spMk id="3" creationId="{65F825A9-69AC-32F5-A057-8C830CEAAA0A}"/>
          </ac:spMkLst>
        </pc:spChg>
        <pc:spChg chg="add">
          <ac:chgData name="Iryna Zhukevych" userId="32b9d8b4c7aa7458" providerId="LiveId" clId="{0403D0A1-0B65-4CE1-A418-BA4C66A67783}" dt="2024-09-16T12:22:21.870" v="426" actId="26606"/>
          <ac:spMkLst>
            <pc:docMk/>
            <pc:sldMk cId="3471418352" sldId="275"/>
            <ac:spMk id="8" creationId="{3AD318CC-E2A8-4E27-9548-A047A78999B1}"/>
          </ac:spMkLst>
        </pc:spChg>
        <pc:spChg chg="add">
          <ac:chgData name="Iryna Zhukevych" userId="32b9d8b4c7aa7458" providerId="LiveId" clId="{0403D0A1-0B65-4CE1-A418-BA4C66A67783}" dt="2024-09-16T12:22:21.870" v="426" actId="26606"/>
          <ac:spMkLst>
            <pc:docMk/>
            <pc:sldMk cId="3471418352" sldId="275"/>
            <ac:spMk id="14" creationId="{2C1BBA94-3F40-40AA-8BB9-E69E25E537C1}"/>
          </ac:spMkLst>
        </pc:spChg>
        <pc:grpChg chg="add">
          <ac:chgData name="Iryna Zhukevych" userId="32b9d8b4c7aa7458" providerId="LiveId" clId="{0403D0A1-0B65-4CE1-A418-BA4C66A67783}" dt="2024-09-16T12:22:21.870" v="426" actId="26606"/>
          <ac:grpSpMkLst>
            <pc:docMk/>
            <pc:sldMk cId="3471418352" sldId="275"/>
            <ac:grpSpMk id="10" creationId="{B14B560F-9DD7-4302-A60B-EBD3EF59B073}"/>
          </ac:grpSpMkLst>
        </pc:grpChg>
      </pc:sldChg>
      <pc:sldChg chg="addSp delSp modSp new mod modTransition setBg">
        <pc:chgData name="Iryna Zhukevych" userId="32b9d8b4c7aa7458" providerId="LiveId" clId="{0403D0A1-0B65-4CE1-A418-BA4C66A67783}" dt="2024-09-16T12:25:21.284" v="510"/>
        <pc:sldMkLst>
          <pc:docMk/>
          <pc:sldMk cId="3283904287" sldId="276"/>
        </pc:sldMkLst>
        <pc:spChg chg="mod">
          <ac:chgData name="Iryna Zhukevych" userId="32b9d8b4c7aa7458" providerId="LiveId" clId="{0403D0A1-0B65-4CE1-A418-BA4C66A67783}" dt="2024-09-16T12:23:01.661" v="437" actId="26606"/>
          <ac:spMkLst>
            <pc:docMk/>
            <pc:sldMk cId="3283904287" sldId="276"/>
            <ac:spMk id="2" creationId="{37AB25C8-223C-0F63-16DD-2556EBC87839}"/>
          </ac:spMkLst>
        </pc:spChg>
        <pc:spChg chg="del">
          <ac:chgData name="Iryna Zhukevych" userId="32b9d8b4c7aa7458" providerId="LiveId" clId="{0403D0A1-0B65-4CE1-A418-BA4C66A67783}" dt="2024-09-16T12:22:55.856" v="436"/>
          <ac:spMkLst>
            <pc:docMk/>
            <pc:sldMk cId="3283904287" sldId="276"/>
            <ac:spMk id="3" creationId="{F5EA19EB-2D75-E9AB-EA16-B14CC140E6A9}"/>
          </ac:spMkLst>
        </pc:spChg>
        <pc:spChg chg="add del mod">
          <ac:chgData name="Iryna Zhukevych" userId="32b9d8b4c7aa7458" providerId="LiveId" clId="{0403D0A1-0B65-4CE1-A418-BA4C66A67783}" dt="2024-09-16T12:23:01.661" v="437" actId="26606"/>
          <ac:spMkLst>
            <pc:docMk/>
            <pc:sldMk cId="3283904287" sldId="276"/>
            <ac:spMk id="4" creationId="{11187002-B1C6-2D56-944A-D6E855CB65DB}"/>
          </ac:spMkLst>
        </pc:spChg>
        <pc:spChg chg="add">
          <ac:chgData name="Iryna Zhukevych" userId="32b9d8b4c7aa7458" providerId="LiveId" clId="{0403D0A1-0B65-4CE1-A418-BA4C66A67783}" dt="2024-09-16T12:23:01.661" v="437" actId="26606"/>
          <ac:spMkLst>
            <pc:docMk/>
            <pc:sldMk cId="3283904287" sldId="276"/>
            <ac:spMk id="10" creationId="{56E9B3E6-E277-4D68-BA48-9CB43FFBD6E2}"/>
          </ac:spMkLst>
        </pc:spChg>
        <pc:spChg chg="add">
          <ac:chgData name="Iryna Zhukevych" userId="32b9d8b4c7aa7458" providerId="LiveId" clId="{0403D0A1-0B65-4CE1-A418-BA4C66A67783}" dt="2024-09-16T12:23:01.661" v="437" actId="26606"/>
          <ac:spMkLst>
            <pc:docMk/>
            <pc:sldMk cId="3283904287" sldId="276"/>
            <ac:spMk id="17" creationId="{D5B0017B-2ECA-49AF-B397-DC140825DF8D}"/>
          </ac:spMkLst>
        </pc:spChg>
        <pc:grpChg chg="add">
          <ac:chgData name="Iryna Zhukevych" userId="32b9d8b4c7aa7458" providerId="LiveId" clId="{0403D0A1-0B65-4CE1-A418-BA4C66A67783}" dt="2024-09-16T12:23:01.661" v="437" actId="26606"/>
          <ac:grpSpMkLst>
            <pc:docMk/>
            <pc:sldMk cId="3283904287" sldId="276"/>
            <ac:grpSpMk id="12" creationId="{AE1C45F0-260A-458C-96ED-C1F6D2151219}"/>
          </ac:grpSpMkLst>
        </pc:grpChg>
        <pc:graphicFrameChg chg="add">
          <ac:chgData name="Iryna Zhukevych" userId="32b9d8b4c7aa7458" providerId="LiveId" clId="{0403D0A1-0B65-4CE1-A418-BA4C66A67783}" dt="2024-09-16T12:23:01.661" v="437" actId="26606"/>
          <ac:graphicFrameMkLst>
            <pc:docMk/>
            <pc:sldMk cId="3283904287" sldId="276"/>
            <ac:graphicFrameMk id="6" creationId="{02C2FF34-A0F2-1BE7-838E-CF7197036B33}"/>
          </ac:graphicFrameMkLst>
        </pc:graphicFrameChg>
        <pc:cxnChg chg="add">
          <ac:chgData name="Iryna Zhukevych" userId="32b9d8b4c7aa7458" providerId="LiveId" clId="{0403D0A1-0B65-4CE1-A418-BA4C66A67783}" dt="2024-09-16T12:23:01.661" v="437" actId="26606"/>
          <ac:cxnSpMkLst>
            <pc:docMk/>
            <pc:sldMk cId="3283904287" sldId="276"/>
            <ac:cxnSpMk id="19" creationId="{6CF1BAF6-AD41-4082-B212-8A1F9A2E8779}"/>
          </ac:cxnSpMkLst>
        </pc:cxnChg>
      </pc:sldChg>
      <pc:sldChg chg="addSp delSp modSp new mod modTransition setBg">
        <pc:chgData name="Iryna Zhukevych" userId="32b9d8b4c7aa7458" providerId="LiveId" clId="{0403D0A1-0B65-4CE1-A418-BA4C66A67783}" dt="2024-09-16T12:25:25.561" v="511"/>
        <pc:sldMkLst>
          <pc:docMk/>
          <pc:sldMk cId="2387220579" sldId="277"/>
        </pc:sldMkLst>
        <pc:spChg chg="mod">
          <ac:chgData name="Iryna Zhukevych" userId="32b9d8b4c7aa7458" providerId="LiveId" clId="{0403D0A1-0B65-4CE1-A418-BA4C66A67783}" dt="2024-09-16T12:23:29.106" v="446" actId="26606"/>
          <ac:spMkLst>
            <pc:docMk/>
            <pc:sldMk cId="2387220579" sldId="277"/>
            <ac:spMk id="2" creationId="{28F407E2-A5E0-F484-70D4-1EDB85616BA2}"/>
          </ac:spMkLst>
        </pc:spChg>
        <pc:spChg chg="del">
          <ac:chgData name="Iryna Zhukevych" userId="32b9d8b4c7aa7458" providerId="LiveId" clId="{0403D0A1-0B65-4CE1-A418-BA4C66A67783}" dt="2024-09-16T12:23:25.984" v="445"/>
          <ac:spMkLst>
            <pc:docMk/>
            <pc:sldMk cId="2387220579" sldId="277"/>
            <ac:spMk id="3" creationId="{0A88DFC7-0D81-CB9B-84FA-9D2A7157B0CE}"/>
          </ac:spMkLst>
        </pc:spChg>
        <pc:spChg chg="add del mod">
          <ac:chgData name="Iryna Zhukevych" userId="32b9d8b4c7aa7458" providerId="LiveId" clId="{0403D0A1-0B65-4CE1-A418-BA4C66A67783}" dt="2024-09-16T12:23:29.106" v="446" actId="26606"/>
          <ac:spMkLst>
            <pc:docMk/>
            <pc:sldMk cId="2387220579" sldId="277"/>
            <ac:spMk id="4" creationId="{A5304C39-67FD-5421-8615-DA4B471D6995}"/>
          </ac:spMkLst>
        </pc:spChg>
        <pc:spChg chg="add">
          <ac:chgData name="Iryna Zhukevych" userId="32b9d8b4c7aa7458" providerId="LiveId" clId="{0403D0A1-0B65-4CE1-A418-BA4C66A67783}" dt="2024-09-16T12:23:29.106" v="446" actId="26606"/>
          <ac:spMkLst>
            <pc:docMk/>
            <pc:sldMk cId="2387220579" sldId="277"/>
            <ac:spMk id="10" creationId="{56E9B3E6-E277-4D68-BA48-9CB43FFBD6E2}"/>
          </ac:spMkLst>
        </pc:spChg>
        <pc:spChg chg="add">
          <ac:chgData name="Iryna Zhukevych" userId="32b9d8b4c7aa7458" providerId="LiveId" clId="{0403D0A1-0B65-4CE1-A418-BA4C66A67783}" dt="2024-09-16T12:23:29.106" v="446" actId="26606"/>
          <ac:spMkLst>
            <pc:docMk/>
            <pc:sldMk cId="2387220579" sldId="277"/>
            <ac:spMk id="17" creationId="{D5B0017B-2ECA-49AF-B397-DC140825DF8D}"/>
          </ac:spMkLst>
        </pc:spChg>
        <pc:grpChg chg="add">
          <ac:chgData name="Iryna Zhukevych" userId="32b9d8b4c7aa7458" providerId="LiveId" clId="{0403D0A1-0B65-4CE1-A418-BA4C66A67783}" dt="2024-09-16T12:23:29.106" v="446" actId="26606"/>
          <ac:grpSpMkLst>
            <pc:docMk/>
            <pc:sldMk cId="2387220579" sldId="277"/>
            <ac:grpSpMk id="12" creationId="{AE1C45F0-260A-458C-96ED-C1F6D2151219}"/>
          </ac:grpSpMkLst>
        </pc:grpChg>
        <pc:graphicFrameChg chg="add">
          <ac:chgData name="Iryna Zhukevych" userId="32b9d8b4c7aa7458" providerId="LiveId" clId="{0403D0A1-0B65-4CE1-A418-BA4C66A67783}" dt="2024-09-16T12:23:29.106" v="446" actId="26606"/>
          <ac:graphicFrameMkLst>
            <pc:docMk/>
            <pc:sldMk cId="2387220579" sldId="277"/>
            <ac:graphicFrameMk id="6" creationId="{F4E5A9D8-7707-5758-ED0A-76EAB5C88BEC}"/>
          </ac:graphicFrameMkLst>
        </pc:graphicFrameChg>
        <pc:cxnChg chg="add">
          <ac:chgData name="Iryna Zhukevych" userId="32b9d8b4c7aa7458" providerId="LiveId" clId="{0403D0A1-0B65-4CE1-A418-BA4C66A67783}" dt="2024-09-16T12:23:29.106" v="446" actId="26606"/>
          <ac:cxnSpMkLst>
            <pc:docMk/>
            <pc:sldMk cId="2387220579" sldId="277"/>
            <ac:cxnSpMk id="19" creationId="{6CF1BAF6-AD41-4082-B212-8A1F9A2E8779}"/>
          </ac:cxnSpMkLst>
        </pc:cxnChg>
      </pc:sldChg>
      <pc:sldChg chg="addSp delSp modSp new mod modTransition setBg">
        <pc:chgData name="Iryna Zhukevych" userId="32b9d8b4c7aa7458" providerId="LiveId" clId="{0403D0A1-0B65-4CE1-A418-BA4C66A67783}" dt="2024-09-16T12:25:31.046" v="512"/>
        <pc:sldMkLst>
          <pc:docMk/>
          <pc:sldMk cId="2870897065" sldId="278"/>
        </pc:sldMkLst>
        <pc:spChg chg="del">
          <ac:chgData name="Iryna Zhukevych" userId="32b9d8b4c7aa7458" providerId="LiveId" clId="{0403D0A1-0B65-4CE1-A418-BA4C66A67783}" dt="2024-09-16T12:24:07.419" v="493" actId="478"/>
          <ac:spMkLst>
            <pc:docMk/>
            <pc:sldMk cId="2870897065" sldId="278"/>
            <ac:spMk id="2" creationId="{C915B6C6-354F-8A55-BF09-B9A0E914F579}"/>
          </ac:spMkLst>
        </pc:spChg>
        <pc:spChg chg="mod">
          <ac:chgData name="Iryna Zhukevych" userId="32b9d8b4c7aa7458" providerId="LiveId" clId="{0403D0A1-0B65-4CE1-A418-BA4C66A67783}" dt="2024-09-16T12:24:28.900" v="499" actId="14100"/>
          <ac:spMkLst>
            <pc:docMk/>
            <pc:sldMk cId="2870897065" sldId="278"/>
            <ac:spMk id="3" creationId="{374AEE40-84D9-C70C-5D50-505474D09F09}"/>
          </ac:spMkLst>
        </pc:spChg>
        <pc:spChg chg="add">
          <ac:chgData name="Iryna Zhukevych" userId="32b9d8b4c7aa7458" providerId="LiveId" clId="{0403D0A1-0B65-4CE1-A418-BA4C66A67783}" dt="2024-09-16T12:24:10.941" v="494" actId="26606"/>
          <ac:spMkLst>
            <pc:docMk/>
            <pc:sldMk cId="2870897065" sldId="278"/>
            <ac:spMk id="9" creationId="{04812C46-200A-4DEB-A05E-3ED6C68C2387}"/>
          </ac:spMkLst>
        </pc:spChg>
        <pc:picChg chg="add">
          <ac:chgData name="Iryna Zhukevych" userId="32b9d8b4c7aa7458" providerId="LiveId" clId="{0403D0A1-0B65-4CE1-A418-BA4C66A67783}" dt="2024-09-16T12:24:10.941" v="494" actId="26606"/>
          <ac:picMkLst>
            <pc:docMk/>
            <pc:sldMk cId="2870897065" sldId="278"/>
            <ac:picMk id="5" creationId="{66EA9433-662C-DA7C-E5DC-4CA90792C2C6}"/>
          </ac:picMkLst>
        </pc:pic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hyperlink" Target="https://archive.org/details/EnglishForPresentationsV2/page/n5/mode/2up?view=theater" TargetMode="Externa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youtube.com/watch?v=edIctUyd4RQ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.org/details/EnglishForPresentationsV2/page/n5/mode/2up?view=theater" TargetMode="External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youtube.com/watch?v=edIctUyd4RQ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A451AE-8AF1-4A84-8448-E897A262395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11B9201-C2F5-487E-8722-C7FB392EB0DB}">
      <dgm:prSet custT="1"/>
      <dgm:spPr/>
      <dgm:t>
        <a:bodyPr/>
        <a:lstStyle/>
        <a:p>
          <a:r>
            <a:rPr lang="en-US" sz="2400" dirty="0"/>
            <a:t>What do you think about the tips from the video (using simple language, using a conversational tone, practicing on somebody who doesn’t know your topic)? Have you ever used any of the tips? </a:t>
          </a:r>
        </a:p>
      </dgm:t>
    </dgm:pt>
    <dgm:pt modelId="{058530B6-60F5-478E-A5D1-AD7360AF6D81}" type="parTrans" cxnId="{3021DAFB-EB47-4450-A38E-FD491DB9C314}">
      <dgm:prSet/>
      <dgm:spPr/>
      <dgm:t>
        <a:bodyPr/>
        <a:lstStyle/>
        <a:p>
          <a:endParaRPr lang="en-US"/>
        </a:p>
      </dgm:t>
    </dgm:pt>
    <dgm:pt modelId="{1783C241-623D-4877-9119-4B0446CF217B}" type="sibTrans" cxnId="{3021DAFB-EB47-4450-A38E-FD491DB9C314}">
      <dgm:prSet/>
      <dgm:spPr/>
      <dgm:t>
        <a:bodyPr/>
        <a:lstStyle/>
        <a:p>
          <a:endParaRPr lang="en-US"/>
        </a:p>
      </dgm:t>
    </dgm:pt>
    <dgm:pt modelId="{371286C3-1AB7-4FB5-824A-2B2DAD154218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en-US" sz="2400" dirty="0"/>
            <a:t>Can you think of more tips to make sure a presentation is clear? </a:t>
          </a:r>
        </a:p>
      </dgm:t>
    </dgm:pt>
    <dgm:pt modelId="{9DC5EAD5-5A8B-47A4-829D-DDA2B88C8A73}" type="parTrans" cxnId="{4237CE39-0498-4F7B-A641-65703576E9E0}">
      <dgm:prSet/>
      <dgm:spPr/>
      <dgm:t>
        <a:bodyPr/>
        <a:lstStyle/>
        <a:p>
          <a:endParaRPr lang="en-US"/>
        </a:p>
      </dgm:t>
    </dgm:pt>
    <dgm:pt modelId="{196FCB24-5789-4FAC-BD6E-6AB4FD241EBA}" type="sibTrans" cxnId="{4237CE39-0498-4F7B-A641-65703576E9E0}">
      <dgm:prSet/>
      <dgm:spPr/>
      <dgm:t>
        <a:bodyPr/>
        <a:lstStyle/>
        <a:p>
          <a:endParaRPr lang="en-US"/>
        </a:p>
      </dgm:t>
    </dgm:pt>
    <dgm:pt modelId="{EA926D86-D02E-4C3D-A70E-E96748341DB1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900" dirty="0"/>
            <a:t> </a:t>
          </a:r>
          <a:r>
            <a:rPr lang="en-US" sz="2000" dirty="0"/>
            <a:t>Imagine you have decided to do some exercises to improve your Which of the exercises would you try? Why? </a:t>
          </a:r>
          <a:endParaRPr lang="uk-UA" sz="2000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dirty="0"/>
            <a:t>- </a:t>
          </a:r>
          <a:r>
            <a:rPr lang="en-US" sz="2000" dirty="0"/>
            <a:t>practice tongue twisters </a:t>
          </a:r>
          <a:endParaRPr lang="uk-UA" sz="2000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/>
            <a:t>- practice in front of the mirror </a:t>
          </a:r>
          <a:r>
            <a:rPr lang="uk-UA" sz="2000" dirty="0"/>
            <a:t> 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dirty="0"/>
            <a:t>- </a:t>
          </a:r>
          <a:r>
            <a:rPr lang="en-US" sz="2000" dirty="0"/>
            <a:t>talk for a minute about a random object </a:t>
          </a:r>
          <a:endParaRPr lang="uk-UA" sz="2000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dirty="0"/>
            <a:t>- </a:t>
          </a:r>
          <a:r>
            <a:rPr lang="en-US" sz="2000" dirty="0"/>
            <a:t>do breathing exercises </a:t>
          </a:r>
        </a:p>
        <a:p>
          <a:pPr marL="0"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dirty="0"/>
        </a:p>
      </dgm:t>
    </dgm:pt>
    <dgm:pt modelId="{56F31A0A-2A4E-45C1-9EBB-080BA101702D}" type="parTrans" cxnId="{1D218382-B133-462F-9F04-166D25BC8493}">
      <dgm:prSet/>
      <dgm:spPr/>
      <dgm:t>
        <a:bodyPr/>
        <a:lstStyle/>
        <a:p>
          <a:endParaRPr lang="en-US"/>
        </a:p>
      </dgm:t>
    </dgm:pt>
    <dgm:pt modelId="{B7259E49-97A2-405B-B339-6B43D7A53B8A}" type="sibTrans" cxnId="{1D218382-B133-462F-9F04-166D25BC8493}">
      <dgm:prSet/>
      <dgm:spPr/>
      <dgm:t>
        <a:bodyPr/>
        <a:lstStyle/>
        <a:p>
          <a:endParaRPr lang="en-US"/>
        </a:p>
      </dgm:t>
    </dgm:pt>
    <dgm:pt modelId="{B7CC3C80-F92A-41DD-8BAB-61CA1714C1F7}" type="pres">
      <dgm:prSet presAssocID="{E3A451AE-8AF1-4A84-8448-E897A262395E}" presName="linear" presStyleCnt="0">
        <dgm:presLayoutVars>
          <dgm:animLvl val="lvl"/>
          <dgm:resizeHandles val="exact"/>
        </dgm:presLayoutVars>
      </dgm:prSet>
      <dgm:spPr/>
    </dgm:pt>
    <dgm:pt modelId="{35DCA9B1-1F81-4169-81FE-EF9452044AD4}" type="pres">
      <dgm:prSet presAssocID="{F11B9201-C2F5-487E-8722-C7FB392EB0DB}" presName="parentText" presStyleLbl="node1" presStyleIdx="0" presStyleCnt="3" custScaleY="138210" custLinFactY="-35178" custLinFactNeighborX="589" custLinFactNeighborY="-100000">
        <dgm:presLayoutVars>
          <dgm:chMax val="0"/>
          <dgm:bulletEnabled val="1"/>
        </dgm:presLayoutVars>
      </dgm:prSet>
      <dgm:spPr/>
    </dgm:pt>
    <dgm:pt modelId="{57E83943-43A2-45C1-BC5C-554BE2D3BDF8}" type="pres">
      <dgm:prSet presAssocID="{1783C241-623D-4877-9119-4B0446CF217B}" presName="spacer" presStyleCnt="0"/>
      <dgm:spPr/>
    </dgm:pt>
    <dgm:pt modelId="{92950038-8B21-40F7-A127-227D9C3F58F8}" type="pres">
      <dgm:prSet presAssocID="{371286C3-1AB7-4FB5-824A-2B2DAD154218}" presName="parentText" presStyleLbl="node1" presStyleIdx="1" presStyleCnt="3" custLinFactY="-3820" custLinFactNeighborY="-100000">
        <dgm:presLayoutVars>
          <dgm:chMax val="0"/>
          <dgm:bulletEnabled val="1"/>
        </dgm:presLayoutVars>
      </dgm:prSet>
      <dgm:spPr/>
    </dgm:pt>
    <dgm:pt modelId="{43C1C59C-9953-440C-8FB2-DF7AECCF5FE7}" type="pres">
      <dgm:prSet presAssocID="{196FCB24-5789-4FAC-BD6E-6AB4FD241EBA}" presName="spacer" presStyleCnt="0"/>
      <dgm:spPr/>
    </dgm:pt>
    <dgm:pt modelId="{B903D31B-D241-4810-BCC8-F6416C77ECD2}" type="pres">
      <dgm:prSet presAssocID="{EA926D86-D02E-4C3D-A70E-E96748341DB1}" presName="parentText" presStyleLbl="node1" presStyleIdx="2" presStyleCnt="3" custScaleY="156700" custLinFactY="34323" custLinFactNeighborX="539" custLinFactNeighborY="100000">
        <dgm:presLayoutVars>
          <dgm:chMax val="0"/>
          <dgm:bulletEnabled val="1"/>
        </dgm:presLayoutVars>
      </dgm:prSet>
      <dgm:spPr/>
    </dgm:pt>
  </dgm:ptLst>
  <dgm:cxnLst>
    <dgm:cxn modelId="{4237CE39-0498-4F7B-A641-65703576E9E0}" srcId="{E3A451AE-8AF1-4A84-8448-E897A262395E}" destId="{371286C3-1AB7-4FB5-824A-2B2DAD154218}" srcOrd="1" destOrd="0" parTransId="{9DC5EAD5-5A8B-47A4-829D-DDA2B88C8A73}" sibTransId="{196FCB24-5789-4FAC-BD6E-6AB4FD241EBA}"/>
    <dgm:cxn modelId="{3B78CE74-FB6D-4677-A445-AA6CA1021BC0}" type="presOf" srcId="{E3A451AE-8AF1-4A84-8448-E897A262395E}" destId="{B7CC3C80-F92A-41DD-8BAB-61CA1714C1F7}" srcOrd="0" destOrd="0" presId="urn:microsoft.com/office/officeart/2005/8/layout/vList2"/>
    <dgm:cxn modelId="{38E92576-3B9F-4E26-8E1D-9B8F736FBFB2}" type="presOf" srcId="{371286C3-1AB7-4FB5-824A-2B2DAD154218}" destId="{92950038-8B21-40F7-A127-227D9C3F58F8}" srcOrd="0" destOrd="0" presId="urn:microsoft.com/office/officeart/2005/8/layout/vList2"/>
    <dgm:cxn modelId="{1D218382-B133-462F-9F04-166D25BC8493}" srcId="{E3A451AE-8AF1-4A84-8448-E897A262395E}" destId="{EA926D86-D02E-4C3D-A70E-E96748341DB1}" srcOrd="2" destOrd="0" parTransId="{56F31A0A-2A4E-45C1-9EBB-080BA101702D}" sibTransId="{B7259E49-97A2-405B-B339-6B43D7A53B8A}"/>
    <dgm:cxn modelId="{AA9F8EBE-3DC6-429E-A665-A3AC2B557321}" type="presOf" srcId="{F11B9201-C2F5-487E-8722-C7FB392EB0DB}" destId="{35DCA9B1-1F81-4169-81FE-EF9452044AD4}" srcOrd="0" destOrd="0" presId="urn:microsoft.com/office/officeart/2005/8/layout/vList2"/>
    <dgm:cxn modelId="{428BCFE8-12AA-4F66-BC4B-CE38086A3BBC}" type="presOf" srcId="{EA926D86-D02E-4C3D-A70E-E96748341DB1}" destId="{B903D31B-D241-4810-BCC8-F6416C77ECD2}" srcOrd="0" destOrd="0" presId="urn:microsoft.com/office/officeart/2005/8/layout/vList2"/>
    <dgm:cxn modelId="{3021DAFB-EB47-4450-A38E-FD491DB9C314}" srcId="{E3A451AE-8AF1-4A84-8448-E897A262395E}" destId="{F11B9201-C2F5-487E-8722-C7FB392EB0DB}" srcOrd="0" destOrd="0" parTransId="{058530B6-60F5-478E-A5D1-AD7360AF6D81}" sibTransId="{1783C241-623D-4877-9119-4B0446CF217B}"/>
    <dgm:cxn modelId="{8A375810-ED50-403B-B010-FE4A6AC19750}" type="presParOf" srcId="{B7CC3C80-F92A-41DD-8BAB-61CA1714C1F7}" destId="{35DCA9B1-1F81-4169-81FE-EF9452044AD4}" srcOrd="0" destOrd="0" presId="urn:microsoft.com/office/officeart/2005/8/layout/vList2"/>
    <dgm:cxn modelId="{1B4050FB-7F3B-4826-A55D-2DA07EBD64D1}" type="presParOf" srcId="{B7CC3C80-F92A-41DD-8BAB-61CA1714C1F7}" destId="{57E83943-43A2-45C1-BC5C-554BE2D3BDF8}" srcOrd="1" destOrd="0" presId="urn:microsoft.com/office/officeart/2005/8/layout/vList2"/>
    <dgm:cxn modelId="{0E6922EF-D35E-45D8-B830-2E543525A716}" type="presParOf" srcId="{B7CC3C80-F92A-41DD-8BAB-61CA1714C1F7}" destId="{92950038-8B21-40F7-A127-227D9C3F58F8}" srcOrd="2" destOrd="0" presId="urn:microsoft.com/office/officeart/2005/8/layout/vList2"/>
    <dgm:cxn modelId="{E73C60B0-2185-4367-B05F-9F92FDB89A17}" type="presParOf" srcId="{B7CC3C80-F92A-41DD-8BAB-61CA1714C1F7}" destId="{43C1C59C-9953-440C-8FB2-DF7AECCF5FE7}" srcOrd="3" destOrd="0" presId="urn:microsoft.com/office/officeart/2005/8/layout/vList2"/>
    <dgm:cxn modelId="{A940D48F-4458-455A-AF52-B59C776112F6}" type="presParOf" srcId="{B7CC3C80-F92A-41DD-8BAB-61CA1714C1F7}" destId="{B903D31B-D241-4810-BCC8-F6416C77EC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9E98A8-1158-4284-B9A4-6511FB0548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9B4B260-D5CE-4F61-9C2B-5529E16906D3}">
      <dgm:prSet/>
      <dgm:spPr/>
      <dgm:t>
        <a:bodyPr/>
        <a:lstStyle/>
        <a:p>
          <a:r>
            <a:rPr lang="en-GB">
              <a:hlinkClick xmlns:r="http://schemas.openxmlformats.org/officeDocument/2006/relationships" r:id="rId1"/>
            </a:rPr>
            <a:t>https://archive.org/details/EnglishForPresentationsV2/page/n5/mode/2up?view=theater</a:t>
          </a:r>
          <a:endParaRPr lang="en-US"/>
        </a:p>
      </dgm:t>
    </dgm:pt>
    <dgm:pt modelId="{13C085FC-AC0F-436E-AAE4-0488949260EA}" type="parTrans" cxnId="{19D2D0F4-2888-4EA2-8E09-02E2B089B102}">
      <dgm:prSet/>
      <dgm:spPr/>
      <dgm:t>
        <a:bodyPr/>
        <a:lstStyle/>
        <a:p>
          <a:endParaRPr lang="en-US"/>
        </a:p>
      </dgm:t>
    </dgm:pt>
    <dgm:pt modelId="{F26FC0D5-39FA-48CF-9E27-A8BB338F4593}" type="sibTrans" cxnId="{19D2D0F4-2888-4EA2-8E09-02E2B089B102}">
      <dgm:prSet/>
      <dgm:spPr/>
      <dgm:t>
        <a:bodyPr/>
        <a:lstStyle/>
        <a:p>
          <a:endParaRPr lang="en-US"/>
        </a:p>
      </dgm:t>
    </dgm:pt>
    <dgm:pt modelId="{4D822861-B165-4AE6-B50C-753359E3EAB2}">
      <dgm:prSet/>
      <dgm:spPr/>
      <dgm:t>
        <a:bodyPr/>
        <a:lstStyle/>
        <a:p>
          <a:r>
            <a:rPr lang="en-US" dirty="0"/>
            <a:t>p. 5-7, ex. 1-5.</a:t>
          </a:r>
        </a:p>
      </dgm:t>
    </dgm:pt>
    <dgm:pt modelId="{00DB0C7F-F354-4949-807B-47A7FE05BB73}" type="parTrans" cxnId="{C412DB10-00F1-4AC1-9B18-68D09DE0C489}">
      <dgm:prSet/>
      <dgm:spPr/>
      <dgm:t>
        <a:bodyPr/>
        <a:lstStyle/>
        <a:p>
          <a:endParaRPr lang="en-US"/>
        </a:p>
      </dgm:t>
    </dgm:pt>
    <dgm:pt modelId="{955CCBFD-3114-4B74-B926-C784738DE4E4}" type="sibTrans" cxnId="{C412DB10-00F1-4AC1-9B18-68D09DE0C489}">
      <dgm:prSet/>
      <dgm:spPr/>
      <dgm:t>
        <a:bodyPr/>
        <a:lstStyle/>
        <a:p>
          <a:endParaRPr lang="en-US"/>
        </a:p>
      </dgm:t>
    </dgm:pt>
    <dgm:pt modelId="{D04380F6-5A73-4FD7-B14E-B032DDD1FD5F}" type="pres">
      <dgm:prSet presAssocID="{C69E98A8-1158-4284-B9A4-6511FB054821}" presName="root" presStyleCnt="0">
        <dgm:presLayoutVars>
          <dgm:dir/>
          <dgm:resizeHandles val="exact"/>
        </dgm:presLayoutVars>
      </dgm:prSet>
      <dgm:spPr/>
    </dgm:pt>
    <dgm:pt modelId="{E31BA9DB-F0A1-4FD8-965C-D84CC93C7CB2}" type="pres">
      <dgm:prSet presAssocID="{09B4B260-D5CE-4F61-9C2B-5529E16906D3}" presName="compNode" presStyleCnt="0"/>
      <dgm:spPr/>
    </dgm:pt>
    <dgm:pt modelId="{0D0124DC-CE39-4652-B5DB-54E652C8045F}" type="pres">
      <dgm:prSet presAssocID="{09B4B260-D5CE-4F61-9C2B-5529E16906D3}" presName="bgRect" presStyleLbl="bgShp" presStyleIdx="0" presStyleCnt="2"/>
      <dgm:spPr/>
    </dgm:pt>
    <dgm:pt modelId="{B055FAD6-AC82-4AF2-8C8A-3325C3E47624}" type="pres">
      <dgm:prSet presAssocID="{09B4B260-D5CE-4F61-9C2B-5529E16906D3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D9B22CF9-2C21-439E-BC9F-34A41EA08F07}" type="pres">
      <dgm:prSet presAssocID="{09B4B260-D5CE-4F61-9C2B-5529E16906D3}" presName="spaceRect" presStyleCnt="0"/>
      <dgm:spPr/>
    </dgm:pt>
    <dgm:pt modelId="{4853C59C-F59C-4F43-ABBA-1162C4E12C97}" type="pres">
      <dgm:prSet presAssocID="{09B4B260-D5CE-4F61-9C2B-5529E16906D3}" presName="parTx" presStyleLbl="revTx" presStyleIdx="0" presStyleCnt="2">
        <dgm:presLayoutVars>
          <dgm:chMax val="0"/>
          <dgm:chPref val="0"/>
        </dgm:presLayoutVars>
      </dgm:prSet>
      <dgm:spPr/>
    </dgm:pt>
    <dgm:pt modelId="{857B808E-DF23-46C9-A36D-0E24846C3BBE}" type="pres">
      <dgm:prSet presAssocID="{F26FC0D5-39FA-48CF-9E27-A8BB338F4593}" presName="sibTrans" presStyleCnt="0"/>
      <dgm:spPr/>
    </dgm:pt>
    <dgm:pt modelId="{36CB32B8-0E46-47D8-8056-69CDCCAC0F8A}" type="pres">
      <dgm:prSet presAssocID="{4D822861-B165-4AE6-B50C-753359E3EAB2}" presName="compNode" presStyleCnt="0"/>
      <dgm:spPr/>
    </dgm:pt>
    <dgm:pt modelId="{B41296B4-B65A-4CBA-9C25-1FC6D9F7920E}" type="pres">
      <dgm:prSet presAssocID="{4D822861-B165-4AE6-B50C-753359E3EAB2}" presName="bgRect" presStyleLbl="bgShp" presStyleIdx="1" presStyleCnt="2"/>
      <dgm:spPr/>
    </dgm:pt>
    <dgm:pt modelId="{7371EA4F-8425-492E-89BC-7495D288D7E2}" type="pres">
      <dgm:prSet presAssocID="{4D822861-B165-4AE6-B50C-753359E3EAB2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Підключення"/>
        </a:ext>
      </dgm:extLst>
    </dgm:pt>
    <dgm:pt modelId="{53AB27EC-0CEE-4C2D-AEC1-B09FFE27C14E}" type="pres">
      <dgm:prSet presAssocID="{4D822861-B165-4AE6-B50C-753359E3EAB2}" presName="spaceRect" presStyleCnt="0"/>
      <dgm:spPr/>
    </dgm:pt>
    <dgm:pt modelId="{EC004223-E77D-4DFC-8B70-D86726E174FB}" type="pres">
      <dgm:prSet presAssocID="{4D822861-B165-4AE6-B50C-753359E3EAB2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906BAF03-E1C0-4775-8A37-1FF70F71562E}" type="presOf" srcId="{09B4B260-D5CE-4F61-9C2B-5529E16906D3}" destId="{4853C59C-F59C-4F43-ABBA-1162C4E12C97}" srcOrd="0" destOrd="0" presId="urn:microsoft.com/office/officeart/2018/2/layout/IconVerticalSolidList"/>
    <dgm:cxn modelId="{C412DB10-00F1-4AC1-9B18-68D09DE0C489}" srcId="{C69E98A8-1158-4284-B9A4-6511FB054821}" destId="{4D822861-B165-4AE6-B50C-753359E3EAB2}" srcOrd="1" destOrd="0" parTransId="{00DB0C7F-F354-4949-807B-47A7FE05BB73}" sibTransId="{955CCBFD-3114-4B74-B926-C784738DE4E4}"/>
    <dgm:cxn modelId="{7E689452-6E73-424D-A9C7-0149A3DD27F7}" type="presOf" srcId="{4D822861-B165-4AE6-B50C-753359E3EAB2}" destId="{EC004223-E77D-4DFC-8B70-D86726E174FB}" srcOrd="0" destOrd="0" presId="urn:microsoft.com/office/officeart/2018/2/layout/IconVerticalSolidList"/>
    <dgm:cxn modelId="{63112791-81BD-4A59-9DCD-4DE23217B2BD}" type="presOf" srcId="{C69E98A8-1158-4284-B9A4-6511FB054821}" destId="{D04380F6-5A73-4FD7-B14E-B032DDD1FD5F}" srcOrd="0" destOrd="0" presId="urn:microsoft.com/office/officeart/2018/2/layout/IconVerticalSolidList"/>
    <dgm:cxn modelId="{19D2D0F4-2888-4EA2-8E09-02E2B089B102}" srcId="{C69E98A8-1158-4284-B9A4-6511FB054821}" destId="{09B4B260-D5CE-4F61-9C2B-5529E16906D3}" srcOrd="0" destOrd="0" parTransId="{13C085FC-AC0F-436E-AAE4-0488949260EA}" sibTransId="{F26FC0D5-39FA-48CF-9E27-A8BB338F4593}"/>
    <dgm:cxn modelId="{0A99DF1C-572C-474A-9D2A-BF8043D2D553}" type="presParOf" srcId="{D04380F6-5A73-4FD7-B14E-B032DDD1FD5F}" destId="{E31BA9DB-F0A1-4FD8-965C-D84CC93C7CB2}" srcOrd="0" destOrd="0" presId="urn:microsoft.com/office/officeart/2018/2/layout/IconVerticalSolidList"/>
    <dgm:cxn modelId="{F219B9D0-08DC-49D2-9E45-BB97231AC0B2}" type="presParOf" srcId="{E31BA9DB-F0A1-4FD8-965C-D84CC93C7CB2}" destId="{0D0124DC-CE39-4652-B5DB-54E652C8045F}" srcOrd="0" destOrd="0" presId="urn:microsoft.com/office/officeart/2018/2/layout/IconVerticalSolidList"/>
    <dgm:cxn modelId="{B8CEDEA5-647E-4087-B086-070A93701A4D}" type="presParOf" srcId="{E31BA9DB-F0A1-4FD8-965C-D84CC93C7CB2}" destId="{B055FAD6-AC82-4AF2-8C8A-3325C3E47624}" srcOrd="1" destOrd="0" presId="urn:microsoft.com/office/officeart/2018/2/layout/IconVerticalSolidList"/>
    <dgm:cxn modelId="{333C114D-A953-47A0-9C24-7BF1ADE5834B}" type="presParOf" srcId="{E31BA9DB-F0A1-4FD8-965C-D84CC93C7CB2}" destId="{D9B22CF9-2C21-439E-BC9F-34A41EA08F07}" srcOrd="2" destOrd="0" presId="urn:microsoft.com/office/officeart/2018/2/layout/IconVerticalSolidList"/>
    <dgm:cxn modelId="{9136E854-4C6E-4142-9C06-09BCF2812E41}" type="presParOf" srcId="{E31BA9DB-F0A1-4FD8-965C-D84CC93C7CB2}" destId="{4853C59C-F59C-4F43-ABBA-1162C4E12C97}" srcOrd="3" destOrd="0" presId="urn:microsoft.com/office/officeart/2018/2/layout/IconVerticalSolidList"/>
    <dgm:cxn modelId="{AA0F724E-9DB5-419E-8D78-BE23B41E6B33}" type="presParOf" srcId="{D04380F6-5A73-4FD7-B14E-B032DDD1FD5F}" destId="{857B808E-DF23-46C9-A36D-0E24846C3BBE}" srcOrd="1" destOrd="0" presId="urn:microsoft.com/office/officeart/2018/2/layout/IconVerticalSolidList"/>
    <dgm:cxn modelId="{68CFB3F4-E23F-4B0C-90E2-05DA8729B8E2}" type="presParOf" srcId="{D04380F6-5A73-4FD7-B14E-B032DDD1FD5F}" destId="{36CB32B8-0E46-47D8-8056-69CDCCAC0F8A}" srcOrd="2" destOrd="0" presId="urn:microsoft.com/office/officeart/2018/2/layout/IconVerticalSolidList"/>
    <dgm:cxn modelId="{81A655C7-D673-439C-9386-2F09AE8CE080}" type="presParOf" srcId="{36CB32B8-0E46-47D8-8056-69CDCCAC0F8A}" destId="{B41296B4-B65A-4CBA-9C25-1FC6D9F7920E}" srcOrd="0" destOrd="0" presId="urn:microsoft.com/office/officeart/2018/2/layout/IconVerticalSolidList"/>
    <dgm:cxn modelId="{9D97DDD6-E549-4462-BCAC-ED0FFDF6F615}" type="presParOf" srcId="{36CB32B8-0E46-47D8-8056-69CDCCAC0F8A}" destId="{7371EA4F-8425-492E-89BC-7495D288D7E2}" srcOrd="1" destOrd="0" presId="urn:microsoft.com/office/officeart/2018/2/layout/IconVerticalSolidList"/>
    <dgm:cxn modelId="{C1B10DD3-16C3-4948-873F-D127415B5F30}" type="presParOf" srcId="{36CB32B8-0E46-47D8-8056-69CDCCAC0F8A}" destId="{53AB27EC-0CEE-4C2D-AEC1-B09FFE27C14E}" srcOrd="2" destOrd="0" presId="urn:microsoft.com/office/officeart/2018/2/layout/IconVerticalSolidList"/>
    <dgm:cxn modelId="{9F5DC5B3-77C4-45D6-8FFE-97112068C2DA}" type="presParOf" srcId="{36CB32B8-0E46-47D8-8056-69CDCCAC0F8A}" destId="{EC004223-E77D-4DFC-8B70-D86726E174F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A8B4C8-C702-4816-A756-08F0D1702873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A8D5297-0252-40A0-94B6-DD3B7251D187}">
      <dgm:prSet/>
      <dgm:spPr/>
      <dgm:t>
        <a:bodyPr/>
        <a:lstStyle/>
        <a:p>
          <a:r>
            <a:rPr lang="en-GB">
              <a:hlinkClick xmlns:r="http://schemas.openxmlformats.org/officeDocument/2006/relationships" r:id="rId1"/>
            </a:rPr>
            <a:t>https://www.youtube.com/watch?v=edIctUyd4RQ</a:t>
          </a:r>
          <a:endParaRPr lang="en-US"/>
        </a:p>
      </dgm:t>
    </dgm:pt>
    <dgm:pt modelId="{6752FC7C-3C04-45FF-8FFB-FCA1161F2CFB}" type="parTrans" cxnId="{3BF516CC-563B-47FB-9192-25E41CF034C9}">
      <dgm:prSet/>
      <dgm:spPr/>
      <dgm:t>
        <a:bodyPr/>
        <a:lstStyle/>
        <a:p>
          <a:endParaRPr lang="en-US"/>
        </a:p>
      </dgm:t>
    </dgm:pt>
    <dgm:pt modelId="{FC716D99-03A0-4C9D-A9C8-D4DBEEA42ABB}" type="sibTrans" cxnId="{3BF516CC-563B-47FB-9192-25E41CF034C9}">
      <dgm:prSet/>
      <dgm:spPr/>
      <dgm:t>
        <a:bodyPr/>
        <a:lstStyle/>
        <a:p>
          <a:endParaRPr lang="en-US"/>
        </a:p>
      </dgm:t>
    </dgm:pt>
    <dgm:pt modelId="{68F66147-D6A5-4240-8E87-3B2292C16714}">
      <dgm:prSet custT="1"/>
      <dgm:spPr/>
      <dgm:t>
        <a:bodyPr/>
        <a:lstStyle/>
        <a:p>
          <a:r>
            <a:rPr lang="en-US" sz="1400" b="0" i="0" dirty="0"/>
            <a:t>What does the speaker suggest is the most important accessory one can wear in life?</a:t>
          </a:r>
          <a:br>
            <a:rPr lang="en-US" sz="1200" b="0" i="0" dirty="0"/>
          </a:br>
          <a:r>
            <a:rPr lang="en-US" sz="1200" b="0" i="0" dirty="0"/>
            <a:t> </a:t>
          </a:r>
          <a:endParaRPr lang="en-US" sz="1200" dirty="0"/>
        </a:p>
      </dgm:t>
    </dgm:pt>
    <dgm:pt modelId="{E954C10B-C51B-4BF8-8126-16F7A1EEE182}" type="parTrans" cxnId="{24ED6C6C-6043-4587-9672-0504C580F409}">
      <dgm:prSet/>
      <dgm:spPr/>
      <dgm:t>
        <a:bodyPr/>
        <a:lstStyle/>
        <a:p>
          <a:endParaRPr lang="en-US"/>
        </a:p>
      </dgm:t>
    </dgm:pt>
    <dgm:pt modelId="{39A2865A-50E3-4FDE-AE3B-29055CF55828}" type="sibTrans" cxnId="{24ED6C6C-6043-4587-9672-0504C580F409}">
      <dgm:prSet/>
      <dgm:spPr/>
      <dgm:t>
        <a:bodyPr/>
        <a:lstStyle/>
        <a:p>
          <a:endParaRPr lang="en-US"/>
        </a:p>
      </dgm:t>
    </dgm:pt>
    <dgm:pt modelId="{2213672A-70C7-4073-88EE-FD1A3D56DA81}">
      <dgm:prSet custT="1"/>
      <dgm:spPr/>
      <dgm:t>
        <a:bodyPr/>
        <a:lstStyle/>
        <a:p>
          <a:r>
            <a:rPr lang="en-US" sz="1400" b="0" i="0" dirty="0"/>
            <a:t>Describe how the speaker views confidence in terms of its development.</a:t>
          </a:r>
          <a:br>
            <a:rPr lang="en-US" sz="1200" b="0" i="0" dirty="0"/>
          </a:br>
          <a:r>
            <a:rPr lang="en-US" sz="1200" b="0" i="0" dirty="0"/>
            <a:t> </a:t>
          </a:r>
          <a:endParaRPr lang="en-US" sz="1200" dirty="0"/>
        </a:p>
      </dgm:t>
    </dgm:pt>
    <dgm:pt modelId="{01C6903E-D063-4492-89F2-03BAE1829922}" type="parTrans" cxnId="{C02BE4CE-F6DB-407D-A8C4-7B39D7B14178}">
      <dgm:prSet/>
      <dgm:spPr/>
      <dgm:t>
        <a:bodyPr/>
        <a:lstStyle/>
        <a:p>
          <a:endParaRPr lang="en-US"/>
        </a:p>
      </dgm:t>
    </dgm:pt>
    <dgm:pt modelId="{46EA6C33-7C26-43C6-921F-E298399E3288}" type="sibTrans" cxnId="{C02BE4CE-F6DB-407D-A8C4-7B39D7B14178}">
      <dgm:prSet/>
      <dgm:spPr/>
      <dgm:t>
        <a:bodyPr/>
        <a:lstStyle/>
        <a:p>
          <a:endParaRPr lang="en-US"/>
        </a:p>
      </dgm:t>
    </dgm:pt>
    <dgm:pt modelId="{60656BF4-33DC-4A7C-B23B-A4B965D60190}">
      <dgm:prSet custT="1"/>
      <dgm:spPr/>
      <dgm:t>
        <a:bodyPr/>
        <a:lstStyle/>
        <a:p>
          <a:r>
            <a:rPr lang="en-US" sz="1400" b="0" i="0" dirty="0"/>
            <a:t>According to the speaker, how should one deal with their flaws?</a:t>
          </a:r>
          <a:br>
            <a:rPr lang="en-US" sz="1200" b="0" i="0" dirty="0"/>
          </a:br>
          <a:r>
            <a:rPr lang="en-US" sz="1200" b="0" i="0" dirty="0"/>
            <a:t> </a:t>
          </a:r>
          <a:endParaRPr lang="en-US" sz="1200" dirty="0"/>
        </a:p>
      </dgm:t>
    </dgm:pt>
    <dgm:pt modelId="{932E0238-CD82-4F89-9455-10B43D448F91}" type="parTrans" cxnId="{9FDE7D47-6F75-40CB-B56B-0238701A38FA}">
      <dgm:prSet/>
      <dgm:spPr/>
      <dgm:t>
        <a:bodyPr/>
        <a:lstStyle/>
        <a:p>
          <a:endParaRPr lang="en-US"/>
        </a:p>
      </dgm:t>
    </dgm:pt>
    <dgm:pt modelId="{0308FCF9-BC66-4427-AB02-5DD357E4978A}" type="sibTrans" cxnId="{9FDE7D47-6F75-40CB-B56B-0238701A38FA}">
      <dgm:prSet/>
      <dgm:spPr/>
      <dgm:t>
        <a:bodyPr/>
        <a:lstStyle/>
        <a:p>
          <a:endParaRPr lang="en-US"/>
        </a:p>
      </dgm:t>
    </dgm:pt>
    <dgm:pt modelId="{02C775F8-3D25-4829-8C94-3BCD1303725F}">
      <dgm:prSet custT="1"/>
      <dgm:spPr/>
      <dgm:t>
        <a:bodyPr/>
        <a:lstStyle/>
        <a:p>
          <a:r>
            <a:rPr lang="en-US" sz="1400" b="0" i="0" dirty="0"/>
            <a:t>What is the speaker's perspective on diversity in society?</a:t>
          </a:r>
          <a:br>
            <a:rPr lang="en-US" sz="1200" b="0" i="0" dirty="0"/>
          </a:br>
          <a:r>
            <a:rPr lang="en-US" sz="1200" b="0" i="0" dirty="0"/>
            <a:t> </a:t>
          </a:r>
          <a:endParaRPr lang="en-US" sz="1200" dirty="0"/>
        </a:p>
      </dgm:t>
    </dgm:pt>
    <dgm:pt modelId="{1F6B0A2A-4416-4066-AB1B-39F54E279937}" type="parTrans" cxnId="{708CA948-6EF4-41A0-8CB3-30F1C8F1D52F}">
      <dgm:prSet/>
      <dgm:spPr/>
      <dgm:t>
        <a:bodyPr/>
        <a:lstStyle/>
        <a:p>
          <a:endParaRPr lang="en-US"/>
        </a:p>
      </dgm:t>
    </dgm:pt>
    <dgm:pt modelId="{AC327373-8C6E-4B0B-AFEF-F762A382407F}" type="sibTrans" cxnId="{708CA948-6EF4-41A0-8CB3-30F1C8F1D52F}">
      <dgm:prSet/>
      <dgm:spPr/>
      <dgm:t>
        <a:bodyPr/>
        <a:lstStyle/>
        <a:p>
          <a:endParaRPr lang="en-US"/>
        </a:p>
      </dgm:t>
    </dgm:pt>
    <dgm:pt modelId="{3957B0B8-E52E-4773-A7B7-DB0E9BE9F425}">
      <dgm:prSet custT="1"/>
      <dgm:spPr/>
      <dgm:t>
        <a:bodyPr/>
        <a:lstStyle/>
        <a:p>
          <a:r>
            <a:rPr lang="en-US" sz="1400" b="0" i="0" dirty="0"/>
            <a:t>Reflect on a moment in your life when you asked yourself, "How did I get here?" What factors contributed to your current situation?</a:t>
          </a:r>
          <a:br>
            <a:rPr lang="en-US" sz="1200" b="0" i="0" dirty="0"/>
          </a:br>
          <a:r>
            <a:rPr lang="en-US" sz="1200" b="0" i="0" dirty="0"/>
            <a:t> </a:t>
          </a:r>
          <a:endParaRPr lang="en-US" sz="1200" dirty="0"/>
        </a:p>
      </dgm:t>
    </dgm:pt>
    <dgm:pt modelId="{800B0B14-1D5B-4AD5-9839-5F5E2D2A586F}" type="parTrans" cxnId="{6BD2E7F6-24E9-44DC-9682-8ABF17601B02}">
      <dgm:prSet/>
      <dgm:spPr/>
      <dgm:t>
        <a:bodyPr/>
        <a:lstStyle/>
        <a:p>
          <a:endParaRPr lang="en-US"/>
        </a:p>
      </dgm:t>
    </dgm:pt>
    <dgm:pt modelId="{B030035E-E14D-49FA-A1B2-2689D08B8EC6}" type="sibTrans" cxnId="{6BD2E7F6-24E9-44DC-9682-8ABF17601B02}">
      <dgm:prSet/>
      <dgm:spPr/>
      <dgm:t>
        <a:bodyPr/>
        <a:lstStyle/>
        <a:p>
          <a:endParaRPr lang="en-US"/>
        </a:p>
      </dgm:t>
    </dgm:pt>
    <dgm:pt modelId="{FDF45A95-60B4-4715-B03A-844C277BF2DB}">
      <dgm:prSet custT="1"/>
      <dgm:spPr/>
      <dgm:t>
        <a:bodyPr/>
        <a:lstStyle/>
        <a:p>
          <a:r>
            <a:rPr lang="en-US" sz="1400" b="0" i="0" dirty="0"/>
            <a:t>In what ways does the speaker suggest we can empower each other in daily life?</a:t>
          </a:r>
          <a:br>
            <a:rPr lang="en-US" sz="1200" b="0" i="0" dirty="0"/>
          </a:br>
          <a:r>
            <a:rPr lang="en-US" sz="1200" b="0" i="0" dirty="0"/>
            <a:t> </a:t>
          </a:r>
          <a:endParaRPr lang="en-US" sz="1200" dirty="0"/>
        </a:p>
      </dgm:t>
    </dgm:pt>
    <dgm:pt modelId="{C88568EB-1D8A-43AE-90EC-B17346112EDB}" type="parTrans" cxnId="{2025D9C2-94B1-487B-B3F8-CF4C9B461666}">
      <dgm:prSet/>
      <dgm:spPr/>
      <dgm:t>
        <a:bodyPr/>
        <a:lstStyle/>
        <a:p>
          <a:endParaRPr lang="en-US"/>
        </a:p>
      </dgm:t>
    </dgm:pt>
    <dgm:pt modelId="{17EA0ED5-9D11-40D9-A5CF-6317C8D6D72F}" type="sibTrans" cxnId="{2025D9C2-94B1-487B-B3F8-CF4C9B461666}">
      <dgm:prSet/>
      <dgm:spPr/>
      <dgm:t>
        <a:bodyPr/>
        <a:lstStyle/>
        <a:p>
          <a:endParaRPr lang="en-US"/>
        </a:p>
      </dgm:t>
    </dgm:pt>
    <dgm:pt modelId="{055354B4-19FF-4AEC-80D2-AEE783403177}">
      <dgm:prSet custT="1"/>
      <dgm:spPr/>
      <dgm:t>
        <a:bodyPr/>
        <a:lstStyle/>
        <a:p>
          <a:r>
            <a:rPr lang="en-US" sz="1400" b="0" i="0" dirty="0"/>
            <a:t>Why does the speaker believe taking risks is essential for personal growth?</a:t>
          </a:r>
          <a:br>
            <a:rPr lang="en-US" sz="1200" b="0" i="0" dirty="0"/>
          </a:br>
          <a:r>
            <a:rPr lang="en-US" sz="1200" b="0" i="0" dirty="0"/>
            <a:t> </a:t>
          </a:r>
          <a:endParaRPr lang="en-US" sz="1200" dirty="0"/>
        </a:p>
      </dgm:t>
    </dgm:pt>
    <dgm:pt modelId="{2A6C7449-13B4-4A2D-9C53-35B703803BA8}" type="parTrans" cxnId="{DEC72594-25E1-4749-9313-E6FEDF09F00B}">
      <dgm:prSet/>
      <dgm:spPr/>
      <dgm:t>
        <a:bodyPr/>
        <a:lstStyle/>
        <a:p>
          <a:endParaRPr lang="en-US"/>
        </a:p>
      </dgm:t>
    </dgm:pt>
    <dgm:pt modelId="{ECBD97D3-A3A5-46AF-8E43-B0E71D04F59F}" type="sibTrans" cxnId="{DEC72594-25E1-4749-9313-E6FEDF09F00B}">
      <dgm:prSet/>
      <dgm:spPr/>
      <dgm:t>
        <a:bodyPr/>
        <a:lstStyle/>
        <a:p>
          <a:endParaRPr lang="en-US"/>
        </a:p>
      </dgm:t>
    </dgm:pt>
    <dgm:pt modelId="{DAD6BE37-FE18-40EB-8BED-9348220008A4}">
      <dgm:prSet custT="1"/>
      <dgm:spPr/>
      <dgm:t>
        <a:bodyPr/>
        <a:lstStyle/>
        <a:p>
          <a:r>
            <a:rPr lang="en-US" sz="1400" b="0" i="0" dirty="0"/>
            <a:t>What does the speaker identify as their biggest achievement? Why is this significant to them?</a:t>
          </a:r>
          <a:br>
            <a:rPr lang="en-US" sz="1400" b="0" i="0" dirty="0"/>
          </a:br>
          <a:r>
            <a:rPr lang="en-US" sz="1200" b="0" i="0" dirty="0"/>
            <a:t> </a:t>
          </a:r>
          <a:endParaRPr lang="en-US" sz="1200" dirty="0"/>
        </a:p>
      </dgm:t>
    </dgm:pt>
    <dgm:pt modelId="{B88CD165-6325-40B5-B8B8-91D3F7A47E4D}" type="parTrans" cxnId="{9FD71214-0665-4512-A67E-1993D04FC8C9}">
      <dgm:prSet/>
      <dgm:spPr/>
      <dgm:t>
        <a:bodyPr/>
        <a:lstStyle/>
        <a:p>
          <a:endParaRPr lang="en-US"/>
        </a:p>
      </dgm:t>
    </dgm:pt>
    <dgm:pt modelId="{B7C7FEF8-222D-48ED-958D-CE6637FD775C}" type="sibTrans" cxnId="{9FD71214-0665-4512-A67E-1993D04FC8C9}">
      <dgm:prSet/>
      <dgm:spPr/>
      <dgm:t>
        <a:bodyPr/>
        <a:lstStyle/>
        <a:p>
          <a:endParaRPr lang="en-US"/>
        </a:p>
      </dgm:t>
    </dgm:pt>
    <dgm:pt modelId="{48C1307F-47FF-42DD-95D1-70FEB5522E2F}">
      <dgm:prSet custT="1"/>
      <dgm:spPr/>
      <dgm:t>
        <a:bodyPr/>
        <a:lstStyle/>
        <a:p>
          <a:r>
            <a:rPr lang="en-US" sz="1400" b="0" i="0" dirty="0"/>
            <a:t>How does the speaker define purpose in life? What role does ambition play in achieving it?</a:t>
          </a:r>
          <a:br>
            <a:rPr lang="en-US" sz="1200" b="0" i="0" dirty="0"/>
          </a:br>
          <a:r>
            <a:rPr lang="en-US" sz="1200" b="0" i="0" dirty="0"/>
            <a:t> </a:t>
          </a:r>
          <a:endParaRPr lang="en-US" sz="1200" dirty="0"/>
        </a:p>
      </dgm:t>
    </dgm:pt>
    <dgm:pt modelId="{CEFD99C3-2FA6-4E5C-987D-1B5422B3381D}" type="parTrans" cxnId="{427EAC53-9353-47A3-9C7C-6BE530D417C7}">
      <dgm:prSet/>
      <dgm:spPr/>
      <dgm:t>
        <a:bodyPr/>
        <a:lstStyle/>
        <a:p>
          <a:endParaRPr lang="en-US"/>
        </a:p>
      </dgm:t>
    </dgm:pt>
    <dgm:pt modelId="{2F097BA1-DF89-436C-B7E7-DB44E2ACB386}" type="sibTrans" cxnId="{427EAC53-9353-47A3-9C7C-6BE530D417C7}">
      <dgm:prSet/>
      <dgm:spPr/>
      <dgm:t>
        <a:bodyPr/>
        <a:lstStyle/>
        <a:p>
          <a:endParaRPr lang="en-US"/>
        </a:p>
      </dgm:t>
    </dgm:pt>
    <dgm:pt modelId="{6E6600E7-8F68-490C-A21B-DE2DCEDEA019}">
      <dgm:prSet custT="1"/>
      <dgm:spPr/>
      <dgm:t>
        <a:bodyPr/>
        <a:lstStyle/>
        <a:p>
          <a:r>
            <a:rPr lang="en-US" sz="1400" b="0" i="0" dirty="0"/>
            <a:t>What does the speaker mean when they say, “Excellence is the pursuit of my life"? How does this relate to discipline?</a:t>
          </a:r>
          <a:endParaRPr lang="en-US" sz="1400" dirty="0"/>
        </a:p>
      </dgm:t>
    </dgm:pt>
    <dgm:pt modelId="{ABC8FB5F-8119-4476-9CDA-B01FC3AEDF30}" type="parTrans" cxnId="{836D27AA-38AA-4C5B-B503-FF8FF2A329B7}">
      <dgm:prSet/>
      <dgm:spPr/>
      <dgm:t>
        <a:bodyPr/>
        <a:lstStyle/>
        <a:p>
          <a:endParaRPr lang="en-US"/>
        </a:p>
      </dgm:t>
    </dgm:pt>
    <dgm:pt modelId="{181252F9-65A2-4F31-BD11-4A637989BD8B}" type="sibTrans" cxnId="{836D27AA-38AA-4C5B-B503-FF8FF2A329B7}">
      <dgm:prSet/>
      <dgm:spPr/>
      <dgm:t>
        <a:bodyPr/>
        <a:lstStyle/>
        <a:p>
          <a:endParaRPr lang="en-US"/>
        </a:p>
      </dgm:t>
    </dgm:pt>
    <dgm:pt modelId="{EBC458BC-8410-439F-AD02-096F7C957035}" type="pres">
      <dgm:prSet presAssocID="{01A8B4C8-C702-4816-A756-08F0D1702873}" presName="Name0" presStyleCnt="0">
        <dgm:presLayoutVars>
          <dgm:dir/>
          <dgm:resizeHandles val="exact"/>
        </dgm:presLayoutVars>
      </dgm:prSet>
      <dgm:spPr/>
    </dgm:pt>
    <dgm:pt modelId="{13214690-F700-40F4-BFA3-FDF08B96D58D}" type="pres">
      <dgm:prSet presAssocID="{3A8D5297-0252-40A0-94B6-DD3B7251D187}" presName="node" presStyleLbl="node1" presStyleIdx="0" presStyleCnt="11">
        <dgm:presLayoutVars>
          <dgm:bulletEnabled val="1"/>
        </dgm:presLayoutVars>
      </dgm:prSet>
      <dgm:spPr/>
    </dgm:pt>
    <dgm:pt modelId="{B8326929-6723-4385-87CF-B434F9BE60A4}" type="pres">
      <dgm:prSet presAssocID="{FC716D99-03A0-4C9D-A9C8-D4DBEEA42ABB}" presName="sibTrans" presStyleLbl="sibTrans1D1" presStyleIdx="0" presStyleCnt="10"/>
      <dgm:spPr/>
    </dgm:pt>
    <dgm:pt modelId="{17F74420-5A7B-46D0-9902-18EE6806CCE9}" type="pres">
      <dgm:prSet presAssocID="{FC716D99-03A0-4C9D-A9C8-D4DBEEA42ABB}" presName="connectorText" presStyleLbl="sibTrans1D1" presStyleIdx="0" presStyleCnt="10"/>
      <dgm:spPr/>
    </dgm:pt>
    <dgm:pt modelId="{25651E9A-0AE4-447B-8B5E-512972BBBD05}" type="pres">
      <dgm:prSet presAssocID="{68F66147-D6A5-4240-8E87-3B2292C16714}" presName="node" presStyleLbl="node1" presStyleIdx="1" presStyleCnt="11">
        <dgm:presLayoutVars>
          <dgm:bulletEnabled val="1"/>
        </dgm:presLayoutVars>
      </dgm:prSet>
      <dgm:spPr/>
    </dgm:pt>
    <dgm:pt modelId="{F64D8171-9CF5-4AE2-8173-0E069A43C8F8}" type="pres">
      <dgm:prSet presAssocID="{39A2865A-50E3-4FDE-AE3B-29055CF55828}" presName="sibTrans" presStyleLbl="sibTrans1D1" presStyleIdx="1" presStyleCnt="10"/>
      <dgm:spPr/>
    </dgm:pt>
    <dgm:pt modelId="{A0A40A54-A2DB-4441-8BA1-D5B22FA8FFE3}" type="pres">
      <dgm:prSet presAssocID="{39A2865A-50E3-4FDE-AE3B-29055CF55828}" presName="connectorText" presStyleLbl="sibTrans1D1" presStyleIdx="1" presStyleCnt="10"/>
      <dgm:spPr/>
    </dgm:pt>
    <dgm:pt modelId="{06EEF5F3-FD9B-45EA-900E-84509ABE7BE4}" type="pres">
      <dgm:prSet presAssocID="{2213672A-70C7-4073-88EE-FD1A3D56DA81}" presName="node" presStyleLbl="node1" presStyleIdx="2" presStyleCnt="11">
        <dgm:presLayoutVars>
          <dgm:bulletEnabled val="1"/>
        </dgm:presLayoutVars>
      </dgm:prSet>
      <dgm:spPr/>
    </dgm:pt>
    <dgm:pt modelId="{B7A43974-6506-4837-A46C-33D09F2C360A}" type="pres">
      <dgm:prSet presAssocID="{46EA6C33-7C26-43C6-921F-E298399E3288}" presName="sibTrans" presStyleLbl="sibTrans1D1" presStyleIdx="2" presStyleCnt="10"/>
      <dgm:spPr/>
    </dgm:pt>
    <dgm:pt modelId="{4F44DFB1-3220-4841-AF80-B8F6170DE869}" type="pres">
      <dgm:prSet presAssocID="{46EA6C33-7C26-43C6-921F-E298399E3288}" presName="connectorText" presStyleLbl="sibTrans1D1" presStyleIdx="2" presStyleCnt="10"/>
      <dgm:spPr/>
    </dgm:pt>
    <dgm:pt modelId="{BD4CA421-76DC-4CCC-93DD-37534B56A31F}" type="pres">
      <dgm:prSet presAssocID="{60656BF4-33DC-4A7C-B23B-A4B965D60190}" presName="node" presStyleLbl="node1" presStyleIdx="3" presStyleCnt="11">
        <dgm:presLayoutVars>
          <dgm:bulletEnabled val="1"/>
        </dgm:presLayoutVars>
      </dgm:prSet>
      <dgm:spPr/>
    </dgm:pt>
    <dgm:pt modelId="{F7C9C564-DC9B-4027-AFC6-5757AA4D6531}" type="pres">
      <dgm:prSet presAssocID="{0308FCF9-BC66-4427-AB02-5DD357E4978A}" presName="sibTrans" presStyleLbl="sibTrans1D1" presStyleIdx="3" presStyleCnt="10"/>
      <dgm:spPr/>
    </dgm:pt>
    <dgm:pt modelId="{D93F8D05-1916-4ED1-97F2-7E1F6AD6CC99}" type="pres">
      <dgm:prSet presAssocID="{0308FCF9-BC66-4427-AB02-5DD357E4978A}" presName="connectorText" presStyleLbl="sibTrans1D1" presStyleIdx="3" presStyleCnt="10"/>
      <dgm:spPr/>
    </dgm:pt>
    <dgm:pt modelId="{6AC9B6B6-2C40-4095-BA2C-8FE94CFEDF08}" type="pres">
      <dgm:prSet presAssocID="{02C775F8-3D25-4829-8C94-3BCD1303725F}" presName="node" presStyleLbl="node1" presStyleIdx="4" presStyleCnt="11">
        <dgm:presLayoutVars>
          <dgm:bulletEnabled val="1"/>
        </dgm:presLayoutVars>
      </dgm:prSet>
      <dgm:spPr/>
    </dgm:pt>
    <dgm:pt modelId="{2EC0E178-75C5-4F81-B5DC-68F88F7759B7}" type="pres">
      <dgm:prSet presAssocID="{AC327373-8C6E-4B0B-AFEF-F762A382407F}" presName="sibTrans" presStyleLbl="sibTrans1D1" presStyleIdx="4" presStyleCnt="10"/>
      <dgm:spPr/>
    </dgm:pt>
    <dgm:pt modelId="{7222D82D-734C-4A9C-A34B-C3955DB6D954}" type="pres">
      <dgm:prSet presAssocID="{AC327373-8C6E-4B0B-AFEF-F762A382407F}" presName="connectorText" presStyleLbl="sibTrans1D1" presStyleIdx="4" presStyleCnt="10"/>
      <dgm:spPr/>
    </dgm:pt>
    <dgm:pt modelId="{FBE37D95-51C1-4789-B843-E6A4E16EDC81}" type="pres">
      <dgm:prSet presAssocID="{3957B0B8-E52E-4773-A7B7-DB0E9BE9F425}" presName="node" presStyleLbl="node1" presStyleIdx="5" presStyleCnt="11" custScaleX="107321" custScaleY="122826">
        <dgm:presLayoutVars>
          <dgm:bulletEnabled val="1"/>
        </dgm:presLayoutVars>
      </dgm:prSet>
      <dgm:spPr/>
    </dgm:pt>
    <dgm:pt modelId="{C35000F9-C5D4-4DF5-B228-C49BEC09BE58}" type="pres">
      <dgm:prSet presAssocID="{B030035E-E14D-49FA-A1B2-2689D08B8EC6}" presName="sibTrans" presStyleLbl="sibTrans1D1" presStyleIdx="5" presStyleCnt="10"/>
      <dgm:spPr/>
    </dgm:pt>
    <dgm:pt modelId="{1AC7A4C8-5405-473D-9186-EC1AD97B75CD}" type="pres">
      <dgm:prSet presAssocID="{B030035E-E14D-49FA-A1B2-2689D08B8EC6}" presName="connectorText" presStyleLbl="sibTrans1D1" presStyleIdx="5" presStyleCnt="10"/>
      <dgm:spPr/>
    </dgm:pt>
    <dgm:pt modelId="{616307B2-7F51-4F0A-97CB-1A00389EF546}" type="pres">
      <dgm:prSet presAssocID="{FDF45A95-60B4-4715-B03A-844C277BF2DB}" presName="node" presStyleLbl="node1" presStyleIdx="6" presStyleCnt="11" custScaleY="105203">
        <dgm:presLayoutVars>
          <dgm:bulletEnabled val="1"/>
        </dgm:presLayoutVars>
      </dgm:prSet>
      <dgm:spPr/>
    </dgm:pt>
    <dgm:pt modelId="{3C48A1A9-F202-4DDF-AEF7-3FA21C872F2C}" type="pres">
      <dgm:prSet presAssocID="{17EA0ED5-9D11-40D9-A5CF-6317C8D6D72F}" presName="sibTrans" presStyleLbl="sibTrans1D1" presStyleIdx="6" presStyleCnt="10"/>
      <dgm:spPr/>
    </dgm:pt>
    <dgm:pt modelId="{3FD7F486-45CA-4E17-8B32-4EFD3C140A08}" type="pres">
      <dgm:prSet presAssocID="{17EA0ED5-9D11-40D9-A5CF-6317C8D6D72F}" presName="connectorText" presStyleLbl="sibTrans1D1" presStyleIdx="6" presStyleCnt="10"/>
      <dgm:spPr/>
    </dgm:pt>
    <dgm:pt modelId="{5A178D89-87C5-4DCF-B151-4B614058B160}" type="pres">
      <dgm:prSet presAssocID="{055354B4-19FF-4AEC-80D2-AEE783403177}" presName="node" presStyleLbl="node1" presStyleIdx="7" presStyleCnt="11" custScaleX="110602">
        <dgm:presLayoutVars>
          <dgm:bulletEnabled val="1"/>
        </dgm:presLayoutVars>
      </dgm:prSet>
      <dgm:spPr/>
    </dgm:pt>
    <dgm:pt modelId="{9A03F982-2A0D-43B4-81A3-EFFAF5483702}" type="pres">
      <dgm:prSet presAssocID="{ECBD97D3-A3A5-46AF-8E43-B0E71D04F59F}" presName="sibTrans" presStyleLbl="sibTrans1D1" presStyleIdx="7" presStyleCnt="10"/>
      <dgm:spPr/>
    </dgm:pt>
    <dgm:pt modelId="{FDE7F5CF-E113-4AEF-9B4F-4485C7EA0B0D}" type="pres">
      <dgm:prSet presAssocID="{ECBD97D3-A3A5-46AF-8E43-B0E71D04F59F}" presName="connectorText" presStyleLbl="sibTrans1D1" presStyleIdx="7" presStyleCnt="10"/>
      <dgm:spPr/>
    </dgm:pt>
    <dgm:pt modelId="{016C2EA0-4817-468B-ADC0-F4ECE5A95CE9}" type="pres">
      <dgm:prSet presAssocID="{DAD6BE37-FE18-40EB-8BED-9348220008A4}" presName="node" presStyleLbl="node1" presStyleIdx="8" presStyleCnt="11" custScaleX="113014">
        <dgm:presLayoutVars>
          <dgm:bulletEnabled val="1"/>
        </dgm:presLayoutVars>
      </dgm:prSet>
      <dgm:spPr/>
    </dgm:pt>
    <dgm:pt modelId="{E9EA8F1B-9877-41C4-A3D6-19138166AA5A}" type="pres">
      <dgm:prSet presAssocID="{B7C7FEF8-222D-48ED-958D-CE6637FD775C}" presName="sibTrans" presStyleLbl="sibTrans1D1" presStyleIdx="8" presStyleCnt="10"/>
      <dgm:spPr/>
    </dgm:pt>
    <dgm:pt modelId="{FC6A60F9-D8E2-46EF-9B90-D6552503848D}" type="pres">
      <dgm:prSet presAssocID="{B7C7FEF8-222D-48ED-958D-CE6637FD775C}" presName="connectorText" presStyleLbl="sibTrans1D1" presStyleIdx="8" presStyleCnt="10"/>
      <dgm:spPr/>
    </dgm:pt>
    <dgm:pt modelId="{F731A393-3692-46A5-887C-BB8E5B2962A9}" type="pres">
      <dgm:prSet presAssocID="{48C1307F-47FF-42DD-95D1-70FEB5522E2F}" presName="node" presStyleLbl="node1" presStyleIdx="9" presStyleCnt="11" custScaleX="109588">
        <dgm:presLayoutVars>
          <dgm:bulletEnabled val="1"/>
        </dgm:presLayoutVars>
      </dgm:prSet>
      <dgm:spPr/>
    </dgm:pt>
    <dgm:pt modelId="{50940D72-4812-43F7-B9E3-DBA01B4515D2}" type="pres">
      <dgm:prSet presAssocID="{2F097BA1-DF89-436C-B7E7-DB44E2ACB386}" presName="sibTrans" presStyleLbl="sibTrans1D1" presStyleIdx="9" presStyleCnt="10"/>
      <dgm:spPr/>
    </dgm:pt>
    <dgm:pt modelId="{93A82BF6-39EC-4CB6-9D15-6FD33C1F4024}" type="pres">
      <dgm:prSet presAssocID="{2F097BA1-DF89-436C-B7E7-DB44E2ACB386}" presName="connectorText" presStyleLbl="sibTrans1D1" presStyleIdx="9" presStyleCnt="10"/>
      <dgm:spPr/>
    </dgm:pt>
    <dgm:pt modelId="{65D6D621-F5D0-4A75-8B7D-7D6F07F63666}" type="pres">
      <dgm:prSet presAssocID="{6E6600E7-8F68-490C-A21B-DE2DCEDEA019}" presName="node" presStyleLbl="node1" presStyleIdx="10" presStyleCnt="11" custScaleX="128426">
        <dgm:presLayoutVars>
          <dgm:bulletEnabled val="1"/>
        </dgm:presLayoutVars>
      </dgm:prSet>
      <dgm:spPr/>
    </dgm:pt>
  </dgm:ptLst>
  <dgm:cxnLst>
    <dgm:cxn modelId="{43781905-50B5-4072-A1C8-F8D56D4EC034}" type="presOf" srcId="{17EA0ED5-9D11-40D9-A5CF-6317C8D6D72F}" destId="{3FD7F486-45CA-4E17-8B32-4EFD3C140A08}" srcOrd="1" destOrd="0" presId="urn:microsoft.com/office/officeart/2016/7/layout/RepeatingBendingProcessNew"/>
    <dgm:cxn modelId="{A957900F-60DC-468F-8417-0EEA4C325689}" type="presOf" srcId="{ECBD97D3-A3A5-46AF-8E43-B0E71D04F59F}" destId="{FDE7F5CF-E113-4AEF-9B4F-4485C7EA0B0D}" srcOrd="1" destOrd="0" presId="urn:microsoft.com/office/officeart/2016/7/layout/RepeatingBendingProcessNew"/>
    <dgm:cxn modelId="{9FD71214-0665-4512-A67E-1993D04FC8C9}" srcId="{01A8B4C8-C702-4816-A756-08F0D1702873}" destId="{DAD6BE37-FE18-40EB-8BED-9348220008A4}" srcOrd="8" destOrd="0" parTransId="{B88CD165-6325-40B5-B8B8-91D3F7A47E4D}" sibTransId="{B7C7FEF8-222D-48ED-958D-CE6637FD775C}"/>
    <dgm:cxn modelId="{03A63B1D-031E-4845-AD79-3A16CB74AEEF}" type="presOf" srcId="{46EA6C33-7C26-43C6-921F-E298399E3288}" destId="{B7A43974-6506-4837-A46C-33D09F2C360A}" srcOrd="0" destOrd="0" presId="urn:microsoft.com/office/officeart/2016/7/layout/RepeatingBendingProcessNew"/>
    <dgm:cxn modelId="{7028BF2C-D4AA-4419-B6B4-1B7BB3D815D8}" type="presOf" srcId="{17EA0ED5-9D11-40D9-A5CF-6317C8D6D72F}" destId="{3C48A1A9-F202-4DDF-AEF7-3FA21C872F2C}" srcOrd="0" destOrd="0" presId="urn:microsoft.com/office/officeart/2016/7/layout/RepeatingBendingProcessNew"/>
    <dgm:cxn modelId="{3C3CEF31-E999-495C-AA2E-9308B23EBBA8}" type="presOf" srcId="{ECBD97D3-A3A5-46AF-8E43-B0E71D04F59F}" destId="{9A03F982-2A0D-43B4-81A3-EFFAF5483702}" srcOrd="0" destOrd="0" presId="urn:microsoft.com/office/officeart/2016/7/layout/RepeatingBendingProcessNew"/>
    <dgm:cxn modelId="{F4785B33-E6D7-411B-BB50-22FCEE2240DB}" type="presOf" srcId="{68F66147-D6A5-4240-8E87-3B2292C16714}" destId="{25651E9A-0AE4-447B-8B5E-512972BBBD05}" srcOrd="0" destOrd="0" presId="urn:microsoft.com/office/officeart/2016/7/layout/RepeatingBendingProcessNew"/>
    <dgm:cxn modelId="{1F1DF640-A2A8-4382-9886-67F4AD54D7CD}" type="presOf" srcId="{01A8B4C8-C702-4816-A756-08F0D1702873}" destId="{EBC458BC-8410-439F-AD02-096F7C957035}" srcOrd="0" destOrd="0" presId="urn:microsoft.com/office/officeart/2016/7/layout/RepeatingBendingProcessNew"/>
    <dgm:cxn modelId="{9B469466-C8E9-4EC1-B951-41CF253588B5}" type="presOf" srcId="{2F097BA1-DF89-436C-B7E7-DB44E2ACB386}" destId="{50940D72-4812-43F7-B9E3-DBA01B4515D2}" srcOrd="0" destOrd="0" presId="urn:microsoft.com/office/officeart/2016/7/layout/RepeatingBendingProcessNew"/>
    <dgm:cxn modelId="{9FDE7D47-6F75-40CB-B56B-0238701A38FA}" srcId="{01A8B4C8-C702-4816-A756-08F0D1702873}" destId="{60656BF4-33DC-4A7C-B23B-A4B965D60190}" srcOrd="3" destOrd="0" parTransId="{932E0238-CD82-4F89-9455-10B43D448F91}" sibTransId="{0308FCF9-BC66-4427-AB02-5DD357E4978A}"/>
    <dgm:cxn modelId="{708CA948-6EF4-41A0-8CB3-30F1C8F1D52F}" srcId="{01A8B4C8-C702-4816-A756-08F0D1702873}" destId="{02C775F8-3D25-4829-8C94-3BCD1303725F}" srcOrd="4" destOrd="0" parTransId="{1F6B0A2A-4416-4066-AB1B-39F54E279937}" sibTransId="{AC327373-8C6E-4B0B-AFEF-F762A382407F}"/>
    <dgm:cxn modelId="{3241C369-4571-4690-8DE5-A0D6665274E8}" type="presOf" srcId="{FC716D99-03A0-4C9D-A9C8-D4DBEEA42ABB}" destId="{B8326929-6723-4385-87CF-B434F9BE60A4}" srcOrd="0" destOrd="0" presId="urn:microsoft.com/office/officeart/2016/7/layout/RepeatingBendingProcessNew"/>
    <dgm:cxn modelId="{50BA8F4A-9B95-4C9C-A2D7-CE7E3102F96C}" type="presOf" srcId="{3A8D5297-0252-40A0-94B6-DD3B7251D187}" destId="{13214690-F700-40F4-BFA3-FDF08B96D58D}" srcOrd="0" destOrd="0" presId="urn:microsoft.com/office/officeart/2016/7/layout/RepeatingBendingProcessNew"/>
    <dgm:cxn modelId="{24ED6C6C-6043-4587-9672-0504C580F409}" srcId="{01A8B4C8-C702-4816-A756-08F0D1702873}" destId="{68F66147-D6A5-4240-8E87-3B2292C16714}" srcOrd="1" destOrd="0" parTransId="{E954C10B-C51B-4BF8-8126-16F7A1EEE182}" sibTransId="{39A2865A-50E3-4FDE-AE3B-29055CF55828}"/>
    <dgm:cxn modelId="{C1CB5250-F0CC-4E6C-BDC3-228808177B77}" type="presOf" srcId="{02C775F8-3D25-4829-8C94-3BCD1303725F}" destId="{6AC9B6B6-2C40-4095-BA2C-8FE94CFEDF08}" srcOrd="0" destOrd="0" presId="urn:microsoft.com/office/officeart/2016/7/layout/RepeatingBendingProcessNew"/>
    <dgm:cxn modelId="{8821CF50-1086-4199-87C4-6A31C9E3B112}" type="presOf" srcId="{FDF45A95-60B4-4715-B03A-844C277BF2DB}" destId="{616307B2-7F51-4F0A-97CB-1A00389EF546}" srcOrd="0" destOrd="0" presId="urn:microsoft.com/office/officeart/2016/7/layout/RepeatingBendingProcessNew"/>
    <dgm:cxn modelId="{427EAC53-9353-47A3-9C7C-6BE530D417C7}" srcId="{01A8B4C8-C702-4816-A756-08F0D1702873}" destId="{48C1307F-47FF-42DD-95D1-70FEB5522E2F}" srcOrd="9" destOrd="0" parTransId="{CEFD99C3-2FA6-4E5C-987D-1B5422B3381D}" sibTransId="{2F097BA1-DF89-436C-B7E7-DB44E2ACB386}"/>
    <dgm:cxn modelId="{44E55555-E77A-4088-96EE-7DCC3D62E5EE}" type="presOf" srcId="{60656BF4-33DC-4A7C-B23B-A4B965D60190}" destId="{BD4CA421-76DC-4CCC-93DD-37534B56A31F}" srcOrd="0" destOrd="0" presId="urn:microsoft.com/office/officeart/2016/7/layout/RepeatingBendingProcessNew"/>
    <dgm:cxn modelId="{3E71FC5A-2688-4B11-A3B9-803054FD69F4}" type="presOf" srcId="{6E6600E7-8F68-490C-A21B-DE2DCEDEA019}" destId="{65D6D621-F5D0-4A75-8B7D-7D6F07F63666}" srcOrd="0" destOrd="0" presId="urn:microsoft.com/office/officeart/2016/7/layout/RepeatingBendingProcessNew"/>
    <dgm:cxn modelId="{E757067C-0A00-4073-8C84-AC53E9A329C8}" type="presOf" srcId="{39A2865A-50E3-4FDE-AE3B-29055CF55828}" destId="{F64D8171-9CF5-4AE2-8173-0E069A43C8F8}" srcOrd="0" destOrd="0" presId="urn:microsoft.com/office/officeart/2016/7/layout/RepeatingBendingProcessNew"/>
    <dgm:cxn modelId="{3792F381-F281-4721-96D1-D549AED27813}" type="presOf" srcId="{3957B0B8-E52E-4773-A7B7-DB0E9BE9F425}" destId="{FBE37D95-51C1-4789-B843-E6A4E16EDC81}" srcOrd="0" destOrd="0" presId="urn:microsoft.com/office/officeart/2016/7/layout/RepeatingBendingProcessNew"/>
    <dgm:cxn modelId="{540D5883-A086-4F32-8AE3-7405B8A4AB11}" type="presOf" srcId="{B7C7FEF8-222D-48ED-958D-CE6637FD775C}" destId="{FC6A60F9-D8E2-46EF-9B90-D6552503848D}" srcOrd="1" destOrd="0" presId="urn:microsoft.com/office/officeart/2016/7/layout/RepeatingBendingProcessNew"/>
    <dgm:cxn modelId="{8976FF8D-95F4-4452-A70F-F1EE0391FA4A}" type="presOf" srcId="{055354B4-19FF-4AEC-80D2-AEE783403177}" destId="{5A178D89-87C5-4DCF-B151-4B614058B160}" srcOrd="0" destOrd="0" presId="urn:microsoft.com/office/officeart/2016/7/layout/RepeatingBendingProcessNew"/>
    <dgm:cxn modelId="{DEC72594-25E1-4749-9313-E6FEDF09F00B}" srcId="{01A8B4C8-C702-4816-A756-08F0D1702873}" destId="{055354B4-19FF-4AEC-80D2-AEE783403177}" srcOrd="7" destOrd="0" parTransId="{2A6C7449-13B4-4A2D-9C53-35B703803BA8}" sibTransId="{ECBD97D3-A3A5-46AF-8E43-B0E71D04F59F}"/>
    <dgm:cxn modelId="{66C8F49B-8B79-44D8-A1D3-A69AD6AE4022}" type="presOf" srcId="{2F097BA1-DF89-436C-B7E7-DB44E2ACB386}" destId="{93A82BF6-39EC-4CB6-9D15-6FD33C1F4024}" srcOrd="1" destOrd="0" presId="urn:microsoft.com/office/officeart/2016/7/layout/RepeatingBendingProcessNew"/>
    <dgm:cxn modelId="{A69E98A2-0C10-4D20-ADE2-DD3B965D2550}" type="presOf" srcId="{B030035E-E14D-49FA-A1B2-2689D08B8EC6}" destId="{C35000F9-C5D4-4DF5-B228-C49BEC09BE58}" srcOrd="0" destOrd="0" presId="urn:microsoft.com/office/officeart/2016/7/layout/RepeatingBendingProcessNew"/>
    <dgm:cxn modelId="{D07C14A5-5B94-4C03-9AC4-7853F4CAACB4}" type="presOf" srcId="{AC327373-8C6E-4B0B-AFEF-F762A382407F}" destId="{2EC0E178-75C5-4F81-B5DC-68F88F7759B7}" srcOrd="0" destOrd="0" presId="urn:microsoft.com/office/officeart/2016/7/layout/RepeatingBendingProcessNew"/>
    <dgm:cxn modelId="{836D27AA-38AA-4C5B-B503-FF8FF2A329B7}" srcId="{01A8B4C8-C702-4816-A756-08F0D1702873}" destId="{6E6600E7-8F68-490C-A21B-DE2DCEDEA019}" srcOrd="10" destOrd="0" parTransId="{ABC8FB5F-8119-4476-9CDA-B01FC3AEDF30}" sibTransId="{181252F9-65A2-4F31-BD11-4A637989BD8B}"/>
    <dgm:cxn modelId="{5426F0AB-9167-4302-BC1F-A0C7E0F5A717}" type="presOf" srcId="{39A2865A-50E3-4FDE-AE3B-29055CF55828}" destId="{A0A40A54-A2DB-4441-8BA1-D5B22FA8FFE3}" srcOrd="1" destOrd="0" presId="urn:microsoft.com/office/officeart/2016/7/layout/RepeatingBendingProcessNew"/>
    <dgm:cxn modelId="{02B0A7AD-2232-46A7-A4D2-C91A3A24A9A2}" type="presOf" srcId="{B030035E-E14D-49FA-A1B2-2689D08B8EC6}" destId="{1AC7A4C8-5405-473D-9186-EC1AD97B75CD}" srcOrd="1" destOrd="0" presId="urn:microsoft.com/office/officeart/2016/7/layout/RepeatingBendingProcessNew"/>
    <dgm:cxn modelId="{0E31ECB0-1995-4773-81FD-C3FF659E0689}" type="presOf" srcId="{FC716D99-03A0-4C9D-A9C8-D4DBEEA42ABB}" destId="{17F74420-5A7B-46D0-9902-18EE6806CCE9}" srcOrd="1" destOrd="0" presId="urn:microsoft.com/office/officeart/2016/7/layout/RepeatingBendingProcessNew"/>
    <dgm:cxn modelId="{F2F6BDB1-71FC-43C7-8BF8-7F8DF361ED60}" type="presOf" srcId="{46EA6C33-7C26-43C6-921F-E298399E3288}" destId="{4F44DFB1-3220-4841-AF80-B8F6170DE869}" srcOrd="1" destOrd="0" presId="urn:microsoft.com/office/officeart/2016/7/layout/RepeatingBendingProcessNew"/>
    <dgm:cxn modelId="{CE3621B5-20F6-4DFF-BBA9-3BEF81767DE7}" type="presOf" srcId="{B7C7FEF8-222D-48ED-958D-CE6637FD775C}" destId="{E9EA8F1B-9877-41C4-A3D6-19138166AA5A}" srcOrd="0" destOrd="0" presId="urn:microsoft.com/office/officeart/2016/7/layout/RepeatingBendingProcessNew"/>
    <dgm:cxn modelId="{2025D9C2-94B1-487B-B3F8-CF4C9B461666}" srcId="{01A8B4C8-C702-4816-A756-08F0D1702873}" destId="{FDF45A95-60B4-4715-B03A-844C277BF2DB}" srcOrd="6" destOrd="0" parTransId="{C88568EB-1D8A-43AE-90EC-B17346112EDB}" sibTransId="{17EA0ED5-9D11-40D9-A5CF-6317C8D6D72F}"/>
    <dgm:cxn modelId="{08108DC4-CA13-47CF-8FA3-FAC5734BC3C0}" type="presOf" srcId="{0308FCF9-BC66-4427-AB02-5DD357E4978A}" destId="{D93F8D05-1916-4ED1-97F2-7E1F6AD6CC99}" srcOrd="1" destOrd="0" presId="urn:microsoft.com/office/officeart/2016/7/layout/RepeatingBendingProcessNew"/>
    <dgm:cxn modelId="{D83AB4CA-FE5F-4BC1-B596-A2EEFFE44D14}" type="presOf" srcId="{2213672A-70C7-4073-88EE-FD1A3D56DA81}" destId="{06EEF5F3-FD9B-45EA-900E-84509ABE7BE4}" srcOrd="0" destOrd="0" presId="urn:microsoft.com/office/officeart/2016/7/layout/RepeatingBendingProcessNew"/>
    <dgm:cxn modelId="{3BF516CC-563B-47FB-9192-25E41CF034C9}" srcId="{01A8B4C8-C702-4816-A756-08F0D1702873}" destId="{3A8D5297-0252-40A0-94B6-DD3B7251D187}" srcOrd="0" destOrd="0" parTransId="{6752FC7C-3C04-45FF-8FFB-FCA1161F2CFB}" sibTransId="{FC716D99-03A0-4C9D-A9C8-D4DBEEA42ABB}"/>
    <dgm:cxn modelId="{C02BE4CE-F6DB-407D-A8C4-7B39D7B14178}" srcId="{01A8B4C8-C702-4816-A756-08F0D1702873}" destId="{2213672A-70C7-4073-88EE-FD1A3D56DA81}" srcOrd="2" destOrd="0" parTransId="{01C6903E-D063-4492-89F2-03BAE1829922}" sibTransId="{46EA6C33-7C26-43C6-921F-E298399E3288}"/>
    <dgm:cxn modelId="{568580D7-F72B-40FF-AFAA-65BCD99BB1CF}" type="presOf" srcId="{48C1307F-47FF-42DD-95D1-70FEB5522E2F}" destId="{F731A393-3692-46A5-887C-BB8E5B2962A9}" srcOrd="0" destOrd="0" presId="urn:microsoft.com/office/officeart/2016/7/layout/RepeatingBendingProcessNew"/>
    <dgm:cxn modelId="{BB8873E7-4240-45C9-B155-E4A4F8AED4C3}" type="presOf" srcId="{AC327373-8C6E-4B0B-AFEF-F762A382407F}" destId="{7222D82D-734C-4A9C-A34B-C3955DB6D954}" srcOrd="1" destOrd="0" presId="urn:microsoft.com/office/officeart/2016/7/layout/RepeatingBendingProcessNew"/>
    <dgm:cxn modelId="{DAB2C2F5-ADDA-4BA0-AE1D-D197B47D1575}" type="presOf" srcId="{0308FCF9-BC66-4427-AB02-5DD357E4978A}" destId="{F7C9C564-DC9B-4027-AFC6-5757AA4D6531}" srcOrd="0" destOrd="0" presId="urn:microsoft.com/office/officeart/2016/7/layout/RepeatingBendingProcessNew"/>
    <dgm:cxn modelId="{6BD2E7F6-24E9-44DC-9682-8ABF17601B02}" srcId="{01A8B4C8-C702-4816-A756-08F0D1702873}" destId="{3957B0B8-E52E-4773-A7B7-DB0E9BE9F425}" srcOrd="5" destOrd="0" parTransId="{800B0B14-1D5B-4AD5-9839-5F5E2D2A586F}" sibTransId="{B030035E-E14D-49FA-A1B2-2689D08B8EC6}"/>
    <dgm:cxn modelId="{67FC17FB-FFD8-47BB-8791-22589F24F208}" type="presOf" srcId="{DAD6BE37-FE18-40EB-8BED-9348220008A4}" destId="{016C2EA0-4817-468B-ADC0-F4ECE5A95CE9}" srcOrd="0" destOrd="0" presId="urn:microsoft.com/office/officeart/2016/7/layout/RepeatingBendingProcessNew"/>
    <dgm:cxn modelId="{BCC53C2B-15D9-4CB8-AE4D-397631C17A2E}" type="presParOf" srcId="{EBC458BC-8410-439F-AD02-096F7C957035}" destId="{13214690-F700-40F4-BFA3-FDF08B96D58D}" srcOrd="0" destOrd="0" presId="urn:microsoft.com/office/officeart/2016/7/layout/RepeatingBendingProcessNew"/>
    <dgm:cxn modelId="{2A4DE1ED-959B-4038-8A32-7906E5B5CBA9}" type="presParOf" srcId="{EBC458BC-8410-439F-AD02-096F7C957035}" destId="{B8326929-6723-4385-87CF-B434F9BE60A4}" srcOrd="1" destOrd="0" presId="urn:microsoft.com/office/officeart/2016/7/layout/RepeatingBendingProcessNew"/>
    <dgm:cxn modelId="{B349C752-C288-4FF7-B29B-DFD3059E65BA}" type="presParOf" srcId="{B8326929-6723-4385-87CF-B434F9BE60A4}" destId="{17F74420-5A7B-46D0-9902-18EE6806CCE9}" srcOrd="0" destOrd="0" presId="urn:microsoft.com/office/officeart/2016/7/layout/RepeatingBendingProcessNew"/>
    <dgm:cxn modelId="{263FEDBA-9FC4-4CD1-BA2B-9F6DE977302C}" type="presParOf" srcId="{EBC458BC-8410-439F-AD02-096F7C957035}" destId="{25651E9A-0AE4-447B-8B5E-512972BBBD05}" srcOrd="2" destOrd="0" presId="urn:microsoft.com/office/officeart/2016/7/layout/RepeatingBendingProcessNew"/>
    <dgm:cxn modelId="{B67088C0-04DA-4CA4-BF47-E01F40DE2461}" type="presParOf" srcId="{EBC458BC-8410-439F-AD02-096F7C957035}" destId="{F64D8171-9CF5-4AE2-8173-0E069A43C8F8}" srcOrd="3" destOrd="0" presId="urn:microsoft.com/office/officeart/2016/7/layout/RepeatingBendingProcessNew"/>
    <dgm:cxn modelId="{06E236F7-AA15-4740-A21D-B4ADCB9B9355}" type="presParOf" srcId="{F64D8171-9CF5-4AE2-8173-0E069A43C8F8}" destId="{A0A40A54-A2DB-4441-8BA1-D5B22FA8FFE3}" srcOrd="0" destOrd="0" presId="urn:microsoft.com/office/officeart/2016/7/layout/RepeatingBendingProcessNew"/>
    <dgm:cxn modelId="{861F2962-5ADF-4EA9-BE8B-9ECF7A507139}" type="presParOf" srcId="{EBC458BC-8410-439F-AD02-096F7C957035}" destId="{06EEF5F3-FD9B-45EA-900E-84509ABE7BE4}" srcOrd="4" destOrd="0" presId="urn:microsoft.com/office/officeart/2016/7/layout/RepeatingBendingProcessNew"/>
    <dgm:cxn modelId="{A374B599-C518-4F83-9DF8-C41A74E59E8B}" type="presParOf" srcId="{EBC458BC-8410-439F-AD02-096F7C957035}" destId="{B7A43974-6506-4837-A46C-33D09F2C360A}" srcOrd="5" destOrd="0" presId="urn:microsoft.com/office/officeart/2016/7/layout/RepeatingBendingProcessNew"/>
    <dgm:cxn modelId="{194FD61F-CC39-4BA2-8BCB-86B9E1EF8A0D}" type="presParOf" srcId="{B7A43974-6506-4837-A46C-33D09F2C360A}" destId="{4F44DFB1-3220-4841-AF80-B8F6170DE869}" srcOrd="0" destOrd="0" presId="urn:microsoft.com/office/officeart/2016/7/layout/RepeatingBendingProcessNew"/>
    <dgm:cxn modelId="{2CF2EA93-3BA5-4A11-A0B1-F29F21E7B50B}" type="presParOf" srcId="{EBC458BC-8410-439F-AD02-096F7C957035}" destId="{BD4CA421-76DC-4CCC-93DD-37534B56A31F}" srcOrd="6" destOrd="0" presId="urn:microsoft.com/office/officeart/2016/7/layout/RepeatingBendingProcessNew"/>
    <dgm:cxn modelId="{CD667827-5596-48EE-8E5F-793092A8873E}" type="presParOf" srcId="{EBC458BC-8410-439F-AD02-096F7C957035}" destId="{F7C9C564-DC9B-4027-AFC6-5757AA4D6531}" srcOrd="7" destOrd="0" presId="urn:microsoft.com/office/officeart/2016/7/layout/RepeatingBendingProcessNew"/>
    <dgm:cxn modelId="{4C7B4BBF-A1CF-4C3F-BCF6-F03592FBC9C2}" type="presParOf" srcId="{F7C9C564-DC9B-4027-AFC6-5757AA4D6531}" destId="{D93F8D05-1916-4ED1-97F2-7E1F6AD6CC99}" srcOrd="0" destOrd="0" presId="urn:microsoft.com/office/officeart/2016/7/layout/RepeatingBendingProcessNew"/>
    <dgm:cxn modelId="{D6430A37-B066-483E-9672-B7C7508C910C}" type="presParOf" srcId="{EBC458BC-8410-439F-AD02-096F7C957035}" destId="{6AC9B6B6-2C40-4095-BA2C-8FE94CFEDF08}" srcOrd="8" destOrd="0" presId="urn:microsoft.com/office/officeart/2016/7/layout/RepeatingBendingProcessNew"/>
    <dgm:cxn modelId="{A65A7587-F947-498E-B5B6-884F5191D159}" type="presParOf" srcId="{EBC458BC-8410-439F-AD02-096F7C957035}" destId="{2EC0E178-75C5-4F81-B5DC-68F88F7759B7}" srcOrd="9" destOrd="0" presId="urn:microsoft.com/office/officeart/2016/7/layout/RepeatingBendingProcessNew"/>
    <dgm:cxn modelId="{0C5E2439-EA33-467F-969A-6194519D31A6}" type="presParOf" srcId="{2EC0E178-75C5-4F81-B5DC-68F88F7759B7}" destId="{7222D82D-734C-4A9C-A34B-C3955DB6D954}" srcOrd="0" destOrd="0" presId="urn:microsoft.com/office/officeart/2016/7/layout/RepeatingBendingProcessNew"/>
    <dgm:cxn modelId="{23DAD167-EE23-41A2-BFA3-D1A5A247241F}" type="presParOf" srcId="{EBC458BC-8410-439F-AD02-096F7C957035}" destId="{FBE37D95-51C1-4789-B843-E6A4E16EDC81}" srcOrd="10" destOrd="0" presId="urn:microsoft.com/office/officeart/2016/7/layout/RepeatingBendingProcessNew"/>
    <dgm:cxn modelId="{A8850569-F462-4BCD-8687-844C8507CC86}" type="presParOf" srcId="{EBC458BC-8410-439F-AD02-096F7C957035}" destId="{C35000F9-C5D4-4DF5-B228-C49BEC09BE58}" srcOrd="11" destOrd="0" presId="urn:microsoft.com/office/officeart/2016/7/layout/RepeatingBendingProcessNew"/>
    <dgm:cxn modelId="{858E19E9-3494-4008-8EF2-9D882EEC0F53}" type="presParOf" srcId="{C35000F9-C5D4-4DF5-B228-C49BEC09BE58}" destId="{1AC7A4C8-5405-473D-9186-EC1AD97B75CD}" srcOrd="0" destOrd="0" presId="urn:microsoft.com/office/officeart/2016/7/layout/RepeatingBendingProcessNew"/>
    <dgm:cxn modelId="{02799BB5-7DB2-4749-898B-A0A733CB67E2}" type="presParOf" srcId="{EBC458BC-8410-439F-AD02-096F7C957035}" destId="{616307B2-7F51-4F0A-97CB-1A00389EF546}" srcOrd="12" destOrd="0" presId="urn:microsoft.com/office/officeart/2016/7/layout/RepeatingBendingProcessNew"/>
    <dgm:cxn modelId="{A8C2B34C-EC8A-497B-87F3-AFAC8EF1EC8F}" type="presParOf" srcId="{EBC458BC-8410-439F-AD02-096F7C957035}" destId="{3C48A1A9-F202-4DDF-AEF7-3FA21C872F2C}" srcOrd="13" destOrd="0" presId="urn:microsoft.com/office/officeart/2016/7/layout/RepeatingBendingProcessNew"/>
    <dgm:cxn modelId="{F711E77C-6E19-4792-BC30-128B990BA4BB}" type="presParOf" srcId="{3C48A1A9-F202-4DDF-AEF7-3FA21C872F2C}" destId="{3FD7F486-45CA-4E17-8B32-4EFD3C140A08}" srcOrd="0" destOrd="0" presId="urn:microsoft.com/office/officeart/2016/7/layout/RepeatingBendingProcessNew"/>
    <dgm:cxn modelId="{06A39168-94E3-44D0-88F1-9AF5674090D1}" type="presParOf" srcId="{EBC458BC-8410-439F-AD02-096F7C957035}" destId="{5A178D89-87C5-4DCF-B151-4B614058B160}" srcOrd="14" destOrd="0" presId="urn:microsoft.com/office/officeart/2016/7/layout/RepeatingBendingProcessNew"/>
    <dgm:cxn modelId="{C86BC929-086F-4B4F-A9A1-D01981B8C72E}" type="presParOf" srcId="{EBC458BC-8410-439F-AD02-096F7C957035}" destId="{9A03F982-2A0D-43B4-81A3-EFFAF5483702}" srcOrd="15" destOrd="0" presId="urn:microsoft.com/office/officeart/2016/7/layout/RepeatingBendingProcessNew"/>
    <dgm:cxn modelId="{5B3D41D0-605E-423C-B18A-3552F83DAA45}" type="presParOf" srcId="{9A03F982-2A0D-43B4-81A3-EFFAF5483702}" destId="{FDE7F5CF-E113-4AEF-9B4F-4485C7EA0B0D}" srcOrd="0" destOrd="0" presId="urn:microsoft.com/office/officeart/2016/7/layout/RepeatingBendingProcessNew"/>
    <dgm:cxn modelId="{12D184A4-E76D-4453-B2EE-1524FD7457F6}" type="presParOf" srcId="{EBC458BC-8410-439F-AD02-096F7C957035}" destId="{016C2EA0-4817-468B-ADC0-F4ECE5A95CE9}" srcOrd="16" destOrd="0" presId="urn:microsoft.com/office/officeart/2016/7/layout/RepeatingBendingProcessNew"/>
    <dgm:cxn modelId="{15A37BF7-5565-4889-A99F-AFB410BAD97B}" type="presParOf" srcId="{EBC458BC-8410-439F-AD02-096F7C957035}" destId="{E9EA8F1B-9877-41C4-A3D6-19138166AA5A}" srcOrd="17" destOrd="0" presId="urn:microsoft.com/office/officeart/2016/7/layout/RepeatingBendingProcessNew"/>
    <dgm:cxn modelId="{33427C8F-ECB9-42B8-BE0D-20DA6B571D11}" type="presParOf" srcId="{E9EA8F1B-9877-41C4-A3D6-19138166AA5A}" destId="{FC6A60F9-D8E2-46EF-9B90-D6552503848D}" srcOrd="0" destOrd="0" presId="urn:microsoft.com/office/officeart/2016/7/layout/RepeatingBendingProcessNew"/>
    <dgm:cxn modelId="{CD3B746A-EE48-4154-A126-46AA012E5BA1}" type="presParOf" srcId="{EBC458BC-8410-439F-AD02-096F7C957035}" destId="{F731A393-3692-46A5-887C-BB8E5B2962A9}" srcOrd="18" destOrd="0" presId="urn:microsoft.com/office/officeart/2016/7/layout/RepeatingBendingProcessNew"/>
    <dgm:cxn modelId="{C294DEF1-453A-4407-BA89-FB9F8D579EA1}" type="presParOf" srcId="{EBC458BC-8410-439F-AD02-096F7C957035}" destId="{50940D72-4812-43F7-B9E3-DBA01B4515D2}" srcOrd="19" destOrd="0" presId="urn:microsoft.com/office/officeart/2016/7/layout/RepeatingBendingProcessNew"/>
    <dgm:cxn modelId="{EE5A3CE8-9874-424D-9D7C-3F6A67DDAAD0}" type="presParOf" srcId="{50940D72-4812-43F7-B9E3-DBA01B4515D2}" destId="{93A82BF6-39EC-4CB6-9D15-6FD33C1F4024}" srcOrd="0" destOrd="0" presId="urn:microsoft.com/office/officeart/2016/7/layout/RepeatingBendingProcessNew"/>
    <dgm:cxn modelId="{72B30881-C17F-40BB-9A27-268FE862D53B}" type="presParOf" srcId="{EBC458BC-8410-439F-AD02-096F7C957035}" destId="{65D6D621-F5D0-4A75-8B7D-7D6F07F63666}" srcOrd="2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F701EA-B19A-4693-94C2-C3E26BF6925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2EF5098-F8E4-4E9D-AD2C-32EB434E96E6}">
      <dgm:prSet/>
      <dgm:spPr/>
      <dgm:t>
        <a:bodyPr/>
        <a:lstStyle/>
        <a:p>
          <a:r>
            <a:rPr lang="uk-UA" b="0" i="0" baseline="0"/>
            <a:t>Imagine you're hosting a conference on sustainable living. Write a welcoming speech that engages the audience, highlights the importance of the topic, and sets the tone for the event.</a:t>
          </a:r>
          <a:endParaRPr lang="en-US"/>
        </a:p>
      </dgm:t>
    </dgm:pt>
    <dgm:pt modelId="{AB68B8E7-8121-4AD6-976B-7E64639E5E49}" type="parTrans" cxnId="{70F7ED3F-263D-4B65-9DE2-75DDC41E7D0D}">
      <dgm:prSet/>
      <dgm:spPr/>
      <dgm:t>
        <a:bodyPr/>
        <a:lstStyle/>
        <a:p>
          <a:endParaRPr lang="en-US"/>
        </a:p>
      </dgm:t>
    </dgm:pt>
    <dgm:pt modelId="{9D80AD6E-8781-4A06-9A9B-CAAE6B6C6EE7}" type="sibTrans" cxnId="{70F7ED3F-263D-4B65-9DE2-75DDC41E7D0D}">
      <dgm:prSet/>
      <dgm:spPr/>
      <dgm:t>
        <a:bodyPr/>
        <a:lstStyle/>
        <a:p>
          <a:endParaRPr lang="en-US"/>
        </a:p>
      </dgm:t>
    </dgm:pt>
    <dgm:pt modelId="{38FA5CEE-C0CB-4DAA-8BA5-89FC35F233ED}">
      <dgm:prSet/>
      <dgm:spPr/>
      <dgm:t>
        <a:bodyPr/>
        <a:lstStyle/>
        <a:p>
          <a:r>
            <a:rPr lang="uk-UA" b="1" i="0" baseline="0"/>
            <a:t>Additional Considerations:</a:t>
          </a:r>
          <a:r>
            <a:rPr lang="uk-UA" b="0" i="0" baseline="0"/>
            <a:t> Consider using anecdotes, rhetorical questions, or humor to make your speech more engaging. </a:t>
          </a:r>
          <a:endParaRPr lang="en-US"/>
        </a:p>
      </dgm:t>
    </dgm:pt>
    <dgm:pt modelId="{96ACA3EE-E9F1-4AD6-9DE0-8F9DD64F020B}" type="parTrans" cxnId="{5FABBB02-D552-42ED-A5A3-7ECC8A75C98D}">
      <dgm:prSet/>
      <dgm:spPr/>
      <dgm:t>
        <a:bodyPr/>
        <a:lstStyle/>
        <a:p>
          <a:endParaRPr lang="en-US"/>
        </a:p>
      </dgm:t>
    </dgm:pt>
    <dgm:pt modelId="{412310C1-E898-4668-BC89-068E8D39A1C7}" type="sibTrans" cxnId="{5FABBB02-D552-42ED-A5A3-7ECC8A75C98D}">
      <dgm:prSet/>
      <dgm:spPr/>
      <dgm:t>
        <a:bodyPr/>
        <a:lstStyle/>
        <a:p>
          <a:endParaRPr lang="en-US"/>
        </a:p>
      </dgm:t>
    </dgm:pt>
    <dgm:pt modelId="{5850C12A-ED19-4686-B2EC-60F8DE1D43A9}" type="pres">
      <dgm:prSet presAssocID="{25F701EA-B19A-4693-94C2-C3E26BF6925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B05AE27-E37A-4113-8426-B03A84A03923}" type="pres">
      <dgm:prSet presAssocID="{02EF5098-F8E4-4E9D-AD2C-32EB434E96E6}" presName="hierRoot1" presStyleCnt="0"/>
      <dgm:spPr/>
    </dgm:pt>
    <dgm:pt modelId="{16F88A1B-31A2-4D63-B6DF-509EC17B0256}" type="pres">
      <dgm:prSet presAssocID="{02EF5098-F8E4-4E9D-AD2C-32EB434E96E6}" presName="composite" presStyleCnt="0"/>
      <dgm:spPr/>
    </dgm:pt>
    <dgm:pt modelId="{93029DEF-599B-4976-B362-67358313D413}" type="pres">
      <dgm:prSet presAssocID="{02EF5098-F8E4-4E9D-AD2C-32EB434E96E6}" presName="background" presStyleLbl="node0" presStyleIdx="0" presStyleCnt="2"/>
      <dgm:spPr/>
    </dgm:pt>
    <dgm:pt modelId="{F8535DE4-FEED-4A71-BD14-F1B7D769438D}" type="pres">
      <dgm:prSet presAssocID="{02EF5098-F8E4-4E9D-AD2C-32EB434E96E6}" presName="text" presStyleLbl="fgAcc0" presStyleIdx="0" presStyleCnt="2">
        <dgm:presLayoutVars>
          <dgm:chPref val="3"/>
        </dgm:presLayoutVars>
      </dgm:prSet>
      <dgm:spPr/>
    </dgm:pt>
    <dgm:pt modelId="{461D7E8D-CCF9-481B-9566-233E25C7D331}" type="pres">
      <dgm:prSet presAssocID="{02EF5098-F8E4-4E9D-AD2C-32EB434E96E6}" presName="hierChild2" presStyleCnt="0"/>
      <dgm:spPr/>
    </dgm:pt>
    <dgm:pt modelId="{B66641C9-929C-4D73-B47D-A9707926F1B7}" type="pres">
      <dgm:prSet presAssocID="{38FA5CEE-C0CB-4DAA-8BA5-89FC35F233ED}" presName="hierRoot1" presStyleCnt="0"/>
      <dgm:spPr/>
    </dgm:pt>
    <dgm:pt modelId="{C9DFAB0F-5B24-431B-BC17-236E7ED198D0}" type="pres">
      <dgm:prSet presAssocID="{38FA5CEE-C0CB-4DAA-8BA5-89FC35F233ED}" presName="composite" presStyleCnt="0"/>
      <dgm:spPr/>
    </dgm:pt>
    <dgm:pt modelId="{786A2E50-1951-4F0C-AC9B-6712770FB911}" type="pres">
      <dgm:prSet presAssocID="{38FA5CEE-C0CB-4DAA-8BA5-89FC35F233ED}" presName="background" presStyleLbl="node0" presStyleIdx="1" presStyleCnt="2"/>
      <dgm:spPr/>
    </dgm:pt>
    <dgm:pt modelId="{A9CD4F23-7974-48CD-A7DB-997C5049F4FE}" type="pres">
      <dgm:prSet presAssocID="{38FA5CEE-C0CB-4DAA-8BA5-89FC35F233ED}" presName="text" presStyleLbl="fgAcc0" presStyleIdx="1" presStyleCnt="2">
        <dgm:presLayoutVars>
          <dgm:chPref val="3"/>
        </dgm:presLayoutVars>
      </dgm:prSet>
      <dgm:spPr/>
    </dgm:pt>
    <dgm:pt modelId="{46247164-301D-419A-BFB9-49B60755A4B7}" type="pres">
      <dgm:prSet presAssocID="{38FA5CEE-C0CB-4DAA-8BA5-89FC35F233ED}" presName="hierChild2" presStyleCnt="0"/>
      <dgm:spPr/>
    </dgm:pt>
  </dgm:ptLst>
  <dgm:cxnLst>
    <dgm:cxn modelId="{5FABBB02-D552-42ED-A5A3-7ECC8A75C98D}" srcId="{25F701EA-B19A-4693-94C2-C3E26BF6925E}" destId="{38FA5CEE-C0CB-4DAA-8BA5-89FC35F233ED}" srcOrd="1" destOrd="0" parTransId="{96ACA3EE-E9F1-4AD6-9DE0-8F9DD64F020B}" sibTransId="{412310C1-E898-4668-BC89-068E8D39A1C7}"/>
    <dgm:cxn modelId="{8B76A712-7C53-473A-A04D-22C9BD1EA06B}" type="presOf" srcId="{02EF5098-F8E4-4E9D-AD2C-32EB434E96E6}" destId="{F8535DE4-FEED-4A71-BD14-F1B7D769438D}" srcOrd="0" destOrd="0" presId="urn:microsoft.com/office/officeart/2005/8/layout/hierarchy1"/>
    <dgm:cxn modelId="{70F7ED3F-263D-4B65-9DE2-75DDC41E7D0D}" srcId="{25F701EA-B19A-4693-94C2-C3E26BF6925E}" destId="{02EF5098-F8E4-4E9D-AD2C-32EB434E96E6}" srcOrd="0" destOrd="0" parTransId="{AB68B8E7-8121-4AD6-976B-7E64639E5E49}" sibTransId="{9D80AD6E-8781-4A06-9A9B-CAAE6B6C6EE7}"/>
    <dgm:cxn modelId="{7773267C-2ADC-4824-AC08-7F839C841CD1}" type="presOf" srcId="{25F701EA-B19A-4693-94C2-C3E26BF6925E}" destId="{5850C12A-ED19-4686-B2EC-60F8DE1D43A9}" srcOrd="0" destOrd="0" presId="urn:microsoft.com/office/officeart/2005/8/layout/hierarchy1"/>
    <dgm:cxn modelId="{55F6F287-4FF2-442C-B681-23AB01042619}" type="presOf" srcId="{38FA5CEE-C0CB-4DAA-8BA5-89FC35F233ED}" destId="{A9CD4F23-7974-48CD-A7DB-997C5049F4FE}" srcOrd="0" destOrd="0" presId="urn:microsoft.com/office/officeart/2005/8/layout/hierarchy1"/>
    <dgm:cxn modelId="{2B0831BE-D285-4874-811D-45F6B1FD5455}" type="presParOf" srcId="{5850C12A-ED19-4686-B2EC-60F8DE1D43A9}" destId="{0B05AE27-E37A-4113-8426-B03A84A03923}" srcOrd="0" destOrd="0" presId="urn:microsoft.com/office/officeart/2005/8/layout/hierarchy1"/>
    <dgm:cxn modelId="{185C77B6-91A0-40C9-B64C-D606685E17D7}" type="presParOf" srcId="{0B05AE27-E37A-4113-8426-B03A84A03923}" destId="{16F88A1B-31A2-4D63-B6DF-509EC17B0256}" srcOrd="0" destOrd="0" presId="urn:microsoft.com/office/officeart/2005/8/layout/hierarchy1"/>
    <dgm:cxn modelId="{AE69AD88-34E0-4204-B3B2-11F16A864EF8}" type="presParOf" srcId="{16F88A1B-31A2-4D63-B6DF-509EC17B0256}" destId="{93029DEF-599B-4976-B362-67358313D413}" srcOrd="0" destOrd="0" presId="urn:microsoft.com/office/officeart/2005/8/layout/hierarchy1"/>
    <dgm:cxn modelId="{BA997BA2-06CE-41A9-B2E9-6D41587713E8}" type="presParOf" srcId="{16F88A1B-31A2-4D63-B6DF-509EC17B0256}" destId="{F8535DE4-FEED-4A71-BD14-F1B7D769438D}" srcOrd="1" destOrd="0" presId="urn:microsoft.com/office/officeart/2005/8/layout/hierarchy1"/>
    <dgm:cxn modelId="{C1CB8A59-C421-4493-A350-53F4C70A875F}" type="presParOf" srcId="{0B05AE27-E37A-4113-8426-B03A84A03923}" destId="{461D7E8D-CCF9-481B-9566-233E25C7D331}" srcOrd="1" destOrd="0" presId="urn:microsoft.com/office/officeart/2005/8/layout/hierarchy1"/>
    <dgm:cxn modelId="{DFBF49DB-949F-4238-90D4-AC217869CA39}" type="presParOf" srcId="{5850C12A-ED19-4686-B2EC-60F8DE1D43A9}" destId="{B66641C9-929C-4D73-B47D-A9707926F1B7}" srcOrd="1" destOrd="0" presId="urn:microsoft.com/office/officeart/2005/8/layout/hierarchy1"/>
    <dgm:cxn modelId="{1DC6CE28-3CDB-4C35-9DEF-EB51DA65BDA2}" type="presParOf" srcId="{B66641C9-929C-4D73-B47D-A9707926F1B7}" destId="{C9DFAB0F-5B24-431B-BC17-236E7ED198D0}" srcOrd="0" destOrd="0" presId="urn:microsoft.com/office/officeart/2005/8/layout/hierarchy1"/>
    <dgm:cxn modelId="{D6618944-DB36-471E-A3FC-1897F5AB8493}" type="presParOf" srcId="{C9DFAB0F-5B24-431B-BC17-236E7ED198D0}" destId="{786A2E50-1951-4F0C-AC9B-6712770FB911}" srcOrd="0" destOrd="0" presId="urn:microsoft.com/office/officeart/2005/8/layout/hierarchy1"/>
    <dgm:cxn modelId="{139670E7-7007-4FAC-8C97-0811A3534A73}" type="presParOf" srcId="{C9DFAB0F-5B24-431B-BC17-236E7ED198D0}" destId="{A9CD4F23-7974-48CD-A7DB-997C5049F4FE}" srcOrd="1" destOrd="0" presId="urn:microsoft.com/office/officeart/2005/8/layout/hierarchy1"/>
    <dgm:cxn modelId="{A562D6DA-25EA-492B-9DD3-982C1BDEE24A}" type="presParOf" srcId="{B66641C9-929C-4D73-B47D-A9707926F1B7}" destId="{46247164-301D-419A-BFB9-49B60755A4B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8C8F8F-D3BC-42D4-9E64-0787F1BF8CD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3F43080-96F3-4A5C-BAAF-1A8B728DB98E}">
      <dgm:prSet/>
      <dgm:spPr/>
      <dgm:t>
        <a:bodyPr/>
        <a:lstStyle/>
        <a:p>
          <a:r>
            <a:rPr lang="uk-UA" b="0" i="0" baseline="0"/>
            <a:t>Research the cultural nuances of greetings in different countries. Compare and contrast the customs of at least three cultures, paying attention to gestures, eye contact, and verbal expressions.</a:t>
          </a:r>
          <a:endParaRPr lang="en-US"/>
        </a:p>
      </dgm:t>
    </dgm:pt>
    <dgm:pt modelId="{D7B710DB-C813-47D6-9A48-4836597AF2F0}" type="parTrans" cxnId="{C36EA385-28E9-435F-8C90-1E35A6B46758}">
      <dgm:prSet/>
      <dgm:spPr/>
      <dgm:t>
        <a:bodyPr/>
        <a:lstStyle/>
        <a:p>
          <a:endParaRPr lang="en-US"/>
        </a:p>
      </dgm:t>
    </dgm:pt>
    <dgm:pt modelId="{8DDFF369-3647-492C-85AE-8F60B416ED2F}" type="sibTrans" cxnId="{C36EA385-28E9-435F-8C90-1E35A6B46758}">
      <dgm:prSet/>
      <dgm:spPr/>
      <dgm:t>
        <a:bodyPr/>
        <a:lstStyle/>
        <a:p>
          <a:endParaRPr lang="en-US"/>
        </a:p>
      </dgm:t>
    </dgm:pt>
    <dgm:pt modelId="{92A4E3E6-177A-4F5E-85CD-AB95874D3CDF}">
      <dgm:prSet/>
      <dgm:spPr/>
      <dgm:t>
        <a:bodyPr/>
        <a:lstStyle/>
        <a:p>
          <a:r>
            <a:rPr lang="uk-UA" b="1" i="0" baseline="0"/>
            <a:t>Task:</a:t>
          </a:r>
          <a:r>
            <a:rPr lang="uk-UA" b="0" i="0" baseline="0"/>
            <a:t> Create a presentation or a short video explaining these differences and their significance. </a:t>
          </a:r>
          <a:endParaRPr lang="en-US"/>
        </a:p>
      </dgm:t>
    </dgm:pt>
    <dgm:pt modelId="{59C69124-BD46-4208-8CE0-D52A2D65D09E}" type="parTrans" cxnId="{36B8E614-4214-46EB-A103-9AF97F655CD7}">
      <dgm:prSet/>
      <dgm:spPr/>
      <dgm:t>
        <a:bodyPr/>
        <a:lstStyle/>
        <a:p>
          <a:endParaRPr lang="en-US"/>
        </a:p>
      </dgm:t>
    </dgm:pt>
    <dgm:pt modelId="{E0A49113-3B1D-482F-BC87-6C6791E91EF3}" type="sibTrans" cxnId="{36B8E614-4214-46EB-A103-9AF97F655CD7}">
      <dgm:prSet/>
      <dgm:spPr/>
      <dgm:t>
        <a:bodyPr/>
        <a:lstStyle/>
        <a:p>
          <a:endParaRPr lang="en-US"/>
        </a:p>
      </dgm:t>
    </dgm:pt>
    <dgm:pt modelId="{EC887FD1-D0ED-4D33-AF43-67BAACE562DD}" type="pres">
      <dgm:prSet presAssocID="{0E8C8F8F-D3BC-42D4-9E64-0787F1BF8C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AF89A60-CA62-4836-B67D-2C7E5C6EB8A6}" type="pres">
      <dgm:prSet presAssocID="{73F43080-96F3-4A5C-BAAF-1A8B728DB98E}" presName="hierRoot1" presStyleCnt="0"/>
      <dgm:spPr/>
    </dgm:pt>
    <dgm:pt modelId="{5DDA2996-9F79-410B-ABC5-A7A43DC75698}" type="pres">
      <dgm:prSet presAssocID="{73F43080-96F3-4A5C-BAAF-1A8B728DB98E}" presName="composite" presStyleCnt="0"/>
      <dgm:spPr/>
    </dgm:pt>
    <dgm:pt modelId="{95E9535A-4CD6-4E90-A3E5-7036E8783302}" type="pres">
      <dgm:prSet presAssocID="{73F43080-96F3-4A5C-BAAF-1A8B728DB98E}" presName="background" presStyleLbl="node0" presStyleIdx="0" presStyleCnt="2"/>
      <dgm:spPr/>
    </dgm:pt>
    <dgm:pt modelId="{ABCD3252-BC47-4068-9E2C-96580DBFDB27}" type="pres">
      <dgm:prSet presAssocID="{73F43080-96F3-4A5C-BAAF-1A8B728DB98E}" presName="text" presStyleLbl="fgAcc0" presStyleIdx="0" presStyleCnt="2">
        <dgm:presLayoutVars>
          <dgm:chPref val="3"/>
        </dgm:presLayoutVars>
      </dgm:prSet>
      <dgm:spPr/>
    </dgm:pt>
    <dgm:pt modelId="{026ED2F1-2B60-4145-937E-EA63C229B974}" type="pres">
      <dgm:prSet presAssocID="{73F43080-96F3-4A5C-BAAF-1A8B728DB98E}" presName="hierChild2" presStyleCnt="0"/>
      <dgm:spPr/>
    </dgm:pt>
    <dgm:pt modelId="{09138F97-31D5-499D-9581-7BB7D6CA9036}" type="pres">
      <dgm:prSet presAssocID="{92A4E3E6-177A-4F5E-85CD-AB95874D3CDF}" presName="hierRoot1" presStyleCnt="0"/>
      <dgm:spPr/>
    </dgm:pt>
    <dgm:pt modelId="{4EC56D48-3A2A-4251-9B87-8A612C9AC23B}" type="pres">
      <dgm:prSet presAssocID="{92A4E3E6-177A-4F5E-85CD-AB95874D3CDF}" presName="composite" presStyleCnt="0"/>
      <dgm:spPr/>
    </dgm:pt>
    <dgm:pt modelId="{DFF54590-C7AA-4F9E-9460-A977F287290D}" type="pres">
      <dgm:prSet presAssocID="{92A4E3E6-177A-4F5E-85CD-AB95874D3CDF}" presName="background" presStyleLbl="node0" presStyleIdx="1" presStyleCnt="2"/>
      <dgm:spPr/>
    </dgm:pt>
    <dgm:pt modelId="{97082916-BE3D-4103-B220-44F27E3DEA86}" type="pres">
      <dgm:prSet presAssocID="{92A4E3E6-177A-4F5E-85CD-AB95874D3CDF}" presName="text" presStyleLbl="fgAcc0" presStyleIdx="1" presStyleCnt="2">
        <dgm:presLayoutVars>
          <dgm:chPref val="3"/>
        </dgm:presLayoutVars>
      </dgm:prSet>
      <dgm:spPr/>
    </dgm:pt>
    <dgm:pt modelId="{91DAF71C-F3AE-48CB-A247-7F59164075C8}" type="pres">
      <dgm:prSet presAssocID="{92A4E3E6-177A-4F5E-85CD-AB95874D3CDF}" presName="hierChild2" presStyleCnt="0"/>
      <dgm:spPr/>
    </dgm:pt>
  </dgm:ptLst>
  <dgm:cxnLst>
    <dgm:cxn modelId="{36B8E614-4214-46EB-A103-9AF97F655CD7}" srcId="{0E8C8F8F-D3BC-42D4-9E64-0787F1BF8CDD}" destId="{92A4E3E6-177A-4F5E-85CD-AB95874D3CDF}" srcOrd="1" destOrd="0" parTransId="{59C69124-BD46-4208-8CE0-D52A2D65D09E}" sibTransId="{E0A49113-3B1D-482F-BC87-6C6791E91EF3}"/>
    <dgm:cxn modelId="{39250856-658B-42EE-BA40-AA92978E13A6}" type="presOf" srcId="{0E8C8F8F-D3BC-42D4-9E64-0787F1BF8CDD}" destId="{EC887FD1-D0ED-4D33-AF43-67BAACE562DD}" srcOrd="0" destOrd="0" presId="urn:microsoft.com/office/officeart/2005/8/layout/hierarchy1"/>
    <dgm:cxn modelId="{C36EA385-28E9-435F-8C90-1E35A6B46758}" srcId="{0E8C8F8F-D3BC-42D4-9E64-0787F1BF8CDD}" destId="{73F43080-96F3-4A5C-BAAF-1A8B728DB98E}" srcOrd="0" destOrd="0" parTransId="{D7B710DB-C813-47D6-9A48-4836597AF2F0}" sibTransId="{8DDFF369-3647-492C-85AE-8F60B416ED2F}"/>
    <dgm:cxn modelId="{BA448291-DE66-45A2-BCAA-2BFA541412A5}" type="presOf" srcId="{92A4E3E6-177A-4F5E-85CD-AB95874D3CDF}" destId="{97082916-BE3D-4103-B220-44F27E3DEA86}" srcOrd="0" destOrd="0" presId="urn:microsoft.com/office/officeart/2005/8/layout/hierarchy1"/>
    <dgm:cxn modelId="{4DF290AD-1C7B-413D-A8E4-ADA76DD34173}" type="presOf" srcId="{73F43080-96F3-4A5C-BAAF-1A8B728DB98E}" destId="{ABCD3252-BC47-4068-9E2C-96580DBFDB27}" srcOrd="0" destOrd="0" presId="urn:microsoft.com/office/officeart/2005/8/layout/hierarchy1"/>
    <dgm:cxn modelId="{0EAD9629-27F7-4F06-B8F6-0BB17E472543}" type="presParOf" srcId="{EC887FD1-D0ED-4D33-AF43-67BAACE562DD}" destId="{FAF89A60-CA62-4836-B67D-2C7E5C6EB8A6}" srcOrd="0" destOrd="0" presId="urn:microsoft.com/office/officeart/2005/8/layout/hierarchy1"/>
    <dgm:cxn modelId="{6ED17AA7-409B-4E54-B64A-774FCA8F501C}" type="presParOf" srcId="{FAF89A60-CA62-4836-B67D-2C7E5C6EB8A6}" destId="{5DDA2996-9F79-410B-ABC5-A7A43DC75698}" srcOrd="0" destOrd="0" presId="urn:microsoft.com/office/officeart/2005/8/layout/hierarchy1"/>
    <dgm:cxn modelId="{8CF9C3FA-0292-46DB-AF7D-B0E9B2EC6E0B}" type="presParOf" srcId="{5DDA2996-9F79-410B-ABC5-A7A43DC75698}" destId="{95E9535A-4CD6-4E90-A3E5-7036E8783302}" srcOrd="0" destOrd="0" presId="urn:microsoft.com/office/officeart/2005/8/layout/hierarchy1"/>
    <dgm:cxn modelId="{92EC3629-2418-4503-B5A0-E720FA2AA9AC}" type="presParOf" srcId="{5DDA2996-9F79-410B-ABC5-A7A43DC75698}" destId="{ABCD3252-BC47-4068-9E2C-96580DBFDB27}" srcOrd="1" destOrd="0" presId="urn:microsoft.com/office/officeart/2005/8/layout/hierarchy1"/>
    <dgm:cxn modelId="{DA6B5259-EDE4-4E3E-B0A4-7C125D0557FA}" type="presParOf" srcId="{FAF89A60-CA62-4836-B67D-2C7E5C6EB8A6}" destId="{026ED2F1-2B60-4145-937E-EA63C229B974}" srcOrd="1" destOrd="0" presId="urn:microsoft.com/office/officeart/2005/8/layout/hierarchy1"/>
    <dgm:cxn modelId="{74CBA552-3C40-4299-8BF6-92CB0323A566}" type="presParOf" srcId="{EC887FD1-D0ED-4D33-AF43-67BAACE562DD}" destId="{09138F97-31D5-499D-9581-7BB7D6CA9036}" srcOrd="1" destOrd="0" presId="urn:microsoft.com/office/officeart/2005/8/layout/hierarchy1"/>
    <dgm:cxn modelId="{F37C243E-B967-4EE8-AB78-E13E377281A8}" type="presParOf" srcId="{09138F97-31D5-499D-9581-7BB7D6CA9036}" destId="{4EC56D48-3A2A-4251-9B87-8A612C9AC23B}" srcOrd="0" destOrd="0" presId="urn:microsoft.com/office/officeart/2005/8/layout/hierarchy1"/>
    <dgm:cxn modelId="{16EDB4EA-4F36-4254-9EF0-44EE2A7D2FD5}" type="presParOf" srcId="{4EC56D48-3A2A-4251-9B87-8A612C9AC23B}" destId="{DFF54590-C7AA-4F9E-9460-A977F287290D}" srcOrd="0" destOrd="0" presId="urn:microsoft.com/office/officeart/2005/8/layout/hierarchy1"/>
    <dgm:cxn modelId="{441A5AF9-202F-4AA1-8AB8-CAF23587DE1F}" type="presParOf" srcId="{4EC56D48-3A2A-4251-9B87-8A612C9AC23B}" destId="{97082916-BE3D-4103-B220-44F27E3DEA86}" srcOrd="1" destOrd="0" presId="urn:microsoft.com/office/officeart/2005/8/layout/hierarchy1"/>
    <dgm:cxn modelId="{B266A5F5-7DC6-48E5-80F5-F4E5D86BA6D6}" type="presParOf" srcId="{09138F97-31D5-499D-9581-7BB7D6CA9036}" destId="{91DAF71C-F3AE-48CB-A247-7F59164075C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3492923-B737-42EF-ADCE-07F13EC9B97B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14E9C6A0-DCED-415D-8352-1901EC57C9E2}">
      <dgm:prSet/>
      <dgm:spPr/>
      <dgm:t>
        <a:bodyPr/>
        <a:lstStyle/>
        <a:p>
          <a:r>
            <a:rPr lang="uk-UA" b="0" i="0" baseline="0"/>
            <a:t>Watch a famous speech or presentation and analyze the speaker's techniques for welcoming the audience. Pay attention to their tone, body language, and use of humor or anecdotes.</a:t>
          </a:r>
          <a:endParaRPr lang="en-US"/>
        </a:p>
      </dgm:t>
    </dgm:pt>
    <dgm:pt modelId="{1B8F2156-72D7-4B34-AF70-F0D820DA3FAE}" type="parTrans" cxnId="{15621A90-4D39-423A-B95A-91D6746D8D1B}">
      <dgm:prSet/>
      <dgm:spPr/>
      <dgm:t>
        <a:bodyPr/>
        <a:lstStyle/>
        <a:p>
          <a:endParaRPr lang="en-US"/>
        </a:p>
      </dgm:t>
    </dgm:pt>
    <dgm:pt modelId="{534ED27F-FA16-4694-9C75-C93DFE98F11A}" type="sibTrans" cxnId="{15621A90-4D39-423A-B95A-91D6746D8D1B}">
      <dgm:prSet/>
      <dgm:spPr/>
      <dgm:t>
        <a:bodyPr/>
        <a:lstStyle/>
        <a:p>
          <a:endParaRPr lang="en-US"/>
        </a:p>
      </dgm:t>
    </dgm:pt>
    <dgm:pt modelId="{B3C3AC75-7CA2-49A4-9910-59A29C65DD19}">
      <dgm:prSet/>
      <dgm:spPr/>
      <dgm:t>
        <a:bodyPr/>
        <a:lstStyle/>
        <a:p>
          <a:r>
            <a:rPr lang="uk-UA" b="1" i="0" baseline="0"/>
            <a:t>Task:</a:t>
          </a:r>
          <a:r>
            <a:rPr lang="uk-UA" b="0" i="0" baseline="0"/>
            <a:t> Write a critique of the speech, discussing its strengths and weaknesses. </a:t>
          </a:r>
          <a:endParaRPr lang="en-US"/>
        </a:p>
      </dgm:t>
    </dgm:pt>
    <dgm:pt modelId="{45FBD7AF-C1A2-4BB2-B775-C886F748433D}" type="parTrans" cxnId="{A86B79E0-2370-4F25-8938-ED60C73B90F6}">
      <dgm:prSet/>
      <dgm:spPr/>
      <dgm:t>
        <a:bodyPr/>
        <a:lstStyle/>
        <a:p>
          <a:endParaRPr lang="en-US"/>
        </a:p>
      </dgm:t>
    </dgm:pt>
    <dgm:pt modelId="{D89F026F-46CF-44AA-9E70-6A9445B3845B}" type="sibTrans" cxnId="{A86B79E0-2370-4F25-8938-ED60C73B90F6}">
      <dgm:prSet/>
      <dgm:spPr/>
      <dgm:t>
        <a:bodyPr/>
        <a:lstStyle/>
        <a:p>
          <a:endParaRPr lang="en-US"/>
        </a:p>
      </dgm:t>
    </dgm:pt>
    <dgm:pt modelId="{8D565269-CF15-46E0-8B7F-87C5BC2B1170}" type="pres">
      <dgm:prSet presAssocID="{63492923-B737-42EF-ADCE-07F13EC9B97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F221D88-ECCF-41B6-AC98-BD84233054C7}" type="pres">
      <dgm:prSet presAssocID="{14E9C6A0-DCED-415D-8352-1901EC57C9E2}" presName="hierRoot1" presStyleCnt="0"/>
      <dgm:spPr/>
    </dgm:pt>
    <dgm:pt modelId="{DB871CCE-60A3-4BBC-BACB-EDA280FB12ED}" type="pres">
      <dgm:prSet presAssocID="{14E9C6A0-DCED-415D-8352-1901EC57C9E2}" presName="composite" presStyleCnt="0"/>
      <dgm:spPr/>
    </dgm:pt>
    <dgm:pt modelId="{4A8B8F63-4FDF-4930-B9BD-E12C3ECD4B1E}" type="pres">
      <dgm:prSet presAssocID="{14E9C6A0-DCED-415D-8352-1901EC57C9E2}" presName="background" presStyleLbl="node0" presStyleIdx="0" presStyleCnt="2"/>
      <dgm:spPr/>
    </dgm:pt>
    <dgm:pt modelId="{DFAE4B31-B08A-4203-B6C0-44A671A69698}" type="pres">
      <dgm:prSet presAssocID="{14E9C6A0-DCED-415D-8352-1901EC57C9E2}" presName="text" presStyleLbl="fgAcc0" presStyleIdx="0" presStyleCnt="2">
        <dgm:presLayoutVars>
          <dgm:chPref val="3"/>
        </dgm:presLayoutVars>
      </dgm:prSet>
      <dgm:spPr/>
    </dgm:pt>
    <dgm:pt modelId="{EB6320E2-6F91-4EF3-8F5F-15D0B89E5536}" type="pres">
      <dgm:prSet presAssocID="{14E9C6A0-DCED-415D-8352-1901EC57C9E2}" presName="hierChild2" presStyleCnt="0"/>
      <dgm:spPr/>
    </dgm:pt>
    <dgm:pt modelId="{EA3581C9-0189-4FB9-9A60-4519E387FFBC}" type="pres">
      <dgm:prSet presAssocID="{B3C3AC75-7CA2-49A4-9910-59A29C65DD19}" presName="hierRoot1" presStyleCnt="0"/>
      <dgm:spPr/>
    </dgm:pt>
    <dgm:pt modelId="{84D4105B-6319-4AFB-A1A1-E9F0590E98FF}" type="pres">
      <dgm:prSet presAssocID="{B3C3AC75-7CA2-49A4-9910-59A29C65DD19}" presName="composite" presStyleCnt="0"/>
      <dgm:spPr/>
    </dgm:pt>
    <dgm:pt modelId="{02148210-4AF9-40A6-B30A-D7B374AACED7}" type="pres">
      <dgm:prSet presAssocID="{B3C3AC75-7CA2-49A4-9910-59A29C65DD19}" presName="background" presStyleLbl="node0" presStyleIdx="1" presStyleCnt="2"/>
      <dgm:spPr/>
    </dgm:pt>
    <dgm:pt modelId="{D4A099B0-B448-4F49-BF02-BB42F8C06BF2}" type="pres">
      <dgm:prSet presAssocID="{B3C3AC75-7CA2-49A4-9910-59A29C65DD19}" presName="text" presStyleLbl="fgAcc0" presStyleIdx="1" presStyleCnt="2">
        <dgm:presLayoutVars>
          <dgm:chPref val="3"/>
        </dgm:presLayoutVars>
      </dgm:prSet>
      <dgm:spPr/>
    </dgm:pt>
    <dgm:pt modelId="{89762BC8-CFEC-4277-B00C-E68579B28285}" type="pres">
      <dgm:prSet presAssocID="{B3C3AC75-7CA2-49A4-9910-59A29C65DD19}" presName="hierChild2" presStyleCnt="0"/>
      <dgm:spPr/>
    </dgm:pt>
  </dgm:ptLst>
  <dgm:cxnLst>
    <dgm:cxn modelId="{A9BFD471-0074-4FBE-97B8-0D1F8EDDEABF}" type="presOf" srcId="{14E9C6A0-DCED-415D-8352-1901EC57C9E2}" destId="{DFAE4B31-B08A-4203-B6C0-44A671A69698}" srcOrd="0" destOrd="0" presId="urn:microsoft.com/office/officeart/2005/8/layout/hierarchy1"/>
    <dgm:cxn modelId="{15621A90-4D39-423A-B95A-91D6746D8D1B}" srcId="{63492923-B737-42EF-ADCE-07F13EC9B97B}" destId="{14E9C6A0-DCED-415D-8352-1901EC57C9E2}" srcOrd="0" destOrd="0" parTransId="{1B8F2156-72D7-4B34-AF70-F0D820DA3FAE}" sibTransId="{534ED27F-FA16-4694-9C75-C93DFE98F11A}"/>
    <dgm:cxn modelId="{47BE4798-1311-4F89-88E4-DBC9CF0002C8}" type="presOf" srcId="{B3C3AC75-7CA2-49A4-9910-59A29C65DD19}" destId="{D4A099B0-B448-4F49-BF02-BB42F8C06BF2}" srcOrd="0" destOrd="0" presId="urn:microsoft.com/office/officeart/2005/8/layout/hierarchy1"/>
    <dgm:cxn modelId="{651EB2BC-B8C8-4E11-A238-194BCAFF951D}" type="presOf" srcId="{63492923-B737-42EF-ADCE-07F13EC9B97B}" destId="{8D565269-CF15-46E0-8B7F-87C5BC2B1170}" srcOrd="0" destOrd="0" presId="urn:microsoft.com/office/officeart/2005/8/layout/hierarchy1"/>
    <dgm:cxn modelId="{A86B79E0-2370-4F25-8938-ED60C73B90F6}" srcId="{63492923-B737-42EF-ADCE-07F13EC9B97B}" destId="{B3C3AC75-7CA2-49A4-9910-59A29C65DD19}" srcOrd="1" destOrd="0" parTransId="{45FBD7AF-C1A2-4BB2-B775-C886F748433D}" sibTransId="{D89F026F-46CF-44AA-9E70-6A9445B3845B}"/>
    <dgm:cxn modelId="{FC9FF745-5C07-4497-BBE6-0AFCD0E0F677}" type="presParOf" srcId="{8D565269-CF15-46E0-8B7F-87C5BC2B1170}" destId="{DF221D88-ECCF-41B6-AC98-BD84233054C7}" srcOrd="0" destOrd="0" presId="urn:microsoft.com/office/officeart/2005/8/layout/hierarchy1"/>
    <dgm:cxn modelId="{F6AD8204-374F-4A1E-A8AE-851FC96BA151}" type="presParOf" srcId="{DF221D88-ECCF-41B6-AC98-BD84233054C7}" destId="{DB871CCE-60A3-4BBC-BACB-EDA280FB12ED}" srcOrd="0" destOrd="0" presId="urn:microsoft.com/office/officeart/2005/8/layout/hierarchy1"/>
    <dgm:cxn modelId="{52638130-CBD2-47E4-A721-EE6319A116D4}" type="presParOf" srcId="{DB871CCE-60A3-4BBC-BACB-EDA280FB12ED}" destId="{4A8B8F63-4FDF-4930-B9BD-E12C3ECD4B1E}" srcOrd="0" destOrd="0" presId="urn:microsoft.com/office/officeart/2005/8/layout/hierarchy1"/>
    <dgm:cxn modelId="{E73553A3-1703-46ED-9389-B003463F2490}" type="presParOf" srcId="{DB871CCE-60A3-4BBC-BACB-EDA280FB12ED}" destId="{DFAE4B31-B08A-4203-B6C0-44A671A69698}" srcOrd="1" destOrd="0" presId="urn:microsoft.com/office/officeart/2005/8/layout/hierarchy1"/>
    <dgm:cxn modelId="{5FC79A25-77E6-4300-9A19-EE47FADD2951}" type="presParOf" srcId="{DF221D88-ECCF-41B6-AC98-BD84233054C7}" destId="{EB6320E2-6F91-4EF3-8F5F-15D0B89E5536}" srcOrd="1" destOrd="0" presId="urn:microsoft.com/office/officeart/2005/8/layout/hierarchy1"/>
    <dgm:cxn modelId="{AE24AE78-4FF2-448E-9355-33583E680174}" type="presParOf" srcId="{8D565269-CF15-46E0-8B7F-87C5BC2B1170}" destId="{EA3581C9-0189-4FB9-9A60-4519E387FFBC}" srcOrd="1" destOrd="0" presId="urn:microsoft.com/office/officeart/2005/8/layout/hierarchy1"/>
    <dgm:cxn modelId="{B4AB9E72-4DF2-409E-802F-ACF23C8DA1A4}" type="presParOf" srcId="{EA3581C9-0189-4FB9-9A60-4519E387FFBC}" destId="{84D4105B-6319-4AFB-A1A1-E9F0590E98FF}" srcOrd="0" destOrd="0" presId="urn:microsoft.com/office/officeart/2005/8/layout/hierarchy1"/>
    <dgm:cxn modelId="{E9929267-9FCE-4790-B8EE-C98ABFAAFC64}" type="presParOf" srcId="{84D4105B-6319-4AFB-A1A1-E9F0590E98FF}" destId="{02148210-4AF9-40A6-B30A-D7B374AACED7}" srcOrd="0" destOrd="0" presId="urn:microsoft.com/office/officeart/2005/8/layout/hierarchy1"/>
    <dgm:cxn modelId="{67A8AC7B-5076-4BEC-9F23-297002CBF739}" type="presParOf" srcId="{84D4105B-6319-4AFB-A1A1-E9F0590E98FF}" destId="{D4A099B0-B448-4F49-BF02-BB42F8C06BF2}" srcOrd="1" destOrd="0" presId="urn:microsoft.com/office/officeart/2005/8/layout/hierarchy1"/>
    <dgm:cxn modelId="{6F36B8D0-CBAF-4C44-8C88-273DE5E00008}" type="presParOf" srcId="{EA3581C9-0189-4FB9-9A60-4519E387FFBC}" destId="{89762BC8-CFEC-4277-B00C-E68579B2828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2B02EC-30D9-43E5-813C-E030A3D83352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3AC323C-05BD-464E-9668-F9A7D8B29DEE}">
      <dgm:prSet/>
      <dgm:spPr/>
      <dgm:t>
        <a:bodyPr/>
        <a:lstStyle/>
        <a:p>
          <a:r>
            <a:rPr lang="uk-UA" b="0" i="0" baseline="0"/>
            <a:t>Discuss the importance of effective audience engagement in public speaking. Consider factors such as cultural sensitivity, audience analysis, and the use of storytelling.</a:t>
          </a:r>
          <a:endParaRPr lang="en-US"/>
        </a:p>
      </dgm:t>
    </dgm:pt>
    <dgm:pt modelId="{1AA09DAB-6DB0-43D7-9C9C-7956294BF1F2}" type="parTrans" cxnId="{B3FFC52E-B683-47B7-A586-F9883E50545B}">
      <dgm:prSet/>
      <dgm:spPr/>
      <dgm:t>
        <a:bodyPr/>
        <a:lstStyle/>
        <a:p>
          <a:endParaRPr lang="en-US"/>
        </a:p>
      </dgm:t>
    </dgm:pt>
    <dgm:pt modelId="{1CF1F356-FCEA-4704-93F4-8BE9BA20DB4E}" type="sibTrans" cxnId="{B3FFC52E-B683-47B7-A586-F9883E50545B}">
      <dgm:prSet/>
      <dgm:spPr/>
      <dgm:t>
        <a:bodyPr/>
        <a:lstStyle/>
        <a:p>
          <a:endParaRPr lang="en-US"/>
        </a:p>
      </dgm:t>
    </dgm:pt>
    <dgm:pt modelId="{FF923B48-B1E7-4030-A141-EA7536B57075}">
      <dgm:prSet/>
      <dgm:spPr/>
      <dgm:t>
        <a:bodyPr/>
        <a:lstStyle/>
        <a:p>
          <a:r>
            <a:rPr lang="uk-UA" b="1" i="0" baseline="0"/>
            <a:t>Task:</a:t>
          </a:r>
          <a:r>
            <a:rPr lang="uk-UA" b="0" i="0" baseline="0"/>
            <a:t> Develop a list of tips and strategies for welcoming an audience effectively. </a:t>
          </a:r>
          <a:endParaRPr lang="en-US"/>
        </a:p>
      </dgm:t>
    </dgm:pt>
    <dgm:pt modelId="{8F0D83D9-CAF6-4F57-B08A-6E2671C5A49D}" type="parTrans" cxnId="{3BFD7FE8-F598-4343-8B86-FA59678D7FDA}">
      <dgm:prSet/>
      <dgm:spPr/>
      <dgm:t>
        <a:bodyPr/>
        <a:lstStyle/>
        <a:p>
          <a:endParaRPr lang="en-US"/>
        </a:p>
      </dgm:t>
    </dgm:pt>
    <dgm:pt modelId="{9533B9DF-1A98-4B6F-A4DC-F98EBD2B847C}" type="sibTrans" cxnId="{3BFD7FE8-F598-4343-8B86-FA59678D7FDA}">
      <dgm:prSet/>
      <dgm:spPr/>
      <dgm:t>
        <a:bodyPr/>
        <a:lstStyle/>
        <a:p>
          <a:endParaRPr lang="en-US"/>
        </a:p>
      </dgm:t>
    </dgm:pt>
    <dgm:pt modelId="{9AA35766-2670-4EA4-9180-516D933FF76A}" type="pres">
      <dgm:prSet presAssocID="{D42B02EC-30D9-43E5-813C-E030A3D8335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5FC8B03-B897-425A-A5BC-F992667F9997}" type="pres">
      <dgm:prSet presAssocID="{83AC323C-05BD-464E-9668-F9A7D8B29DEE}" presName="hierRoot1" presStyleCnt="0"/>
      <dgm:spPr/>
    </dgm:pt>
    <dgm:pt modelId="{3D11FF04-3D27-4723-A356-7F652DA10734}" type="pres">
      <dgm:prSet presAssocID="{83AC323C-05BD-464E-9668-F9A7D8B29DEE}" presName="composite" presStyleCnt="0"/>
      <dgm:spPr/>
    </dgm:pt>
    <dgm:pt modelId="{F44CA180-4332-4413-9F95-D1B127FBC7FE}" type="pres">
      <dgm:prSet presAssocID="{83AC323C-05BD-464E-9668-F9A7D8B29DEE}" presName="background" presStyleLbl="node0" presStyleIdx="0" presStyleCnt="2"/>
      <dgm:spPr/>
    </dgm:pt>
    <dgm:pt modelId="{257C6D0B-32E1-465F-817D-48F7713B47E8}" type="pres">
      <dgm:prSet presAssocID="{83AC323C-05BD-464E-9668-F9A7D8B29DEE}" presName="text" presStyleLbl="fgAcc0" presStyleIdx="0" presStyleCnt="2">
        <dgm:presLayoutVars>
          <dgm:chPref val="3"/>
        </dgm:presLayoutVars>
      </dgm:prSet>
      <dgm:spPr/>
    </dgm:pt>
    <dgm:pt modelId="{85AB5C88-4C8B-409E-A169-7C5B0F4BF851}" type="pres">
      <dgm:prSet presAssocID="{83AC323C-05BD-464E-9668-F9A7D8B29DEE}" presName="hierChild2" presStyleCnt="0"/>
      <dgm:spPr/>
    </dgm:pt>
    <dgm:pt modelId="{0BDB54C1-C2C4-457A-A057-38BDE5A6AD00}" type="pres">
      <dgm:prSet presAssocID="{FF923B48-B1E7-4030-A141-EA7536B57075}" presName="hierRoot1" presStyleCnt="0"/>
      <dgm:spPr/>
    </dgm:pt>
    <dgm:pt modelId="{3C5131F0-7289-4F23-BF28-BBD1746EDB30}" type="pres">
      <dgm:prSet presAssocID="{FF923B48-B1E7-4030-A141-EA7536B57075}" presName="composite" presStyleCnt="0"/>
      <dgm:spPr/>
    </dgm:pt>
    <dgm:pt modelId="{833D8E72-F31D-4545-8A75-3FD0FB23BF47}" type="pres">
      <dgm:prSet presAssocID="{FF923B48-B1E7-4030-A141-EA7536B57075}" presName="background" presStyleLbl="node0" presStyleIdx="1" presStyleCnt="2"/>
      <dgm:spPr/>
    </dgm:pt>
    <dgm:pt modelId="{890F358F-39FB-4EA3-953C-9E5F5371E08F}" type="pres">
      <dgm:prSet presAssocID="{FF923B48-B1E7-4030-A141-EA7536B57075}" presName="text" presStyleLbl="fgAcc0" presStyleIdx="1" presStyleCnt="2">
        <dgm:presLayoutVars>
          <dgm:chPref val="3"/>
        </dgm:presLayoutVars>
      </dgm:prSet>
      <dgm:spPr/>
    </dgm:pt>
    <dgm:pt modelId="{4F9E42B6-147E-42F2-94E3-AD52003F6F47}" type="pres">
      <dgm:prSet presAssocID="{FF923B48-B1E7-4030-A141-EA7536B57075}" presName="hierChild2" presStyleCnt="0"/>
      <dgm:spPr/>
    </dgm:pt>
  </dgm:ptLst>
  <dgm:cxnLst>
    <dgm:cxn modelId="{2F5F5C2E-6B44-4F35-87C7-D92E9753B23F}" type="presOf" srcId="{83AC323C-05BD-464E-9668-F9A7D8B29DEE}" destId="{257C6D0B-32E1-465F-817D-48F7713B47E8}" srcOrd="0" destOrd="0" presId="urn:microsoft.com/office/officeart/2005/8/layout/hierarchy1"/>
    <dgm:cxn modelId="{B3FFC52E-B683-47B7-A586-F9883E50545B}" srcId="{D42B02EC-30D9-43E5-813C-E030A3D83352}" destId="{83AC323C-05BD-464E-9668-F9A7D8B29DEE}" srcOrd="0" destOrd="0" parTransId="{1AA09DAB-6DB0-43D7-9C9C-7956294BF1F2}" sibTransId="{1CF1F356-FCEA-4704-93F4-8BE9BA20DB4E}"/>
    <dgm:cxn modelId="{0212DF6A-FCA1-4AE9-A78C-D461E6944679}" type="presOf" srcId="{D42B02EC-30D9-43E5-813C-E030A3D83352}" destId="{9AA35766-2670-4EA4-9180-516D933FF76A}" srcOrd="0" destOrd="0" presId="urn:microsoft.com/office/officeart/2005/8/layout/hierarchy1"/>
    <dgm:cxn modelId="{3BFD7FE8-F598-4343-8B86-FA59678D7FDA}" srcId="{D42B02EC-30D9-43E5-813C-E030A3D83352}" destId="{FF923B48-B1E7-4030-A141-EA7536B57075}" srcOrd="1" destOrd="0" parTransId="{8F0D83D9-CAF6-4F57-B08A-6E2671C5A49D}" sibTransId="{9533B9DF-1A98-4B6F-A4DC-F98EBD2B847C}"/>
    <dgm:cxn modelId="{7DE939F5-F985-46B7-8B08-F4A02CA5790D}" type="presOf" srcId="{FF923B48-B1E7-4030-A141-EA7536B57075}" destId="{890F358F-39FB-4EA3-953C-9E5F5371E08F}" srcOrd="0" destOrd="0" presId="urn:microsoft.com/office/officeart/2005/8/layout/hierarchy1"/>
    <dgm:cxn modelId="{5D58BB11-C698-48CB-A3E6-08D0FBE02551}" type="presParOf" srcId="{9AA35766-2670-4EA4-9180-516D933FF76A}" destId="{D5FC8B03-B897-425A-A5BC-F992667F9997}" srcOrd="0" destOrd="0" presId="urn:microsoft.com/office/officeart/2005/8/layout/hierarchy1"/>
    <dgm:cxn modelId="{53CB59C8-5D35-4C85-9FC0-0D4CDB1BD1BD}" type="presParOf" srcId="{D5FC8B03-B897-425A-A5BC-F992667F9997}" destId="{3D11FF04-3D27-4723-A356-7F652DA10734}" srcOrd="0" destOrd="0" presId="urn:microsoft.com/office/officeart/2005/8/layout/hierarchy1"/>
    <dgm:cxn modelId="{138C9722-5977-4A11-B6AF-CB868D8940EB}" type="presParOf" srcId="{3D11FF04-3D27-4723-A356-7F652DA10734}" destId="{F44CA180-4332-4413-9F95-D1B127FBC7FE}" srcOrd="0" destOrd="0" presId="urn:microsoft.com/office/officeart/2005/8/layout/hierarchy1"/>
    <dgm:cxn modelId="{FBE592C9-2429-438A-B585-3CABD3AAFBBC}" type="presParOf" srcId="{3D11FF04-3D27-4723-A356-7F652DA10734}" destId="{257C6D0B-32E1-465F-817D-48F7713B47E8}" srcOrd="1" destOrd="0" presId="urn:microsoft.com/office/officeart/2005/8/layout/hierarchy1"/>
    <dgm:cxn modelId="{91836B0F-7DF5-484E-B550-1FA3AF271820}" type="presParOf" srcId="{D5FC8B03-B897-425A-A5BC-F992667F9997}" destId="{85AB5C88-4C8B-409E-A169-7C5B0F4BF851}" srcOrd="1" destOrd="0" presId="urn:microsoft.com/office/officeart/2005/8/layout/hierarchy1"/>
    <dgm:cxn modelId="{B7AB307B-320B-4E9B-BF54-42D5BBE33C08}" type="presParOf" srcId="{9AA35766-2670-4EA4-9180-516D933FF76A}" destId="{0BDB54C1-C2C4-457A-A057-38BDE5A6AD00}" srcOrd="1" destOrd="0" presId="urn:microsoft.com/office/officeart/2005/8/layout/hierarchy1"/>
    <dgm:cxn modelId="{9D90EB08-CAFE-46DC-9448-F9584F907E83}" type="presParOf" srcId="{0BDB54C1-C2C4-457A-A057-38BDE5A6AD00}" destId="{3C5131F0-7289-4F23-BF28-BBD1746EDB30}" srcOrd="0" destOrd="0" presId="urn:microsoft.com/office/officeart/2005/8/layout/hierarchy1"/>
    <dgm:cxn modelId="{4F0C4F4C-A046-4034-8B8D-4D795683D167}" type="presParOf" srcId="{3C5131F0-7289-4F23-BF28-BBD1746EDB30}" destId="{833D8E72-F31D-4545-8A75-3FD0FB23BF47}" srcOrd="0" destOrd="0" presId="urn:microsoft.com/office/officeart/2005/8/layout/hierarchy1"/>
    <dgm:cxn modelId="{5CEE6E5B-22B7-4E04-BDD5-86602241017F}" type="presParOf" srcId="{3C5131F0-7289-4F23-BF28-BBD1746EDB30}" destId="{890F358F-39FB-4EA3-953C-9E5F5371E08F}" srcOrd="1" destOrd="0" presId="urn:microsoft.com/office/officeart/2005/8/layout/hierarchy1"/>
    <dgm:cxn modelId="{F6B7AD24-341A-48AC-8958-4C419039662F}" type="presParOf" srcId="{0BDB54C1-C2C4-457A-A057-38BDE5A6AD00}" destId="{4F9E42B6-147E-42F2-94E3-AD52003F6F4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DCA9B1-1F81-4169-81FE-EF9452044AD4}">
      <dsp:nvSpPr>
        <dsp:cNvPr id="0" name=""/>
        <dsp:cNvSpPr/>
      </dsp:nvSpPr>
      <dsp:spPr>
        <a:xfrm>
          <a:off x="0" y="768591"/>
          <a:ext cx="7540934" cy="1391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What do you think about the tips from the video (using simple language, using a conversational tone, practicing on somebody who doesn’t know your topic)? Have you ever used any of the tips? </a:t>
          </a:r>
        </a:p>
      </dsp:txBody>
      <dsp:txXfrm>
        <a:off x="67905" y="836496"/>
        <a:ext cx="7405124" cy="1255230"/>
      </dsp:txXfrm>
    </dsp:sp>
    <dsp:sp modelId="{92950038-8B21-40F7-A127-227D9C3F58F8}">
      <dsp:nvSpPr>
        <dsp:cNvPr id="0" name=""/>
        <dsp:cNvSpPr/>
      </dsp:nvSpPr>
      <dsp:spPr>
        <a:xfrm>
          <a:off x="0" y="2484169"/>
          <a:ext cx="7540934" cy="1006468"/>
        </a:xfrm>
        <a:prstGeom prst="roundRect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Can you think of more tips to make sure a presentation is clear? </a:t>
          </a:r>
        </a:p>
      </dsp:txBody>
      <dsp:txXfrm>
        <a:off x="49132" y="2533301"/>
        <a:ext cx="7442670" cy="908204"/>
      </dsp:txXfrm>
    </dsp:sp>
    <dsp:sp modelId="{B903D31B-D241-4810-BCC8-F6416C77ECD2}">
      <dsp:nvSpPr>
        <dsp:cNvPr id="0" name=""/>
        <dsp:cNvSpPr/>
      </dsp:nvSpPr>
      <dsp:spPr>
        <a:xfrm>
          <a:off x="0" y="3901324"/>
          <a:ext cx="7540934" cy="1577136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900" kern="1200" dirty="0"/>
            <a:t> </a:t>
          </a:r>
          <a:r>
            <a:rPr lang="en-US" sz="2000" kern="1200" dirty="0"/>
            <a:t>Imagine you have decided to do some exercises to improve your Which of the exercises would you try? Why? </a:t>
          </a:r>
          <a:endParaRPr lang="uk-UA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kern="1200" dirty="0"/>
            <a:t>- </a:t>
          </a:r>
          <a:r>
            <a:rPr lang="en-US" sz="2000" kern="1200" dirty="0"/>
            <a:t>practice tongue twisters </a:t>
          </a:r>
          <a:endParaRPr lang="uk-UA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/>
            <a:t>- practice in front of the mirror </a:t>
          </a:r>
          <a:r>
            <a:rPr lang="uk-UA" sz="2000" kern="1200" dirty="0"/>
            <a:t>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kern="1200" dirty="0"/>
            <a:t>- </a:t>
          </a:r>
          <a:r>
            <a:rPr lang="en-US" sz="2000" kern="1200" dirty="0"/>
            <a:t>talk for a minute about a random object </a:t>
          </a:r>
          <a:endParaRPr lang="uk-UA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kern="1200" dirty="0"/>
            <a:t>- </a:t>
          </a:r>
          <a:r>
            <a:rPr lang="en-US" sz="2000" kern="1200" dirty="0"/>
            <a:t>do breathing exercises </a:t>
          </a: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 dirty="0"/>
        </a:p>
      </dsp:txBody>
      <dsp:txXfrm>
        <a:off x="76989" y="3978313"/>
        <a:ext cx="7386956" cy="14231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0124DC-CE39-4652-B5DB-54E652C8045F}">
      <dsp:nvSpPr>
        <dsp:cNvPr id="0" name=""/>
        <dsp:cNvSpPr/>
      </dsp:nvSpPr>
      <dsp:spPr>
        <a:xfrm>
          <a:off x="0" y="857762"/>
          <a:ext cx="6245265" cy="16244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55FAD6-AC82-4AF2-8C8A-3325C3E47624}">
      <dsp:nvSpPr>
        <dsp:cNvPr id="0" name=""/>
        <dsp:cNvSpPr/>
      </dsp:nvSpPr>
      <dsp:spPr>
        <a:xfrm>
          <a:off x="491382" y="1223253"/>
          <a:ext cx="893422" cy="89342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3C59C-F59C-4F43-ABBA-1162C4E12C97}">
      <dsp:nvSpPr>
        <dsp:cNvPr id="0" name=""/>
        <dsp:cNvSpPr/>
      </dsp:nvSpPr>
      <dsp:spPr>
        <a:xfrm>
          <a:off x="1876186" y="857762"/>
          <a:ext cx="4311438" cy="1727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29" tIns="182829" rIns="182829" bIns="18282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hlinkClick xmlns:r="http://schemas.openxmlformats.org/officeDocument/2006/relationships" r:id="rId3"/>
            </a:rPr>
            <a:t>https://archive.org/details/EnglishForPresentationsV2/page/n5/mode/2up?view=theater</a:t>
          </a:r>
          <a:endParaRPr lang="en-US" sz="1400" kern="1200"/>
        </a:p>
      </dsp:txBody>
      <dsp:txXfrm>
        <a:off x="1876186" y="857762"/>
        <a:ext cx="4311438" cy="1727515"/>
      </dsp:txXfrm>
    </dsp:sp>
    <dsp:sp modelId="{B41296B4-B65A-4CBA-9C25-1FC6D9F7920E}">
      <dsp:nvSpPr>
        <dsp:cNvPr id="0" name=""/>
        <dsp:cNvSpPr/>
      </dsp:nvSpPr>
      <dsp:spPr>
        <a:xfrm>
          <a:off x="0" y="3004069"/>
          <a:ext cx="6245265" cy="16244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1EA4F-8425-492E-89BC-7495D288D7E2}">
      <dsp:nvSpPr>
        <dsp:cNvPr id="0" name=""/>
        <dsp:cNvSpPr/>
      </dsp:nvSpPr>
      <dsp:spPr>
        <a:xfrm>
          <a:off x="491382" y="3369560"/>
          <a:ext cx="893422" cy="89342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04223-E77D-4DFC-8B70-D86726E174FB}">
      <dsp:nvSpPr>
        <dsp:cNvPr id="0" name=""/>
        <dsp:cNvSpPr/>
      </dsp:nvSpPr>
      <dsp:spPr>
        <a:xfrm>
          <a:off x="1876186" y="3004069"/>
          <a:ext cx="4311438" cy="1727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29" tIns="182829" rIns="182829" bIns="18282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p. 5-7, ex. 1-5.</a:t>
          </a:r>
        </a:p>
      </dsp:txBody>
      <dsp:txXfrm>
        <a:off x="1876186" y="3004069"/>
        <a:ext cx="4311438" cy="17275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26929-6723-4385-87CF-B434F9BE60A4}">
      <dsp:nvSpPr>
        <dsp:cNvPr id="0" name=""/>
        <dsp:cNvSpPr/>
      </dsp:nvSpPr>
      <dsp:spPr>
        <a:xfrm>
          <a:off x="2654615" y="500740"/>
          <a:ext cx="3864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6458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37418" y="544373"/>
        <a:ext cx="20852" cy="4174"/>
      </dsp:txXfrm>
    </dsp:sp>
    <dsp:sp modelId="{13214690-F700-40F4-BFA3-FDF08B96D58D}">
      <dsp:nvSpPr>
        <dsp:cNvPr id="0" name=""/>
        <dsp:cNvSpPr/>
      </dsp:nvSpPr>
      <dsp:spPr>
        <a:xfrm>
          <a:off x="843117" y="2471"/>
          <a:ext cx="1813298" cy="108797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hlinkClick xmlns:r="http://schemas.openxmlformats.org/officeDocument/2006/relationships" r:id="rId1"/>
            </a:rPr>
            <a:t>https://www.youtube.com/watch?v=edIctUyd4RQ</a:t>
          </a:r>
          <a:endParaRPr lang="en-US" sz="1200" kern="1200"/>
        </a:p>
      </dsp:txBody>
      <dsp:txXfrm>
        <a:off x="843117" y="2471"/>
        <a:ext cx="1813298" cy="1087978"/>
      </dsp:txXfrm>
    </dsp:sp>
    <dsp:sp modelId="{F64D8171-9CF5-4AE2-8173-0E069A43C8F8}">
      <dsp:nvSpPr>
        <dsp:cNvPr id="0" name=""/>
        <dsp:cNvSpPr/>
      </dsp:nvSpPr>
      <dsp:spPr>
        <a:xfrm>
          <a:off x="4884972" y="500740"/>
          <a:ext cx="3864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6458" y="45720"/>
              </a:lnTo>
            </a:path>
          </a:pathLst>
        </a:custGeom>
        <a:noFill/>
        <a:ln w="12700" cap="flat" cmpd="sng" algn="ctr">
          <a:solidFill>
            <a:schemeClr val="accent2">
              <a:hueOff val="715957"/>
              <a:satOff val="-2055"/>
              <a:lumOff val="-329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67774" y="544373"/>
        <a:ext cx="20852" cy="4174"/>
      </dsp:txXfrm>
    </dsp:sp>
    <dsp:sp modelId="{25651E9A-0AE4-447B-8B5E-512972BBBD05}">
      <dsp:nvSpPr>
        <dsp:cNvPr id="0" name=""/>
        <dsp:cNvSpPr/>
      </dsp:nvSpPr>
      <dsp:spPr>
        <a:xfrm>
          <a:off x="3073473" y="2471"/>
          <a:ext cx="1813298" cy="1087978"/>
        </a:xfrm>
        <a:prstGeom prst="rect">
          <a:avLst/>
        </a:prstGeom>
        <a:solidFill>
          <a:schemeClr val="accent2">
            <a:hueOff val="644361"/>
            <a:satOff val="-1849"/>
            <a:lumOff val="-2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What does the speaker suggest is the most important accessory one can wear in life?</a:t>
          </a:r>
          <a:br>
            <a:rPr lang="en-US" sz="1200" b="0" i="0" kern="1200" dirty="0"/>
          </a:br>
          <a:r>
            <a:rPr lang="en-US" sz="1200" b="0" i="0" kern="1200" dirty="0"/>
            <a:t> </a:t>
          </a:r>
          <a:endParaRPr lang="en-US" sz="1200" kern="1200" dirty="0"/>
        </a:p>
      </dsp:txBody>
      <dsp:txXfrm>
        <a:off x="3073473" y="2471"/>
        <a:ext cx="1813298" cy="1087978"/>
      </dsp:txXfrm>
    </dsp:sp>
    <dsp:sp modelId="{B7A43974-6506-4837-A46C-33D09F2C360A}">
      <dsp:nvSpPr>
        <dsp:cNvPr id="0" name=""/>
        <dsp:cNvSpPr/>
      </dsp:nvSpPr>
      <dsp:spPr>
        <a:xfrm>
          <a:off x="7115328" y="500740"/>
          <a:ext cx="3864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6458" y="45720"/>
              </a:lnTo>
            </a:path>
          </a:pathLst>
        </a:custGeom>
        <a:noFill/>
        <a:ln w="12700" cap="flat" cmpd="sng" algn="ctr">
          <a:solidFill>
            <a:schemeClr val="accent2">
              <a:hueOff val="1431914"/>
              <a:satOff val="-4110"/>
              <a:lumOff val="-658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298131" y="544373"/>
        <a:ext cx="20852" cy="4174"/>
      </dsp:txXfrm>
    </dsp:sp>
    <dsp:sp modelId="{06EEF5F3-FD9B-45EA-900E-84509ABE7BE4}">
      <dsp:nvSpPr>
        <dsp:cNvPr id="0" name=""/>
        <dsp:cNvSpPr/>
      </dsp:nvSpPr>
      <dsp:spPr>
        <a:xfrm>
          <a:off x="5303830" y="2471"/>
          <a:ext cx="1813298" cy="1087978"/>
        </a:xfrm>
        <a:prstGeom prst="rect">
          <a:avLst/>
        </a:prstGeom>
        <a:solidFill>
          <a:schemeClr val="accent2">
            <a:hueOff val="1288723"/>
            <a:satOff val="-3699"/>
            <a:lumOff val="-5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Describe how the speaker views confidence in terms of its development.</a:t>
          </a:r>
          <a:br>
            <a:rPr lang="en-US" sz="1200" b="0" i="0" kern="1200" dirty="0"/>
          </a:br>
          <a:r>
            <a:rPr lang="en-US" sz="1200" b="0" i="0" kern="1200" dirty="0"/>
            <a:t> </a:t>
          </a:r>
          <a:endParaRPr lang="en-US" sz="1200" kern="1200" dirty="0"/>
        </a:p>
      </dsp:txBody>
      <dsp:txXfrm>
        <a:off x="5303830" y="2471"/>
        <a:ext cx="1813298" cy="1087978"/>
      </dsp:txXfrm>
    </dsp:sp>
    <dsp:sp modelId="{F7C9C564-DC9B-4027-AFC6-5757AA4D6531}">
      <dsp:nvSpPr>
        <dsp:cNvPr id="0" name=""/>
        <dsp:cNvSpPr/>
      </dsp:nvSpPr>
      <dsp:spPr>
        <a:xfrm>
          <a:off x="1749766" y="1088649"/>
          <a:ext cx="6691069" cy="510629"/>
        </a:xfrm>
        <a:custGeom>
          <a:avLst/>
          <a:gdLst/>
          <a:ahLst/>
          <a:cxnLst/>
          <a:rect l="0" t="0" r="0" b="0"/>
          <a:pathLst>
            <a:path>
              <a:moveTo>
                <a:pt x="6691069" y="0"/>
              </a:moveTo>
              <a:lnTo>
                <a:pt x="6691069" y="272414"/>
              </a:lnTo>
              <a:lnTo>
                <a:pt x="0" y="272414"/>
              </a:lnTo>
              <a:lnTo>
                <a:pt x="0" y="510629"/>
              </a:lnTo>
            </a:path>
          </a:pathLst>
        </a:custGeom>
        <a:noFill/>
        <a:ln w="12700" cap="flat" cmpd="sng" algn="ctr">
          <a:solidFill>
            <a:schemeClr val="accent2">
              <a:hueOff val="2147871"/>
              <a:satOff val="-6164"/>
              <a:lumOff val="-987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927478" y="1341877"/>
        <a:ext cx="335646" cy="4174"/>
      </dsp:txXfrm>
    </dsp:sp>
    <dsp:sp modelId="{BD4CA421-76DC-4CCC-93DD-37534B56A31F}">
      <dsp:nvSpPr>
        <dsp:cNvPr id="0" name=""/>
        <dsp:cNvSpPr/>
      </dsp:nvSpPr>
      <dsp:spPr>
        <a:xfrm>
          <a:off x="7534187" y="2471"/>
          <a:ext cx="1813298" cy="1087978"/>
        </a:xfrm>
        <a:prstGeom prst="rect">
          <a:avLst/>
        </a:prstGeom>
        <a:solidFill>
          <a:schemeClr val="accent2">
            <a:hueOff val="1933084"/>
            <a:satOff val="-5548"/>
            <a:lumOff val="-88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According to the speaker, how should one deal with their flaws?</a:t>
          </a:r>
          <a:br>
            <a:rPr lang="en-US" sz="1200" b="0" i="0" kern="1200" dirty="0"/>
          </a:br>
          <a:r>
            <a:rPr lang="en-US" sz="1200" b="0" i="0" kern="1200" dirty="0"/>
            <a:t> </a:t>
          </a:r>
          <a:endParaRPr lang="en-US" sz="1200" kern="1200" dirty="0"/>
        </a:p>
      </dsp:txBody>
      <dsp:txXfrm>
        <a:off x="7534187" y="2471"/>
        <a:ext cx="1813298" cy="1087978"/>
      </dsp:txXfrm>
    </dsp:sp>
    <dsp:sp modelId="{2EC0E178-75C5-4F81-B5DC-68F88F7759B7}">
      <dsp:nvSpPr>
        <dsp:cNvPr id="0" name=""/>
        <dsp:cNvSpPr/>
      </dsp:nvSpPr>
      <dsp:spPr>
        <a:xfrm>
          <a:off x="2654615" y="2129949"/>
          <a:ext cx="3864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6458" y="45720"/>
              </a:lnTo>
            </a:path>
          </a:pathLst>
        </a:custGeom>
        <a:noFill/>
        <a:ln w="12700" cap="flat" cmpd="sng" algn="ctr">
          <a:solidFill>
            <a:schemeClr val="accent2">
              <a:hueOff val="2863828"/>
              <a:satOff val="-8219"/>
              <a:lumOff val="-1316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37418" y="2173581"/>
        <a:ext cx="20852" cy="4174"/>
      </dsp:txXfrm>
    </dsp:sp>
    <dsp:sp modelId="{6AC9B6B6-2C40-4095-BA2C-8FE94CFEDF08}">
      <dsp:nvSpPr>
        <dsp:cNvPr id="0" name=""/>
        <dsp:cNvSpPr/>
      </dsp:nvSpPr>
      <dsp:spPr>
        <a:xfrm>
          <a:off x="843117" y="1631679"/>
          <a:ext cx="1813298" cy="1087978"/>
        </a:xfrm>
        <a:prstGeom prst="rect">
          <a:avLst/>
        </a:prstGeom>
        <a:solidFill>
          <a:schemeClr val="accent2">
            <a:hueOff val="2577445"/>
            <a:satOff val="-7397"/>
            <a:lumOff val="-1184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What is the speaker's perspective on diversity in society?</a:t>
          </a:r>
          <a:br>
            <a:rPr lang="en-US" sz="1200" b="0" i="0" kern="1200" dirty="0"/>
          </a:br>
          <a:r>
            <a:rPr lang="en-US" sz="1200" b="0" i="0" kern="1200" dirty="0"/>
            <a:t> </a:t>
          </a:r>
          <a:endParaRPr lang="en-US" sz="1200" kern="1200" dirty="0"/>
        </a:p>
      </dsp:txBody>
      <dsp:txXfrm>
        <a:off x="843117" y="1631679"/>
        <a:ext cx="1813298" cy="1087978"/>
      </dsp:txXfrm>
    </dsp:sp>
    <dsp:sp modelId="{C35000F9-C5D4-4DF5-B228-C49BEC09BE58}">
      <dsp:nvSpPr>
        <dsp:cNvPr id="0" name=""/>
        <dsp:cNvSpPr/>
      </dsp:nvSpPr>
      <dsp:spPr>
        <a:xfrm>
          <a:off x="5017723" y="2129949"/>
          <a:ext cx="3864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6458" y="45720"/>
              </a:lnTo>
            </a:path>
          </a:pathLst>
        </a:custGeom>
        <a:noFill/>
        <a:ln w="12700" cap="flat" cmpd="sng" algn="ctr">
          <a:solidFill>
            <a:schemeClr val="accent2">
              <a:hueOff val="3579786"/>
              <a:satOff val="-10274"/>
              <a:lumOff val="-1644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00526" y="2173581"/>
        <a:ext cx="20852" cy="4174"/>
      </dsp:txXfrm>
    </dsp:sp>
    <dsp:sp modelId="{FBE37D95-51C1-4789-B843-E6A4E16EDC81}">
      <dsp:nvSpPr>
        <dsp:cNvPr id="0" name=""/>
        <dsp:cNvSpPr/>
      </dsp:nvSpPr>
      <dsp:spPr>
        <a:xfrm>
          <a:off x="3073473" y="1507508"/>
          <a:ext cx="1946049" cy="1336320"/>
        </a:xfrm>
        <a:prstGeom prst="rect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Reflect on a moment in your life when you asked yourself, "How did I get here?" What factors contributed to your current situation?</a:t>
          </a:r>
          <a:br>
            <a:rPr lang="en-US" sz="1200" b="0" i="0" kern="1200" dirty="0"/>
          </a:br>
          <a:r>
            <a:rPr lang="en-US" sz="1200" b="0" i="0" kern="1200" dirty="0"/>
            <a:t> </a:t>
          </a:r>
          <a:endParaRPr lang="en-US" sz="1200" kern="1200" dirty="0"/>
        </a:p>
      </dsp:txBody>
      <dsp:txXfrm>
        <a:off x="3073473" y="1507508"/>
        <a:ext cx="1946049" cy="1336320"/>
      </dsp:txXfrm>
    </dsp:sp>
    <dsp:sp modelId="{3C48A1A9-F202-4DDF-AEF7-3FA21C872F2C}">
      <dsp:nvSpPr>
        <dsp:cNvPr id="0" name=""/>
        <dsp:cNvSpPr/>
      </dsp:nvSpPr>
      <dsp:spPr>
        <a:xfrm>
          <a:off x="7248080" y="2129949"/>
          <a:ext cx="3864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6458" y="45720"/>
              </a:lnTo>
            </a:path>
          </a:pathLst>
        </a:custGeom>
        <a:noFill/>
        <a:ln w="12700" cap="flat" cmpd="sng" algn="ctr">
          <a:solidFill>
            <a:schemeClr val="accent2">
              <a:hueOff val="4295743"/>
              <a:satOff val="-12329"/>
              <a:lumOff val="-1973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430883" y="2173581"/>
        <a:ext cx="20852" cy="4174"/>
      </dsp:txXfrm>
    </dsp:sp>
    <dsp:sp modelId="{616307B2-7F51-4F0A-97CB-1A00389EF546}">
      <dsp:nvSpPr>
        <dsp:cNvPr id="0" name=""/>
        <dsp:cNvSpPr/>
      </dsp:nvSpPr>
      <dsp:spPr>
        <a:xfrm>
          <a:off x="5436582" y="1603375"/>
          <a:ext cx="1813298" cy="1144586"/>
        </a:xfrm>
        <a:prstGeom prst="rect">
          <a:avLst/>
        </a:prstGeom>
        <a:solidFill>
          <a:schemeClr val="accent2">
            <a:hueOff val="3866169"/>
            <a:satOff val="-11096"/>
            <a:lumOff val="-17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In what ways does the speaker suggest we can empower each other in daily life?</a:t>
          </a:r>
          <a:br>
            <a:rPr lang="en-US" sz="1200" b="0" i="0" kern="1200" dirty="0"/>
          </a:br>
          <a:r>
            <a:rPr lang="en-US" sz="1200" b="0" i="0" kern="1200" dirty="0"/>
            <a:t> </a:t>
          </a:r>
          <a:endParaRPr lang="en-US" sz="1200" kern="1200" dirty="0"/>
        </a:p>
      </dsp:txBody>
      <dsp:txXfrm>
        <a:off x="5436582" y="1603375"/>
        <a:ext cx="1813298" cy="1144586"/>
      </dsp:txXfrm>
    </dsp:sp>
    <dsp:sp modelId="{9A03F982-2A0D-43B4-81A3-EFFAF5483702}">
      <dsp:nvSpPr>
        <dsp:cNvPr id="0" name=""/>
        <dsp:cNvSpPr/>
      </dsp:nvSpPr>
      <dsp:spPr>
        <a:xfrm>
          <a:off x="1867757" y="2717858"/>
          <a:ext cx="6801953" cy="510629"/>
        </a:xfrm>
        <a:custGeom>
          <a:avLst/>
          <a:gdLst/>
          <a:ahLst/>
          <a:cxnLst/>
          <a:rect l="0" t="0" r="0" b="0"/>
          <a:pathLst>
            <a:path>
              <a:moveTo>
                <a:pt x="6801953" y="0"/>
              </a:moveTo>
              <a:lnTo>
                <a:pt x="6801953" y="272414"/>
              </a:lnTo>
              <a:lnTo>
                <a:pt x="0" y="272414"/>
              </a:lnTo>
              <a:lnTo>
                <a:pt x="0" y="510629"/>
              </a:lnTo>
            </a:path>
          </a:pathLst>
        </a:custGeom>
        <a:noFill/>
        <a:ln w="12700" cap="flat" cmpd="sng" algn="ctr">
          <a:solidFill>
            <a:schemeClr val="accent2">
              <a:hueOff val="5011700"/>
              <a:satOff val="-14383"/>
              <a:lumOff val="-2302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98147" y="2971085"/>
        <a:ext cx="341172" cy="4174"/>
      </dsp:txXfrm>
    </dsp:sp>
    <dsp:sp modelId="{5A178D89-87C5-4DCF-B151-4B614058B160}">
      <dsp:nvSpPr>
        <dsp:cNvPr id="0" name=""/>
        <dsp:cNvSpPr/>
      </dsp:nvSpPr>
      <dsp:spPr>
        <a:xfrm>
          <a:off x="7666938" y="1631679"/>
          <a:ext cx="2005543" cy="1087978"/>
        </a:xfrm>
        <a:prstGeom prst="rect">
          <a:avLst/>
        </a:prstGeom>
        <a:solidFill>
          <a:schemeClr val="accent2">
            <a:hueOff val="4510529"/>
            <a:satOff val="-12945"/>
            <a:lumOff val="-2072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Why does the speaker believe taking risks is essential for personal growth?</a:t>
          </a:r>
          <a:br>
            <a:rPr lang="en-US" sz="1200" b="0" i="0" kern="1200" dirty="0"/>
          </a:br>
          <a:r>
            <a:rPr lang="en-US" sz="1200" b="0" i="0" kern="1200" dirty="0"/>
            <a:t> </a:t>
          </a:r>
          <a:endParaRPr lang="en-US" sz="1200" kern="1200" dirty="0"/>
        </a:p>
      </dsp:txBody>
      <dsp:txXfrm>
        <a:off x="7666938" y="1631679"/>
        <a:ext cx="2005543" cy="1087978"/>
      </dsp:txXfrm>
    </dsp:sp>
    <dsp:sp modelId="{E9EA8F1B-9877-41C4-A3D6-19138166AA5A}">
      <dsp:nvSpPr>
        <dsp:cNvPr id="0" name=""/>
        <dsp:cNvSpPr/>
      </dsp:nvSpPr>
      <dsp:spPr>
        <a:xfrm>
          <a:off x="2890597" y="3759157"/>
          <a:ext cx="3864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6458" y="45720"/>
              </a:lnTo>
            </a:path>
          </a:pathLst>
        </a:custGeom>
        <a:noFill/>
        <a:ln w="12700" cap="flat" cmpd="sng" algn="ctr">
          <a:solidFill>
            <a:schemeClr val="accent2">
              <a:hueOff val="5727657"/>
              <a:satOff val="-16438"/>
              <a:lumOff val="-2631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73400" y="3802790"/>
        <a:ext cx="20852" cy="4174"/>
      </dsp:txXfrm>
    </dsp:sp>
    <dsp:sp modelId="{016C2EA0-4817-468B-ADC0-F4ECE5A95CE9}">
      <dsp:nvSpPr>
        <dsp:cNvPr id="0" name=""/>
        <dsp:cNvSpPr/>
      </dsp:nvSpPr>
      <dsp:spPr>
        <a:xfrm>
          <a:off x="843117" y="3260888"/>
          <a:ext cx="2049280" cy="1087978"/>
        </a:xfrm>
        <a:prstGeom prst="rect">
          <a:avLst/>
        </a:prstGeom>
        <a:solidFill>
          <a:schemeClr val="accent2">
            <a:hueOff val="5154891"/>
            <a:satOff val="-14794"/>
            <a:lumOff val="-2368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What does the speaker identify as their biggest achievement? Why is this significant to them?</a:t>
          </a:r>
          <a:br>
            <a:rPr lang="en-US" sz="1400" b="0" i="0" kern="1200" dirty="0"/>
          </a:br>
          <a:r>
            <a:rPr lang="en-US" sz="1200" b="0" i="0" kern="1200" dirty="0"/>
            <a:t> </a:t>
          </a:r>
          <a:endParaRPr lang="en-US" sz="1200" kern="1200" dirty="0"/>
        </a:p>
      </dsp:txBody>
      <dsp:txXfrm>
        <a:off x="843117" y="3260888"/>
        <a:ext cx="2049280" cy="1087978"/>
      </dsp:txXfrm>
    </dsp:sp>
    <dsp:sp modelId="{50940D72-4812-43F7-B9E3-DBA01B4515D2}">
      <dsp:nvSpPr>
        <dsp:cNvPr id="0" name=""/>
        <dsp:cNvSpPr/>
      </dsp:nvSpPr>
      <dsp:spPr>
        <a:xfrm>
          <a:off x="5294813" y="3759157"/>
          <a:ext cx="3864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6458" y="45720"/>
              </a:lnTo>
            </a:path>
          </a:pathLst>
        </a:custGeom>
        <a:noFill/>
        <a:ln w="12700" cap="flat" cmpd="sng" algn="ctr">
          <a:solidFill>
            <a:schemeClr val="accent2">
              <a:hueOff val="6443614"/>
              <a:satOff val="-18493"/>
              <a:lumOff val="-2960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477616" y="3802790"/>
        <a:ext cx="20852" cy="4174"/>
      </dsp:txXfrm>
    </dsp:sp>
    <dsp:sp modelId="{F731A393-3692-46A5-887C-BB8E5B2962A9}">
      <dsp:nvSpPr>
        <dsp:cNvPr id="0" name=""/>
        <dsp:cNvSpPr/>
      </dsp:nvSpPr>
      <dsp:spPr>
        <a:xfrm>
          <a:off x="3309456" y="3260888"/>
          <a:ext cx="1987157" cy="1087978"/>
        </a:xfrm>
        <a:prstGeom prst="rect">
          <a:avLst/>
        </a:prstGeom>
        <a:solidFill>
          <a:schemeClr val="accent2">
            <a:hueOff val="5799252"/>
            <a:satOff val="-16644"/>
            <a:lumOff val="-2664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How does the speaker define purpose in life? What role does ambition play in achieving it?</a:t>
          </a:r>
          <a:br>
            <a:rPr lang="en-US" sz="1200" b="0" i="0" kern="1200" dirty="0"/>
          </a:br>
          <a:r>
            <a:rPr lang="en-US" sz="1200" b="0" i="0" kern="1200" dirty="0"/>
            <a:t> </a:t>
          </a:r>
          <a:endParaRPr lang="en-US" sz="1200" kern="1200" dirty="0"/>
        </a:p>
      </dsp:txBody>
      <dsp:txXfrm>
        <a:off x="3309456" y="3260888"/>
        <a:ext cx="1987157" cy="1087978"/>
      </dsp:txXfrm>
    </dsp:sp>
    <dsp:sp modelId="{65D6D621-F5D0-4A75-8B7D-7D6F07F63666}">
      <dsp:nvSpPr>
        <dsp:cNvPr id="0" name=""/>
        <dsp:cNvSpPr/>
      </dsp:nvSpPr>
      <dsp:spPr>
        <a:xfrm>
          <a:off x="5713672" y="3260888"/>
          <a:ext cx="2328746" cy="1087978"/>
        </a:xfrm>
        <a:prstGeom prst="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3" tIns="93267" rIns="88853" bIns="9326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What does the speaker mean when they say, “Excellence is the pursuit of my life"? How does this relate to discipline?</a:t>
          </a:r>
          <a:endParaRPr lang="en-US" sz="1400" kern="1200" dirty="0"/>
        </a:p>
      </dsp:txBody>
      <dsp:txXfrm>
        <a:off x="5713672" y="3260888"/>
        <a:ext cx="2328746" cy="10879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29DEF-599B-4976-B362-67358313D413}">
      <dsp:nvSpPr>
        <dsp:cNvPr id="0" name=""/>
        <dsp:cNvSpPr/>
      </dsp:nvSpPr>
      <dsp:spPr>
        <a:xfrm>
          <a:off x="1320" y="150224"/>
          <a:ext cx="4636182" cy="2943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535DE4-FEED-4A71-BD14-F1B7D769438D}">
      <dsp:nvSpPr>
        <dsp:cNvPr id="0" name=""/>
        <dsp:cNvSpPr/>
      </dsp:nvSpPr>
      <dsp:spPr>
        <a:xfrm>
          <a:off x="516452" y="639599"/>
          <a:ext cx="4636182" cy="2943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600" b="0" i="0" kern="1200" baseline="0"/>
            <a:t>Imagine you're hosting a conference on sustainable living. Write a welcoming speech that engages the audience, highlights the importance of the topic, and sets the tone for the event.</a:t>
          </a:r>
          <a:endParaRPr lang="en-US" sz="2600" kern="1200"/>
        </a:p>
      </dsp:txBody>
      <dsp:txXfrm>
        <a:off x="602678" y="725825"/>
        <a:ext cx="4463730" cy="2771523"/>
      </dsp:txXfrm>
    </dsp:sp>
    <dsp:sp modelId="{786A2E50-1951-4F0C-AC9B-6712770FB911}">
      <dsp:nvSpPr>
        <dsp:cNvPr id="0" name=""/>
        <dsp:cNvSpPr/>
      </dsp:nvSpPr>
      <dsp:spPr>
        <a:xfrm>
          <a:off x="5667765" y="150224"/>
          <a:ext cx="4636182" cy="2943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D4F23-7974-48CD-A7DB-997C5049F4FE}">
      <dsp:nvSpPr>
        <dsp:cNvPr id="0" name=""/>
        <dsp:cNvSpPr/>
      </dsp:nvSpPr>
      <dsp:spPr>
        <a:xfrm>
          <a:off x="6182897" y="639599"/>
          <a:ext cx="4636182" cy="2943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600" b="1" i="0" kern="1200" baseline="0"/>
            <a:t>Additional Considerations:</a:t>
          </a:r>
          <a:r>
            <a:rPr lang="uk-UA" sz="2600" b="0" i="0" kern="1200" baseline="0"/>
            <a:t> Consider using anecdotes, rhetorical questions, or humor to make your speech more engaging. </a:t>
          </a:r>
          <a:endParaRPr lang="en-US" sz="2600" kern="1200"/>
        </a:p>
      </dsp:txBody>
      <dsp:txXfrm>
        <a:off x="6269123" y="725825"/>
        <a:ext cx="4463730" cy="27715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9535A-4CD6-4E90-A3E5-7036E8783302}">
      <dsp:nvSpPr>
        <dsp:cNvPr id="0" name=""/>
        <dsp:cNvSpPr/>
      </dsp:nvSpPr>
      <dsp:spPr>
        <a:xfrm>
          <a:off x="1333" y="110983"/>
          <a:ext cx="4682211" cy="2973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D3252-BC47-4068-9E2C-96580DBFDB27}">
      <dsp:nvSpPr>
        <dsp:cNvPr id="0" name=""/>
        <dsp:cNvSpPr/>
      </dsp:nvSpPr>
      <dsp:spPr>
        <a:xfrm>
          <a:off x="521579" y="605216"/>
          <a:ext cx="4682211" cy="2973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0" i="0" kern="1200" baseline="0"/>
            <a:t>Research the cultural nuances of greetings in different countries. Compare and contrast the customs of at least three cultures, paying attention to gestures, eye contact, and verbal expressions.</a:t>
          </a:r>
          <a:endParaRPr lang="en-US" sz="2400" kern="1200"/>
        </a:p>
      </dsp:txBody>
      <dsp:txXfrm>
        <a:off x="608661" y="692298"/>
        <a:ext cx="4508047" cy="2799040"/>
      </dsp:txXfrm>
    </dsp:sp>
    <dsp:sp modelId="{DFF54590-C7AA-4F9E-9460-A977F287290D}">
      <dsp:nvSpPr>
        <dsp:cNvPr id="0" name=""/>
        <dsp:cNvSpPr/>
      </dsp:nvSpPr>
      <dsp:spPr>
        <a:xfrm>
          <a:off x="5724037" y="110983"/>
          <a:ext cx="4682211" cy="2973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082916-BE3D-4103-B220-44F27E3DEA86}">
      <dsp:nvSpPr>
        <dsp:cNvPr id="0" name=""/>
        <dsp:cNvSpPr/>
      </dsp:nvSpPr>
      <dsp:spPr>
        <a:xfrm>
          <a:off x="6244283" y="605216"/>
          <a:ext cx="4682211" cy="2973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i="0" kern="1200" baseline="0"/>
            <a:t>Task:</a:t>
          </a:r>
          <a:r>
            <a:rPr lang="uk-UA" sz="2400" b="0" i="0" kern="1200" baseline="0"/>
            <a:t> Create a presentation or a short video explaining these differences and their significance. </a:t>
          </a:r>
          <a:endParaRPr lang="en-US" sz="2400" kern="1200"/>
        </a:p>
      </dsp:txBody>
      <dsp:txXfrm>
        <a:off x="6331365" y="692298"/>
        <a:ext cx="4508047" cy="27990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B8F63-4FDF-4930-B9BD-E12C3ECD4B1E}">
      <dsp:nvSpPr>
        <dsp:cNvPr id="0" name=""/>
        <dsp:cNvSpPr/>
      </dsp:nvSpPr>
      <dsp:spPr>
        <a:xfrm>
          <a:off x="134291" y="612"/>
          <a:ext cx="4332795" cy="275132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AE4B31-B08A-4203-B6C0-44A671A69698}">
      <dsp:nvSpPr>
        <dsp:cNvPr id="0" name=""/>
        <dsp:cNvSpPr/>
      </dsp:nvSpPr>
      <dsp:spPr>
        <a:xfrm>
          <a:off x="615713" y="457963"/>
          <a:ext cx="4332795" cy="275132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0" i="0" kern="1200" baseline="0"/>
            <a:t>Watch a famous speech or presentation and analyze the speaker's techniques for welcoming the audience. Pay attention to their tone, body language, and use of humor or anecdotes.</a:t>
          </a:r>
          <a:endParaRPr lang="en-US" sz="2400" kern="1200"/>
        </a:p>
      </dsp:txBody>
      <dsp:txXfrm>
        <a:off x="696297" y="538547"/>
        <a:ext cx="4171627" cy="2590157"/>
      </dsp:txXfrm>
    </dsp:sp>
    <dsp:sp modelId="{02148210-4AF9-40A6-B30A-D7B374AACED7}">
      <dsp:nvSpPr>
        <dsp:cNvPr id="0" name=""/>
        <dsp:cNvSpPr/>
      </dsp:nvSpPr>
      <dsp:spPr>
        <a:xfrm>
          <a:off x="5429930" y="612"/>
          <a:ext cx="4332795" cy="275132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099B0-B448-4F49-BF02-BB42F8C06BF2}">
      <dsp:nvSpPr>
        <dsp:cNvPr id="0" name=""/>
        <dsp:cNvSpPr/>
      </dsp:nvSpPr>
      <dsp:spPr>
        <a:xfrm>
          <a:off x="5911352" y="457963"/>
          <a:ext cx="4332795" cy="275132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i="0" kern="1200" baseline="0"/>
            <a:t>Task:</a:t>
          </a:r>
          <a:r>
            <a:rPr lang="uk-UA" sz="2400" b="0" i="0" kern="1200" baseline="0"/>
            <a:t> Write a critique of the speech, discussing its strengths and weaknesses. </a:t>
          </a:r>
          <a:endParaRPr lang="en-US" sz="2400" kern="1200"/>
        </a:p>
      </dsp:txBody>
      <dsp:txXfrm>
        <a:off x="5991936" y="538547"/>
        <a:ext cx="4171627" cy="25901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4CA180-4332-4413-9F95-D1B127FBC7FE}">
      <dsp:nvSpPr>
        <dsp:cNvPr id="0" name=""/>
        <dsp:cNvSpPr/>
      </dsp:nvSpPr>
      <dsp:spPr>
        <a:xfrm>
          <a:off x="134291" y="612"/>
          <a:ext cx="4332795" cy="275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7C6D0B-32E1-465F-817D-48F7713B47E8}">
      <dsp:nvSpPr>
        <dsp:cNvPr id="0" name=""/>
        <dsp:cNvSpPr/>
      </dsp:nvSpPr>
      <dsp:spPr>
        <a:xfrm>
          <a:off x="615713" y="457963"/>
          <a:ext cx="4332795" cy="2751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0" i="0" kern="1200" baseline="0"/>
            <a:t>Discuss the importance of effective audience engagement in public speaking. Consider factors such as cultural sensitivity, audience analysis, and the use of storytelling.</a:t>
          </a:r>
          <a:endParaRPr lang="en-US" sz="2400" kern="1200"/>
        </a:p>
      </dsp:txBody>
      <dsp:txXfrm>
        <a:off x="696297" y="538547"/>
        <a:ext cx="4171627" cy="2590157"/>
      </dsp:txXfrm>
    </dsp:sp>
    <dsp:sp modelId="{833D8E72-F31D-4545-8A75-3FD0FB23BF47}">
      <dsp:nvSpPr>
        <dsp:cNvPr id="0" name=""/>
        <dsp:cNvSpPr/>
      </dsp:nvSpPr>
      <dsp:spPr>
        <a:xfrm>
          <a:off x="5429930" y="612"/>
          <a:ext cx="4332795" cy="275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0F358F-39FB-4EA3-953C-9E5F5371E08F}">
      <dsp:nvSpPr>
        <dsp:cNvPr id="0" name=""/>
        <dsp:cNvSpPr/>
      </dsp:nvSpPr>
      <dsp:spPr>
        <a:xfrm>
          <a:off x="5911352" y="457963"/>
          <a:ext cx="4332795" cy="2751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i="0" kern="1200" baseline="0"/>
            <a:t>Task:</a:t>
          </a:r>
          <a:r>
            <a:rPr lang="uk-UA" sz="2400" b="0" i="0" kern="1200" baseline="0"/>
            <a:t> Develop a list of tips and strategies for welcoming an audience effectively. </a:t>
          </a:r>
          <a:endParaRPr lang="en-US" sz="2400" kern="1200"/>
        </a:p>
      </dsp:txBody>
      <dsp:txXfrm>
        <a:off x="5991936" y="538547"/>
        <a:ext cx="4171627" cy="25901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102E5C-08B3-6F93-03F6-1DD506622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DC784BC7-68A7-CD30-8811-DE25694A8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3D4DE79-28EE-91C4-35D3-329D06126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2103D54-4CF4-EFE3-D30F-9B32DEB37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A4E2BC9-7608-1456-A685-DB6DCB7F8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730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9C2169-1565-2F80-A599-2185DAF04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95C7814-EAA6-B5A7-C070-C5C6B27A4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4390B7F-D66D-0E51-9379-47DE3A3AC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903D529-236B-9F6B-0415-2134A8080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524C19C-83E7-F187-AB1C-D650C899D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474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65F3F85A-B070-22E5-AB6A-D19002FE29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0C3A340-6A3E-A61E-1866-64BB92AC98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83A57B3-FE27-8ECB-1FB8-17705216F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23C8129-C341-B066-FDD8-8719AE86F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1C52EC2-AEB6-F5D9-0DE6-62F6D40A8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7893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4DC0E7-37FA-6CB6-E573-EBE9C6D42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26F73CA-5A70-193D-3EBE-FA0679CF3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2EC7CD9-C99B-6352-B5DC-AA3864B6B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56017C8-06DB-8AB2-E6D2-6388C4994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9EABEE8-9A10-8720-8744-E2E9C3377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300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9EE4EA-DE42-C30C-3BCB-20F0F62D3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B6D2CB0-8FD5-492C-9ACF-E8C7217B1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E3CA835-A98B-5055-27A1-76BBACF78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955942D-A280-35DD-21B2-F18FB43D7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42527DC-E365-16AC-43C3-243C30433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5262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0BD58E-4F85-FA13-8130-912CB34BF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483923D-141E-8F4A-FB70-704BD7A2B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009661F4-538A-5DFF-8996-2197DA697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86A60AB9-A592-7D51-6FBD-B067FD19A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1FCD420-4462-FE7A-4FBD-244B6543C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1CE76B7-5550-AD9F-D4B2-057711CB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251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6A3E8C-1AD1-E4DE-86F6-AEB63A997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B97FE08-F968-819E-5B69-2F607357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05DFD44E-372D-C861-A72A-81518BAEA0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EFDF0442-CBFD-7953-374A-794A196193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073CA2EB-F1A3-A5E1-C204-D1280A9582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59222208-87C4-880C-E729-E7ACA79D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8A49FFC0-D00E-AC84-65C1-0A7AA8ACC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D985AF47-7068-9B58-64B4-5539CEC4F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547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90C1F-BDBA-9460-3A0A-C46029EAE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8EB8C30E-9BD0-E26B-79A7-72F5909C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A446C69F-A946-566B-8A63-28342997B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BB912FBB-C0C3-C366-5DB0-775D8D029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306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F32AA222-F076-9C46-E0CE-CC39CE123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83B1D5B9-E214-2205-9AFA-D15C4E3EA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6B1BCB48-2977-C66A-263E-46458E76D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6511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10AF40-B3B0-52E2-250D-949BFB58A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DED779E-073E-7CA1-B714-331F5422A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62235B3-C5BC-DB18-DCC7-ADF1222771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F5F9190-79C1-25E4-BF64-4C62D1D98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D8E9056-9838-AF52-F937-BBAF24683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B7FA7FD-431F-6D8C-0DE5-E28DDD221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8913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94DF4C-6EE8-5FA1-7D10-3555E9CAD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C29353F7-8108-8F6B-7142-62EC3EF035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E5ADA7C-863C-F930-E6F6-316FA95047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623B2E4F-3BC2-BB54-8A00-5F14788ED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DF15221-EC93-B29F-2F65-BB9D445E8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6F32FF9F-ABAD-220C-1DAF-951303AEF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781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748560F8-A57B-E1B3-B2F0-CCA37EB75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31249B9-3571-AF16-D7AA-0E82E9171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E280777-B9B3-5263-F73C-03244A83CE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3FBA7A-6133-49C7-BF43-44FA5785B1E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081C233-2BC7-33C6-E80F-73A7C9116B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A292D0C-1CC4-4127-C3A1-3DAE2F80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8C12FB-33B4-4FAB-8FA4-1E216A0941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931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0AE394F-AFF1-4485-AF1F-7387A2F04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Відео 4" descr="People Discussing">
            <a:extLst>
              <a:ext uri="{FF2B5EF4-FFF2-40B4-BE49-F238E27FC236}">
                <a16:creationId xmlns:a16="http://schemas.microsoft.com/office/drawing/2014/main" id="{4F1DE1AD-0B3E-EE0D-CF25-97B71F79B71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284" r="1" b="1"/>
          <a:stretch/>
        </p:blipFill>
        <p:spPr>
          <a:xfrm>
            <a:off x="6095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D9699-2C97-CA58-2C01-DC029219DA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733" y="554846"/>
            <a:ext cx="10656891" cy="3406188"/>
          </a:xfrm>
        </p:spPr>
        <p:txBody>
          <a:bodyPr anchor="t"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en-US" sz="5200" dirty="0">
                <a:solidFill>
                  <a:srgbClr val="FFFFFF"/>
                </a:solidFill>
              </a:rPr>
            </a:br>
            <a:r>
              <a:rPr lang="en-US" sz="5200" dirty="0">
                <a:solidFill>
                  <a:srgbClr val="FFFFFF"/>
                </a:solidFill>
              </a:rPr>
              <a:t>Presentation skills. </a:t>
            </a:r>
            <a:br>
              <a:rPr lang="en-US" sz="5200" dirty="0">
                <a:solidFill>
                  <a:srgbClr val="FFFFFF"/>
                </a:solidFill>
              </a:rPr>
            </a:br>
            <a:r>
              <a:rPr lang="en-US" sz="5200" dirty="0">
                <a:solidFill>
                  <a:srgbClr val="FFFFFF"/>
                </a:solidFill>
              </a:rPr>
              <a:t>Welcoming your audience</a:t>
            </a:r>
            <a:endParaRPr lang="uk-UA" sz="5200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047" y="4704862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6920FF8-7999-F13F-8B08-E2F918F1B5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88361" y="4925961"/>
            <a:ext cx="3038168" cy="967111"/>
          </a:xfrm>
        </p:spPr>
        <p:txBody>
          <a:bodyPr anchor="b">
            <a:normAutofit fontScale="85000" lnSpcReduction="20000"/>
          </a:bodyPr>
          <a:lstStyle/>
          <a:p>
            <a:pPr algn="l"/>
            <a:r>
              <a:rPr lang="en-US" sz="2000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sz="2000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sz="2000" dirty="0">
                <a:solidFill>
                  <a:srgbClr val="FFFFFF"/>
                </a:solidFill>
              </a:rPr>
              <a:t>Associate Professor</a:t>
            </a:r>
            <a:endParaRPr lang="uk-UA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88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F407E2-A5E0-F484-70D4-1EDB85616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554480"/>
          </a:xfrm>
        </p:spPr>
        <p:txBody>
          <a:bodyPr anchor="ctr">
            <a:normAutofit/>
          </a:bodyPr>
          <a:lstStyle/>
          <a:p>
            <a:r>
              <a:rPr lang="en-US" sz="4800"/>
              <a:t>Task 5</a:t>
            </a:r>
            <a:endParaRPr lang="uk-UA" sz="480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Rectangle 1">
            <a:extLst>
              <a:ext uri="{FF2B5EF4-FFF2-40B4-BE49-F238E27FC236}">
                <a16:creationId xmlns:a16="http://schemas.microsoft.com/office/drawing/2014/main" id="{F4E5A9D8-7707-5758-ED0A-76EAB5C88B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259645"/>
              </p:ext>
            </p:extLst>
          </p:nvPr>
        </p:nvGraphicFramePr>
        <p:xfrm>
          <a:off x="904602" y="3017519"/>
          <a:ext cx="10378440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7220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mpty desk and whiteboard">
            <a:extLst>
              <a:ext uri="{FF2B5EF4-FFF2-40B4-BE49-F238E27FC236}">
                <a16:creationId xmlns:a16="http://schemas.microsoft.com/office/drawing/2014/main" id="{B8A79F02-EA2F-B5A4-79B3-CBED6255F6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92" r="27818"/>
          <a:stretch/>
        </p:blipFill>
        <p:spPr>
          <a:xfrm>
            <a:off x="6103027" y="10"/>
            <a:ext cx="6088971" cy="6857990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E47E64-90C4-498A-1D07-87D10A4F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328512"/>
            <a:ext cx="4778387" cy="1628970"/>
          </a:xfrm>
        </p:spPr>
        <p:txBody>
          <a:bodyPr anchor="ctr">
            <a:normAutofit/>
          </a:bodyPr>
          <a:lstStyle/>
          <a:p>
            <a:r>
              <a:rPr lang="en-GB" sz="4000" b="1" i="0">
                <a:effectLst/>
                <a:latin typeface="Signika-Bold"/>
              </a:rPr>
              <a:t>Discuss the questions</a:t>
            </a:r>
            <a:r>
              <a:rPr lang="en-GB" sz="4000"/>
              <a:t> </a:t>
            </a:r>
            <a:br>
              <a:rPr lang="en-GB" sz="4000"/>
            </a:br>
            <a:endParaRPr lang="uk-UA" sz="400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89C46A1-DFEB-5689-2106-5323C0517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80" y="2359743"/>
            <a:ext cx="5781367" cy="3899324"/>
          </a:xfrm>
        </p:spPr>
        <p:txBody>
          <a:bodyPr anchor="ctr">
            <a:normAutofit lnSpcReduction="10000"/>
          </a:bodyPr>
          <a:lstStyle/>
          <a:p>
            <a:r>
              <a:rPr lang="en-US" sz="2400" b="0" i="0" dirty="0">
                <a:effectLst/>
                <a:latin typeface="Signika-Regular"/>
              </a:rPr>
              <a:t>How often do you listen to other people’s presentations?</a:t>
            </a:r>
          </a:p>
          <a:p>
            <a:r>
              <a:rPr lang="en-US" sz="2400" b="0" i="0" dirty="0">
                <a:effectLst/>
                <a:latin typeface="Signika-Regular"/>
              </a:rPr>
              <a:t>How often do you give presentations? How do you feel about presenting something? Have you ever done it in English?</a:t>
            </a:r>
          </a:p>
          <a:p>
            <a:r>
              <a:rPr lang="en-US" sz="2400" b="0" i="0" dirty="0">
                <a:effectLst/>
                <a:latin typeface="Signika-Regular"/>
              </a:rPr>
              <a:t>How do you prepare for a presentation? Do you have any tips or tools for creating a great presentation?</a:t>
            </a:r>
          </a:p>
          <a:p>
            <a:r>
              <a:rPr lang="en-US" sz="2400" b="0" i="0" dirty="0">
                <a:effectLst/>
                <a:latin typeface="Signika-Regular"/>
              </a:rPr>
              <a:t>What are the key elements of a successful presentation?</a:t>
            </a:r>
            <a:r>
              <a:rPr lang="en-US" sz="2400" dirty="0"/>
              <a:t> </a:t>
            </a:r>
            <a:br>
              <a:rPr lang="en-US" sz="1600" dirty="0"/>
            </a:b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305171676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91CF58-BC39-D93A-D82B-40A97B58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10" y="640823"/>
            <a:ext cx="3837349" cy="5583148"/>
          </a:xfrm>
        </p:spPr>
        <p:txBody>
          <a:bodyPr anchor="ctr">
            <a:normAutofit/>
          </a:bodyPr>
          <a:lstStyle/>
          <a:p>
            <a:r>
              <a:rPr lang="en-GB" sz="5400" dirty="0"/>
              <a:t>Discuss the questions</a:t>
            </a:r>
            <a:endParaRPr lang="uk-UA" sz="5400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2231CCCD-21D6-732C-00AF-66F0C394F9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667677"/>
              </p:ext>
            </p:extLst>
          </p:nvPr>
        </p:nvGraphicFramePr>
        <p:xfrm>
          <a:off x="4648018" y="246742"/>
          <a:ext cx="7540934" cy="6255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1304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E5328-7738-AC15-70B7-2CD160957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ctr"/>
            <a:r>
              <a:rPr lang="en-US" sz="5600" dirty="0"/>
              <a:t>English for Presentation</a:t>
            </a:r>
            <a:endParaRPr lang="uk-UA" sz="56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0887B4D1-68D8-408F-0790-87055DD97C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836584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675064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7B99F58-C2F9-2FB2-6D20-52FBC0B0E4C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5417EC-E3B2-1BE5-68F8-6BB5ACA04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/>
              <a:t>Watch the video and answer the following questions</a:t>
            </a:r>
            <a:endParaRPr lang="uk-UA" sz="2800" b="1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7E90D514-969C-1C45-4B83-E09CE4C9E31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1723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5314994-6337-4875-8CF5-652CAFE83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3A2D4D6-D501-439A-9FC6-397879C46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CD20BAA-1998-4EBB-AD61-13A92072E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449A6C7-D15F-4AA5-BFA5-71A404B47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201"/>
            <a:ext cx="11277600" cy="5943598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C3194-D08F-67EE-3E56-93AACE9A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990599"/>
            <a:ext cx="9906000" cy="685800"/>
          </a:xfrm>
        </p:spPr>
        <p:txBody>
          <a:bodyPr anchor="t">
            <a:normAutofit/>
          </a:bodyPr>
          <a:lstStyle/>
          <a:p>
            <a:r>
              <a:rPr lang="en-US" sz="4000"/>
              <a:t>Task 1</a:t>
            </a:r>
            <a:endParaRPr lang="uk-UA" sz="4000"/>
          </a:p>
        </p:txBody>
      </p:sp>
      <p:graphicFrame>
        <p:nvGraphicFramePr>
          <p:cNvPr id="6" name="Rectangle 1">
            <a:extLst>
              <a:ext uri="{FF2B5EF4-FFF2-40B4-BE49-F238E27FC236}">
                <a16:creationId xmlns:a16="http://schemas.microsoft.com/office/drawing/2014/main" id="{AC0F5B3B-D48E-D708-CC69-C226A61D19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484514"/>
              </p:ext>
            </p:extLst>
          </p:nvPr>
        </p:nvGraphicFramePr>
        <p:xfrm>
          <a:off x="685800" y="2137228"/>
          <a:ext cx="10820400" cy="3733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8718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A48B52-B49A-CBA1-D092-3177B1F54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Task 2</a:t>
            </a:r>
            <a:endParaRPr lang="uk-UA" sz="4000">
              <a:solidFill>
                <a:srgbClr val="FFFFFF"/>
              </a:solidFill>
            </a:endParaRPr>
          </a:p>
        </p:txBody>
      </p:sp>
      <p:graphicFrame>
        <p:nvGraphicFramePr>
          <p:cNvPr id="6" name="Rectangle 1">
            <a:extLst>
              <a:ext uri="{FF2B5EF4-FFF2-40B4-BE49-F238E27FC236}">
                <a16:creationId xmlns:a16="http://schemas.microsoft.com/office/drawing/2014/main" id="{78B56BA3-81A0-CC75-4477-DA3AC19A58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8794834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7217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F75EF8-5A1C-48D8-A37B-AFA4A2231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anchor="t">
            <a:normAutofit/>
          </a:bodyPr>
          <a:lstStyle/>
          <a:p>
            <a:r>
              <a:rPr lang="en-US" sz="4800"/>
              <a:t>Task 3</a:t>
            </a:r>
            <a:endParaRPr lang="uk-UA" sz="48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5F825A9-69AC-32F5-A057-8C830CEAA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218" y="1463039"/>
            <a:ext cx="5542387" cy="4300447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200" dirty="0"/>
              <a:t>Students are given a random scenario (e.g., a surprise party, a company meeting, or a graduation ceremony). They must improvise a welcoming speech that is appropriate for the occasion and engages the audience.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3471418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B25C8-223C-0F63-16DD-2556EBC87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554480"/>
          </a:xfrm>
        </p:spPr>
        <p:txBody>
          <a:bodyPr anchor="ctr">
            <a:normAutofit/>
          </a:bodyPr>
          <a:lstStyle/>
          <a:p>
            <a:r>
              <a:rPr lang="en-US" sz="4800"/>
              <a:t>Task 4</a:t>
            </a:r>
            <a:endParaRPr lang="uk-UA" sz="480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Rectangle 1">
            <a:extLst>
              <a:ext uri="{FF2B5EF4-FFF2-40B4-BE49-F238E27FC236}">
                <a16:creationId xmlns:a16="http://schemas.microsoft.com/office/drawing/2014/main" id="{02C2FF34-A0F2-1BE7-838E-CF7197036B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979709"/>
              </p:ext>
            </p:extLst>
          </p:nvPr>
        </p:nvGraphicFramePr>
        <p:xfrm>
          <a:off x="904602" y="3017519"/>
          <a:ext cx="10378440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3904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</TotalTime>
  <Words>667</Words>
  <Application>Microsoft Office PowerPoint</Application>
  <PresentationFormat>Широкий екран</PresentationFormat>
  <Paragraphs>46</Paragraphs>
  <Slides>10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Signika-Bold</vt:lpstr>
      <vt:lpstr>Signika-Regular</vt:lpstr>
      <vt:lpstr>Тема Office</vt:lpstr>
      <vt:lpstr> Presentation skills.  Welcoming your audience</vt:lpstr>
      <vt:lpstr>Discuss the questions  </vt:lpstr>
      <vt:lpstr>Discuss the questions</vt:lpstr>
      <vt:lpstr>English for Presentation</vt:lpstr>
      <vt:lpstr>Watch the video and answer the following questions</vt:lpstr>
      <vt:lpstr>Task 1</vt:lpstr>
      <vt:lpstr>Task 2</vt:lpstr>
      <vt:lpstr>Task 3</vt:lpstr>
      <vt:lpstr>Task 4</vt:lpstr>
      <vt:lpstr>Task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2024-09-15T11:29:44Z</dcterms:created>
  <dcterms:modified xsi:type="dcterms:W3CDTF">2024-12-04T11:27:10Z</dcterms:modified>
</cp:coreProperties>
</file>