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5" r:id="rId4"/>
    <p:sldId id="271" r:id="rId5"/>
    <p:sldId id="273" r:id="rId6"/>
    <p:sldId id="274" r:id="rId7"/>
    <p:sldId id="277" r:id="rId8"/>
    <p:sldId id="276" r:id="rId9"/>
    <p:sldId id="261" r:id="rId10"/>
    <p:sldId id="278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0BEA0904-9DE7-41E9-A333-275B9D7DD96E}"/>
    <pc:docChg chg="delSld">
      <pc:chgData name="Iryna Zhukevych" userId="32b9d8b4c7aa7458" providerId="LiveId" clId="{0BEA0904-9DE7-41E9-A333-275B9D7DD96E}" dt="2024-12-04T11:17:48.142" v="12" actId="2696"/>
      <pc:docMkLst>
        <pc:docMk/>
      </pc:docMkLst>
      <pc:sldChg chg="del">
        <pc:chgData name="Iryna Zhukevych" userId="32b9d8b4c7aa7458" providerId="LiveId" clId="{0BEA0904-9DE7-41E9-A333-275B9D7DD96E}" dt="2024-12-04T11:15:13.898" v="3" actId="2696"/>
        <pc:sldMkLst>
          <pc:docMk/>
          <pc:sldMk cId="3078944351" sldId="257"/>
        </pc:sldMkLst>
      </pc:sldChg>
      <pc:sldChg chg="del">
        <pc:chgData name="Iryna Zhukevych" userId="32b9d8b4c7aa7458" providerId="LiveId" clId="{0BEA0904-9DE7-41E9-A333-275B9D7DD96E}" dt="2024-12-04T11:17:16.223" v="10" actId="2696"/>
        <pc:sldMkLst>
          <pc:docMk/>
          <pc:sldMk cId="2589551235" sldId="259"/>
        </pc:sldMkLst>
      </pc:sldChg>
      <pc:sldChg chg="del">
        <pc:chgData name="Iryna Zhukevych" userId="32b9d8b4c7aa7458" providerId="LiveId" clId="{0BEA0904-9DE7-41E9-A333-275B9D7DD96E}" dt="2024-12-04T11:17:36.593" v="11" actId="2696"/>
        <pc:sldMkLst>
          <pc:docMk/>
          <pc:sldMk cId="771170417" sldId="260"/>
        </pc:sldMkLst>
      </pc:sldChg>
      <pc:sldChg chg="del">
        <pc:chgData name="Iryna Zhukevych" userId="32b9d8b4c7aa7458" providerId="LiveId" clId="{0BEA0904-9DE7-41E9-A333-275B9D7DD96E}" dt="2024-12-04T11:14:58.666" v="1" actId="2696"/>
        <pc:sldMkLst>
          <pc:docMk/>
          <pc:sldMk cId="883791626" sldId="262"/>
        </pc:sldMkLst>
      </pc:sldChg>
      <pc:sldChg chg="del">
        <pc:chgData name="Iryna Zhukevych" userId="32b9d8b4c7aa7458" providerId="LiveId" clId="{0BEA0904-9DE7-41E9-A333-275B9D7DD96E}" dt="2024-12-04T11:14:55.742" v="0" actId="2696"/>
        <pc:sldMkLst>
          <pc:docMk/>
          <pc:sldMk cId="2758131837" sldId="263"/>
        </pc:sldMkLst>
      </pc:sldChg>
      <pc:sldChg chg="del">
        <pc:chgData name="Iryna Zhukevych" userId="32b9d8b4c7aa7458" providerId="LiveId" clId="{0BEA0904-9DE7-41E9-A333-275B9D7DD96E}" dt="2024-12-04T11:16:53.132" v="9" actId="2696"/>
        <pc:sldMkLst>
          <pc:docMk/>
          <pc:sldMk cId="1358085726" sldId="264"/>
        </pc:sldMkLst>
      </pc:sldChg>
      <pc:sldChg chg="del">
        <pc:chgData name="Iryna Zhukevych" userId="32b9d8b4c7aa7458" providerId="LiveId" clId="{0BEA0904-9DE7-41E9-A333-275B9D7DD96E}" dt="2024-12-04T11:16:24.027" v="4" actId="2696"/>
        <pc:sldMkLst>
          <pc:docMk/>
          <pc:sldMk cId="3734507406" sldId="266"/>
        </pc:sldMkLst>
      </pc:sldChg>
      <pc:sldChg chg="del">
        <pc:chgData name="Iryna Zhukevych" userId="32b9d8b4c7aa7458" providerId="LiveId" clId="{0BEA0904-9DE7-41E9-A333-275B9D7DD96E}" dt="2024-12-04T11:16:31.981" v="5" actId="2696"/>
        <pc:sldMkLst>
          <pc:docMk/>
          <pc:sldMk cId="2407892863" sldId="267"/>
        </pc:sldMkLst>
      </pc:sldChg>
      <pc:sldChg chg="del">
        <pc:chgData name="Iryna Zhukevych" userId="32b9d8b4c7aa7458" providerId="LiveId" clId="{0BEA0904-9DE7-41E9-A333-275B9D7DD96E}" dt="2024-12-04T11:16:35.042" v="6" actId="2696"/>
        <pc:sldMkLst>
          <pc:docMk/>
          <pc:sldMk cId="1754519096" sldId="268"/>
        </pc:sldMkLst>
      </pc:sldChg>
      <pc:sldChg chg="del">
        <pc:chgData name="Iryna Zhukevych" userId="32b9d8b4c7aa7458" providerId="LiveId" clId="{0BEA0904-9DE7-41E9-A333-275B9D7DD96E}" dt="2024-12-04T11:16:38.361" v="7" actId="2696"/>
        <pc:sldMkLst>
          <pc:docMk/>
          <pc:sldMk cId="1505322099" sldId="269"/>
        </pc:sldMkLst>
      </pc:sldChg>
      <pc:sldChg chg="del">
        <pc:chgData name="Iryna Zhukevych" userId="32b9d8b4c7aa7458" providerId="LiveId" clId="{0BEA0904-9DE7-41E9-A333-275B9D7DD96E}" dt="2024-12-04T11:16:41.589" v="8" actId="2696"/>
        <pc:sldMkLst>
          <pc:docMk/>
          <pc:sldMk cId="950343205" sldId="270"/>
        </pc:sldMkLst>
      </pc:sldChg>
      <pc:sldChg chg="del">
        <pc:chgData name="Iryna Zhukevych" userId="32b9d8b4c7aa7458" providerId="LiveId" clId="{0BEA0904-9DE7-41E9-A333-275B9D7DD96E}" dt="2024-12-04T11:17:48.142" v="12" actId="2696"/>
        <pc:sldMkLst>
          <pc:docMk/>
          <pc:sldMk cId="1458654432" sldId="272"/>
        </pc:sldMkLst>
      </pc:sldChg>
      <pc:sldChg chg="del">
        <pc:chgData name="Iryna Zhukevych" userId="32b9d8b4c7aa7458" providerId="LiveId" clId="{0BEA0904-9DE7-41E9-A333-275B9D7DD96E}" dt="2024-12-04T11:15:02.083" v="2" actId="2696"/>
        <pc:sldMkLst>
          <pc:docMk/>
          <pc:sldMk cId="774959803" sldId="279"/>
        </pc:sldMkLst>
      </pc:sldChg>
    </pc:docChg>
  </pc:docChgLst>
  <pc:docChgLst>
    <pc:chgData name="Iryna Zhukevych" userId="32b9d8b4c7aa7458" providerId="LiveId" clId="{5101A1B0-733D-4D6C-8337-BBD86EEDE637}"/>
    <pc:docChg chg="undo custSel addSld delSld modSld modMainMaster">
      <pc:chgData name="Iryna Zhukevych" userId="32b9d8b4c7aa7458" providerId="LiveId" clId="{5101A1B0-733D-4D6C-8337-BBD86EEDE637}" dt="2024-10-29T08:05:36.087" v="1050" actId="26606"/>
      <pc:docMkLst>
        <pc:docMk/>
      </pc:docMkLst>
      <pc:sldChg chg="addSp modSp new mod modTransition setBg addAnim">
        <pc:chgData name="Iryna Zhukevych" userId="32b9d8b4c7aa7458" providerId="LiveId" clId="{5101A1B0-733D-4D6C-8337-BBD86EEDE637}" dt="2024-10-29T07:16:39.216" v="784" actId="27636"/>
        <pc:sldMkLst>
          <pc:docMk/>
          <pc:sldMk cId="50087627" sldId="256"/>
        </pc:sldMkLst>
        <pc:spChg chg="mod">
          <ac:chgData name="Iryna Zhukevych" userId="32b9d8b4c7aa7458" providerId="LiveId" clId="{5101A1B0-733D-4D6C-8337-BBD86EEDE637}" dt="2024-10-29T07:16:39.216" v="784" actId="27636"/>
          <ac:spMkLst>
            <pc:docMk/>
            <pc:sldMk cId="50087627" sldId="256"/>
            <ac:spMk id="2" creationId="{DBAB0D21-BBC5-01DB-EBDA-3225FCD06817}"/>
          </ac:spMkLst>
        </pc:spChg>
        <pc:spChg chg="mod">
          <ac:chgData name="Iryna Zhukevych" userId="32b9d8b4c7aa7458" providerId="LiveId" clId="{5101A1B0-733D-4D6C-8337-BBD86EEDE637}" dt="2024-10-28T12:10:09.184" v="266" actId="26606"/>
          <ac:spMkLst>
            <pc:docMk/>
            <pc:sldMk cId="50087627" sldId="256"/>
            <ac:spMk id="3" creationId="{CA9E53BB-08BD-2C26-A44E-AF6CFCB97FC9}"/>
          </ac:spMkLst>
        </pc:spChg>
        <pc:spChg chg="add">
          <ac:chgData name="Iryna Zhukevych" userId="32b9d8b4c7aa7458" providerId="LiveId" clId="{5101A1B0-733D-4D6C-8337-BBD86EEDE637}" dt="2024-10-28T12:10:09.184" v="266" actId="26606"/>
          <ac:spMkLst>
            <pc:docMk/>
            <pc:sldMk cId="50087627" sldId="256"/>
            <ac:spMk id="9" creationId="{9B7AD9F6-8CE7-4299-8FC6-328F4DCD3FF9}"/>
          </ac:spMkLst>
        </pc:spChg>
        <pc:spChg chg="add">
          <ac:chgData name="Iryna Zhukevych" userId="32b9d8b4c7aa7458" providerId="LiveId" clId="{5101A1B0-733D-4D6C-8337-BBD86EEDE637}" dt="2024-10-28T12:10:09.184" v="266" actId="26606"/>
          <ac:spMkLst>
            <pc:docMk/>
            <pc:sldMk cId="50087627" sldId="256"/>
            <ac:spMk id="11" creationId="{F49775AF-8896-43EE-92C6-83497D6DC56F}"/>
          </ac:spMkLst>
        </pc:spChg>
        <pc:picChg chg="add">
          <ac:chgData name="Iryna Zhukevych" userId="32b9d8b4c7aa7458" providerId="LiveId" clId="{5101A1B0-733D-4D6C-8337-BBD86EEDE637}" dt="2024-10-28T12:10:09.184" v="266" actId="26606"/>
          <ac:picMkLst>
            <pc:docMk/>
            <pc:sldMk cId="50087627" sldId="256"/>
            <ac:picMk id="5" creationId="{B9CAE4A1-1DA2-F0E4-5849-7893A3442A54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9T07:17:04.249" v="786" actId="27636"/>
        <pc:sldMkLst>
          <pc:docMk/>
          <pc:sldMk cId="3078944351" sldId="257"/>
        </pc:sldMkLst>
        <pc:spChg chg="mod">
          <ac:chgData name="Iryna Zhukevych" userId="32b9d8b4c7aa7458" providerId="LiveId" clId="{5101A1B0-733D-4D6C-8337-BBD86EEDE637}" dt="2024-10-28T12:11:36.729" v="289" actId="14100"/>
          <ac:spMkLst>
            <pc:docMk/>
            <pc:sldMk cId="3078944351" sldId="257"/>
            <ac:spMk id="2" creationId="{DECEB197-004D-DCFD-E406-6512205AE1BB}"/>
          </ac:spMkLst>
        </pc:spChg>
        <pc:spChg chg="mod ord">
          <ac:chgData name="Iryna Zhukevych" userId="32b9d8b4c7aa7458" providerId="LiveId" clId="{5101A1B0-733D-4D6C-8337-BBD86EEDE637}" dt="2024-10-29T07:17:04.249" v="786" actId="27636"/>
          <ac:spMkLst>
            <pc:docMk/>
            <pc:sldMk cId="3078944351" sldId="257"/>
            <ac:spMk id="3" creationId="{41173B17-C200-BAE3-6FC7-CCF1BBC5EE83}"/>
          </ac:spMkLst>
        </pc:spChg>
        <pc:spChg chg="add del">
          <ac:chgData name="Iryna Zhukevych" userId="32b9d8b4c7aa7458" providerId="LiveId" clId="{5101A1B0-733D-4D6C-8337-BBD86EEDE637}" dt="2024-10-28T09:40:11.498" v="124" actId="478"/>
          <ac:spMkLst>
            <pc:docMk/>
            <pc:sldMk cId="3078944351" sldId="257"/>
            <ac:spMk id="5" creationId="{802D575B-8377-4F70-0C25-DFC9B90F693F}"/>
          </ac:spMkLst>
        </pc:spChg>
        <pc:spChg chg="add mod">
          <ac:chgData name="Iryna Zhukevych" userId="32b9d8b4c7aa7458" providerId="LiveId" clId="{5101A1B0-733D-4D6C-8337-BBD86EEDE637}" dt="2024-10-28T12:10:50.265" v="275" actId="26606"/>
          <ac:spMkLst>
            <pc:docMk/>
            <pc:sldMk cId="3078944351" sldId="257"/>
            <ac:spMk id="6" creationId="{6F926868-07B8-B71F-07BE-D30CCD210531}"/>
          </ac:spMkLst>
        </pc:spChg>
        <pc:spChg chg="add del">
          <ac:chgData name="Iryna Zhukevych" userId="32b9d8b4c7aa7458" providerId="LiveId" clId="{5101A1B0-733D-4D6C-8337-BBD86EEDE637}" dt="2024-10-28T12:10:50.253" v="274" actId="26606"/>
          <ac:spMkLst>
            <pc:docMk/>
            <pc:sldMk cId="3078944351" sldId="257"/>
            <ac:spMk id="11" creationId="{12609869-9E80-471B-A487-A53288E0E791}"/>
          </ac:spMkLst>
        </pc:spChg>
        <pc:spChg chg="add del">
          <ac:chgData name="Iryna Zhukevych" userId="32b9d8b4c7aa7458" providerId="LiveId" clId="{5101A1B0-733D-4D6C-8337-BBD86EEDE637}" dt="2024-10-28T12:10:50.253" v="274" actId="26606"/>
          <ac:spMkLst>
            <pc:docMk/>
            <pc:sldMk cId="3078944351" sldId="257"/>
            <ac:spMk id="13" creationId="{7004738A-9D34-43E8-97D2-CA0EED4F8BE0}"/>
          </ac:spMkLst>
        </pc:spChg>
        <pc:spChg chg="add del">
          <ac:chgData name="Iryna Zhukevych" userId="32b9d8b4c7aa7458" providerId="LiveId" clId="{5101A1B0-733D-4D6C-8337-BBD86EEDE637}" dt="2024-10-28T12:10:50.253" v="274" actId="26606"/>
          <ac:spMkLst>
            <pc:docMk/>
            <pc:sldMk cId="3078944351" sldId="257"/>
            <ac:spMk id="15" creationId="{B8B8D07F-F13E-443E-BA68-2D26672D76B9}"/>
          </ac:spMkLst>
        </pc:spChg>
        <pc:spChg chg="add del">
          <ac:chgData name="Iryna Zhukevych" userId="32b9d8b4c7aa7458" providerId="LiveId" clId="{5101A1B0-733D-4D6C-8337-BBD86EEDE637}" dt="2024-10-28T12:10:50.253" v="274" actId="26606"/>
          <ac:spMkLst>
            <pc:docMk/>
            <pc:sldMk cId="3078944351" sldId="257"/>
            <ac:spMk id="17" creationId="{2813A4FA-24A5-41ED-A534-3807D1B2F344}"/>
          </ac:spMkLst>
        </pc:spChg>
        <pc:spChg chg="add del">
          <ac:chgData name="Iryna Zhukevych" userId="32b9d8b4c7aa7458" providerId="LiveId" clId="{5101A1B0-733D-4D6C-8337-BBD86EEDE637}" dt="2024-10-28T12:10:50.253" v="274" actId="26606"/>
          <ac:spMkLst>
            <pc:docMk/>
            <pc:sldMk cId="3078944351" sldId="257"/>
            <ac:spMk id="19" creationId="{C3944F27-CA70-4E84-A51A-E6BF89558979}"/>
          </ac:spMkLst>
        </pc:spChg>
        <pc:spChg chg="add">
          <ac:chgData name="Iryna Zhukevych" userId="32b9d8b4c7aa7458" providerId="LiveId" clId="{5101A1B0-733D-4D6C-8337-BBD86EEDE637}" dt="2024-10-28T12:10:50.265" v="275" actId="26606"/>
          <ac:spMkLst>
            <pc:docMk/>
            <pc:sldMk cId="3078944351" sldId="257"/>
            <ac:spMk id="21" creationId="{2C61293E-6EBE-43EF-A52C-9BEBFD7679D4}"/>
          </ac:spMkLst>
        </pc:spChg>
        <pc:spChg chg="add">
          <ac:chgData name="Iryna Zhukevych" userId="32b9d8b4c7aa7458" providerId="LiveId" clId="{5101A1B0-733D-4D6C-8337-BBD86EEDE637}" dt="2024-10-28T12:10:50.265" v="275" actId="26606"/>
          <ac:spMkLst>
            <pc:docMk/>
            <pc:sldMk cId="3078944351" sldId="257"/>
            <ac:spMk id="22" creationId="{21540236-BFD5-4A9D-8840-4703E7F76825}"/>
          </ac:spMkLst>
        </pc:spChg>
        <pc:picChg chg="add mod">
          <ac:chgData name="Iryna Zhukevych" userId="32b9d8b4c7aa7458" providerId="LiveId" clId="{5101A1B0-733D-4D6C-8337-BBD86EEDE637}" dt="2024-10-28T12:10:50.265" v="275" actId="26606"/>
          <ac:picMkLst>
            <pc:docMk/>
            <pc:sldMk cId="3078944351" sldId="257"/>
            <ac:picMk id="5" creationId="{A01D6877-BBDB-1D26-4559-93A1B3CC8DEE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544402556" sldId="258"/>
        </pc:sldMkLst>
        <pc:spChg chg="mod">
          <ac:chgData name="Iryna Zhukevych" userId="32b9d8b4c7aa7458" providerId="LiveId" clId="{5101A1B0-733D-4D6C-8337-BBD86EEDE637}" dt="2024-10-28T12:47:07.892" v="332" actId="113"/>
          <ac:spMkLst>
            <pc:docMk/>
            <pc:sldMk cId="544402556" sldId="258"/>
            <ac:spMk id="2" creationId="{798BE558-6BBA-B925-35CD-4480A6AED354}"/>
          </ac:spMkLst>
        </pc:spChg>
        <pc:spChg chg="mod ord">
          <ac:chgData name="Iryna Zhukevych" userId="32b9d8b4c7aa7458" providerId="LiveId" clId="{5101A1B0-733D-4D6C-8337-BBD86EEDE637}" dt="2024-10-28T12:47:01.575" v="330" actId="27636"/>
          <ac:spMkLst>
            <pc:docMk/>
            <pc:sldMk cId="544402556" sldId="258"/>
            <ac:spMk id="3" creationId="{5BBC8710-C041-E514-C9B6-5BB46110033E}"/>
          </ac:spMkLst>
        </pc:spChg>
        <pc:spChg chg="add mod">
          <ac:chgData name="Iryna Zhukevych" userId="32b9d8b4c7aa7458" providerId="LiveId" clId="{5101A1B0-733D-4D6C-8337-BBD86EEDE637}" dt="2024-10-28T21:05:05.410" v="774" actId="1076"/>
          <ac:spMkLst>
            <pc:docMk/>
            <pc:sldMk cId="544402556" sldId="258"/>
            <ac:spMk id="6" creationId="{F21CD80C-243A-4C9B-DF9F-3314ABC71AB7}"/>
          </ac:spMkLst>
        </pc:spChg>
        <pc:spChg chg="add">
          <ac:chgData name="Iryna Zhukevych" userId="32b9d8b4c7aa7458" providerId="LiveId" clId="{5101A1B0-733D-4D6C-8337-BBD86EEDE637}" dt="2024-10-28T12:46:43.556" v="324" actId="26606"/>
          <ac:spMkLst>
            <pc:docMk/>
            <pc:sldMk cId="544402556" sldId="258"/>
            <ac:spMk id="11" creationId="{FE1EC756-41E9-4FD6-AD48-EF46A28137B7}"/>
          </ac:spMkLst>
        </pc:spChg>
        <pc:spChg chg="add">
          <ac:chgData name="Iryna Zhukevych" userId="32b9d8b4c7aa7458" providerId="LiveId" clId="{5101A1B0-733D-4D6C-8337-BBD86EEDE637}" dt="2024-10-28T12:46:43.556" v="324" actId="26606"/>
          <ac:spMkLst>
            <pc:docMk/>
            <pc:sldMk cId="544402556" sldId="258"/>
            <ac:spMk id="13" creationId="{E66F6371-9EA5-9354-29DC-1D07B921F79C}"/>
          </ac:spMkLst>
        </pc:spChg>
        <pc:picChg chg="add mod">
          <ac:chgData name="Iryna Zhukevych" userId="32b9d8b4c7aa7458" providerId="LiveId" clId="{5101A1B0-733D-4D6C-8337-BBD86EEDE637}" dt="2024-10-28T12:46:47.223" v="325" actId="14100"/>
          <ac:picMkLst>
            <pc:docMk/>
            <pc:sldMk cId="544402556" sldId="258"/>
            <ac:picMk id="5" creationId="{8765AD03-F2E3-87AF-A11A-29E7A5ECACD0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2589551235" sldId="259"/>
        </pc:sldMkLst>
        <pc:spChg chg="mod">
          <ac:chgData name="Iryna Zhukevych" userId="32b9d8b4c7aa7458" providerId="LiveId" clId="{5101A1B0-733D-4D6C-8337-BBD86EEDE637}" dt="2024-10-28T13:07:23.491" v="478" actId="122"/>
          <ac:spMkLst>
            <pc:docMk/>
            <pc:sldMk cId="2589551235" sldId="259"/>
            <ac:spMk id="2" creationId="{BC4B00B5-8474-98C7-ABFC-355832AC5F49}"/>
          </ac:spMkLst>
        </pc:spChg>
        <pc:spChg chg="mod">
          <ac:chgData name="Iryna Zhukevych" userId="32b9d8b4c7aa7458" providerId="LiveId" clId="{5101A1B0-733D-4D6C-8337-BBD86EEDE637}" dt="2024-10-28T13:07:32.035" v="481" actId="2710"/>
          <ac:spMkLst>
            <pc:docMk/>
            <pc:sldMk cId="2589551235" sldId="259"/>
            <ac:spMk id="3" creationId="{D074A7CA-F5FF-03F6-2656-9CFDBE0A47A9}"/>
          </ac:spMkLst>
        </pc:spChg>
        <pc:spChg chg="add">
          <ac:chgData name="Iryna Zhukevych" userId="32b9d8b4c7aa7458" providerId="LiveId" clId="{5101A1B0-733D-4D6C-8337-BBD86EEDE637}" dt="2024-10-28T13:07:20.822" v="477" actId="26606"/>
          <ac:spMkLst>
            <pc:docMk/>
            <pc:sldMk cId="2589551235" sldId="259"/>
            <ac:spMk id="8" creationId="{3AD318CC-E2A8-4E27-9548-A047A78999B1}"/>
          </ac:spMkLst>
        </pc:spChg>
        <pc:spChg chg="add">
          <ac:chgData name="Iryna Zhukevych" userId="32b9d8b4c7aa7458" providerId="LiveId" clId="{5101A1B0-733D-4D6C-8337-BBD86EEDE637}" dt="2024-10-28T13:07:20.822" v="477" actId="26606"/>
          <ac:spMkLst>
            <pc:docMk/>
            <pc:sldMk cId="2589551235" sldId="259"/>
            <ac:spMk id="14" creationId="{2C1BBA94-3F40-40AA-8BB9-E69E25E537C1}"/>
          </ac:spMkLst>
        </pc:spChg>
        <pc:grpChg chg="add">
          <ac:chgData name="Iryna Zhukevych" userId="32b9d8b4c7aa7458" providerId="LiveId" clId="{5101A1B0-733D-4D6C-8337-BBD86EEDE637}" dt="2024-10-28T13:07:20.822" v="477" actId="26606"/>
          <ac:grpSpMkLst>
            <pc:docMk/>
            <pc:sldMk cId="2589551235" sldId="259"/>
            <ac:grpSpMk id="10" creationId="{B14B560F-9DD7-4302-A60B-EBD3EF59B073}"/>
          </ac:grpSpMkLst>
        </pc:grpChg>
      </pc:sldChg>
      <pc:sldChg chg="addSp delSp modSp new mod modTransition setBg">
        <pc:chgData name="Iryna Zhukevych" userId="32b9d8b4c7aa7458" providerId="LiveId" clId="{5101A1B0-733D-4D6C-8337-BBD86EEDE637}" dt="2024-10-29T08:02:10.578" v="1011" actId="27636"/>
        <pc:sldMkLst>
          <pc:docMk/>
          <pc:sldMk cId="771170417" sldId="260"/>
        </pc:sldMkLst>
        <pc:spChg chg="mod">
          <ac:chgData name="Iryna Zhukevych" userId="32b9d8b4c7aa7458" providerId="LiveId" clId="{5101A1B0-733D-4D6C-8337-BBD86EEDE637}" dt="2024-10-29T08:01:55.319" v="1005" actId="1076"/>
          <ac:spMkLst>
            <pc:docMk/>
            <pc:sldMk cId="771170417" sldId="260"/>
            <ac:spMk id="2" creationId="{49ED7FF9-333D-1B87-5DF2-2D50A4726004}"/>
          </ac:spMkLst>
        </pc:spChg>
        <pc:spChg chg="mod">
          <ac:chgData name="Iryna Zhukevych" userId="32b9d8b4c7aa7458" providerId="LiveId" clId="{5101A1B0-733D-4D6C-8337-BBD86EEDE637}" dt="2024-10-29T08:02:10.578" v="1011" actId="27636"/>
          <ac:spMkLst>
            <pc:docMk/>
            <pc:sldMk cId="771170417" sldId="260"/>
            <ac:spMk id="3" creationId="{3A077EA8-1B5C-0ADE-0D9A-3E5C4B66B625}"/>
          </ac:spMkLst>
        </pc:spChg>
        <pc:spChg chg="add mod">
          <ac:chgData name="Iryna Zhukevych" userId="32b9d8b4c7aa7458" providerId="LiveId" clId="{5101A1B0-733D-4D6C-8337-BBD86EEDE637}" dt="2024-10-29T08:01:50.789" v="1004" actId="1076"/>
          <ac:spMkLst>
            <pc:docMk/>
            <pc:sldMk cId="771170417" sldId="260"/>
            <ac:spMk id="6" creationId="{041B6DD2-0A22-1419-36A6-D6816286ACAC}"/>
          </ac:spMkLst>
        </pc:spChg>
        <pc:spChg chg="add del">
          <ac:chgData name="Iryna Zhukevych" userId="32b9d8b4c7aa7458" providerId="LiveId" clId="{5101A1B0-733D-4D6C-8337-BBD86EEDE637}" dt="2024-10-29T08:01:43.647" v="1003" actId="26606"/>
          <ac:spMkLst>
            <pc:docMk/>
            <pc:sldMk cId="771170417" sldId="260"/>
            <ac:spMk id="8" creationId="{3AD318CC-E2A8-4E27-9548-A047A78999B1}"/>
          </ac:spMkLst>
        </pc:spChg>
        <pc:spChg chg="add del">
          <ac:chgData name="Iryna Zhukevych" userId="32b9d8b4c7aa7458" providerId="LiveId" clId="{5101A1B0-733D-4D6C-8337-BBD86EEDE637}" dt="2024-10-29T08:01:43.647" v="1003" actId="26606"/>
          <ac:spMkLst>
            <pc:docMk/>
            <pc:sldMk cId="771170417" sldId="260"/>
            <ac:spMk id="14" creationId="{2C1BBA94-3F40-40AA-8BB9-E69E25E537C1}"/>
          </ac:spMkLst>
        </pc:spChg>
        <pc:spChg chg="add">
          <ac:chgData name="Iryna Zhukevych" userId="32b9d8b4c7aa7458" providerId="LiveId" clId="{5101A1B0-733D-4D6C-8337-BBD86EEDE637}" dt="2024-10-29T08:01:43.647" v="1003" actId="26606"/>
          <ac:spMkLst>
            <pc:docMk/>
            <pc:sldMk cId="771170417" sldId="260"/>
            <ac:spMk id="19" creationId="{3BA513B0-82FF-4F41-8178-885375D1CFB5}"/>
          </ac:spMkLst>
        </pc:spChg>
        <pc:grpChg chg="add del">
          <ac:chgData name="Iryna Zhukevych" userId="32b9d8b4c7aa7458" providerId="LiveId" clId="{5101A1B0-733D-4D6C-8337-BBD86EEDE637}" dt="2024-10-29T08:01:43.647" v="1003" actId="26606"/>
          <ac:grpSpMkLst>
            <pc:docMk/>
            <pc:sldMk cId="771170417" sldId="260"/>
            <ac:grpSpMk id="10" creationId="{B14B560F-9DD7-4302-A60B-EBD3EF59B073}"/>
          </ac:grpSpMkLst>
        </pc:grpChg>
        <pc:grpChg chg="add">
          <ac:chgData name="Iryna Zhukevych" userId="32b9d8b4c7aa7458" providerId="LiveId" clId="{5101A1B0-733D-4D6C-8337-BBD86EEDE637}" dt="2024-10-29T08:01:43.647" v="1003" actId="26606"/>
          <ac:grpSpMkLst>
            <pc:docMk/>
            <pc:sldMk cId="771170417" sldId="260"/>
            <ac:grpSpMk id="21" creationId="{93DB8501-F9F2-4ACD-B56A-9019CD5006D6}"/>
          </ac:grpSpMkLst>
        </pc:grpChg>
        <pc:picChg chg="add mod ord">
          <ac:chgData name="Iryna Zhukevych" userId="32b9d8b4c7aa7458" providerId="LiveId" clId="{5101A1B0-733D-4D6C-8337-BBD86EEDE637}" dt="2024-10-29T08:01:50.789" v="1004" actId="1076"/>
          <ac:picMkLst>
            <pc:docMk/>
            <pc:sldMk cId="771170417" sldId="260"/>
            <ac:picMk id="5" creationId="{AA184D04-9810-DF2A-572C-7BD348D49639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9T08:00:37.203" v="999" actId="14100"/>
        <pc:sldMkLst>
          <pc:docMk/>
          <pc:sldMk cId="979952909" sldId="261"/>
        </pc:sldMkLst>
        <pc:spChg chg="mod">
          <ac:chgData name="Iryna Zhukevych" userId="32b9d8b4c7aa7458" providerId="LiveId" clId="{5101A1B0-733D-4D6C-8337-BBD86EEDE637}" dt="2024-10-29T08:00:34.063" v="998" actId="1076"/>
          <ac:spMkLst>
            <pc:docMk/>
            <pc:sldMk cId="979952909" sldId="261"/>
            <ac:spMk id="2" creationId="{BBE75993-9EBC-469B-933C-5EA12133D695}"/>
          </ac:spMkLst>
        </pc:spChg>
        <pc:spChg chg="mod">
          <ac:chgData name="Iryna Zhukevych" userId="32b9d8b4c7aa7458" providerId="LiveId" clId="{5101A1B0-733D-4D6C-8337-BBD86EEDE637}" dt="2024-10-29T08:00:37.203" v="999" actId="14100"/>
          <ac:spMkLst>
            <pc:docMk/>
            <pc:sldMk cId="979952909" sldId="261"/>
            <ac:spMk id="3" creationId="{E098008A-BFF0-012B-9264-8DF3C3BE5498}"/>
          </ac:spMkLst>
        </pc:spChg>
        <pc:spChg chg="add mod">
          <ac:chgData name="Iryna Zhukevych" userId="32b9d8b4c7aa7458" providerId="LiveId" clId="{5101A1B0-733D-4D6C-8337-BBD86EEDE637}" dt="2024-10-29T08:00:21.609" v="995" actId="1076"/>
          <ac:spMkLst>
            <pc:docMk/>
            <pc:sldMk cId="979952909" sldId="261"/>
            <ac:spMk id="6" creationId="{2D520AD6-FC89-86E9-9BC1-9F0FC106C952}"/>
          </ac:spMkLst>
        </pc:spChg>
        <pc:spChg chg="add del">
          <ac:chgData name="Iryna Zhukevych" userId="32b9d8b4c7aa7458" providerId="LiveId" clId="{5101A1B0-733D-4D6C-8337-BBD86EEDE637}" dt="2024-10-29T07:59:44.322" v="985" actId="26606"/>
          <ac:spMkLst>
            <pc:docMk/>
            <pc:sldMk cId="979952909" sldId="261"/>
            <ac:spMk id="8" creationId="{8B9AA7C6-5E5A-498E-A6DF-A943376E09BC}"/>
          </ac:spMkLst>
        </pc:spChg>
        <pc:spChg chg="add del">
          <ac:chgData name="Iryna Zhukevych" userId="32b9d8b4c7aa7458" providerId="LiveId" clId="{5101A1B0-733D-4D6C-8337-BBD86EEDE637}" dt="2024-10-29T07:59:44.322" v="985" actId="26606"/>
          <ac:spMkLst>
            <pc:docMk/>
            <pc:sldMk cId="979952909" sldId="261"/>
            <ac:spMk id="14" creationId="{81E140AE-0ABF-47C8-BF32-7D2F0CF2BA44}"/>
          </ac:spMkLst>
        </pc:spChg>
        <pc:spChg chg="add del">
          <ac:chgData name="Iryna Zhukevych" userId="32b9d8b4c7aa7458" providerId="LiveId" clId="{5101A1B0-733D-4D6C-8337-BBD86EEDE637}" dt="2024-10-29T07:59:44.322" v="985" actId="26606"/>
          <ac:spMkLst>
            <pc:docMk/>
            <pc:sldMk cId="979952909" sldId="261"/>
            <ac:spMk id="16" creationId="{CBC4F608-B4B8-48C3-9572-C0F061B1CD99}"/>
          </ac:spMkLst>
        </pc:spChg>
        <pc:spChg chg="add del">
          <ac:chgData name="Iryna Zhukevych" userId="32b9d8b4c7aa7458" providerId="LiveId" clId="{5101A1B0-733D-4D6C-8337-BBD86EEDE637}" dt="2024-10-29T07:59:44.307" v="984" actId="26606"/>
          <ac:spMkLst>
            <pc:docMk/>
            <pc:sldMk cId="979952909" sldId="261"/>
            <ac:spMk id="21" creationId="{D009D6D5-DAC2-4A8B-A17A-E206B9012D09}"/>
          </ac:spMkLst>
        </pc:spChg>
        <pc:spChg chg="add">
          <ac:chgData name="Iryna Zhukevych" userId="32b9d8b4c7aa7458" providerId="LiveId" clId="{5101A1B0-733D-4D6C-8337-BBD86EEDE637}" dt="2024-10-29T07:59:44.322" v="985" actId="26606"/>
          <ac:spMkLst>
            <pc:docMk/>
            <pc:sldMk cId="979952909" sldId="261"/>
            <ac:spMk id="28" creationId="{3BA513B0-82FF-4F41-8178-885375D1CFB5}"/>
          </ac:spMkLst>
        </pc:spChg>
        <pc:grpChg chg="add del">
          <ac:chgData name="Iryna Zhukevych" userId="32b9d8b4c7aa7458" providerId="LiveId" clId="{5101A1B0-733D-4D6C-8337-BBD86EEDE637}" dt="2024-10-29T07:59:44.322" v="985" actId="26606"/>
          <ac:grpSpMkLst>
            <pc:docMk/>
            <pc:sldMk cId="979952909" sldId="261"/>
            <ac:grpSpMk id="10" creationId="{83EAB11A-76F7-48F4-9B4F-5BFDF4BF9670}"/>
          </ac:grpSpMkLst>
        </pc:grpChg>
        <pc:grpChg chg="add">
          <ac:chgData name="Iryna Zhukevych" userId="32b9d8b4c7aa7458" providerId="LiveId" clId="{5101A1B0-733D-4D6C-8337-BBD86EEDE637}" dt="2024-10-29T07:59:44.322" v="985" actId="26606"/>
          <ac:grpSpMkLst>
            <pc:docMk/>
            <pc:sldMk cId="979952909" sldId="261"/>
            <ac:grpSpMk id="23" creationId="{93DB8501-F9F2-4ACD-B56A-9019CD5006D6}"/>
          </ac:grpSpMkLst>
        </pc:grpChg>
        <pc:picChg chg="add mod ord">
          <ac:chgData name="Iryna Zhukevych" userId="32b9d8b4c7aa7458" providerId="LiveId" clId="{5101A1B0-733D-4D6C-8337-BBD86EEDE637}" dt="2024-10-29T07:59:44.322" v="985" actId="26606"/>
          <ac:picMkLst>
            <pc:docMk/>
            <pc:sldMk cId="979952909" sldId="261"/>
            <ac:picMk id="5" creationId="{E1E98026-9737-3FF7-213D-B0B827827483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883791626" sldId="262"/>
        </pc:sldMkLst>
        <pc:spChg chg="mod">
          <ac:chgData name="Iryna Zhukevych" userId="32b9d8b4c7aa7458" providerId="LiveId" clId="{5101A1B0-733D-4D6C-8337-BBD86EEDE637}" dt="2024-10-28T13:09:55.908" v="525" actId="122"/>
          <ac:spMkLst>
            <pc:docMk/>
            <pc:sldMk cId="883791626" sldId="262"/>
            <ac:spMk id="2" creationId="{3213F59D-E11B-745C-0027-C5C13672ADB0}"/>
          </ac:spMkLst>
        </pc:spChg>
        <pc:spChg chg="mod">
          <ac:chgData name="Iryna Zhukevych" userId="32b9d8b4c7aa7458" providerId="LiveId" clId="{5101A1B0-733D-4D6C-8337-BBD86EEDE637}" dt="2024-10-28T13:09:51.407" v="524" actId="2710"/>
          <ac:spMkLst>
            <pc:docMk/>
            <pc:sldMk cId="883791626" sldId="262"/>
            <ac:spMk id="3" creationId="{A022AC3E-1967-CFB5-3C9A-A3EA029980F8}"/>
          </ac:spMkLst>
        </pc:spChg>
        <pc:spChg chg="add">
          <ac:chgData name="Iryna Zhukevych" userId="32b9d8b4c7aa7458" providerId="LiveId" clId="{5101A1B0-733D-4D6C-8337-BBD86EEDE637}" dt="2024-10-28T13:09:41.461" v="521" actId="26606"/>
          <ac:spMkLst>
            <pc:docMk/>
            <pc:sldMk cId="883791626" sldId="262"/>
            <ac:spMk id="8" creationId="{8B9AA7C6-5E5A-498E-A6DF-A943376E09BC}"/>
          </ac:spMkLst>
        </pc:spChg>
        <pc:spChg chg="add">
          <ac:chgData name="Iryna Zhukevych" userId="32b9d8b4c7aa7458" providerId="LiveId" clId="{5101A1B0-733D-4D6C-8337-BBD86EEDE637}" dt="2024-10-28T13:09:41.461" v="521" actId="26606"/>
          <ac:spMkLst>
            <pc:docMk/>
            <pc:sldMk cId="883791626" sldId="262"/>
            <ac:spMk id="14" creationId="{81E140AE-0ABF-47C8-BF32-7D2F0CF2BA44}"/>
          </ac:spMkLst>
        </pc:spChg>
        <pc:spChg chg="add">
          <ac:chgData name="Iryna Zhukevych" userId="32b9d8b4c7aa7458" providerId="LiveId" clId="{5101A1B0-733D-4D6C-8337-BBD86EEDE637}" dt="2024-10-28T13:09:41.461" v="521" actId="26606"/>
          <ac:spMkLst>
            <pc:docMk/>
            <pc:sldMk cId="883791626" sldId="262"/>
            <ac:spMk id="16" creationId="{CBC4F608-B4B8-48C3-9572-C0F061B1CD99}"/>
          </ac:spMkLst>
        </pc:spChg>
        <pc:grpChg chg="add">
          <ac:chgData name="Iryna Zhukevych" userId="32b9d8b4c7aa7458" providerId="LiveId" clId="{5101A1B0-733D-4D6C-8337-BBD86EEDE637}" dt="2024-10-28T13:09:41.461" v="521" actId="26606"/>
          <ac:grpSpMkLst>
            <pc:docMk/>
            <pc:sldMk cId="883791626" sldId="262"/>
            <ac:grpSpMk id="10" creationId="{83EAB11A-76F7-48F4-9B4F-5BFDF4BF9670}"/>
          </ac:grpSpMkLst>
        </pc:grpChg>
      </pc:sldChg>
      <pc:sldChg chg="addSp del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2758131837" sldId="263"/>
        </pc:sldMkLst>
        <pc:spChg chg="del">
          <ac:chgData name="Iryna Zhukevych" userId="32b9d8b4c7aa7458" providerId="LiveId" clId="{5101A1B0-733D-4D6C-8337-BBD86EEDE637}" dt="2024-10-28T13:10:04.864" v="527" actId="478"/>
          <ac:spMkLst>
            <pc:docMk/>
            <pc:sldMk cId="2758131837" sldId="263"/>
            <ac:spMk id="2" creationId="{A8CD91D7-574A-D699-C678-A343F505F509}"/>
          </ac:spMkLst>
        </pc:spChg>
        <pc:spChg chg="mod">
          <ac:chgData name="Iryna Zhukevych" userId="32b9d8b4c7aa7458" providerId="LiveId" clId="{5101A1B0-733D-4D6C-8337-BBD86EEDE637}" dt="2024-10-28T21:05:40.431" v="775" actId="14100"/>
          <ac:spMkLst>
            <pc:docMk/>
            <pc:sldMk cId="2758131837" sldId="263"/>
            <ac:spMk id="3" creationId="{F5D51360-C99E-F5F7-C0F2-DF78AA1C9997}"/>
          </ac:spMkLst>
        </pc:spChg>
        <pc:spChg chg="add del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9" creationId="{3ECBE1F1-D69B-4AFA-ABD5-8E41720EF6DE}"/>
          </ac:spMkLst>
        </pc:spChg>
        <pc:spChg chg="add del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11" creationId="{603A6265-E10C-4B85-9C20-E75FCAF9CC63}"/>
          </ac:spMkLst>
        </pc:spChg>
        <pc:spChg chg="add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16" creationId="{3756B343-807D-456E-AA26-80E96B75D13B}"/>
          </ac:spMkLst>
        </pc:spChg>
        <pc:spChg chg="add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18" creationId="{08980754-6F4B-43C9-B9BE-127B6BED6586}"/>
          </ac:spMkLst>
        </pc:spChg>
        <pc:spChg chg="add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20" creationId="{2C1BBA94-3F40-40AA-8BB9-E69E25E537C1}"/>
          </ac:spMkLst>
        </pc:spChg>
        <pc:spChg chg="add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22" creationId="{169CC832-2974-4E8D-90ED-3E2941BA7336}"/>
          </ac:spMkLst>
        </pc:spChg>
        <pc:spChg chg="add">
          <ac:chgData name="Iryna Zhukevych" userId="32b9d8b4c7aa7458" providerId="LiveId" clId="{5101A1B0-733D-4D6C-8337-BBD86EEDE637}" dt="2024-10-28T13:10:44.086" v="581" actId="26606"/>
          <ac:spMkLst>
            <pc:docMk/>
            <pc:sldMk cId="2758131837" sldId="263"/>
            <ac:spMk id="24" creationId="{55222F96-971A-4F90-B841-6BAB416C7AC1}"/>
          </ac:spMkLst>
        </pc:spChg>
        <pc:picChg chg="add mod">
          <ac:chgData name="Iryna Zhukevych" userId="32b9d8b4c7aa7458" providerId="LiveId" clId="{5101A1B0-733D-4D6C-8337-BBD86EEDE637}" dt="2024-10-28T13:10:44.086" v="581" actId="26606"/>
          <ac:picMkLst>
            <pc:docMk/>
            <pc:sldMk cId="2758131837" sldId="263"/>
            <ac:picMk id="5" creationId="{02DD639B-981C-065E-FA82-8D51A1E05E0F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1358085726" sldId="264"/>
        </pc:sldMkLst>
        <pc:spChg chg="mod">
          <ac:chgData name="Iryna Zhukevych" userId="32b9d8b4c7aa7458" providerId="LiveId" clId="{5101A1B0-733D-4D6C-8337-BBD86EEDE637}" dt="2024-10-28T12:12:05.571" v="294" actId="122"/>
          <ac:spMkLst>
            <pc:docMk/>
            <pc:sldMk cId="1358085726" sldId="264"/>
            <ac:spMk id="2" creationId="{2C2F536B-84E4-3B3E-3DE5-A3543D1FEB7E}"/>
          </ac:spMkLst>
        </pc:spChg>
        <pc:spChg chg="mod">
          <ac:chgData name="Iryna Zhukevych" userId="32b9d8b4c7aa7458" providerId="LiveId" clId="{5101A1B0-733D-4D6C-8337-BBD86EEDE637}" dt="2024-10-28T12:13:44.814" v="320" actId="255"/>
          <ac:spMkLst>
            <pc:docMk/>
            <pc:sldMk cId="1358085726" sldId="264"/>
            <ac:spMk id="3" creationId="{A39F17E8-148A-5D8A-4EE6-DB63F543B11E}"/>
          </ac:spMkLst>
        </pc:spChg>
        <pc:spChg chg="add del">
          <ac:chgData name="Iryna Zhukevych" userId="32b9d8b4c7aa7458" providerId="LiveId" clId="{5101A1B0-733D-4D6C-8337-BBD86EEDE637}" dt="2024-10-28T12:11:59.509" v="291" actId="26606"/>
          <ac:spMkLst>
            <pc:docMk/>
            <pc:sldMk cId="1358085726" sldId="264"/>
            <ac:spMk id="9" creationId="{2C61293E-6EBE-43EF-A52C-9BEBFD7679D4}"/>
          </ac:spMkLst>
        </pc:spChg>
        <pc:spChg chg="add del">
          <ac:chgData name="Iryna Zhukevych" userId="32b9d8b4c7aa7458" providerId="LiveId" clId="{5101A1B0-733D-4D6C-8337-BBD86EEDE637}" dt="2024-10-28T12:11:59.509" v="291" actId="26606"/>
          <ac:spMkLst>
            <pc:docMk/>
            <pc:sldMk cId="1358085726" sldId="264"/>
            <ac:spMk id="11" creationId="{21540236-BFD5-4A9D-8840-4703E7F76825}"/>
          </ac:spMkLst>
        </pc:spChg>
        <pc:spChg chg="add">
          <ac:chgData name="Iryna Zhukevych" userId="32b9d8b4c7aa7458" providerId="LiveId" clId="{5101A1B0-733D-4D6C-8337-BBD86EEDE637}" dt="2024-10-28T12:11:59.520" v="292" actId="26606"/>
          <ac:spMkLst>
            <pc:docMk/>
            <pc:sldMk cId="1358085726" sldId="264"/>
            <ac:spMk id="13" creationId="{C0763A76-9F1C-4FC5-82B7-DD475DA461B2}"/>
          </ac:spMkLst>
        </pc:spChg>
        <pc:spChg chg="add">
          <ac:chgData name="Iryna Zhukevych" userId="32b9d8b4c7aa7458" providerId="LiveId" clId="{5101A1B0-733D-4D6C-8337-BBD86EEDE637}" dt="2024-10-28T12:11:59.520" v="292" actId="26606"/>
          <ac:spMkLst>
            <pc:docMk/>
            <pc:sldMk cId="1358085726" sldId="264"/>
            <ac:spMk id="14" creationId="{E81BF4F6-F2CF-4984-9D14-D6966D92F99F}"/>
          </ac:spMkLst>
        </pc:spChg>
        <pc:picChg chg="add del">
          <ac:chgData name="Iryna Zhukevych" userId="32b9d8b4c7aa7458" providerId="LiveId" clId="{5101A1B0-733D-4D6C-8337-BBD86EEDE637}" dt="2024-10-28T12:11:59.509" v="291" actId="26606"/>
          <ac:picMkLst>
            <pc:docMk/>
            <pc:sldMk cId="1358085726" sldId="264"/>
            <ac:picMk id="5" creationId="{F2C630BA-F903-5756-D83E-720CE31BB31C}"/>
          </ac:picMkLst>
        </pc:picChg>
        <pc:picChg chg="add">
          <ac:chgData name="Iryna Zhukevych" userId="32b9d8b4c7aa7458" providerId="LiveId" clId="{5101A1B0-733D-4D6C-8337-BBD86EEDE637}" dt="2024-10-28T12:11:59.520" v="292" actId="26606"/>
          <ac:picMkLst>
            <pc:docMk/>
            <pc:sldMk cId="1358085726" sldId="264"/>
            <ac:picMk id="15" creationId="{1C48D420-13C1-AABD-B0AA-6143CA538A15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3483371620" sldId="265"/>
        </pc:sldMkLst>
        <pc:spChg chg="mod">
          <ac:chgData name="Iryna Zhukevych" userId="32b9d8b4c7aa7458" providerId="LiveId" clId="{5101A1B0-733D-4D6C-8337-BBD86EEDE637}" dt="2024-10-28T12:47:29.448" v="336" actId="26606"/>
          <ac:spMkLst>
            <pc:docMk/>
            <pc:sldMk cId="3483371620" sldId="265"/>
            <ac:spMk id="2" creationId="{0F96FA22-8DF9-1B61-7C63-B6BB322EED6F}"/>
          </ac:spMkLst>
        </pc:spChg>
        <pc:spChg chg="del mod">
          <ac:chgData name="Iryna Zhukevych" userId="32b9d8b4c7aa7458" providerId="LiveId" clId="{5101A1B0-733D-4D6C-8337-BBD86EEDE637}" dt="2024-10-28T12:47:29.448" v="336" actId="26606"/>
          <ac:spMkLst>
            <pc:docMk/>
            <pc:sldMk cId="3483371620" sldId="265"/>
            <ac:spMk id="3" creationId="{869C37B0-BB27-F3F6-4BA9-E6A487EE63DC}"/>
          </ac:spMkLst>
        </pc:spChg>
        <pc:spChg chg="add">
          <ac:chgData name="Iryna Zhukevych" userId="32b9d8b4c7aa7458" providerId="LiveId" clId="{5101A1B0-733D-4D6C-8337-BBD86EEDE637}" dt="2024-10-28T12:47:29.448" v="336" actId="26606"/>
          <ac:spMkLst>
            <pc:docMk/>
            <pc:sldMk cId="3483371620" sldId="265"/>
            <ac:spMk id="10" creationId="{B50AB553-2A96-4A92-96F2-93548E096954}"/>
          </ac:spMkLst>
        </pc:spChg>
        <pc:graphicFrameChg chg="add">
          <ac:chgData name="Iryna Zhukevych" userId="32b9d8b4c7aa7458" providerId="LiveId" clId="{5101A1B0-733D-4D6C-8337-BBD86EEDE637}" dt="2024-10-28T12:47:29.448" v="336" actId="26606"/>
          <ac:graphicFrameMkLst>
            <pc:docMk/>
            <pc:sldMk cId="3483371620" sldId="265"/>
            <ac:graphicFrameMk id="5" creationId="{EA6225D7-0471-C855-4120-C2AF8BF2A930}"/>
          </ac:graphicFrameMkLst>
        </pc:graphicFrameChg>
        <pc:picChg chg="add">
          <ac:chgData name="Iryna Zhukevych" userId="32b9d8b4c7aa7458" providerId="LiveId" clId="{5101A1B0-733D-4D6C-8337-BBD86EEDE637}" dt="2024-10-28T12:47:29.448" v="336" actId="26606"/>
          <ac:picMkLst>
            <pc:docMk/>
            <pc:sldMk cId="3483371620" sldId="265"/>
            <ac:picMk id="6" creationId="{218819DB-C2CC-60A4-9D48-0C2535A2C5BB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3734507406" sldId="266"/>
        </pc:sldMkLst>
        <pc:spChg chg="mod">
          <ac:chgData name="Iryna Zhukevych" userId="32b9d8b4c7aa7458" providerId="LiveId" clId="{5101A1B0-733D-4D6C-8337-BBD86EEDE637}" dt="2024-10-28T12:48:27.736" v="351" actId="122"/>
          <ac:spMkLst>
            <pc:docMk/>
            <pc:sldMk cId="3734507406" sldId="266"/>
            <ac:spMk id="2" creationId="{0AE648FE-1FA5-9DE4-4455-DB27AED4FED6}"/>
          </ac:spMkLst>
        </pc:spChg>
        <pc:spChg chg="del mod">
          <ac:chgData name="Iryna Zhukevych" userId="32b9d8b4c7aa7458" providerId="LiveId" clId="{5101A1B0-733D-4D6C-8337-BBD86EEDE637}" dt="2024-10-28T12:48:22.025" v="349" actId="26606"/>
          <ac:spMkLst>
            <pc:docMk/>
            <pc:sldMk cId="3734507406" sldId="266"/>
            <ac:spMk id="3" creationId="{6237BB45-D452-9D45-063A-3251231A173E}"/>
          </ac:spMkLst>
        </pc:spChg>
        <pc:graphicFrameChg chg="add mod">
          <ac:chgData name="Iryna Zhukevych" userId="32b9d8b4c7aa7458" providerId="LiveId" clId="{5101A1B0-733D-4D6C-8337-BBD86EEDE637}" dt="2024-10-28T12:49:06.240" v="361"/>
          <ac:graphicFrameMkLst>
            <pc:docMk/>
            <pc:sldMk cId="3734507406" sldId="266"/>
            <ac:graphicFrameMk id="5" creationId="{FF32EBB6-F2A8-888B-DA2A-4B9F1BE0EB49}"/>
          </ac:graphicFrameMkLst>
        </pc:graphicFrameChg>
        <pc:picChg chg="add">
          <ac:chgData name="Iryna Zhukevych" userId="32b9d8b4c7aa7458" providerId="LiveId" clId="{5101A1B0-733D-4D6C-8337-BBD86EEDE637}" dt="2024-10-28T12:48:22.025" v="349" actId="26606"/>
          <ac:picMkLst>
            <pc:docMk/>
            <pc:sldMk cId="3734507406" sldId="266"/>
            <ac:picMk id="6" creationId="{7C8EB3E0-7EC3-D856-8B97-BE298AC101A5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2407892863" sldId="267"/>
        </pc:sldMkLst>
        <pc:spChg chg="mod">
          <ac:chgData name="Iryna Zhukevych" userId="32b9d8b4c7aa7458" providerId="LiveId" clId="{5101A1B0-733D-4D6C-8337-BBD86EEDE637}" dt="2024-10-28T13:02:42.244" v="363" actId="122"/>
          <ac:spMkLst>
            <pc:docMk/>
            <pc:sldMk cId="2407892863" sldId="267"/>
            <ac:spMk id="2" creationId="{724F8F52-4AB9-E151-E44B-AF7E59031A69}"/>
          </ac:spMkLst>
        </pc:spChg>
        <pc:spChg chg="mod">
          <ac:chgData name="Iryna Zhukevych" userId="32b9d8b4c7aa7458" providerId="LiveId" clId="{5101A1B0-733D-4D6C-8337-BBD86EEDE637}" dt="2024-10-28T13:03:10.831" v="374" actId="14100"/>
          <ac:spMkLst>
            <pc:docMk/>
            <pc:sldMk cId="2407892863" sldId="267"/>
            <ac:spMk id="3" creationId="{5169A064-5A10-F104-F60A-902C3FA55977}"/>
          </ac:spMkLst>
        </pc:spChg>
        <pc:spChg chg="add">
          <ac:chgData name="Iryna Zhukevych" userId="32b9d8b4c7aa7458" providerId="LiveId" clId="{5101A1B0-733D-4D6C-8337-BBD86EEDE637}" dt="2024-10-28T13:02:39.953" v="362" actId="26606"/>
          <ac:spMkLst>
            <pc:docMk/>
            <pc:sldMk cId="2407892863" sldId="267"/>
            <ac:spMk id="9" creationId="{C0763A76-9F1C-4FC5-82B7-DD475DA461B2}"/>
          </ac:spMkLst>
        </pc:spChg>
        <pc:spChg chg="add">
          <ac:chgData name="Iryna Zhukevych" userId="32b9d8b4c7aa7458" providerId="LiveId" clId="{5101A1B0-733D-4D6C-8337-BBD86EEDE637}" dt="2024-10-28T13:02:39.953" v="362" actId="26606"/>
          <ac:spMkLst>
            <pc:docMk/>
            <pc:sldMk cId="2407892863" sldId="267"/>
            <ac:spMk id="11" creationId="{E81BF4F6-F2CF-4984-9D14-D6966D92F99F}"/>
          </ac:spMkLst>
        </pc:spChg>
        <pc:picChg chg="add">
          <ac:chgData name="Iryna Zhukevych" userId="32b9d8b4c7aa7458" providerId="LiveId" clId="{5101A1B0-733D-4D6C-8337-BBD86EEDE637}" dt="2024-10-28T13:02:39.953" v="362" actId="26606"/>
          <ac:picMkLst>
            <pc:docMk/>
            <pc:sldMk cId="2407892863" sldId="267"/>
            <ac:picMk id="5" creationId="{ED8664BC-2CE6-1EEA-5E40-95BF473ED2EA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1754519096" sldId="268"/>
        </pc:sldMkLst>
        <pc:spChg chg="mod">
          <ac:chgData name="Iryna Zhukevych" userId="32b9d8b4c7aa7458" providerId="LiveId" clId="{5101A1B0-733D-4D6C-8337-BBD86EEDE637}" dt="2024-10-28T13:03:28.539" v="378" actId="122"/>
          <ac:spMkLst>
            <pc:docMk/>
            <pc:sldMk cId="1754519096" sldId="268"/>
            <ac:spMk id="2" creationId="{E0F532E4-8733-3902-ED6B-E9FF9CF0156B}"/>
          </ac:spMkLst>
        </pc:spChg>
        <pc:spChg chg="mod">
          <ac:chgData name="Iryna Zhukevych" userId="32b9d8b4c7aa7458" providerId="LiveId" clId="{5101A1B0-733D-4D6C-8337-BBD86EEDE637}" dt="2024-10-28T13:03:56.391" v="395" actId="14100"/>
          <ac:spMkLst>
            <pc:docMk/>
            <pc:sldMk cId="1754519096" sldId="268"/>
            <ac:spMk id="3" creationId="{A8BBF330-72C3-05B7-58E1-DE9EC4943929}"/>
          </ac:spMkLst>
        </pc:spChg>
        <pc:spChg chg="add">
          <ac:chgData name="Iryna Zhukevych" userId="32b9d8b4c7aa7458" providerId="LiveId" clId="{5101A1B0-733D-4D6C-8337-BBD86EEDE637}" dt="2024-10-28T13:03:20.754" v="375" actId="26606"/>
          <ac:spMkLst>
            <pc:docMk/>
            <pc:sldMk cId="1754519096" sldId="268"/>
            <ac:spMk id="9" creationId="{B210AC1D-4063-4C6E-9528-FA9C4C0C18E6}"/>
          </ac:spMkLst>
        </pc:spChg>
        <pc:spChg chg="add">
          <ac:chgData name="Iryna Zhukevych" userId="32b9d8b4c7aa7458" providerId="LiveId" clId="{5101A1B0-733D-4D6C-8337-BBD86EEDE637}" dt="2024-10-28T13:03:20.754" v="375" actId="26606"/>
          <ac:spMkLst>
            <pc:docMk/>
            <pc:sldMk cId="1754519096" sldId="268"/>
            <ac:spMk id="11" creationId="{02F8C595-E68C-4306-AED8-DC7826A0A506}"/>
          </ac:spMkLst>
        </pc:spChg>
        <pc:picChg chg="add">
          <ac:chgData name="Iryna Zhukevych" userId="32b9d8b4c7aa7458" providerId="LiveId" clId="{5101A1B0-733D-4D6C-8337-BBD86EEDE637}" dt="2024-10-28T13:03:20.754" v="375" actId="26606"/>
          <ac:picMkLst>
            <pc:docMk/>
            <pc:sldMk cId="1754519096" sldId="268"/>
            <ac:picMk id="5" creationId="{24BF82AF-F67F-EE12-B0D9-251210C948C6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9T07:44:39.631" v="878" actId="2710"/>
        <pc:sldMkLst>
          <pc:docMk/>
          <pc:sldMk cId="1505322099" sldId="269"/>
        </pc:sldMkLst>
        <pc:spChg chg="mod">
          <ac:chgData name="Iryna Zhukevych" userId="32b9d8b4c7aa7458" providerId="LiveId" clId="{5101A1B0-733D-4D6C-8337-BBD86EEDE637}" dt="2024-10-29T07:44:20.686" v="874" actId="26606"/>
          <ac:spMkLst>
            <pc:docMk/>
            <pc:sldMk cId="1505322099" sldId="269"/>
            <ac:spMk id="2" creationId="{BAB89C41-6951-CEC4-6B9A-D2366F64324F}"/>
          </ac:spMkLst>
        </pc:spChg>
        <pc:spChg chg="mod ord">
          <ac:chgData name="Iryna Zhukevych" userId="32b9d8b4c7aa7458" providerId="LiveId" clId="{5101A1B0-733D-4D6C-8337-BBD86EEDE637}" dt="2024-10-29T07:44:39.631" v="878" actId="2710"/>
          <ac:spMkLst>
            <pc:docMk/>
            <pc:sldMk cId="1505322099" sldId="269"/>
            <ac:spMk id="3" creationId="{630AC421-70CE-9E14-76DF-E7F45E4F53D8}"/>
          </ac:spMkLst>
        </pc:spChg>
        <pc:spChg chg="add mod">
          <ac:chgData name="Iryna Zhukevych" userId="32b9d8b4c7aa7458" providerId="LiveId" clId="{5101A1B0-733D-4D6C-8337-BBD86EEDE637}" dt="2024-10-29T07:44:26.433" v="875" actId="14100"/>
          <ac:spMkLst>
            <pc:docMk/>
            <pc:sldMk cId="1505322099" sldId="269"/>
            <ac:spMk id="6" creationId="{4C9FC2DC-F472-180B-C7EA-EEB004E4DFD6}"/>
          </ac:spMkLst>
        </pc:spChg>
        <pc:spChg chg="add del">
          <ac:chgData name="Iryna Zhukevych" userId="32b9d8b4c7aa7458" providerId="LiveId" clId="{5101A1B0-733D-4D6C-8337-BBD86EEDE637}" dt="2024-10-29T07:44:20.686" v="874" actId="26606"/>
          <ac:spMkLst>
            <pc:docMk/>
            <pc:sldMk cId="1505322099" sldId="269"/>
            <ac:spMk id="8" creationId="{B6CDA21F-E7AF-4C75-8395-33F58D5B0E45}"/>
          </ac:spMkLst>
        </pc:spChg>
        <pc:spChg chg="add del">
          <ac:chgData name="Iryna Zhukevych" userId="32b9d8b4c7aa7458" providerId="LiveId" clId="{5101A1B0-733D-4D6C-8337-BBD86EEDE637}" dt="2024-10-29T07:44:20.686" v="874" actId="26606"/>
          <ac:spMkLst>
            <pc:docMk/>
            <pc:sldMk cId="1505322099" sldId="269"/>
            <ac:spMk id="15" creationId="{D5B0017B-2ECA-49AF-B397-DC140825DF8D}"/>
          </ac:spMkLst>
        </pc:spChg>
        <pc:spChg chg="add">
          <ac:chgData name="Iryna Zhukevych" userId="32b9d8b4c7aa7458" providerId="LiveId" clId="{5101A1B0-733D-4D6C-8337-BBD86EEDE637}" dt="2024-10-29T07:44:20.686" v="874" actId="26606"/>
          <ac:spMkLst>
            <pc:docMk/>
            <pc:sldMk cId="1505322099" sldId="269"/>
            <ac:spMk id="22" creationId="{79BB35BC-D5C2-4C8B-A22A-A71E6191913B}"/>
          </ac:spMkLst>
        </pc:spChg>
        <pc:grpChg chg="add del">
          <ac:chgData name="Iryna Zhukevych" userId="32b9d8b4c7aa7458" providerId="LiveId" clId="{5101A1B0-733D-4D6C-8337-BBD86EEDE637}" dt="2024-10-29T07:44:20.686" v="874" actId="26606"/>
          <ac:grpSpMkLst>
            <pc:docMk/>
            <pc:sldMk cId="1505322099" sldId="269"/>
            <ac:grpSpMk id="10" creationId="{AE1C45F0-260A-458C-96ED-C1F6D2151219}"/>
          </ac:grpSpMkLst>
        </pc:grpChg>
        <pc:picChg chg="add mod">
          <ac:chgData name="Iryna Zhukevych" userId="32b9d8b4c7aa7458" providerId="LiveId" clId="{5101A1B0-733D-4D6C-8337-BBD86EEDE637}" dt="2024-10-29T07:44:26.433" v="875" actId="14100"/>
          <ac:picMkLst>
            <pc:docMk/>
            <pc:sldMk cId="1505322099" sldId="269"/>
            <ac:picMk id="5" creationId="{A7985FBD-E04B-1017-CF43-1ED48FE1B727}"/>
          </ac:picMkLst>
        </pc:picChg>
        <pc:cxnChg chg="add del">
          <ac:chgData name="Iryna Zhukevych" userId="32b9d8b4c7aa7458" providerId="LiveId" clId="{5101A1B0-733D-4D6C-8337-BBD86EEDE637}" dt="2024-10-29T07:44:20.686" v="874" actId="26606"/>
          <ac:cxnSpMkLst>
            <pc:docMk/>
            <pc:sldMk cId="1505322099" sldId="269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950343205" sldId="270"/>
        </pc:sldMkLst>
        <pc:spChg chg="mod">
          <ac:chgData name="Iryna Zhukevych" userId="32b9d8b4c7aa7458" providerId="LiveId" clId="{5101A1B0-733D-4D6C-8337-BBD86EEDE637}" dt="2024-10-28T13:04:54.519" v="410" actId="14100"/>
          <ac:spMkLst>
            <pc:docMk/>
            <pc:sldMk cId="950343205" sldId="270"/>
            <ac:spMk id="2" creationId="{B1A3C586-3452-E9A1-59DF-4E7E82C089BF}"/>
          </ac:spMkLst>
        </pc:spChg>
        <pc:spChg chg="mod">
          <ac:chgData name="Iryna Zhukevych" userId="32b9d8b4c7aa7458" providerId="LiveId" clId="{5101A1B0-733D-4D6C-8337-BBD86EEDE637}" dt="2024-10-28T13:05:10.772" v="421" actId="20577"/>
          <ac:spMkLst>
            <pc:docMk/>
            <pc:sldMk cId="950343205" sldId="270"/>
            <ac:spMk id="3" creationId="{1CBC8DBD-8F86-F99D-D55B-F938039DE65C}"/>
          </ac:spMkLst>
        </pc:spChg>
        <pc:spChg chg="add">
          <ac:chgData name="Iryna Zhukevych" userId="32b9d8b4c7aa7458" providerId="LiveId" clId="{5101A1B0-733D-4D6C-8337-BBD86EEDE637}" dt="2024-10-28T13:04:47.549" v="406" actId="26606"/>
          <ac:spMkLst>
            <pc:docMk/>
            <pc:sldMk cId="950343205" sldId="270"/>
            <ac:spMk id="9" creationId="{C0763A76-9F1C-4FC5-82B7-DD475DA461B2}"/>
          </ac:spMkLst>
        </pc:spChg>
        <pc:spChg chg="add">
          <ac:chgData name="Iryna Zhukevych" userId="32b9d8b4c7aa7458" providerId="LiveId" clId="{5101A1B0-733D-4D6C-8337-BBD86EEDE637}" dt="2024-10-28T13:04:47.549" v="406" actId="26606"/>
          <ac:spMkLst>
            <pc:docMk/>
            <pc:sldMk cId="950343205" sldId="270"/>
            <ac:spMk id="11" creationId="{E81BF4F6-F2CF-4984-9D14-D6966D92F99F}"/>
          </ac:spMkLst>
        </pc:spChg>
        <pc:picChg chg="add mod">
          <ac:chgData name="Iryna Zhukevych" userId="32b9d8b4c7aa7458" providerId="LiveId" clId="{5101A1B0-733D-4D6C-8337-BBD86EEDE637}" dt="2024-10-28T13:04:52.808" v="408" actId="27614"/>
          <ac:picMkLst>
            <pc:docMk/>
            <pc:sldMk cId="950343205" sldId="270"/>
            <ac:picMk id="5" creationId="{059C9168-EBA9-6142-73F8-128803FEA156}"/>
          </ac:picMkLst>
        </pc:picChg>
      </pc:sldChg>
      <pc:sldChg chg="addSp delSp modSp new mod modTransition setBg">
        <pc:chgData name="Iryna Zhukevych" userId="32b9d8b4c7aa7458" providerId="LiveId" clId="{5101A1B0-733D-4D6C-8337-BBD86EEDE637}" dt="2024-10-29T07:47:43.006" v="907" actId="14100"/>
        <pc:sldMkLst>
          <pc:docMk/>
          <pc:sldMk cId="3641076312" sldId="271"/>
        </pc:sldMkLst>
        <pc:spChg chg="mod">
          <ac:chgData name="Iryna Zhukevych" userId="32b9d8b4c7aa7458" providerId="LiveId" clId="{5101A1B0-733D-4D6C-8337-BBD86EEDE637}" dt="2024-10-29T07:47:31.877" v="905" actId="1076"/>
          <ac:spMkLst>
            <pc:docMk/>
            <pc:sldMk cId="3641076312" sldId="271"/>
            <ac:spMk id="2" creationId="{C1598BEB-5D82-4360-34EB-50464F833506}"/>
          </ac:spMkLst>
        </pc:spChg>
        <pc:spChg chg="mod">
          <ac:chgData name="Iryna Zhukevych" userId="32b9d8b4c7aa7458" providerId="LiveId" clId="{5101A1B0-733D-4D6C-8337-BBD86EEDE637}" dt="2024-10-29T07:47:43.006" v="907" actId="14100"/>
          <ac:spMkLst>
            <pc:docMk/>
            <pc:sldMk cId="3641076312" sldId="271"/>
            <ac:spMk id="3" creationId="{CC21687D-2DC6-A0DB-2F24-030F7D06F18B}"/>
          </ac:spMkLst>
        </pc:spChg>
        <pc:spChg chg="add mod">
          <ac:chgData name="Iryna Zhukevych" userId="32b9d8b4c7aa7458" providerId="LiveId" clId="{5101A1B0-733D-4D6C-8337-BBD86EEDE637}" dt="2024-10-29T07:46:39.851" v="886" actId="26606"/>
          <ac:spMkLst>
            <pc:docMk/>
            <pc:sldMk cId="3641076312" sldId="271"/>
            <ac:spMk id="6" creationId="{F7E4E130-A48B-466B-AE9A-45182CE162DE}"/>
          </ac:spMkLst>
        </pc:spChg>
        <pc:spChg chg="add del">
          <ac:chgData name="Iryna Zhukevych" userId="32b9d8b4c7aa7458" providerId="LiveId" clId="{5101A1B0-733D-4D6C-8337-BBD86EEDE637}" dt="2024-10-29T07:46:10.486" v="882" actId="26606"/>
          <ac:spMkLst>
            <pc:docMk/>
            <pc:sldMk cId="3641076312" sldId="271"/>
            <ac:spMk id="12" creationId="{5D7F64A8-D625-4F61-A290-B499BB62ACFF}"/>
          </ac:spMkLst>
        </pc:spChg>
        <pc:spChg chg="add del">
          <ac:chgData name="Iryna Zhukevych" userId="32b9d8b4c7aa7458" providerId="LiveId" clId="{5101A1B0-733D-4D6C-8337-BBD86EEDE637}" dt="2024-10-29T07:46:17.627" v="884" actId="26606"/>
          <ac:spMkLst>
            <pc:docMk/>
            <pc:sldMk cId="3641076312" sldId="271"/>
            <ac:spMk id="17" creationId="{352BEC0E-22F8-46D0-9632-375DB541B06C}"/>
          </ac:spMkLst>
        </pc:spChg>
        <pc:spChg chg="add del">
          <ac:chgData name="Iryna Zhukevych" userId="32b9d8b4c7aa7458" providerId="LiveId" clId="{5101A1B0-733D-4D6C-8337-BBD86EEDE637}" dt="2024-10-29T07:46:17.627" v="884" actId="26606"/>
          <ac:spMkLst>
            <pc:docMk/>
            <pc:sldMk cId="3641076312" sldId="271"/>
            <ac:spMk id="19" creationId="{3FCFB1DE-0B7E-48CC-BA90-B2AB0889F9D6}"/>
          </ac:spMkLst>
        </pc:spChg>
        <pc:spChg chg="add del">
          <ac:chgData name="Iryna Zhukevych" userId="32b9d8b4c7aa7458" providerId="LiveId" clId="{5101A1B0-733D-4D6C-8337-BBD86EEDE637}" dt="2024-10-29T07:46:39.851" v="886" actId="26606"/>
          <ac:spMkLst>
            <pc:docMk/>
            <pc:sldMk cId="3641076312" sldId="271"/>
            <ac:spMk id="24" creationId="{04812C46-200A-4DEB-A05E-3ED6C68C2387}"/>
          </ac:spMkLst>
        </pc:spChg>
        <pc:spChg chg="add del">
          <ac:chgData name="Iryna Zhukevych" userId="32b9d8b4c7aa7458" providerId="LiveId" clId="{5101A1B0-733D-4D6C-8337-BBD86EEDE637}" dt="2024-10-29T07:46:39.851" v="886" actId="26606"/>
          <ac:spMkLst>
            <pc:docMk/>
            <pc:sldMk cId="3641076312" sldId="271"/>
            <ac:spMk id="26" creationId="{D1EA859B-E555-4109-94F3-6700E046E008}"/>
          </ac:spMkLst>
        </pc:spChg>
        <pc:spChg chg="add">
          <ac:chgData name="Iryna Zhukevych" userId="32b9d8b4c7aa7458" providerId="LiveId" clId="{5101A1B0-733D-4D6C-8337-BBD86EEDE637}" dt="2024-10-29T07:46:39.851" v="886" actId="26606"/>
          <ac:spMkLst>
            <pc:docMk/>
            <pc:sldMk cId="3641076312" sldId="271"/>
            <ac:spMk id="31" creationId="{79BB35BC-D5C2-4C8B-A22A-A71E6191913B}"/>
          </ac:spMkLst>
        </pc:spChg>
        <pc:picChg chg="add mod ord">
          <ac:chgData name="Iryna Zhukevych" userId="32b9d8b4c7aa7458" providerId="LiveId" clId="{5101A1B0-733D-4D6C-8337-BBD86EEDE637}" dt="2024-10-29T07:46:39.851" v="886" actId="26606"/>
          <ac:picMkLst>
            <pc:docMk/>
            <pc:sldMk cId="3641076312" sldId="271"/>
            <ac:picMk id="5" creationId="{E7EC9CA5-6349-33E0-FDFB-C77FBA74C301}"/>
          </ac:picMkLst>
        </pc:picChg>
        <pc:picChg chg="add del mod ord">
          <ac:chgData name="Iryna Zhukevych" userId="32b9d8b4c7aa7458" providerId="LiveId" clId="{5101A1B0-733D-4D6C-8337-BBD86EEDE637}" dt="2024-10-29T07:46:12.431" v="883" actId="478"/>
          <ac:picMkLst>
            <pc:docMk/>
            <pc:sldMk cId="3641076312" sldId="271"/>
            <ac:picMk id="7" creationId="{AB392D12-98D9-88E3-727E-6D1BCC979C11}"/>
          </ac:picMkLst>
        </pc:picChg>
        <pc:picChg chg="add del">
          <ac:chgData name="Iryna Zhukevych" userId="32b9d8b4c7aa7458" providerId="LiveId" clId="{5101A1B0-733D-4D6C-8337-BBD86EEDE637}" dt="2024-10-29T07:46:10.486" v="882" actId="26606"/>
          <ac:picMkLst>
            <pc:docMk/>
            <pc:sldMk cId="3641076312" sldId="271"/>
            <ac:picMk id="9" creationId="{325FE7F5-F827-40C1-9794-5F6CDF32489D}"/>
          </ac:picMkLst>
        </pc:pic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1458654432" sldId="272"/>
        </pc:sldMkLst>
        <pc:spChg chg="mod">
          <ac:chgData name="Iryna Zhukevych" userId="32b9d8b4c7aa7458" providerId="LiveId" clId="{5101A1B0-733D-4D6C-8337-BBD86EEDE637}" dt="2024-10-28T13:06:25.209" v="449" actId="122"/>
          <ac:spMkLst>
            <pc:docMk/>
            <pc:sldMk cId="1458654432" sldId="272"/>
            <ac:spMk id="2" creationId="{1D285115-4262-15A8-75E0-18784A5BE9E8}"/>
          </ac:spMkLst>
        </pc:spChg>
        <pc:spChg chg="mod">
          <ac:chgData name="Iryna Zhukevych" userId="32b9d8b4c7aa7458" providerId="LiveId" clId="{5101A1B0-733D-4D6C-8337-BBD86EEDE637}" dt="2024-10-28T13:06:42.421" v="462" actId="20577"/>
          <ac:spMkLst>
            <pc:docMk/>
            <pc:sldMk cId="1458654432" sldId="272"/>
            <ac:spMk id="3" creationId="{B8610226-444D-E28B-FFA0-78F3518274D6}"/>
          </ac:spMkLst>
        </pc:spChg>
        <pc:picChg chg="add">
          <ac:chgData name="Iryna Zhukevych" userId="32b9d8b4c7aa7458" providerId="LiveId" clId="{5101A1B0-733D-4D6C-8337-BBD86EEDE637}" dt="2024-10-28T13:06:21.379" v="448" actId="26606"/>
          <ac:picMkLst>
            <pc:docMk/>
            <pc:sldMk cId="1458654432" sldId="272"/>
            <ac:picMk id="5" creationId="{8DD9FD62-BF1C-23AD-C9E1-C271C66AC377}"/>
          </ac:picMkLst>
        </pc:picChg>
        <pc:cxnChg chg="add">
          <ac:chgData name="Iryna Zhukevych" userId="32b9d8b4c7aa7458" providerId="LiveId" clId="{5101A1B0-733D-4D6C-8337-BBD86EEDE637}" dt="2024-10-28T13:06:21.379" v="448" actId="26606"/>
          <ac:cxnSpMkLst>
            <pc:docMk/>
            <pc:sldMk cId="1458654432" sldId="272"/>
            <ac:cxnSpMk id="9" creationId="{1503BFE4-729B-D9D0-C17B-501E6AF1127A}"/>
          </ac:cxnSpMkLst>
        </pc:cxnChg>
      </pc:sldChg>
      <pc:sldChg chg="addSp delSp modSp new mod modTransition setBg">
        <pc:chgData name="Iryna Zhukevych" userId="32b9d8b4c7aa7458" providerId="LiveId" clId="{5101A1B0-733D-4D6C-8337-BBD86EEDE637}" dt="2024-10-29T07:50:17.315" v="939" actId="1076"/>
        <pc:sldMkLst>
          <pc:docMk/>
          <pc:sldMk cId="3199509250" sldId="273"/>
        </pc:sldMkLst>
        <pc:spChg chg="mod">
          <ac:chgData name="Iryna Zhukevych" userId="32b9d8b4c7aa7458" providerId="LiveId" clId="{5101A1B0-733D-4D6C-8337-BBD86EEDE637}" dt="2024-10-29T07:48:57.038" v="912" actId="122"/>
          <ac:spMkLst>
            <pc:docMk/>
            <pc:sldMk cId="3199509250" sldId="273"/>
            <ac:spMk id="2" creationId="{079DE22F-0B4E-A6FF-F163-63776B5D9D7C}"/>
          </ac:spMkLst>
        </pc:spChg>
        <pc:spChg chg="mod">
          <ac:chgData name="Iryna Zhukevych" userId="32b9d8b4c7aa7458" providerId="LiveId" clId="{5101A1B0-733D-4D6C-8337-BBD86EEDE637}" dt="2024-10-29T07:50:17.315" v="939" actId="1076"/>
          <ac:spMkLst>
            <pc:docMk/>
            <pc:sldMk cId="3199509250" sldId="273"/>
            <ac:spMk id="3" creationId="{AC3EB6D0-C919-267F-F6CB-80E0171BC656}"/>
          </ac:spMkLst>
        </pc:spChg>
        <pc:spChg chg="add mod">
          <ac:chgData name="Iryna Zhukevych" userId="32b9d8b4c7aa7458" providerId="LiveId" clId="{5101A1B0-733D-4D6C-8337-BBD86EEDE637}" dt="2024-10-29T07:48:53.921" v="911" actId="26606"/>
          <ac:spMkLst>
            <pc:docMk/>
            <pc:sldMk cId="3199509250" sldId="273"/>
            <ac:spMk id="6" creationId="{268B86F7-D839-4AA9-92CF-B83611420EAE}"/>
          </ac:spMkLst>
        </pc:spChg>
        <pc:spChg chg="add del">
          <ac:chgData name="Iryna Zhukevych" userId="32b9d8b4c7aa7458" providerId="LiveId" clId="{5101A1B0-733D-4D6C-8337-BBD86EEDE637}" dt="2024-10-29T07:48:53.921" v="911" actId="26606"/>
          <ac:spMkLst>
            <pc:docMk/>
            <pc:sldMk cId="3199509250" sldId="273"/>
            <ac:spMk id="8" creationId="{B6CDA21F-E7AF-4C75-8395-33F58D5B0E45}"/>
          </ac:spMkLst>
        </pc:spChg>
        <pc:spChg chg="add del">
          <ac:chgData name="Iryna Zhukevych" userId="32b9d8b4c7aa7458" providerId="LiveId" clId="{5101A1B0-733D-4D6C-8337-BBD86EEDE637}" dt="2024-10-29T07:48:53.921" v="911" actId="26606"/>
          <ac:spMkLst>
            <pc:docMk/>
            <pc:sldMk cId="3199509250" sldId="273"/>
            <ac:spMk id="15" creationId="{D5B0017B-2ECA-49AF-B397-DC140825DF8D}"/>
          </ac:spMkLst>
        </pc:spChg>
        <pc:spChg chg="add">
          <ac:chgData name="Iryna Zhukevych" userId="32b9d8b4c7aa7458" providerId="LiveId" clId="{5101A1B0-733D-4D6C-8337-BBD86EEDE637}" dt="2024-10-29T07:48:53.921" v="911" actId="26606"/>
          <ac:spMkLst>
            <pc:docMk/>
            <pc:sldMk cId="3199509250" sldId="273"/>
            <ac:spMk id="22" creationId="{9427AF5F-9A0E-42B7-A252-FD64C9885F9C}"/>
          </ac:spMkLst>
        </pc:spChg>
        <pc:grpChg chg="add del">
          <ac:chgData name="Iryna Zhukevych" userId="32b9d8b4c7aa7458" providerId="LiveId" clId="{5101A1B0-733D-4D6C-8337-BBD86EEDE637}" dt="2024-10-29T07:48:53.921" v="911" actId="26606"/>
          <ac:grpSpMkLst>
            <pc:docMk/>
            <pc:sldMk cId="3199509250" sldId="273"/>
            <ac:grpSpMk id="10" creationId="{AE1C45F0-260A-458C-96ED-C1F6D2151219}"/>
          </ac:grpSpMkLst>
        </pc:grpChg>
        <pc:picChg chg="add mod">
          <ac:chgData name="Iryna Zhukevych" userId="32b9d8b4c7aa7458" providerId="LiveId" clId="{5101A1B0-733D-4D6C-8337-BBD86EEDE637}" dt="2024-10-29T07:49:31.771" v="922" actId="1076"/>
          <ac:picMkLst>
            <pc:docMk/>
            <pc:sldMk cId="3199509250" sldId="273"/>
            <ac:picMk id="5" creationId="{ED5D6E0E-5062-CB52-D9FA-6ECD194B1DE7}"/>
          </ac:picMkLst>
        </pc:picChg>
        <pc:cxnChg chg="add del">
          <ac:chgData name="Iryna Zhukevych" userId="32b9d8b4c7aa7458" providerId="LiveId" clId="{5101A1B0-733D-4D6C-8337-BBD86EEDE637}" dt="2024-10-29T07:48:53.921" v="911" actId="26606"/>
          <ac:cxnSpMkLst>
            <pc:docMk/>
            <pc:sldMk cId="3199509250" sldId="273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5101A1B0-733D-4D6C-8337-BBD86EEDE637}" dt="2024-10-28T21:05:51.864" v="777"/>
        <pc:sldMkLst>
          <pc:docMk/>
          <pc:sldMk cId="1389725646" sldId="274"/>
        </pc:sldMkLst>
        <pc:spChg chg="mod">
          <ac:chgData name="Iryna Zhukevych" userId="32b9d8b4c7aa7458" providerId="LiveId" clId="{5101A1B0-733D-4D6C-8337-BBD86EEDE637}" dt="2024-10-28T13:07:46.450" v="484" actId="122"/>
          <ac:spMkLst>
            <pc:docMk/>
            <pc:sldMk cId="1389725646" sldId="274"/>
            <ac:spMk id="2" creationId="{22D0D178-67D7-A0C9-252C-CCB5377013CC}"/>
          </ac:spMkLst>
        </pc:spChg>
        <pc:spChg chg="mod">
          <ac:chgData name="Iryna Zhukevych" userId="32b9d8b4c7aa7458" providerId="LiveId" clId="{5101A1B0-733D-4D6C-8337-BBD86EEDE637}" dt="2024-10-28T13:07:55.354" v="487" actId="2710"/>
          <ac:spMkLst>
            <pc:docMk/>
            <pc:sldMk cId="1389725646" sldId="274"/>
            <ac:spMk id="3" creationId="{A18B894D-D8B3-9969-69BE-106919B76394}"/>
          </ac:spMkLst>
        </pc:spChg>
        <pc:spChg chg="add">
          <ac:chgData name="Iryna Zhukevych" userId="32b9d8b4c7aa7458" providerId="LiveId" clId="{5101A1B0-733D-4D6C-8337-BBD86EEDE637}" dt="2024-10-28T13:07:44.346" v="483" actId="26606"/>
          <ac:spMkLst>
            <pc:docMk/>
            <pc:sldMk cId="1389725646" sldId="274"/>
            <ac:spMk id="9" creationId="{3ECBE1F1-D69B-4AFA-ABD5-8E41720EF6DE}"/>
          </ac:spMkLst>
        </pc:spChg>
        <pc:spChg chg="add">
          <ac:chgData name="Iryna Zhukevych" userId="32b9d8b4c7aa7458" providerId="LiveId" clId="{5101A1B0-733D-4D6C-8337-BBD86EEDE637}" dt="2024-10-28T13:07:44.346" v="483" actId="26606"/>
          <ac:spMkLst>
            <pc:docMk/>
            <pc:sldMk cId="1389725646" sldId="274"/>
            <ac:spMk id="11" creationId="{603A6265-E10C-4B85-9C20-E75FCAF9CC63}"/>
          </ac:spMkLst>
        </pc:spChg>
        <pc:picChg chg="add">
          <ac:chgData name="Iryna Zhukevych" userId="32b9d8b4c7aa7458" providerId="LiveId" clId="{5101A1B0-733D-4D6C-8337-BBD86EEDE637}" dt="2024-10-28T13:07:44.346" v="483" actId="26606"/>
          <ac:picMkLst>
            <pc:docMk/>
            <pc:sldMk cId="1389725646" sldId="274"/>
            <ac:picMk id="5" creationId="{C7092B9F-03E2-F1A6-A1B4-42A3269E27D5}"/>
          </ac:picMkLst>
        </pc:picChg>
      </pc:sldChg>
      <pc:sldChg chg="addSp modSp new del mod modTransition setBg">
        <pc:chgData name="Iryna Zhukevych" userId="32b9d8b4c7aa7458" providerId="LiveId" clId="{5101A1B0-733D-4D6C-8337-BBD86EEDE637}" dt="2024-10-29T07:22:58.788" v="787" actId="2696"/>
        <pc:sldMkLst>
          <pc:docMk/>
          <pc:sldMk cId="2244048989" sldId="275"/>
        </pc:sldMkLst>
        <pc:spChg chg="mod">
          <ac:chgData name="Iryna Zhukevych" userId="32b9d8b4c7aa7458" providerId="LiveId" clId="{5101A1B0-733D-4D6C-8337-BBD86EEDE637}" dt="2024-10-28T13:08:11.833" v="492" actId="14100"/>
          <ac:spMkLst>
            <pc:docMk/>
            <pc:sldMk cId="2244048989" sldId="275"/>
            <ac:spMk id="2" creationId="{C01786EF-5AF0-0423-75AC-2A2E52CE0A05}"/>
          </ac:spMkLst>
        </pc:spChg>
        <pc:spChg chg="mod">
          <ac:chgData name="Iryna Zhukevych" userId="32b9d8b4c7aa7458" providerId="LiveId" clId="{5101A1B0-733D-4D6C-8337-BBD86EEDE637}" dt="2024-10-28T13:08:35.097" v="507" actId="2710"/>
          <ac:spMkLst>
            <pc:docMk/>
            <pc:sldMk cId="2244048989" sldId="275"/>
            <ac:spMk id="3" creationId="{14CED4C7-E7A4-DBE2-3116-2EA8FBCC2FBD}"/>
          </ac:spMkLst>
        </pc:spChg>
        <pc:spChg chg="add">
          <ac:chgData name="Iryna Zhukevych" userId="32b9d8b4c7aa7458" providerId="LiveId" clId="{5101A1B0-733D-4D6C-8337-BBD86EEDE637}" dt="2024-10-28T13:08:03.948" v="489" actId="26606"/>
          <ac:spMkLst>
            <pc:docMk/>
            <pc:sldMk cId="2244048989" sldId="275"/>
            <ac:spMk id="9" creationId="{AE3A741D-C19B-960A-5803-1C5887147820}"/>
          </ac:spMkLst>
        </pc:spChg>
        <pc:spChg chg="add">
          <ac:chgData name="Iryna Zhukevych" userId="32b9d8b4c7aa7458" providerId="LiveId" clId="{5101A1B0-733D-4D6C-8337-BBD86EEDE637}" dt="2024-10-28T13:08:03.948" v="489" actId="26606"/>
          <ac:spMkLst>
            <pc:docMk/>
            <pc:sldMk cId="2244048989" sldId="275"/>
            <ac:spMk id="11" creationId="{DC39DE25-0E4E-0AA7-0932-1D78C2372786}"/>
          </ac:spMkLst>
        </pc:spChg>
        <pc:spChg chg="add">
          <ac:chgData name="Iryna Zhukevych" userId="32b9d8b4c7aa7458" providerId="LiveId" clId="{5101A1B0-733D-4D6C-8337-BBD86EEDE637}" dt="2024-10-28T13:08:03.948" v="489" actId="26606"/>
          <ac:spMkLst>
            <pc:docMk/>
            <pc:sldMk cId="2244048989" sldId="275"/>
            <ac:spMk id="13" creationId="{8D6EA299-0840-6DEA-E670-C49AEBC87E89}"/>
          </ac:spMkLst>
        </pc:spChg>
        <pc:picChg chg="add">
          <ac:chgData name="Iryna Zhukevych" userId="32b9d8b4c7aa7458" providerId="LiveId" clId="{5101A1B0-733D-4D6C-8337-BBD86EEDE637}" dt="2024-10-28T13:08:03.948" v="489" actId="26606"/>
          <ac:picMkLst>
            <pc:docMk/>
            <pc:sldMk cId="2244048989" sldId="275"/>
            <ac:picMk id="5" creationId="{F9A18FDD-58EA-D1D0-0BCB-89C0C1AFD78A}"/>
          </ac:picMkLst>
        </pc:picChg>
      </pc:sldChg>
      <pc:sldChg chg="new del">
        <pc:chgData name="Iryna Zhukevych" userId="32b9d8b4c7aa7458" providerId="LiveId" clId="{5101A1B0-733D-4D6C-8337-BBD86EEDE637}" dt="2024-10-28T09:53:38.406" v="265" actId="2696"/>
        <pc:sldMkLst>
          <pc:docMk/>
          <pc:sldMk cId="307806045" sldId="276"/>
        </pc:sldMkLst>
      </pc:sldChg>
      <pc:sldChg chg="addSp delSp modSp new mod modTransition setBg">
        <pc:chgData name="Iryna Zhukevych" userId="32b9d8b4c7aa7458" providerId="LiveId" clId="{5101A1B0-733D-4D6C-8337-BBD86EEDE637}" dt="2024-10-29T08:05:12.045" v="1048" actId="27636"/>
        <pc:sldMkLst>
          <pc:docMk/>
          <pc:sldMk cId="2305116362" sldId="276"/>
        </pc:sldMkLst>
        <pc:spChg chg="mod">
          <ac:chgData name="Iryna Zhukevych" userId="32b9d8b4c7aa7458" providerId="LiveId" clId="{5101A1B0-733D-4D6C-8337-BBD86EEDE637}" dt="2024-10-29T08:05:08.399" v="1046" actId="1076"/>
          <ac:spMkLst>
            <pc:docMk/>
            <pc:sldMk cId="2305116362" sldId="276"/>
            <ac:spMk id="2" creationId="{60C6D16C-3FE6-A1C9-10C8-DCC182D4CA67}"/>
          </ac:spMkLst>
        </pc:spChg>
        <pc:spChg chg="mod">
          <ac:chgData name="Iryna Zhukevych" userId="32b9d8b4c7aa7458" providerId="LiveId" clId="{5101A1B0-733D-4D6C-8337-BBD86EEDE637}" dt="2024-10-29T08:05:12.045" v="1048" actId="27636"/>
          <ac:spMkLst>
            <pc:docMk/>
            <pc:sldMk cId="2305116362" sldId="276"/>
            <ac:spMk id="3" creationId="{ABC87967-205B-3004-3C66-0AC7E29A7943}"/>
          </ac:spMkLst>
        </pc:spChg>
        <pc:spChg chg="add mod">
          <ac:chgData name="Iryna Zhukevych" userId="32b9d8b4c7aa7458" providerId="LiveId" clId="{5101A1B0-733D-4D6C-8337-BBD86EEDE637}" dt="2024-10-29T08:03:08.872" v="1015" actId="26606"/>
          <ac:spMkLst>
            <pc:docMk/>
            <pc:sldMk cId="2305116362" sldId="276"/>
            <ac:spMk id="6" creationId="{444278D4-E7B0-1FB6-D483-D41D5A7DAC4C}"/>
          </ac:spMkLst>
        </pc:spChg>
        <pc:spChg chg="add del">
          <ac:chgData name="Iryna Zhukevych" userId="32b9d8b4c7aa7458" providerId="LiveId" clId="{5101A1B0-733D-4D6C-8337-BBD86EEDE637}" dt="2024-10-29T08:03:08.872" v="1015" actId="26606"/>
          <ac:spMkLst>
            <pc:docMk/>
            <pc:sldMk cId="2305116362" sldId="276"/>
            <ac:spMk id="8" creationId="{B6CDA21F-E7AF-4C75-8395-33F58D5B0E45}"/>
          </ac:spMkLst>
        </pc:spChg>
        <pc:spChg chg="add del">
          <ac:chgData name="Iryna Zhukevych" userId="32b9d8b4c7aa7458" providerId="LiveId" clId="{5101A1B0-733D-4D6C-8337-BBD86EEDE637}" dt="2024-10-29T08:03:08.872" v="1015" actId="26606"/>
          <ac:spMkLst>
            <pc:docMk/>
            <pc:sldMk cId="2305116362" sldId="276"/>
            <ac:spMk id="15" creationId="{D5B0017B-2ECA-49AF-B397-DC140825DF8D}"/>
          </ac:spMkLst>
        </pc:spChg>
        <pc:spChg chg="add del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22" creationId="{04812C46-200A-4DEB-A05E-3ED6C68C2387}"/>
          </ac:spMkLst>
        </pc:spChg>
        <pc:spChg chg="add del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24" creationId="{D1EA859B-E555-4109-94F3-6700E046E008}"/>
          </ac:spMkLst>
        </pc:spChg>
        <pc:spChg chg="add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29" creationId="{04C21BAE-6866-4C7A-A7EC-C1B2E572D5BE}"/>
          </ac:spMkLst>
        </pc:spChg>
        <pc:spChg chg="add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31" creationId="{C74F2646-08C7-4051-81DA-751C43A03FC1}"/>
          </ac:spMkLst>
        </pc:spChg>
        <pc:spChg chg="add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33" creationId="{DCD6552F-C98B-4FBA-842F-3EF2D5ACA1FF}"/>
          </ac:spMkLst>
        </pc:spChg>
        <pc:spChg chg="add">
          <ac:chgData name="Iryna Zhukevych" userId="32b9d8b4c7aa7458" providerId="LiveId" clId="{5101A1B0-733D-4D6C-8337-BBD86EEDE637}" dt="2024-10-29T08:04:26.372" v="1033" actId="26606"/>
          <ac:spMkLst>
            <pc:docMk/>
            <pc:sldMk cId="2305116362" sldId="276"/>
            <ac:spMk id="35" creationId="{F0C518C2-0AA4-470C-87B9-9CBF428FBA25}"/>
          </ac:spMkLst>
        </pc:spChg>
        <pc:grpChg chg="add del">
          <ac:chgData name="Iryna Zhukevych" userId="32b9d8b4c7aa7458" providerId="LiveId" clId="{5101A1B0-733D-4D6C-8337-BBD86EEDE637}" dt="2024-10-29T08:03:08.872" v="1015" actId="26606"/>
          <ac:grpSpMkLst>
            <pc:docMk/>
            <pc:sldMk cId="2305116362" sldId="276"/>
            <ac:grpSpMk id="10" creationId="{AE1C45F0-260A-458C-96ED-C1F6D2151219}"/>
          </ac:grpSpMkLst>
        </pc:grpChg>
        <pc:picChg chg="add mod ord">
          <ac:chgData name="Iryna Zhukevych" userId="32b9d8b4c7aa7458" providerId="LiveId" clId="{5101A1B0-733D-4D6C-8337-BBD86EEDE637}" dt="2024-10-29T08:05:05.759" v="1045" actId="1076"/>
          <ac:picMkLst>
            <pc:docMk/>
            <pc:sldMk cId="2305116362" sldId="276"/>
            <ac:picMk id="5" creationId="{96511A70-6700-6607-19B4-D43520FAB85A}"/>
          </ac:picMkLst>
        </pc:picChg>
        <pc:cxnChg chg="add del">
          <ac:chgData name="Iryna Zhukevych" userId="32b9d8b4c7aa7458" providerId="LiveId" clId="{5101A1B0-733D-4D6C-8337-BBD86EEDE637}" dt="2024-10-29T08:03:08.872" v="1015" actId="26606"/>
          <ac:cxnSpMkLst>
            <pc:docMk/>
            <pc:sldMk cId="2305116362" sldId="276"/>
            <ac:cxnSpMk id="17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5101A1B0-733D-4D6C-8337-BBD86EEDE637}" dt="2024-10-29T07:54:06.345" v="947" actId="20577"/>
        <pc:sldMkLst>
          <pc:docMk/>
          <pc:sldMk cId="889816100" sldId="277"/>
        </pc:sldMkLst>
        <pc:spChg chg="mod">
          <ac:chgData name="Iryna Zhukevych" userId="32b9d8b4c7aa7458" providerId="LiveId" clId="{5101A1B0-733D-4D6C-8337-BBD86EEDE637}" dt="2024-10-29T07:53:56.994" v="944" actId="962"/>
          <ac:spMkLst>
            <pc:docMk/>
            <pc:sldMk cId="889816100" sldId="277"/>
            <ac:spMk id="2" creationId="{452DE473-8B42-6471-D335-55B71D5E3E8D}"/>
          </ac:spMkLst>
        </pc:spChg>
        <pc:spChg chg="add del mod">
          <ac:chgData name="Iryna Zhukevych" userId="32b9d8b4c7aa7458" providerId="LiveId" clId="{5101A1B0-733D-4D6C-8337-BBD86EEDE637}" dt="2024-10-28T20:56:01.691" v="769" actId="26606"/>
          <ac:spMkLst>
            <pc:docMk/>
            <pc:sldMk cId="889816100" sldId="277"/>
            <ac:spMk id="3" creationId="{463F34D3-C0E4-CA74-A8E6-26807A9DD80C}"/>
          </ac:spMkLst>
        </pc:spChg>
        <pc:spChg chg="add del">
          <ac:chgData name="Iryna Zhukevych" userId="32b9d8b4c7aa7458" providerId="LiveId" clId="{5101A1B0-733D-4D6C-8337-BBD86EEDE637}" dt="2024-10-29T07:53:52.393" v="941" actId="26606"/>
          <ac:spMkLst>
            <pc:docMk/>
            <pc:sldMk cId="889816100" sldId="277"/>
            <ac:spMk id="8" creationId="{3AD318CC-E2A8-4E27-9548-A047A78999B1}"/>
          </ac:spMkLst>
        </pc:spChg>
        <pc:spChg chg="add del">
          <ac:chgData name="Iryna Zhukevych" userId="32b9d8b4c7aa7458" providerId="LiveId" clId="{5101A1B0-733D-4D6C-8337-BBD86EEDE637}" dt="2024-10-28T20:56:01.681" v="768" actId="26606"/>
          <ac:spMkLst>
            <pc:docMk/>
            <pc:sldMk cId="889816100" sldId="277"/>
            <ac:spMk id="9" creationId="{56E9B3E6-E277-4D68-BA48-9CB43FFBD6E2}"/>
          </ac:spMkLst>
        </pc:spChg>
        <pc:spChg chg="add del">
          <ac:chgData name="Iryna Zhukevych" userId="32b9d8b4c7aa7458" providerId="LiveId" clId="{5101A1B0-733D-4D6C-8337-BBD86EEDE637}" dt="2024-10-28T20:56:01.681" v="768" actId="26606"/>
          <ac:spMkLst>
            <pc:docMk/>
            <pc:sldMk cId="889816100" sldId="277"/>
            <ac:spMk id="16" creationId="{D5B0017B-2ECA-49AF-B397-DC140825DF8D}"/>
          </ac:spMkLst>
        </pc:spChg>
        <pc:spChg chg="add del">
          <ac:chgData name="Iryna Zhukevych" userId="32b9d8b4c7aa7458" providerId="LiveId" clId="{5101A1B0-733D-4D6C-8337-BBD86EEDE637}" dt="2024-10-29T07:53:52.393" v="941" actId="26606"/>
          <ac:spMkLst>
            <pc:docMk/>
            <pc:sldMk cId="889816100" sldId="277"/>
            <ac:spMk id="22" creationId="{2C1BBA94-3F40-40AA-8BB9-E69E25E537C1}"/>
          </ac:spMkLst>
        </pc:spChg>
        <pc:spChg chg="add mod">
          <ac:chgData name="Iryna Zhukevych" userId="32b9d8b4c7aa7458" providerId="LiveId" clId="{5101A1B0-733D-4D6C-8337-BBD86EEDE637}" dt="2024-10-29T07:54:06.345" v="947" actId="20577"/>
          <ac:spMkLst>
            <pc:docMk/>
            <pc:sldMk cId="889816100" sldId="277"/>
            <ac:spMk id="23" creationId="{463F34D3-C0E4-CA74-A8E6-26807A9DD80C}"/>
          </ac:spMkLst>
        </pc:spChg>
        <pc:spChg chg="add">
          <ac:chgData name="Iryna Zhukevych" userId="32b9d8b4c7aa7458" providerId="LiveId" clId="{5101A1B0-733D-4D6C-8337-BBD86EEDE637}" dt="2024-10-29T07:53:52.393" v="941" actId="26606"/>
          <ac:spMkLst>
            <pc:docMk/>
            <pc:sldMk cId="889816100" sldId="277"/>
            <ac:spMk id="28" creationId="{D1D34770-47A8-402C-AF23-2B653F2D88C1}"/>
          </ac:spMkLst>
        </pc:spChg>
        <pc:grpChg chg="add del">
          <ac:chgData name="Iryna Zhukevych" userId="32b9d8b4c7aa7458" providerId="LiveId" clId="{5101A1B0-733D-4D6C-8337-BBD86EEDE637}" dt="2024-10-29T07:53:52.393" v="941" actId="26606"/>
          <ac:grpSpMkLst>
            <pc:docMk/>
            <pc:sldMk cId="889816100" sldId="277"/>
            <ac:grpSpMk id="10" creationId="{B14B560F-9DD7-4302-A60B-EBD3EF59B073}"/>
          </ac:grpSpMkLst>
        </pc:grpChg>
        <pc:grpChg chg="add del">
          <ac:chgData name="Iryna Zhukevych" userId="32b9d8b4c7aa7458" providerId="LiveId" clId="{5101A1B0-733D-4D6C-8337-BBD86EEDE637}" dt="2024-10-28T20:56:01.681" v="768" actId="26606"/>
          <ac:grpSpMkLst>
            <pc:docMk/>
            <pc:sldMk cId="889816100" sldId="277"/>
            <ac:grpSpMk id="11" creationId="{AE1C45F0-260A-458C-96ED-C1F6D2151219}"/>
          </ac:grpSpMkLst>
        </pc:grpChg>
        <pc:graphicFrameChg chg="add del">
          <ac:chgData name="Iryna Zhukevych" userId="32b9d8b4c7aa7458" providerId="LiveId" clId="{5101A1B0-733D-4D6C-8337-BBD86EEDE637}" dt="2024-10-28T20:56:01.681" v="768" actId="26606"/>
          <ac:graphicFrameMkLst>
            <pc:docMk/>
            <pc:sldMk cId="889816100" sldId="277"/>
            <ac:graphicFrameMk id="5" creationId="{2E11BB40-440C-C2B6-A603-4F66BA38D0B5}"/>
          </ac:graphicFrameMkLst>
        </pc:graphicFrameChg>
        <pc:picChg chg="add mod">
          <ac:chgData name="Iryna Zhukevych" userId="32b9d8b4c7aa7458" providerId="LiveId" clId="{5101A1B0-733D-4D6C-8337-BBD86EEDE637}" dt="2024-10-29T07:53:56.994" v="943" actId="27614"/>
          <ac:picMkLst>
            <pc:docMk/>
            <pc:sldMk cId="889816100" sldId="277"/>
            <ac:picMk id="4" creationId="{0B40AD88-3053-14C6-BC15-31988910D0EE}"/>
          </ac:picMkLst>
        </pc:picChg>
        <pc:cxnChg chg="add del">
          <ac:chgData name="Iryna Zhukevych" userId="32b9d8b4c7aa7458" providerId="LiveId" clId="{5101A1B0-733D-4D6C-8337-BBD86EEDE637}" dt="2024-10-28T20:56:01.681" v="768" actId="26606"/>
          <ac:cxnSpMkLst>
            <pc:docMk/>
            <pc:sldMk cId="889816100" sldId="277"/>
            <ac:cxnSpMk id="18" creationId="{6CF1BAF6-AD41-4082-B212-8A1F9A2E8779}"/>
          </ac:cxnSpMkLst>
        </pc:cxnChg>
      </pc:sldChg>
      <pc:sldChg chg="addSp modSp new mod setBg">
        <pc:chgData name="Iryna Zhukevych" userId="32b9d8b4c7aa7458" providerId="LiveId" clId="{5101A1B0-733D-4D6C-8337-BBD86EEDE637}" dt="2024-10-29T07:56:45.992" v="975" actId="14100"/>
        <pc:sldMkLst>
          <pc:docMk/>
          <pc:sldMk cId="619820445" sldId="278"/>
        </pc:sldMkLst>
        <pc:spChg chg="mod">
          <ac:chgData name="Iryna Zhukevych" userId="32b9d8b4c7aa7458" providerId="LiveId" clId="{5101A1B0-733D-4D6C-8337-BBD86EEDE637}" dt="2024-10-29T07:35:24.205" v="843" actId="27636"/>
          <ac:spMkLst>
            <pc:docMk/>
            <pc:sldMk cId="619820445" sldId="278"/>
            <ac:spMk id="2" creationId="{1340CB52-E1C7-A2E7-8AA4-032880D210B2}"/>
          </ac:spMkLst>
        </pc:spChg>
        <pc:spChg chg="mod">
          <ac:chgData name="Iryna Zhukevych" userId="32b9d8b4c7aa7458" providerId="LiveId" clId="{5101A1B0-733D-4D6C-8337-BBD86EEDE637}" dt="2024-10-29T07:56:45.992" v="975" actId="14100"/>
          <ac:spMkLst>
            <pc:docMk/>
            <pc:sldMk cId="619820445" sldId="278"/>
            <ac:spMk id="3" creationId="{3453D287-CCC7-64DD-799D-468CE084B28C}"/>
          </ac:spMkLst>
        </pc:spChg>
        <pc:spChg chg="add">
          <ac:chgData name="Iryna Zhukevych" userId="32b9d8b4c7aa7458" providerId="LiveId" clId="{5101A1B0-733D-4D6C-8337-BBD86EEDE637}" dt="2024-10-29T07:35:07.832" v="838" actId="26606"/>
          <ac:spMkLst>
            <pc:docMk/>
            <pc:sldMk cId="619820445" sldId="278"/>
            <ac:spMk id="9" creationId="{C0763A76-9F1C-4FC5-82B7-DD475DA461B2}"/>
          </ac:spMkLst>
        </pc:spChg>
        <pc:spChg chg="add">
          <ac:chgData name="Iryna Zhukevych" userId="32b9d8b4c7aa7458" providerId="LiveId" clId="{5101A1B0-733D-4D6C-8337-BBD86EEDE637}" dt="2024-10-29T07:35:07.832" v="838" actId="26606"/>
          <ac:spMkLst>
            <pc:docMk/>
            <pc:sldMk cId="619820445" sldId="278"/>
            <ac:spMk id="11" creationId="{E81BF4F6-F2CF-4984-9D14-D6966D92F99F}"/>
          </ac:spMkLst>
        </pc:spChg>
        <pc:picChg chg="add">
          <ac:chgData name="Iryna Zhukevych" userId="32b9d8b4c7aa7458" providerId="LiveId" clId="{5101A1B0-733D-4D6C-8337-BBD86EEDE637}" dt="2024-10-29T07:35:07.832" v="838" actId="26606"/>
          <ac:picMkLst>
            <pc:docMk/>
            <pc:sldMk cId="619820445" sldId="278"/>
            <ac:picMk id="5" creationId="{955A3BBA-D77B-36DE-47E4-4FF7C6A0F1FB}"/>
          </ac:picMkLst>
        </pc:picChg>
      </pc:sldChg>
      <pc:sldChg chg="addSp delSp modSp new mod setBg">
        <pc:chgData name="Iryna Zhukevych" userId="32b9d8b4c7aa7458" providerId="LiveId" clId="{5101A1B0-733D-4D6C-8337-BBD86EEDE637}" dt="2024-10-29T08:05:36.087" v="1050" actId="26606"/>
        <pc:sldMkLst>
          <pc:docMk/>
          <pc:sldMk cId="774959803" sldId="279"/>
        </pc:sldMkLst>
        <pc:spChg chg="mod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2" creationId="{17AFD32C-6FF5-A383-D947-28B4ECC04D72}"/>
          </ac:spMkLst>
        </pc:spChg>
        <pc:spChg chg="mod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3" creationId="{95EE8431-807A-90E1-D958-D98834D2AE9D}"/>
          </ac:spMkLst>
        </pc:spChg>
        <pc:spChg chg="add del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8" creationId="{B6CDA21F-E7AF-4C75-8395-33F58D5B0E45}"/>
          </ac:spMkLst>
        </pc:spChg>
        <pc:spChg chg="add del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15" creationId="{D5B0017B-2ECA-49AF-B397-DC140825DF8D}"/>
          </ac:spMkLst>
        </pc:spChg>
        <pc:spChg chg="add del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23" creationId="{04C21BAE-6866-4C7A-A7EC-C1B2E572D5BE}"/>
          </ac:spMkLst>
        </pc:spChg>
        <pc:spChg chg="add del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25" creationId="{7E7D0C94-08B4-48AE-8813-CC4D60294F42}"/>
          </ac:spMkLst>
        </pc:spChg>
        <pc:spChg chg="add del">
          <ac:chgData name="Iryna Zhukevych" userId="32b9d8b4c7aa7458" providerId="LiveId" clId="{5101A1B0-733D-4D6C-8337-BBD86EEDE637}" dt="2024-10-29T08:05:36.087" v="1050" actId="26606"/>
          <ac:spMkLst>
            <pc:docMk/>
            <pc:sldMk cId="774959803" sldId="279"/>
            <ac:spMk id="27" creationId="{F0C518C2-0AA4-470C-87B9-9CBF428FBA25}"/>
          </ac:spMkLst>
        </pc:spChg>
        <pc:grpChg chg="add del">
          <ac:chgData name="Iryna Zhukevych" userId="32b9d8b4c7aa7458" providerId="LiveId" clId="{5101A1B0-733D-4D6C-8337-BBD86EEDE637}" dt="2024-10-29T08:05:36.087" v="1050" actId="26606"/>
          <ac:grpSpMkLst>
            <pc:docMk/>
            <pc:sldMk cId="774959803" sldId="279"/>
            <ac:grpSpMk id="10" creationId="{AE1C45F0-260A-458C-96ED-C1F6D2151219}"/>
          </ac:grpSpMkLst>
        </pc:grpChg>
        <pc:picChg chg="add del">
          <ac:chgData name="Iryna Zhukevych" userId="32b9d8b4c7aa7458" providerId="LiveId" clId="{5101A1B0-733D-4D6C-8337-BBD86EEDE637}" dt="2024-10-29T08:05:36.087" v="1050" actId="26606"/>
          <ac:picMkLst>
            <pc:docMk/>
            <pc:sldMk cId="774959803" sldId="279"/>
            <ac:picMk id="19" creationId="{AC828FAF-E282-84F5-19C8-464D038F8373}"/>
          </ac:picMkLst>
        </pc:picChg>
        <pc:cxnChg chg="add del">
          <ac:chgData name="Iryna Zhukevych" userId="32b9d8b4c7aa7458" providerId="LiveId" clId="{5101A1B0-733D-4D6C-8337-BBD86EEDE637}" dt="2024-10-29T08:05:36.087" v="1050" actId="26606"/>
          <ac:cxnSpMkLst>
            <pc:docMk/>
            <pc:sldMk cId="774959803" sldId="279"/>
            <ac:cxnSpMk id="17" creationId="{6CF1BAF6-AD41-4082-B212-8A1F9A2E8779}"/>
          </ac:cxnSpMkLst>
        </pc:cxnChg>
      </pc:sldChg>
      <pc:sldMasterChg chg="modTransition modSldLayout">
        <pc:chgData name="Iryna Zhukevych" userId="32b9d8b4c7aa7458" providerId="LiveId" clId="{5101A1B0-733D-4D6C-8337-BBD86EEDE637}" dt="2024-10-28T21:05:51.864" v="777"/>
        <pc:sldMasterMkLst>
          <pc:docMk/>
          <pc:sldMasterMk cId="2544857921" sldId="2147483648"/>
        </pc:sldMasterMkLst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3320293699" sldId="2147483649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234377360" sldId="2147483650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79637112" sldId="2147483651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1222651124" sldId="2147483652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1846850898" sldId="2147483653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1223709633" sldId="2147483654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3468626969" sldId="2147483655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3782191796" sldId="2147483656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2581620170" sldId="2147483657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1809901214" sldId="2147483658"/>
          </pc:sldLayoutMkLst>
        </pc:sldLayoutChg>
        <pc:sldLayoutChg chg="modTransition">
          <pc:chgData name="Iryna Zhukevych" userId="32b9d8b4c7aa7458" providerId="LiveId" clId="{5101A1B0-733D-4D6C-8337-BBD86EEDE637}" dt="2024-10-28T21:05:51.864" v="777"/>
          <pc:sldLayoutMkLst>
            <pc:docMk/>
            <pc:sldMasterMk cId="2544857921" sldId="2147483648"/>
            <pc:sldLayoutMk cId="3730823908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EE6BB-FF5D-4B98-9575-74BF44948FD7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4075FD69-DF8C-4C85-BA73-164187A4153D}">
      <dgm:prSet/>
      <dgm:spPr/>
      <dgm:t>
        <a:bodyPr/>
        <a:lstStyle/>
        <a:p>
          <a:r>
            <a:rPr lang="en-US" b="0" i="0"/>
            <a:t>Rounding</a:t>
          </a:r>
          <a:endParaRPr lang="en-US"/>
        </a:p>
      </dgm:t>
    </dgm:pt>
    <dgm:pt modelId="{048106CE-2266-42E0-B2D6-D2BF86062E34}" type="parTrans" cxnId="{C119EEDA-E35B-4A82-93B7-13DDD9E3DD1A}">
      <dgm:prSet/>
      <dgm:spPr/>
      <dgm:t>
        <a:bodyPr/>
        <a:lstStyle/>
        <a:p>
          <a:endParaRPr lang="en-US"/>
        </a:p>
      </dgm:t>
    </dgm:pt>
    <dgm:pt modelId="{123B86D6-F1A5-4EA0-95B9-01E9A438FA75}" type="sibTrans" cxnId="{C119EEDA-E35B-4A82-93B7-13DDD9E3DD1A}">
      <dgm:prSet/>
      <dgm:spPr/>
      <dgm:t>
        <a:bodyPr/>
        <a:lstStyle/>
        <a:p>
          <a:endParaRPr lang="en-US"/>
        </a:p>
      </dgm:t>
    </dgm:pt>
    <dgm:pt modelId="{A7721BA8-812F-4D73-8AE1-C65453E0523E}">
      <dgm:prSet/>
      <dgm:spPr/>
      <dgm:t>
        <a:bodyPr/>
        <a:lstStyle/>
        <a:p>
          <a:r>
            <a:rPr lang="en-US" b="0" i="0"/>
            <a:t>Truncation</a:t>
          </a:r>
          <a:endParaRPr lang="en-US"/>
        </a:p>
      </dgm:t>
    </dgm:pt>
    <dgm:pt modelId="{85758018-D757-4106-B007-009AA7D060DE}" type="parTrans" cxnId="{F248147A-A603-471E-AA36-9F1410EA2A23}">
      <dgm:prSet/>
      <dgm:spPr/>
      <dgm:t>
        <a:bodyPr/>
        <a:lstStyle/>
        <a:p>
          <a:endParaRPr lang="en-US"/>
        </a:p>
      </dgm:t>
    </dgm:pt>
    <dgm:pt modelId="{EBA31980-45A2-4208-BD79-091FDF7E47D5}" type="sibTrans" cxnId="{F248147A-A603-471E-AA36-9F1410EA2A23}">
      <dgm:prSet/>
      <dgm:spPr/>
      <dgm:t>
        <a:bodyPr/>
        <a:lstStyle/>
        <a:p>
          <a:endParaRPr lang="en-US"/>
        </a:p>
      </dgm:t>
    </dgm:pt>
    <dgm:pt modelId="{AC749B30-A117-408B-A4E4-34413303CFC8}">
      <dgm:prSet/>
      <dgm:spPr/>
      <dgm:t>
        <a:bodyPr/>
        <a:lstStyle/>
        <a:p>
          <a:r>
            <a:rPr lang="en-US" b="0" i="0"/>
            <a:t>Significant figures</a:t>
          </a:r>
          <a:endParaRPr lang="en-US"/>
        </a:p>
      </dgm:t>
    </dgm:pt>
    <dgm:pt modelId="{5F092E88-4848-4EC8-9571-9607A0B1A229}" type="parTrans" cxnId="{909FA8EB-1033-4B0B-93C9-CFF4CF22B656}">
      <dgm:prSet/>
      <dgm:spPr/>
      <dgm:t>
        <a:bodyPr/>
        <a:lstStyle/>
        <a:p>
          <a:endParaRPr lang="en-US"/>
        </a:p>
      </dgm:t>
    </dgm:pt>
    <dgm:pt modelId="{083B5ECF-86E4-4399-A46F-FE6D9454727B}" type="sibTrans" cxnId="{909FA8EB-1033-4B0B-93C9-CFF4CF22B656}">
      <dgm:prSet/>
      <dgm:spPr/>
      <dgm:t>
        <a:bodyPr/>
        <a:lstStyle/>
        <a:p>
          <a:endParaRPr lang="en-US"/>
        </a:p>
      </dgm:t>
    </dgm:pt>
    <dgm:pt modelId="{C9ADC398-02D6-4DF3-B85A-1D944F5283A1}">
      <dgm:prSet/>
      <dgm:spPr/>
      <dgm:t>
        <a:bodyPr/>
        <a:lstStyle/>
        <a:p>
          <a:r>
            <a:rPr lang="en-US" b="0" i="0"/>
            <a:t>Scientific notation</a:t>
          </a:r>
          <a:endParaRPr lang="en-US"/>
        </a:p>
      </dgm:t>
    </dgm:pt>
    <dgm:pt modelId="{BAA17B86-E2F7-4EC9-B587-A03582D3C5AE}" type="parTrans" cxnId="{CE9EF14C-807A-4DF9-B1A4-896271580A21}">
      <dgm:prSet/>
      <dgm:spPr/>
      <dgm:t>
        <a:bodyPr/>
        <a:lstStyle/>
        <a:p>
          <a:endParaRPr lang="en-US"/>
        </a:p>
      </dgm:t>
    </dgm:pt>
    <dgm:pt modelId="{08BBE659-02B5-4EAC-81D5-87534B3527A9}" type="sibTrans" cxnId="{CE9EF14C-807A-4DF9-B1A4-896271580A21}">
      <dgm:prSet/>
      <dgm:spPr/>
      <dgm:t>
        <a:bodyPr/>
        <a:lstStyle/>
        <a:p>
          <a:endParaRPr lang="en-US"/>
        </a:p>
      </dgm:t>
    </dgm:pt>
    <dgm:pt modelId="{38D21528-1256-4097-A1F2-36D711D62D2C}">
      <dgm:prSet/>
      <dgm:spPr/>
      <dgm:t>
        <a:bodyPr/>
        <a:lstStyle/>
        <a:p>
          <a:r>
            <a:rPr lang="en-US" b="0" i="0"/>
            <a:t>Order of magnitude estimates</a:t>
          </a:r>
          <a:endParaRPr lang="en-US"/>
        </a:p>
      </dgm:t>
    </dgm:pt>
    <dgm:pt modelId="{A6F2FCFF-D5E6-4FDC-AE06-B3A1B7F2D82F}" type="parTrans" cxnId="{8DD65CD4-9C9F-4247-9F9A-87F5C37004CE}">
      <dgm:prSet/>
      <dgm:spPr/>
      <dgm:t>
        <a:bodyPr/>
        <a:lstStyle/>
        <a:p>
          <a:endParaRPr lang="en-US"/>
        </a:p>
      </dgm:t>
    </dgm:pt>
    <dgm:pt modelId="{48D0FBE8-1229-48B5-B8D7-9A045FBAC4D7}" type="sibTrans" cxnId="{8DD65CD4-9C9F-4247-9F9A-87F5C37004CE}">
      <dgm:prSet/>
      <dgm:spPr/>
      <dgm:t>
        <a:bodyPr/>
        <a:lstStyle/>
        <a:p>
          <a:endParaRPr lang="en-US"/>
        </a:p>
      </dgm:t>
    </dgm:pt>
    <dgm:pt modelId="{80F2BE01-7FFE-4932-B4DE-AB270DD60921}" type="pres">
      <dgm:prSet presAssocID="{3ACEE6BB-FF5D-4B98-9575-74BF44948FD7}" presName="outerComposite" presStyleCnt="0">
        <dgm:presLayoutVars>
          <dgm:chMax val="5"/>
          <dgm:dir/>
          <dgm:resizeHandles val="exact"/>
        </dgm:presLayoutVars>
      </dgm:prSet>
      <dgm:spPr/>
    </dgm:pt>
    <dgm:pt modelId="{5D54C4F8-09B9-467D-8A60-843D20EB939E}" type="pres">
      <dgm:prSet presAssocID="{3ACEE6BB-FF5D-4B98-9575-74BF44948FD7}" presName="dummyMaxCanvas" presStyleCnt="0">
        <dgm:presLayoutVars/>
      </dgm:prSet>
      <dgm:spPr/>
    </dgm:pt>
    <dgm:pt modelId="{D2509DE6-9634-423A-8251-9329CD757D48}" type="pres">
      <dgm:prSet presAssocID="{3ACEE6BB-FF5D-4B98-9575-74BF44948FD7}" presName="FiveNodes_1" presStyleLbl="node1" presStyleIdx="0" presStyleCnt="5">
        <dgm:presLayoutVars>
          <dgm:bulletEnabled val="1"/>
        </dgm:presLayoutVars>
      </dgm:prSet>
      <dgm:spPr/>
    </dgm:pt>
    <dgm:pt modelId="{C8C7ADC8-3BB9-40FB-A304-EC900C5E27E3}" type="pres">
      <dgm:prSet presAssocID="{3ACEE6BB-FF5D-4B98-9575-74BF44948FD7}" presName="FiveNodes_2" presStyleLbl="node1" presStyleIdx="1" presStyleCnt="5">
        <dgm:presLayoutVars>
          <dgm:bulletEnabled val="1"/>
        </dgm:presLayoutVars>
      </dgm:prSet>
      <dgm:spPr/>
    </dgm:pt>
    <dgm:pt modelId="{27296DC6-FC61-4DC4-B761-3623CC093BDC}" type="pres">
      <dgm:prSet presAssocID="{3ACEE6BB-FF5D-4B98-9575-74BF44948FD7}" presName="FiveNodes_3" presStyleLbl="node1" presStyleIdx="2" presStyleCnt="5">
        <dgm:presLayoutVars>
          <dgm:bulletEnabled val="1"/>
        </dgm:presLayoutVars>
      </dgm:prSet>
      <dgm:spPr/>
    </dgm:pt>
    <dgm:pt modelId="{2773976B-440F-41CD-BC29-027E8A429203}" type="pres">
      <dgm:prSet presAssocID="{3ACEE6BB-FF5D-4B98-9575-74BF44948FD7}" presName="FiveNodes_4" presStyleLbl="node1" presStyleIdx="3" presStyleCnt="5">
        <dgm:presLayoutVars>
          <dgm:bulletEnabled val="1"/>
        </dgm:presLayoutVars>
      </dgm:prSet>
      <dgm:spPr/>
    </dgm:pt>
    <dgm:pt modelId="{927A2401-4E3B-4631-A153-3C9ADBA3895E}" type="pres">
      <dgm:prSet presAssocID="{3ACEE6BB-FF5D-4B98-9575-74BF44948FD7}" presName="FiveNodes_5" presStyleLbl="node1" presStyleIdx="4" presStyleCnt="5">
        <dgm:presLayoutVars>
          <dgm:bulletEnabled val="1"/>
        </dgm:presLayoutVars>
      </dgm:prSet>
      <dgm:spPr/>
    </dgm:pt>
    <dgm:pt modelId="{8232428F-7559-46A9-BC32-8D3C8F37C329}" type="pres">
      <dgm:prSet presAssocID="{3ACEE6BB-FF5D-4B98-9575-74BF44948FD7}" presName="FiveConn_1-2" presStyleLbl="fgAccFollowNode1" presStyleIdx="0" presStyleCnt="4">
        <dgm:presLayoutVars>
          <dgm:bulletEnabled val="1"/>
        </dgm:presLayoutVars>
      </dgm:prSet>
      <dgm:spPr/>
    </dgm:pt>
    <dgm:pt modelId="{10159B82-9568-408E-AC63-6B1D407AD26D}" type="pres">
      <dgm:prSet presAssocID="{3ACEE6BB-FF5D-4B98-9575-74BF44948FD7}" presName="FiveConn_2-3" presStyleLbl="fgAccFollowNode1" presStyleIdx="1" presStyleCnt="4">
        <dgm:presLayoutVars>
          <dgm:bulletEnabled val="1"/>
        </dgm:presLayoutVars>
      </dgm:prSet>
      <dgm:spPr/>
    </dgm:pt>
    <dgm:pt modelId="{C976C618-3977-4FB3-BE25-6C469C37B158}" type="pres">
      <dgm:prSet presAssocID="{3ACEE6BB-FF5D-4B98-9575-74BF44948FD7}" presName="FiveConn_3-4" presStyleLbl="fgAccFollowNode1" presStyleIdx="2" presStyleCnt="4">
        <dgm:presLayoutVars>
          <dgm:bulletEnabled val="1"/>
        </dgm:presLayoutVars>
      </dgm:prSet>
      <dgm:spPr/>
    </dgm:pt>
    <dgm:pt modelId="{8270D2F5-034C-49D6-905C-F9480240F9BA}" type="pres">
      <dgm:prSet presAssocID="{3ACEE6BB-FF5D-4B98-9575-74BF44948FD7}" presName="FiveConn_4-5" presStyleLbl="fgAccFollowNode1" presStyleIdx="3" presStyleCnt="4">
        <dgm:presLayoutVars>
          <dgm:bulletEnabled val="1"/>
        </dgm:presLayoutVars>
      </dgm:prSet>
      <dgm:spPr/>
    </dgm:pt>
    <dgm:pt modelId="{7C6F2193-7516-47C5-A406-4B13695EA520}" type="pres">
      <dgm:prSet presAssocID="{3ACEE6BB-FF5D-4B98-9575-74BF44948FD7}" presName="FiveNodes_1_text" presStyleLbl="node1" presStyleIdx="4" presStyleCnt="5">
        <dgm:presLayoutVars>
          <dgm:bulletEnabled val="1"/>
        </dgm:presLayoutVars>
      </dgm:prSet>
      <dgm:spPr/>
    </dgm:pt>
    <dgm:pt modelId="{A5E9C1D6-FF8C-4563-9B80-99A311550C42}" type="pres">
      <dgm:prSet presAssocID="{3ACEE6BB-FF5D-4B98-9575-74BF44948FD7}" presName="FiveNodes_2_text" presStyleLbl="node1" presStyleIdx="4" presStyleCnt="5">
        <dgm:presLayoutVars>
          <dgm:bulletEnabled val="1"/>
        </dgm:presLayoutVars>
      </dgm:prSet>
      <dgm:spPr/>
    </dgm:pt>
    <dgm:pt modelId="{E0FB9AD3-0D30-470D-AAF7-10FAF8D59893}" type="pres">
      <dgm:prSet presAssocID="{3ACEE6BB-FF5D-4B98-9575-74BF44948FD7}" presName="FiveNodes_3_text" presStyleLbl="node1" presStyleIdx="4" presStyleCnt="5">
        <dgm:presLayoutVars>
          <dgm:bulletEnabled val="1"/>
        </dgm:presLayoutVars>
      </dgm:prSet>
      <dgm:spPr/>
    </dgm:pt>
    <dgm:pt modelId="{6FA2A63A-11C5-4BD1-9E61-FFABB4D21E7C}" type="pres">
      <dgm:prSet presAssocID="{3ACEE6BB-FF5D-4B98-9575-74BF44948FD7}" presName="FiveNodes_4_text" presStyleLbl="node1" presStyleIdx="4" presStyleCnt="5">
        <dgm:presLayoutVars>
          <dgm:bulletEnabled val="1"/>
        </dgm:presLayoutVars>
      </dgm:prSet>
      <dgm:spPr/>
    </dgm:pt>
    <dgm:pt modelId="{748884DC-F023-409A-AA94-17E7D2E064D2}" type="pres">
      <dgm:prSet presAssocID="{3ACEE6BB-FF5D-4B98-9575-74BF44948FD7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095EF70C-AD36-40EB-A4AC-B8CE7CA94F35}" type="presOf" srcId="{083B5ECF-86E4-4399-A46F-FE6D9454727B}" destId="{C976C618-3977-4FB3-BE25-6C469C37B158}" srcOrd="0" destOrd="0" presId="urn:microsoft.com/office/officeart/2005/8/layout/vProcess5"/>
    <dgm:cxn modelId="{20292414-B3B3-4C8E-A31F-470F87DD4722}" type="presOf" srcId="{38D21528-1256-4097-A1F2-36D711D62D2C}" destId="{748884DC-F023-409A-AA94-17E7D2E064D2}" srcOrd="1" destOrd="0" presId="urn:microsoft.com/office/officeart/2005/8/layout/vProcess5"/>
    <dgm:cxn modelId="{F1986033-2542-4697-86A6-3286D0144D9C}" type="presOf" srcId="{A7721BA8-812F-4D73-8AE1-C65453E0523E}" destId="{A5E9C1D6-FF8C-4563-9B80-99A311550C42}" srcOrd="1" destOrd="0" presId="urn:microsoft.com/office/officeart/2005/8/layout/vProcess5"/>
    <dgm:cxn modelId="{6C6EAE33-0670-48CD-867F-25C1C3FDBFA8}" type="presOf" srcId="{AC749B30-A117-408B-A4E4-34413303CFC8}" destId="{27296DC6-FC61-4DC4-B761-3623CC093BDC}" srcOrd="0" destOrd="0" presId="urn:microsoft.com/office/officeart/2005/8/layout/vProcess5"/>
    <dgm:cxn modelId="{CE9EF14C-807A-4DF9-B1A4-896271580A21}" srcId="{3ACEE6BB-FF5D-4B98-9575-74BF44948FD7}" destId="{C9ADC398-02D6-4DF3-B85A-1D944F5283A1}" srcOrd="3" destOrd="0" parTransId="{BAA17B86-E2F7-4EC9-B587-A03582D3C5AE}" sibTransId="{08BBE659-02B5-4EAC-81D5-87534B3527A9}"/>
    <dgm:cxn modelId="{99C91A6D-BE58-4AAB-816A-A6F81D7B2E46}" type="presOf" srcId="{C9ADC398-02D6-4DF3-B85A-1D944F5283A1}" destId="{6FA2A63A-11C5-4BD1-9E61-FFABB4D21E7C}" srcOrd="1" destOrd="0" presId="urn:microsoft.com/office/officeart/2005/8/layout/vProcess5"/>
    <dgm:cxn modelId="{C7F5114E-EB19-46CC-86C3-7C09E00CB77C}" type="presOf" srcId="{4075FD69-DF8C-4C85-BA73-164187A4153D}" destId="{D2509DE6-9634-423A-8251-9329CD757D48}" srcOrd="0" destOrd="0" presId="urn:microsoft.com/office/officeart/2005/8/layout/vProcess5"/>
    <dgm:cxn modelId="{16FEBC71-0C0C-4E95-BC2B-25975A0F2DBD}" type="presOf" srcId="{C9ADC398-02D6-4DF3-B85A-1D944F5283A1}" destId="{2773976B-440F-41CD-BC29-027E8A429203}" srcOrd="0" destOrd="0" presId="urn:microsoft.com/office/officeart/2005/8/layout/vProcess5"/>
    <dgm:cxn modelId="{F248147A-A603-471E-AA36-9F1410EA2A23}" srcId="{3ACEE6BB-FF5D-4B98-9575-74BF44948FD7}" destId="{A7721BA8-812F-4D73-8AE1-C65453E0523E}" srcOrd="1" destOrd="0" parTransId="{85758018-D757-4106-B007-009AA7D060DE}" sibTransId="{EBA31980-45A2-4208-BD79-091FDF7E47D5}"/>
    <dgm:cxn modelId="{7011D086-6A39-4ED9-89A1-AEF53EC4F642}" type="presOf" srcId="{EBA31980-45A2-4208-BD79-091FDF7E47D5}" destId="{10159B82-9568-408E-AC63-6B1D407AD26D}" srcOrd="0" destOrd="0" presId="urn:microsoft.com/office/officeart/2005/8/layout/vProcess5"/>
    <dgm:cxn modelId="{224AAA8F-E771-4AD0-BF28-6519A3F2851B}" type="presOf" srcId="{08BBE659-02B5-4EAC-81D5-87534B3527A9}" destId="{8270D2F5-034C-49D6-905C-F9480240F9BA}" srcOrd="0" destOrd="0" presId="urn:microsoft.com/office/officeart/2005/8/layout/vProcess5"/>
    <dgm:cxn modelId="{DD593697-13DA-43E0-BE6C-73408CE6C9EC}" type="presOf" srcId="{38D21528-1256-4097-A1F2-36D711D62D2C}" destId="{927A2401-4E3B-4631-A153-3C9ADBA3895E}" srcOrd="0" destOrd="0" presId="urn:microsoft.com/office/officeart/2005/8/layout/vProcess5"/>
    <dgm:cxn modelId="{E172499A-2A6E-42B6-9579-93CFA95D799D}" type="presOf" srcId="{A7721BA8-812F-4D73-8AE1-C65453E0523E}" destId="{C8C7ADC8-3BB9-40FB-A304-EC900C5E27E3}" srcOrd="0" destOrd="0" presId="urn:microsoft.com/office/officeart/2005/8/layout/vProcess5"/>
    <dgm:cxn modelId="{A14015C9-A304-4123-ADB0-C388A01127D0}" type="presOf" srcId="{3ACEE6BB-FF5D-4B98-9575-74BF44948FD7}" destId="{80F2BE01-7FFE-4932-B4DE-AB270DD60921}" srcOrd="0" destOrd="0" presId="urn:microsoft.com/office/officeart/2005/8/layout/vProcess5"/>
    <dgm:cxn modelId="{8DD65CD4-9C9F-4247-9F9A-87F5C37004CE}" srcId="{3ACEE6BB-FF5D-4B98-9575-74BF44948FD7}" destId="{38D21528-1256-4097-A1F2-36D711D62D2C}" srcOrd="4" destOrd="0" parTransId="{A6F2FCFF-D5E6-4FDC-AE06-B3A1B7F2D82F}" sibTransId="{48D0FBE8-1229-48B5-B8D7-9A045FBAC4D7}"/>
    <dgm:cxn modelId="{C119EEDA-E35B-4A82-93B7-13DDD9E3DD1A}" srcId="{3ACEE6BB-FF5D-4B98-9575-74BF44948FD7}" destId="{4075FD69-DF8C-4C85-BA73-164187A4153D}" srcOrd="0" destOrd="0" parTransId="{048106CE-2266-42E0-B2D6-D2BF86062E34}" sibTransId="{123B86D6-F1A5-4EA0-95B9-01E9A438FA75}"/>
    <dgm:cxn modelId="{F7E247E5-8AB4-40A8-9A48-70E3E534D13D}" type="presOf" srcId="{AC749B30-A117-408B-A4E4-34413303CFC8}" destId="{E0FB9AD3-0D30-470D-AAF7-10FAF8D59893}" srcOrd="1" destOrd="0" presId="urn:microsoft.com/office/officeart/2005/8/layout/vProcess5"/>
    <dgm:cxn modelId="{909FA8EB-1033-4B0B-93C9-CFF4CF22B656}" srcId="{3ACEE6BB-FF5D-4B98-9575-74BF44948FD7}" destId="{AC749B30-A117-408B-A4E4-34413303CFC8}" srcOrd="2" destOrd="0" parTransId="{5F092E88-4848-4EC8-9571-9607A0B1A229}" sibTransId="{083B5ECF-86E4-4399-A46F-FE6D9454727B}"/>
    <dgm:cxn modelId="{3906DDEB-5F33-4986-A1FE-A1BA1CC6A13E}" type="presOf" srcId="{123B86D6-F1A5-4EA0-95B9-01E9A438FA75}" destId="{8232428F-7559-46A9-BC32-8D3C8F37C329}" srcOrd="0" destOrd="0" presId="urn:microsoft.com/office/officeart/2005/8/layout/vProcess5"/>
    <dgm:cxn modelId="{64580AEE-A6EC-4DB2-9E72-6BAB18B1D2C1}" type="presOf" srcId="{4075FD69-DF8C-4C85-BA73-164187A4153D}" destId="{7C6F2193-7516-47C5-A406-4B13695EA520}" srcOrd="1" destOrd="0" presId="urn:microsoft.com/office/officeart/2005/8/layout/vProcess5"/>
    <dgm:cxn modelId="{52BEA623-83E5-4A18-A5F5-D35D59266ECD}" type="presParOf" srcId="{80F2BE01-7FFE-4932-B4DE-AB270DD60921}" destId="{5D54C4F8-09B9-467D-8A60-843D20EB939E}" srcOrd="0" destOrd="0" presId="urn:microsoft.com/office/officeart/2005/8/layout/vProcess5"/>
    <dgm:cxn modelId="{3F61F22F-F0C2-4961-95A9-1D377D1E1A59}" type="presParOf" srcId="{80F2BE01-7FFE-4932-B4DE-AB270DD60921}" destId="{D2509DE6-9634-423A-8251-9329CD757D48}" srcOrd="1" destOrd="0" presId="urn:microsoft.com/office/officeart/2005/8/layout/vProcess5"/>
    <dgm:cxn modelId="{06C0713B-E1F6-4529-8EDF-B1B0B217E648}" type="presParOf" srcId="{80F2BE01-7FFE-4932-B4DE-AB270DD60921}" destId="{C8C7ADC8-3BB9-40FB-A304-EC900C5E27E3}" srcOrd="2" destOrd="0" presId="urn:microsoft.com/office/officeart/2005/8/layout/vProcess5"/>
    <dgm:cxn modelId="{BD47E83D-A2AE-45BD-AE0F-C82D8B10050D}" type="presParOf" srcId="{80F2BE01-7FFE-4932-B4DE-AB270DD60921}" destId="{27296DC6-FC61-4DC4-B761-3623CC093BDC}" srcOrd="3" destOrd="0" presId="urn:microsoft.com/office/officeart/2005/8/layout/vProcess5"/>
    <dgm:cxn modelId="{28399B81-29F3-4CD7-8955-AEEB6055C179}" type="presParOf" srcId="{80F2BE01-7FFE-4932-B4DE-AB270DD60921}" destId="{2773976B-440F-41CD-BC29-027E8A429203}" srcOrd="4" destOrd="0" presId="urn:microsoft.com/office/officeart/2005/8/layout/vProcess5"/>
    <dgm:cxn modelId="{6F597DDF-325D-41DF-8B54-85D16AA93755}" type="presParOf" srcId="{80F2BE01-7FFE-4932-B4DE-AB270DD60921}" destId="{927A2401-4E3B-4631-A153-3C9ADBA3895E}" srcOrd="5" destOrd="0" presId="urn:microsoft.com/office/officeart/2005/8/layout/vProcess5"/>
    <dgm:cxn modelId="{A8124B19-71B4-477A-8D58-2D308BC7E3CB}" type="presParOf" srcId="{80F2BE01-7FFE-4932-B4DE-AB270DD60921}" destId="{8232428F-7559-46A9-BC32-8D3C8F37C329}" srcOrd="6" destOrd="0" presId="urn:microsoft.com/office/officeart/2005/8/layout/vProcess5"/>
    <dgm:cxn modelId="{C652D62B-9270-4728-B07D-782FD602EFC6}" type="presParOf" srcId="{80F2BE01-7FFE-4932-B4DE-AB270DD60921}" destId="{10159B82-9568-408E-AC63-6B1D407AD26D}" srcOrd="7" destOrd="0" presId="urn:microsoft.com/office/officeart/2005/8/layout/vProcess5"/>
    <dgm:cxn modelId="{87C01DDE-BAE7-4850-B479-3C25E5C8A848}" type="presParOf" srcId="{80F2BE01-7FFE-4932-B4DE-AB270DD60921}" destId="{C976C618-3977-4FB3-BE25-6C469C37B158}" srcOrd="8" destOrd="0" presId="urn:microsoft.com/office/officeart/2005/8/layout/vProcess5"/>
    <dgm:cxn modelId="{4FB9F944-B7FE-43B3-B27B-B388394D41FD}" type="presParOf" srcId="{80F2BE01-7FFE-4932-B4DE-AB270DD60921}" destId="{8270D2F5-034C-49D6-905C-F9480240F9BA}" srcOrd="9" destOrd="0" presId="urn:microsoft.com/office/officeart/2005/8/layout/vProcess5"/>
    <dgm:cxn modelId="{3924F417-F9B8-41D0-8D01-1972589E71A7}" type="presParOf" srcId="{80F2BE01-7FFE-4932-B4DE-AB270DD60921}" destId="{7C6F2193-7516-47C5-A406-4B13695EA520}" srcOrd="10" destOrd="0" presId="urn:microsoft.com/office/officeart/2005/8/layout/vProcess5"/>
    <dgm:cxn modelId="{7C79CCCD-5611-40F9-BC05-A1E712CDD48D}" type="presParOf" srcId="{80F2BE01-7FFE-4932-B4DE-AB270DD60921}" destId="{A5E9C1D6-FF8C-4563-9B80-99A311550C42}" srcOrd="11" destOrd="0" presId="urn:microsoft.com/office/officeart/2005/8/layout/vProcess5"/>
    <dgm:cxn modelId="{0C3C4971-CD3C-4062-B2FE-6DA56B6992E8}" type="presParOf" srcId="{80F2BE01-7FFE-4932-B4DE-AB270DD60921}" destId="{E0FB9AD3-0D30-470D-AAF7-10FAF8D59893}" srcOrd="12" destOrd="0" presId="urn:microsoft.com/office/officeart/2005/8/layout/vProcess5"/>
    <dgm:cxn modelId="{23AFC7FE-85E3-497B-BAAE-5DE74E4370BB}" type="presParOf" srcId="{80F2BE01-7FFE-4932-B4DE-AB270DD60921}" destId="{6FA2A63A-11C5-4BD1-9E61-FFABB4D21E7C}" srcOrd="13" destOrd="0" presId="urn:microsoft.com/office/officeart/2005/8/layout/vProcess5"/>
    <dgm:cxn modelId="{3B3A4207-1B65-4892-89D4-63541B302B86}" type="presParOf" srcId="{80F2BE01-7FFE-4932-B4DE-AB270DD60921}" destId="{748884DC-F023-409A-AA94-17E7D2E064D2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509DE6-9634-423A-8251-9329CD757D48}">
      <dsp:nvSpPr>
        <dsp:cNvPr id="0" name=""/>
        <dsp:cNvSpPr/>
      </dsp:nvSpPr>
      <dsp:spPr>
        <a:xfrm>
          <a:off x="0" y="0"/>
          <a:ext cx="8097012" cy="7832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/>
            <a:t>Rounding</a:t>
          </a:r>
          <a:endParaRPr lang="en-US" sz="3400" kern="1200"/>
        </a:p>
      </dsp:txBody>
      <dsp:txXfrm>
        <a:off x="22940" y="22940"/>
        <a:ext cx="7160195" cy="737360"/>
      </dsp:txXfrm>
    </dsp:sp>
    <dsp:sp modelId="{C8C7ADC8-3BB9-40FB-A304-EC900C5E27E3}">
      <dsp:nvSpPr>
        <dsp:cNvPr id="0" name=""/>
        <dsp:cNvSpPr/>
      </dsp:nvSpPr>
      <dsp:spPr>
        <a:xfrm>
          <a:off x="604647" y="892024"/>
          <a:ext cx="8097012" cy="7832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/>
            <a:t>Truncation</a:t>
          </a:r>
          <a:endParaRPr lang="en-US" sz="3400" kern="1200"/>
        </a:p>
      </dsp:txBody>
      <dsp:txXfrm>
        <a:off x="627587" y="914964"/>
        <a:ext cx="6937378" cy="737360"/>
      </dsp:txXfrm>
    </dsp:sp>
    <dsp:sp modelId="{27296DC6-FC61-4DC4-B761-3623CC093BDC}">
      <dsp:nvSpPr>
        <dsp:cNvPr id="0" name=""/>
        <dsp:cNvSpPr/>
      </dsp:nvSpPr>
      <dsp:spPr>
        <a:xfrm>
          <a:off x="1209293" y="1784048"/>
          <a:ext cx="8097012" cy="78324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/>
            <a:t>Significant figures</a:t>
          </a:r>
          <a:endParaRPr lang="en-US" sz="3400" kern="1200"/>
        </a:p>
      </dsp:txBody>
      <dsp:txXfrm>
        <a:off x="1232233" y="1806988"/>
        <a:ext cx="6937378" cy="737360"/>
      </dsp:txXfrm>
    </dsp:sp>
    <dsp:sp modelId="{2773976B-440F-41CD-BC29-027E8A429203}">
      <dsp:nvSpPr>
        <dsp:cNvPr id="0" name=""/>
        <dsp:cNvSpPr/>
      </dsp:nvSpPr>
      <dsp:spPr>
        <a:xfrm>
          <a:off x="1813940" y="2676072"/>
          <a:ext cx="8097012" cy="78324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/>
            <a:t>Scientific notation</a:t>
          </a:r>
          <a:endParaRPr lang="en-US" sz="3400" kern="1200"/>
        </a:p>
      </dsp:txBody>
      <dsp:txXfrm>
        <a:off x="1836880" y="2699012"/>
        <a:ext cx="6937378" cy="737360"/>
      </dsp:txXfrm>
    </dsp:sp>
    <dsp:sp modelId="{927A2401-4E3B-4631-A153-3C9ADBA3895E}">
      <dsp:nvSpPr>
        <dsp:cNvPr id="0" name=""/>
        <dsp:cNvSpPr/>
      </dsp:nvSpPr>
      <dsp:spPr>
        <a:xfrm>
          <a:off x="2418587" y="3568097"/>
          <a:ext cx="8097012" cy="78324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/>
            <a:t>Order of magnitude estimates</a:t>
          </a:r>
          <a:endParaRPr lang="en-US" sz="3400" kern="1200"/>
        </a:p>
      </dsp:txBody>
      <dsp:txXfrm>
        <a:off x="2441527" y="3591037"/>
        <a:ext cx="6937378" cy="737360"/>
      </dsp:txXfrm>
    </dsp:sp>
    <dsp:sp modelId="{8232428F-7559-46A9-BC32-8D3C8F37C329}">
      <dsp:nvSpPr>
        <dsp:cNvPr id="0" name=""/>
        <dsp:cNvSpPr/>
      </dsp:nvSpPr>
      <dsp:spPr>
        <a:xfrm>
          <a:off x="7587905" y="572200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7702454" y="572200"/>
        <a:ext cx="280008" cy="383102"/>
      </dsp:txXfrm>
    </dsp:sp>
    <dsp:sp modelId="{10159B82-9568-408E-AC63-6B1D407AD26D}">
      <dsp:nvSpPr>
        <dsp:cNvPr id="0" name=""/>
        <dsp:cNvSpPr/>
      </dsp:nvSpPr>
      <dsp:spPr>
        <a:xfrm>
          <a:off x="8192552" y="146422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307101" y="1464225"/>
        <a:ext cx="280008" cy="383102"/>
      </dsp:txXfrm>
    </dsp:sp>
    <dsp:sp modelId="{C976C618-3977-4FB3-BE25-6C469C37B158}">
      <dsp:nvSpPr>
        <dsp:cNvPr id="0" name=""/>
        <dsp:cNvSpPr/>
      </dsp:nvSpPr>
      <dsp:spPr>
        <a:xfrm>
          <a:off x="8797199" y="2343195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8911748" y="2343195"/>
        <a:ext cx="280008" cy="383102"/>
      </dsp:txXfrm>
    </dsp:sp>
    <dsp:sp modelId="{8270D2F5-034C-49D6-905C-F9480240F9BA}">
      <dsp:nvSpPr>
        <dsp:cNvPr id="0" name=""/>
        <dsp:cNvSpPr/>
      </dsp:nvSpPr>
      <dsp:spPr>
        <a:xfrm>
          <a:off x="9401846" y="3243922"/>
          <a:ext cx="509106" cy="509106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300" kern="1200"/>
        </a:p>
      </dsp:txBody>
      <dsp:txXfrm>
        <a:off x="9516395" y="3243922"/>
        <a:ext cx="280008" cy="3831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94B76-B9E9-DB7E-4025-FAB825BFE2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5CA36D0-0273-96F9-583D-AC2A610669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25C9994-7B12-C565-3299-C914FE82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13EA078-CCE0-2907-6425-311F53CF5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95639D95-C8D6-FA54-C8E8-85CFEE48C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20293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EB02D-D559-ABDE-B80B-B0B0063F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C7762FB-76BD-2DAD-652C-DED24FA6DC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ECB98A5-B842-680B-18E0-F258B59A1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AD456BB-7BF5-40A7-8FE2-5CE0555F8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EB7288B-7EC2-CC28-AFBE-544BA4083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9901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AEF2AE7-A539-3132-CE3A-98B02AC141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1701C6C-FA15-D262-4616-ECDBA6E60D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0802C1B-7F77-5696-06EE-D1E59C0A0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C2E8CFF-64EB-57B2-25D2-47BE43D77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FA8392B-BE83-3763-F649-E87F70384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823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74834-87E2-209C-65EA-5430B61BD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BED9936-B541-78ED-127F-5BEFA7168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A6AFA4B-5DDE-BEC1-59B6-B2F7BBF72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564FB89-3596-601D-BC6C-9456848A3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F8ADE89-2D54-D2CF-DCE6-048FB5312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4377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0300EB-8EFF-83EB-02BB-870D7F40C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9AB3CF16-4FB9-3C65-42CB-648850A22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969FCF-E296-3431-23F9-16E240974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F34F2F63-CA88-B153-F0FF-53E821037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C7F433D5-E970-26DE-34E0-269B6A35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6371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D6145-DE33-AFA8-977A-1ECCE3451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96AB530C-A20A-63AE-F660-5864B547D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ACDB2DDB-567E-C5B6-4495-2DA0C60084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577F234-8AF5-CDE6-C088-DBF7DB2FA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38EEBB8-21CA-7884-A149-A298F6A2A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FCCB2FC-D383-9B71-0637-B4C9727F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2651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F7F2E-BEDD-44A7-7C3F-2E07690D7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5E3BC5D1-4454-C962-0834-54FD9C4BD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EC7C963-FF26-BCDE-689B-52ED48A56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33199CBF-89C4-95D3-3180-F90CBCD642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43CCB31C-105C-2B0C-4653-1355047CB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2D27FEAA-0663-967F-37CC-B8847239B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D5335ED-F293-3268-85BF-9501D1AFF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1BD9F33-AB27-48CA-661F-7727B99A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8508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768CDE-1210-416A-CECA-B87C0D16E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571623B5-C051-3679-7C9E-BBEEF5D27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9E777009-8D56-E502-D763-741B8FC3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16710122-14C3-C997-5944-3CFD70BF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37096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80A5F4D6-70B0-B548-4C5F-B7DF1CF38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BDCFEE7A-A6C6-F4F9-097A-71D697453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EA322F80-0FF7-0CBF-FA08-7CCB56079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8626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F43E2-62AF-E1EF-96D4-93CF98F91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091EDA0-BD41-FD63-CF7F-A8BC74F3D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8D92084-68F5-2474-C0B6-37F6B1DEF1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34AD5AA-4A2D-0405-4805-7133D202D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12C0A96-F679-6D9F-FC7D-8B6477522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DDBF08AB-2794-4CDD-E4FD-F86EFAC5E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2191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C535E-D1DA-2614-E265-E49C0209F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FEBA384D-7280-9F65-977A-E7CC9D8F02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CB8AEE7-1666-55B3-DEFD-D174D8037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EECB828-1CC2-4F11-18FD-B5682742A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F91D37C2-E5A1-5A99-0FE9-0B1EBD252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DCBD0EE-2476-BE53-5484-E36A2A7ED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16201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CF3BABAB-383B-FF4F-32DA-B5366B486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5DA723D-BBC6-01D5-8ECA-2A8A18233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6786D619-92D8-D808-6542-7E5AB6F21A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FB4C7C-6D2C-48FE-B52B-CBFF60C9717D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F56788E-0587-4C71-AF2C-3EEBF5B086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AB689C6-15AA-6405-AECA-97C0928E6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465E3C-F387-481A-996C-8CB74102C3E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4857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jizZKNnx9wA&amp;t=45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foto.wuestenigel.com/profit-and-investment-calculations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/3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abac.org/blog/types-of-data-analytics-and-their-real-world-applications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bluediamondgallery.com/handwriting/s/statute-of-limitations.html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lassroom.google.com/c/NzIyOTk0NDY3ODkx/m/NzI3MzM0Njk5MDcx/detail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hechoice.escp.eu/choose-to-lead/harnessing-ai-to-accelerate-digital-transformation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" TargetMode="External"/><Relationship Id="rId4" Type="http://schemas.openxmlformats.org/officeDocument/2006/relationships/hyperlink" Target="https://www.youtube.com/watch?v=iZjgeH5D4ko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ofaq.org/posts/2020/11/avoid-these-top-4-pitfalls-when-hiring-a-web-design-agency/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AB0D21-BBC5-01DB-EBDA-3225FCD06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48981" y="640080"/>
            <a:ext cx="7344696" cy="2752344"/>
          </a:xfrm>
        </p:spPr>
        <p:txBody>
          <a:bodyPr anchor="b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5400" dirty="0"/>
              <a:t>Presentation. </a:t>
            </a:r>
            <a:br>
              <a:rPr lang="en-US" sz="5400" dirty="0"/>
            </a:br>
            <a:r>
              <a:rPr lang="en-US" sz="5400" dirty="0"/>
              <a:t>Using approximate numbers</a:t>
            </a:r>
            <a:endParaRPr lang="uk-UA" sz="5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A9E53BB-08BD-2C26-A44E-AF6CFCB97F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97760" y="4636008"/>
            <a:ext cx="6251111" cy="1572768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Created by Iryna Zhukevych</a:t>
            </a:r>
            <a:endParaRPr lang="en-US"/>
          </a:p>
          <a:p>
            <a:pPr algn="l"/>
            <a:r>
              <a:rPr lang="en-US" dirty="0"/>
              <a:t>PhD in Pedagogical Sciences</a:t>
            </a:r>
            <a:endParaRPr lang="en-US"/>
          </a:p>
          <a:p>
            <a:pPr algn="l"/>
            <a:r>
              <a:rPr lang="en-US" dirty="0"/>
              <a:t>Associate Professor</a:t>
            </a:r>
            <a:endParaRPr lang="uk-UA"/>
          </a:p>
        </p:txBody>
      </p:sp>
      <p:pic>
        <p:nvPicPr>
          <p:cNvPr id="5" name="Picture 4" descr="Stock exchange numbers">
            <a:extLst>
              <a:ext uri="{FF2B5EF4-FFF2-40B4-BE49-F238E27FC236}">
                <a16:creationId xmlns:a16="http://schemas.microsoft.com/office/drawing/2014/main" id="{B9CAE4A1-1DA2-F0E4-5849-7893A3442A5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075" r="26594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87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C0763A76-9F1C-4FC5-82B7-DD475DA461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81BF4F6-F2CF-4984-9D14-D6966D92F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8522446" cy="2285999"/>
          </a:xfrm>
          <a:prstGeom prst="rect">
            <a:avLst/>
          </a:prstGeom>
          <a:ln>
            <a:noFill/>
          </a:ln>
          <a:effectLst>
            <a:outerShdw blurRad="596900" dist="304800" dir="7140000" sx="90000" sy="90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40CB52-E1C7-A2E7-8AA4-032880D21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22" y="350196"/>
            <a:ext cx="5830529" cy="1624520"/>
          </a:xfrm>
        </p:spPr>
        <p:txBody>
          <a:bodyPr anchor="ctr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3700" b="1" i="0" dirty="0">
                <a:effectLst/>
                <a:latin typeface="Roboto" panose="02000000000000000000" pitchFamily="2" charset="0"/>
              </a:rPr>
              <a:t>7 Effective Tips for Presenting Data at Work!</a:t>
            </a:r>
            <a:endParaRPr lang="uk-UA" sz="37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453D287-CCC7-64DD-799D-468CE084B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110" y="2743200"/>
            <a:ext cx="5407741" cy="361314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https://www.youtube.com/watch?v=jizZKNnx9wA&amp;t=45s</a:t>
            </a:r>
            <a:endParaRPr lang="en-US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Picture 4" descr="Person pointing on a map">
            <a:extLst>
              <a:ext uri="{FF2B5EF4-FFF2-40B4-BE49-F238E27FC236}">
                <a16:creationId xmlns:a16="http://schemas.microsoft.com/office/drawing/2014/main" id="{955A3BBA-D77B-36DE-47E4-4FF7C6A0F1F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494" r="26105" b="-2"/>
          <a:stretch/>
        </p:blipFill>
        <p:spPr>
          <a:xfrm>
            <a:off x="6096000" y="1"/>
            <a:ext cx="61028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8204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Slide Background">
            <a:extLst>
              <a:ext uri="{FF2B5EF4-FFF2-40B4-BE49-F238E27FC236}">
                <a16:creationId xmlns:a16="http://schemas.microsoft.com/office/drawing/2014/main" id="{FE1EC756-41E9-4FD6-AD48-EF46A28137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E66F6371-9EA5-9354-29DC-1D07B921F7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4290"/>
            <a:ext cx="12192000" cy="1733407"/>
          </a:xfrm>
          <a:prstGeom prst="rect">
            <a:avLst/>
          </a:prstGeom>
          <a:ln>
            <a:noFill/>
          </a:ln>
          <a:effectLst>
            <a:outerShdw blurRad="254000" dist="381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8BE558-6BBA-B925-35CD-4480A6AED3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5" y="307447"/>
            <a:ext cx="10693884" cy="110993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Why Use Approximation?</a:t>
            </a:r>
            <a:endParaRPr lang="uk-UA" sz="4000" b="1" dirty="0"/>
          </a:p>
        </p:txBody>
      </p:sp>
      <p:pic>
        <p:nvPicPr>
          <p:cNvPr id="5" name="Рисунок 4" descr="Зображення, що містить текст, канцелярські товари й офісне обладнання, Канцелярські товари, Офісне обладнання&#10;&#10;Автоматично згенерований опис">
            <a:extLst>
              <a:ext uri="{FF2B5EF4-FFF2-40B4-BE49-F238E27FC236}">
                <a16:creationId xmlns:a16="http://schemas.microsoft.com/office/drawing/2014/main" id="{8765AD03-F2E3-87AF-A11A-29E7A5ECA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736122" y="2380793"/>
            <a:ext cx="3865375" cy="3729683"/>
          </a:xfrm>
          <a:prstGeom prst="rect">
            <a:avLst/>
          </a:pr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BBC8710-C041-E514-C9B6-5BB461100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4452" y="2380793"/>
            <a:ext cx="6441426" cy="3902635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0" i="0" dirty="0">
                <a:effectLst/>
                <a:latin typeface="Inter"/>
              </a:rPr>
              <a:t>• Simplifies complex calculations</a:t>
            </a:r>
            <a:br>
              <a:rPr lang="en-US" dirty="0"/>
            </a:br>
            <a:r>
              <a:rPr lang="en-US" b="0" i="0" dirty="0">
                <a:effectLst/>
                <a:latin typeface="Inter"/>
              </a:rPr>
              <a:t>• Saves time and resources</a:t>
            </a:r>
            <a:br>
              <a:rPr lang="en-US" dirty="0"/>
            </a:br>
            <a:r>
              <a:rPr lang="en-US" b="0" i="0" dirty="0">
                <a:effectLst/>
                <a:latin typeface="Inter"/>
              </a:rPr>
              <a:t>• Provides quick estimates for decision-making</a:t>
            </a:r>
            <a:br>
              <a:rPr lang="en-US" dirty="0"/>
            </a:br>
            <a:r>
              <a:rPr lang="en-US" b="0" i="0" dirty="0">
                <a:effectLst/>
                <a:latin typeface="Inter"/>
              </a:rPr>
              <a:t>• Useful when exact values are unknown or constantly changing</a:t>
            </a:r>
            <a:br>
              <a:rPr lang="en-US" dirty="0"/>
            </a:br>
            <a:r>
              <a:rPr lang="en-US" b="0" i="0" dirty="0">
                <a:effectLst/>
                <a:latin typeface="Inter"/>
              </a:rPr>
              <a:t>• Helps in understanding large-scale concepts or data sets</a:t>
            </a:r>
            <a:endParaRPr lang="uk-U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1CD80C-243A-4C9B-DF9F-3314ABC71AB7}"/>
              </a:ext>
            </a:extLst>
          </p:cNvPr>
          <p:cNvSpPr txBox="1"/>
          <p:nvPr/>
        </p:nvSpPr>
        <p:spPr>
          <a:xfrm>
            <a:off x="761995" y="6110476"/>
            <a:ext cx="1448675" cy="307777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 dirty="0">
                <a:solidFill>
                  <a:srgbClr val="FFFFFF"/>
                </a:solidFill>
                <a:hlinkClick r:id="rId3" tooltip="https://foto.wuestenigel.com/profit-and-investment-calculations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 dirty="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 dirty="0">
                <a:solidFill>
                  <a:srgbClr val="FFFFFF"/>
                </a:solidFill>
                <a:hlinkClick r:id="rId4" tooltip="https://creativecommons.org/licenses/by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endParaRPr lang="uk-UA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025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18819DB-C2CC-60A4-9D48-0C2535A2C5B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50AB553-2A96-4A92-96F2-93548E096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">
                <a:schemeClr val="bg2">
                  <a:alpha val="68000"/>
                </a:schemeClr>
              </a:gs>
              <a:gs pos="85000">
                <a:schemeClr val="bg2">
                  <a:alpha val="97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6FA22-8DF9-1B61-7C63-B6BB322EE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b="1" i="0">
                <a:effectLst/>
                <a:latin typeface="Inter"/>
              </a:rPr>
              <a:t>Types of Approximation</a:t>
            </a:r>
            <a:endParaRPr lang="uk-UA"/>
          </a:p>
        </p:txBody>
      </p:sp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EA6225D7-0471-C855-4120-C2AF8BF2A9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895708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83371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98BEB-5D82-4360-34EB-50464F833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1484" y="748607"/>
            <a:ext cx="6656437" cy="1807305"/>
          </a:xfrm>
        </p:spPr>
        <p:txBody>
          <a:bodyPr>
            <a:normAutofit/>
          </a:bodyPr>
          <a:lstStyle/>
          <a:p>
            <a:pPr algn="ctr"/>
            <a:r>
              <a:rPr lang="en-US" sz="4100" b="1" i="0" dirty="0">
                <a:effectLst/>
                <a:latin typeface="Inter"/>
              </a:rPr>
              <a:t>Approximation in Real-World Applications</a:t>
            </a:r>
            <a:endParaRPr lang="uk-UA" sz="4100" dirty="0"/>
          </a:p>
        </p:txBody>
      </p:sp>
      <p:pic>
        <p:nvPicPr>
          <p:cNvPr id="5" name="Рисунок 4" descr="Зображення, що містить текст, знімок екрана, графічний дизайн, Графіка&#10;&#10;Автоматично згенерований опис">
            <a:extLst>
              <a:ext uri="{FF2B5EF4-FFF2-40B4-BE49-F238E27FC236}">
                <a16:creationId xmlns:a16="http://schemas.microsoft.com/office/drawing/2014/main" id="{E7EC9CA5-6349-33E0-FDFB-C77FBA74C3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14896" r="33820" b="-1"/>
          <a:stretch/>
        </p:blipFill>
        <p:spPr>
          <a:xfrm>
            <a:off x="20" y="10"/>
            <a:ext cx="6116549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C21687D-2DC6-A0DB-2F24-030F7D06F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308" y="3116825"/>
            <a:ext cx="6116550" cy="3060137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i="1" dirty="0">
                <a:effectLst/>
                <a:latin typeface="Inter"/>
              </a:rPr>
              <a:t>Engineering: </a:t>
            </a:r>
            <a:r>
              <a:rPr lang="en-US" sz="2400" b="0" i="0" dirty="0">
                <a:effectLst/>
                <a:latin typeface="Inter"/>
              </a:rPr>
              <a:t>Structural design calculations</a:t>
            </a:r>
            <a:br>
              <a:rPr lang="en-US" sz="2400" dirty="0"/>
            </a:br>
            <a:r>
              <a:rPr lang="en-US" sz="2400" b="1" i="1" dirty="0">
                <a:effectLst/>
                <a:latin typeface="Inter"/>
              </a:rPr>
              <a:t>Physics: </a:t>
            </a:r>
            <a:r>
              <a:rPr lang="en-US" sz="2400" b="0" i="0" dirty="0">
                <a:effectLst/>
                <a:latin typeface="Inter"/>
              </a:rPr>
              <a:t>Quantum mechanics computations</a:t>
            </a:r>
            <a:br>
              <a:rPr lang="en-US" sz="2400" dirty="0"/>
            </a:br>
            <a:r>
              <a:rPr lang="en-US" sz="2400" b="1" i="1" dirty="0">
                <a:effectLst/>
                <a:latin typeface="Inter"/>
              </a:rPr>
              <a:t>Economics: </a:t>
            </a:r>
            <a:r>
              <a:rPr lang="en-US" sz="2400" b="0" i="0" dirty="0">
                <a:effectLst/>
                <a:latin typeface="Inter"/>
              </a:rPr>
              <a:t>Financial forecasting</a:t>
            </a:r>
            <a:br>
              <a:rPr lang="en-US" sz="2400" dirty="0"/>
            </a:br>
            <a:r>
              <a:rPr lang="en-US" sz="2400" b="1" i="1" dirty="0">
                <a:effectLst/>
                <a:latin typeface="Inter"/>
              </a:rPr>
              <a:t>Computer Science: </a:t>
            </a:r>
            <a:r>
              <a:rPr lang="en-US" sz="2400" b="0" i="0" dirty="0">
                <a:effectLst/>
                <a:latin typeface="Inter"/>
              </a:rPr>
              <a:t>Algorithm efficiency analysis</a:t>
            </a:r>
            <a:br>
              <a:rPr lang="en-US" sz="2400" dirty="0"/>
            </a:br>
            <a:r>
              <a:rPr lang="en-US" sz="2400" b="1" i="1" dirty="0">
                <a:effectLst/>
                <a:latin typeface="Inter"/>
              </a:rPr>
              <a:t>Environmental Science: </a:t>
            </a:r>
            <a:r>
              <a:rPr lang="en-US" sz="2400" b="0" i="0" dirty="0">
                <a:effectLst/>
                <a:latin typeface="Inter"/>
              </a:rPr>
              <a:t>Climate modeling</a:t>
            </a:r>
            <a:endParaRPr lang="uk-UA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E4E130-A48B-466B-AE9A-45182CE162DE}"/>
              </a:ext>
            </a:extLst>
          </p:cNvPr>
          <p:cNvSpPr txBox="1"/>
          <p:nvPr/>
        </p:nvSpPr>
        <p:spPr>
          <a:xfrm>
            <a:off x="9881752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iabac.org/blog/types-of-data-analytics-and-their-real-world-applications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763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9427AF5F-9A0E-42B7-A252-FD64C9885F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DE22F-0B4E-A6FF-F163-63776B5D9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6443"/>
          </a:xfrm>
        </p:spPr>
        <p:txBody>
          <a:bodyPr>
            <a:normAutofit/>
          </a:bodyPr>
          <a:lstStyle/>
          <a:p>
            <a:pPr algn="ctr"/>
            <a:r>
              <a:rPr lang="en-US" sz="4000" b="1" i="0" dirty="0">
                <a:effectLst/>
                <a:latin typeface="Inter"/>
              </a:rPr>
              <a:t>Limitations of Approximation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C3EB6D0-C919-267F-F6CB-80E0171BC6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148" y="2113052"/>
            <a:ext cx="7108724" cy="430346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0" i="0" dirty="0">
                <a:effectLst/>
                <a:latin typeface="Inter"/>
              </a:rPr>
              <a:t>May lead to accumulated errors in multi-step calculations</a:t>
            </a:r>
            <a:br>
              <a:rPr lang="en-US" sz="2400" dirty="0"/>
            </a:br>
            <a:r>
              <a:rPr lang="en-US" sz="2400" b="0" i="0" dirty="0">
                <a:effectLst/>
                <a:latin typeface="Inter"/>
              </a:rPr>
              <a:t>Not suitable for situations requiring high precision</a:t>
            </a:r>
            <a:br>
              <a:rPr lang="en-US" sz="2400" dirty="0"/>
            </a:br>
            <a:r>
              <a:rPr lang="en-US" sz="2400" b="0" i="0" dirty="0">
                <a:effectLst/>
                <a:latin typeface="Inter"/>
              </a:rPr>
              <a:t>Can be misleading if context is not considered</a:t>
            </a:r>
            <a:br>
              <a:rPr lang="en-US" sz="2400" dirty="0"/>
            </a:br>
            <a:r>
              <a:rPr lang="en-US" sz="2400" b="0" i="0" dirty="0">
                <a:effectLst/>
                <a:latin typeface="Inter"/>
              </a:rPr>
              <a:t>Requires judgment to determine appropriate level of accuracy</a:t>
            </a:r>
            <a:endParaRPr lang="uk-UA" sz="2400" dirty="0"/>
          </a:p>
        </p:txBody>
      </p:sp>
      <p:pic>
        <p:nvPicPr>
          <p:cNvPr id="5" name="Рисунок 4" descr="Зображення, що містить текст, почерк, палець, дизайн&#10;&#10;Автоматично згенерований опис">
            <a:extLst>
              <a:ext uri="{FF2B5EF4-FFF2-40B4-BE49-F238E27FC236}">
                <a16:creationId xmlns:a16="http://schemas.microsoft.com/office/drawing/2014/main" id="{ED5D6E0E-5062-CB52-D9FA-6ECD194B1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12" r="-2" b="-2"/>
          <a:stretch/>
        </p:blipFill>
        <p:spPr>
          <a:xfrm>
            <a:off x="6666272" y="1904281"/>
            <a:ext cx="5437238" cy="42248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68B86F7-D839-4AA9-92CF-B83611420EAE}"/>
              </a:ext>
            </a:extLst>
          </p:cNvPr>
          <p:cNvSpPr txBox="1"/>
          <p:nvPr/>
        </p:nvSpPr>
        <p:spPr>
          <a:xfrm>
            <a:off x="9043551" y="592903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thebluediamondgallery.com/handwriting/s/statute-of-limitation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509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esk with productivity items">
            <a:extLst>
              <a:ext uri="{FF2B5EF4-FFF2-40B4-BE49-F238E27FC236}">
                <a16:creationId xmlns:a16="http://schemas.microsoft.com/office/drawing/2014/main" id="{C7092B9F-03E2-F1A6-A1B4-42A3269E27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295" r="16045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D0D178-67D7-A0C9-252C-CCB537701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pPr algn="ctr"/>
            <a:r>
              <a:rPr lang="en-US" sz="4000" b="1" i="0" dirty="0">
                <a:effectLst/>
                <a:latin typeface="Inter"/>
              </a:rPr>
              <a:t>Best Practices for Approximation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18B894D-D8B3-9969-69BE-106919B76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3548" y="2743200"/>
            <a:ext cx="6253317" cy="3496878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000" b="0" i="0" dirty="0">
                <a:effectLst/>
                <a:latin typeface="Inter"/>
              </a:rPr>
              <a:t>Understand the required level of precision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000" b="0" i="0" dirty="0">
                <a:effectLst/>
                <a:latin typeface="Inter"/>
              </a:rPr>
              <a:t>Consider the context and potential impact of errors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000" b="0" i="0" dirty="0">
                <a:effectLst/>
                <a:latin typeface="Inter"/>
              </a:rPr>
              <a:t>Be consistent in the level of approximation used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000" b="0" i="0" dirty="0">
                <a:effectLst/>
                <a:latin typeface="Inter"/>
              </a:rPr>
              <a:t>Clearly communicate when approximations are used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sz="2000" b="0" i="0" dirty="0">
                <a:effectLst/>
                <a:latin typeface="Inter"/>
              </a:rPr>
              <a:t>Verify results with more precise calculations when necessary</a:t>
            </a:r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389725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2DE473-8B42-6471-D335-55B71D5E3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1495425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English for Presentations. Book</a:t>
            </a:r>
            <a:endParaRPr lang="uk-UA" sz="4000" dirty="0"/>
          </a:p>
        </p:txBody>
      </p:sp>
      <p:sp>
        <p:nvSpPr>
          <p:cNvPr id="23" name="Місце для вмісту 2">
            <a:extLst>
              <a:ext uri="{FF2B5EF4-FFF2-40B4-BE49-F238E27FC236}">
                <a16:creationId xmlns:a16="http://schemas.microsoft.com/office/drawing/2014/main" id="{463F34D3-C0E4-CA74-A8E6-26807A9DD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943221"/>
            <a:ext cx="6002110" cy="3190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hlinkClick r:id="rId2"/>
              </a:rPr>
              <a:t>https://classroom.google.com/c/NzIyOTk0NDY3ODkx/m/NzI3MzM0Njk5MDcx/details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p.25-28, ex. 4-8, tracks 19-24.</a:t>
            </a:r>
            <a:endParaRPr lang="uk-UA" sz="2000" b="1" dirty="0"/>
          </a:p>
        </p:txBody>
      </p:sp>
      <p:pic>
        <p:nvPicPr>
          <p:cNvPr id="4" name="Рисунок 3" descr="Зображення, що містить текст, Обличчя людини, чоловік, знімок екрана&#10;&#10;Автоматично згенерований опис">
            <a:extLst>
              <a:ext uri="{FF2B5EF4-FFF2-40B4-BE49-F238E27FC236}">
                <a16:creationId xmlns:a16="http://schemas.microsoft.com/office/drawing/2014/main" id="{0B40AD88-3053-14C6-BC15-31988910D0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93" r="743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889816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04C21BAE-6866-4C7A-A7EC-C1B2E572D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технологія, джерело світла, мистецтво&#10;&#10;Автоматично згенерований опис">
            <a:extLst>
              <a:ext uri="{FF2B5EF4-FFF2-40B4-BE49-F238E27FC236}">
                <a16:creationId xmlns:a16="http://schemas.microsoft.com/office/drawing/2014/main" id="{96511A70-6700-6607-19B4-D43520FAB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3425" b="6575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74F2646-08C7-4051-81DA-751C43A03F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099" y="585274"/>
            <a:ext cx="7036051" cy="5492212"/>
          </a:xfrm>
          <a:custGeom>
            <a:avLst/>
            <a:gdLst>
              <a:gd name="connsiteX0" fmla="*/ 0 w 7036051"/>
              <a:gd name="connsiteY0" fmla="*/ 0 h 5492212"/>
              <a:gd name="connsiteX1" fmla="*/ 7036051 w 7036051"/>
              <a:gd name="connsiteY1" fmla="*/ 0 h 5492212"/>
              <a:gd name="connsiteX2" fmla="*/ 7036051 w 7036051"/>
              <a:gd name="connsiteY2" fmla="*/ 5163846 h 5492212"/>
              <a:gd name="connsiteX3" fmla="*/ 7012593 w 7036051"/>
              <a:gd name="connsiteY3" fmla="*/ 5176898 h 5492212"/>
              <a:gd name="connsiteX4" fmla="*/ 6958601 w 7036051"/>
              <a:gd name="connsiteY4" fmla="*/ 5204359 h 5492212"/>
              <a:gd name="connsiteX5" fmla="*/ 6951226 w 7036051"/>
              <a:gd name="connsiteY5" fmla="*/ 5203241 h 5492212"/>
              <a:gd name="connsiteX6" fmla="*/ 6920864 w 7036051"/>
              <a:gd name="connsiteY6" fmla="*/ 5220003 h 5492212"/>
              <a:gd name="connsiteX7" fmla="*/ 6834841 w 7036051"/>
              <a:gd name="connsiteY7" fmla="*/ 5266115 h 5492212"/>
              <a:gd name="connsiteX8" fmla="*/ 6777937 w 7036051"/>
              <a:gd name="connsiteY8" fmla="*/ 5332502 h 5492212"/>
              <a:gd name="connsiteX9" fmla="*/ 6752874 w 7036051"/>
              <a:gd name="connsiteY9" fmla="*/ 5340428 h 5492212"/>
              <a:gd name="connsiteX10" fmla="*/ 6711115 w 7036051"/>
              <a:gd name="connsiteY10" fmla="*/ 5353924 h 5492212"/>
              <a:gd name="connsiteX11" fmla="*/ 6702149 w 7036051"/>
              <a:gd name="connsiteY11" fmla="*/ 5351500 h 5492212"/>
              <a:gd name="connsiteX12" fmla="*/ 6698458 w 7036051"/>
              <a:gd name="connsiteY12" fmla="*/ 5352743 h 5492212"/>
              <a:gd name="connsiteX13" fmla="*/ 6698049 w 7036051"/>
              <a:gd name="connsiteY13" fmla="*/ 5352570 h 5492212"/>
              <a:gd name="connsiteX14" fmla="*/ 6697297 w 7036051"/>
              <a:gd name="connsiteY14" fmla="*/ 5353134 h 5492212"/>
              <a:gd name="connsiteX15" fmla="*/ 6689118 w 7036051"/>
              <a:gd name="connsiteY15" fmla="*/ 5355890 h 5492212"/>
              <a:gd name="connsiteX16" fmla="*/ 6670605 w 7036051"/>
              <a:gd name="connsiteY16" fmla="*/ 5355427 h 5492212"/>
              <a:gd name="connsiteX17" fmla="*/ 6659606 w 7036051"/>
              <a:gd name="connsiteY17" fmla="*/ 5357084 h 5492212"/>
              <a:gd name="connsiteX18" fmla="*/ 6649636 w 7036051"/>
              <a:gd name="connsiteY18" fmla="*/ 5367869 h 5492212"/>
              <a:gd name="connsiteX19" fmla="*/ 6642159 w 7036051"/>
              <a:gd name="connsiteY19" fmla="*/ 5369506 h 5492212"/>
              <a:gd name="connsiteX20" fmla="*/ 6640764 w 7036051"/>
              <a:gd name="connsiteY20" fmla="*/ 5370991 h 5492212"/>
              <a:gd name="connsiteX21" fmla="*/ 6636665 w 7036051"/>
              <a:gd name="connsiteY21" fmla="*/ 5374002 h 5492212"/>
              <a:gd name="connsiteX22" fmla="*/ 6641287 w 7036051"/>
              <a:gd name="connsiteY22" fmla="*/ 5376181 h 5492212"/>
              <a:gd name="connsiteX23" fmla="*/ 6591018 w 7036051"/>
              <a:gd name="connsiteY23" fmla="*/ 5390981 h 5492212"/>
              <a:gd name="connsiteX24" fmla="*/ 6548326 w 7036051"/>
              <a:gd name="connsiteY24" fmla="*/ 5403583 h 5492212"/>
              <a:gd name="connsiteX25" fmla="*/ 6472868 w 7036051"/>
              <a:gd name="connsiteY25" fmla="*/ 5394733 h 5492212"/>
              <a:gd name="connsiteX26" fmla="*/ 6401194 w 7036051"/>
              <a:gd name="connsiteY26" fmla="*/ 5422870 h 5492212"/>
              <a:gd name="connsiteX27" fmla="*/ 6381961 w 7036051"/>
              <a:gd name="connsiteY27" fmla="*/ 5422940 h 5492212"/>
              <a:gd name="connsiteX28" fmla="*/ 6363834 w 7036051"/>
              <a:gd name="connsiteY28" fmla="*/ 5417751 h 5492212"/>
              <a:gd name="connsiteX29" fmla="*/ 6363997 w 7036051"/>
              <a:gd name="connsiteY29" fmla="*/ 5415912 h 5492212"/>
              <a:gd name="connsiteX30" fmla="*/ 6361124 w 7036051"/>
              <a:gd name="connsiteY30" fmla="*/ 5415066 h 5492212"/>
              <a:gd name="connsiteX31" fmla="*/ 6358507 w 7036051"/>
              <a:gd name="connsiteY31" fmla="*/ 5416224 h 5492212"/>
              <a:gd name="connsiteX32" fmla="*/ 6355073 w 7036051"/>
              <a:gd name="connsiteY32" fmla="*/ 5415242 h 5492212"/>
              <a:gd name="connsiteX33" fmla="*/ 6345676 w 7036051"/>
              <a:gd name="connsiteY33" fmla="*/ 5413049 h 5492212"/>
              <a:gd name="connsiteX34" fmla="*/ 6342596 w 7036051"/>
              <a:gd name="connsiteY34" fmla="*/ 5409297 h 5492212"/>
              <a:gd name="connsiteX35" fmla="*/ 6305742 w 7036051"/>
              <a:gd name="connsiteY35" fmla="*/ 5401622 h 5492212"/>
              <a:gd name="connsiteX36" fmla="*/ 6294445 w 7036051"/>
              <a:gd name="connsiteY36" fmla="*/ 5404149 h 5492212"/>
              <a:gd name="connsiteX37" fmla="*/ 6281414 w 7036051"/>
              <a:gd name="connsiteY37" fmla="*/ 5398024 h 5492212"/>
              <a:gd name="connsiteX38" fmla="*/ 6243972 w 7036051"/>
              <a:gd name="connsiteY38" fmla="*/ 5395807 h 5492212"/>
              <a:gd name="connsiteX39" fmla="*/ 6202379 w 7036051"/>
              <a:gd name="connsiteY39" fmla="*/ 5388661 h 5492212"/>
              <a:gd name="connsiteX40" fmla="*/ 6173010 w 7036051"/>
              <a:gd name="connsiteY40" fmla="*/ 5380606 h 5492212"/>
              <a:gd name="connsiteX41" fmla="*/ 6093421 w 7036051"/>
              <a:gd name="connsiteY41" fmla="*/ 5375473 h 5492212"/>
              <a:gd name="connsiteX42" fmla="*/ 5959474 w 7036051"/>
              <a:gd name="connsiteY42" fmla="*/ 5373386 h 5492212"/>
              <a:gd name="connsiteX43" fmla="*/ 5931492 w 7036051"/>
              <a:gd name="connsiteY43" fmla="*/ 5371513 h 5492212"/>
              <a:gd name="connsiteX44" fmla="*/ 5909558 w 7036051"/>
              <a:gd name="connsiteY44" fmla="*/ 5364228 h 5492212"/>
              <a:gd name="connsiteX45" fmla="*/ 5906319 w 7036051"/>
              <a:gd name="connsiteY45" fmla="*/ 5357590 h 5492212"/>
              <a:gd name="connsiteX46" fmla="*/ 5891268 w 7036051"/>
              <a:gd name="connsiteY46" fmla="*/ 5355650 h 5492212"/>
              <a:gd name="connsiteX47" fmla="*/ 5887711 w 7036051"/>
              <a:gd name="connsiteY47" fmla="*/ 5353947 h 5492212"/>
              <a:gd name="connsiteX48" fmla="*/ 5866852 w 7036051"/>
              <a:gd name="connsiteY48" fmla="*/ 5345374 h 5492212"/>
              <a:gd name="connsiteX49" fmla="*/ 5811310 w 7036051"/>
              <a:gd name="connsiteY49" fmla="*/ 5356530 h 5492212"/>
              <a:gd name="connsiteX50" fmla="*/ 5770689 w 7036051"/>
              <a:gd name="connsiteY50" fmla="*/ 5359014 h 5492212"/>
              <a:gd name="connsiteX51" fmla="*/ 5767719 w 7036051"/>
              <a:gd name="connsiteY51" fmla="*/ 5357260 h 5492212"/>
              <a:gd name="connsiteX52" fmla="*/ 5765688 w 7036051"/>
              <a:gd name="connsiteY52" fmla="*/ 5352793 h 5492212"/>
              <a:gd name="connsiteX53" fmla="*/ 5758598 w 7036051"/>
              <a:gd name="connsiteY53" fmla="*/ 5351053 h 5492212"/>
              <a:gd name="connsiteX54" fmla="*/ 5752036 w 7036051"/>
              <a:gd name="connsiteY54" fmla="*/ 5346019 h 5492212"/>
              <a:gd name="connsiteX55" fmla="*/ 5503590 w 7036051"/>
              <a:gd name="connsiteY55" fmla="*/ 5325537 h 5492212"/>
              <a:gd name="connsiteX56" fmla="*/ 5389848 w 7036051"/>
              <a:gd name="connsiteY56" fmla="*/ 5351472 h 5492212"/>
              <a:gd name="connsiteX57" fmla="*/ 5344450 w 7036051"/>
              <a:gd name="connsiteY57" fmla="*/ 5354840 h 5492212"/>
              <a:gd name="connsiteX58" fmla="*/ 5338428 w 7036051"/>
              <a:gd name="connsiteY58" fmla="*/ 5350516 h 5492212"/>
              <a:gd name="connsiteX59" fmla="*/ 5273489 w 7036051"/>
              <a:gd name="connsiteY59" fmla="*/ 5373945 h 5492212"/>
              <a:gd name="connsiteX60" fmla="*/ 5182701 w 7036051"/>
              <a:gd name="connsiteY60" fmla="*/ 5370075 h 5492212"/>
              <a:gd name="connsiteX61" fmla="*/ 5114856 w 7036051"/>
              <a:gd name="connsiteY61" fmla="*/ 5361037 h 5492212"/>
              <a:gd name="connsiteX62" fmla="*/ 5076532 w 7036051"/>
              <a:gd name="connsiteY62" fmla="*/ 5358612 h 5492212"/>
              <a:gd name="connsiteX63" fmla="*/ 5048954 w 7036051"/>
              <a:gd name="connsiteY63" fmla="*/ 5353915 h 5492212"/>
              <a:gd name="connsiteX64" fmla="*/ 4977087 w 7036051"/>
              <a:gd name="connsiteY64" fmla="*/ 5357736 h 5492212"/>
              <a:gd name="connsiteX65" fmla="*/ 4857261 w 7036051"/>
              <a:gd name="connsiteY65" fmla="*/ 5370659 h 5492212"/>
              <a:gd name="connsiteX66" fmla="*/ 4769845 w 7036051"/>
              <a:gd name="connsiteY66" fmla="*/ 5353264 h 5492212"/>
              <a:gd name="connsiteX67" fmla="*/ 4722220 w 7036051"/>
              <a:gd name="connsiteY67" fmla="*/ 5370534 h 5492212"/>
              <a:gd name="connsiteX68" fmla="*/ 4667552 w 7036051"/>
              <a:gd name="connsiteY68" fmla="*/ 5366753 h 5492212"/>
              <a:gd name="connsiteX69" fmla="*/ 4454472 w 7036051"/>
              <a:gd name="connsiteY69" fmla="*/ 5391442 h 5492212"/>
              <a:gd name="connsiteX70" fmla="*/ 4317219 w 7036051"/>
              <a:gd name="connsiteY70" fmla="*/ 5411554 h 5492212"/>
              <a:gd name="connsiteX71" fmla="*/ 4298346 w 7036051"/>
              <a:gd name="connsiteY71" fmla="*/ 5416146 h 5492212"/>
              <a:gd name="connsiteX72" fmla="*/ 4298228 w 7036051"/>
              <a:gd name="connsiteY72" fmla="*/ 5417983 h 5492212"/>
              <a:gd name="connsiteX73" fmla="*/ 4295233 w 7036051"/>
              <a:gd name="connsiteY73" fmla="*/ 5418735 h 5492212"/>
              <a:gd name="connsiteX74" fmla="*/ 4292799 w 7036051"/>
              <a:gd name="connsiteY74" fmla="*/ 5417494 h 5492212"/>
              <a:gd name="connsiteX75" fmla="*/ 4289225 w 7036051"/>
              <a:gd name="connsiteY75" fmla="*/ 5418364 h 5492212"/>
              <a:gd name="connsiteX76" fmla="*/ 4279515 w 7036051"/>
              <a:gd name="connsiteY76" fmla="*/ 5420247 h 5492212"/>
              <a:gd name="connsiteX77" fmla="*/ 4275872 w 7036051"/>
              <a:gd name="connsiteY77" fmla="*/ 5423890 h 5492212"/>
              <a:gd name="connsiteX78" fmla="*/ 4227055 w 7036051"/>
              <a:gd name="connsiteY78" fmla="*/ 5427466 h 5492212"/>
              <a:gd name="connsiteX79" fmla="*/ 4213123 w 7036051"/>
              <a:gd name="connsiteY79" fmla="*/ 5433155 h 5492212"/>
              <a:gd name="connsiteX80" fmla="*/ 4175436 w 7036051"/>
              <a:gd name="connsiteY80" fmla="*/ 5434156 h 5492212"/>
              <a:gd name="connsiteX81" fmla="*/ 4132856 w 7036051"/>
              <a:gd name="connsiteY81" fmla="*/ 5439937 h 5492212"/>
              <a:gd name="connsiteX82" fmla="*/ 4102333 w 7036051"/>
              <a:gd name="connsiteY82" fmla="*/ 5447021 h 5492212"/>
              <a:gd name="connsiteX83" fmla="*/ 4022159 w 7036051"/>
              <a:gd name="connsiteY83" fmla="*/ 5449566 h 5492212"/>
              <a:gd name="connsiteX84" fmla="*/ 3888224 w 7036051"/>
              <a:gd name="connsiteY84" fmla="*/ 5447312 h 5492212"/>
              <a:gd name="connsiteX85" fmla="*/ 3860026 w 7036051"/>
              <a:gd name="connsiteY85" fmla="*/ 5448274 h 5492212"/>
              <a:gd name="connsiteX86" fmla="*/ 3832796 w 7036051"/>
              <a:gd name="connsiteY86" fmla="*/ 5461349 h 5492212"/>
              <a:gd name="connsiteX87" fmla="*/ 3817485 w 7036051"/>
              <a:gd name="connsiteY87" fmla="*/ 5462797 h 5492212"/>
              <a:gd name="connsiteX88" fmla="*/ 3813676 w 7036051"/>
              <a:gd name="connsiteY88" fmla="*/ 5464379 h 5492212"/>
              <a:gd name="connsiteX89" fmla="*/ 3791563 w 7036051"/>
              <a:gd name="connsiteY89" fmla="*/ 5472259 h 5492212"/>
              <a:gd name="connsiteX90" fmla="*/ 3737858 w 7036051"/>
              <a:gd name="connsiteY90" fmla="*/ 5459331 h 5492212"/>
              <a:gd name="connsiteX91" fmla="*/ 3697716 w 7036051"/>
              <a:gd name="connsiteY91" fmla="*/ 5455539 h 5492212"/>
              <a:gd name="connsiteX92" fmla="*/ 3694487 w 7036051"/>
              <a:gd name="connsiteY92" fmla="*/ 5457193 h 5492212"/>
              <a:gd name="connsiteX93" fmla="*/ 3691779 w 7036051"/>
              <a:gd name="connsiteY93" fmla="*/ 5461582 h 5492212"/>
              <a:gd name="connsiteX94" fmla="*/ 3684442 w 7036051"/>
              <a:gd name="connsiteY94" fmla="*/ 5463086 h 5492212"/>
              <a:gd name="connsiteX95" fmla="*/ 3677129 w 7036051"/>
              <a:gd name="connsiteY95" fmla="*/ 5467898 h 5492212"/>
              <a:gd name="connsiteX96" fmla="*/ 3438897 w 7036051"/>
              <a:gd name="connsiteY96" fmla="*/ 5462195 h 5492212"/>
              <a:gd name="connsiteX97" fmla="*/ 3389756 w 7036051"/>
              <a:gd name="connsiteY97" fmla="*/ 5444428 h 5492212"/>
              <a:gd name="connsiteX98" fmla="*/ 3316666 w 7036051"/>
              <a:gd name="connsiteY98" fmla="*/ 5450736 h 5492212"/>
              <a:gd name="connsiteX99" fmla="*/ 3271894 w 7036051"/>
              <a:gd name="connsiteY99" fmla="*/ 5445907 h 5492212"/>
              <a:gd name="connsiteX100" fmla="*/ 3265228 w 7036051"/>
              <a:gd name="connsiteY100" fmla="*/ 5450024 h 5492212"/>
              <a:gd name="connsiteX101" fmla="*/ 3204017 w 7036051"/>
              <a:gd name="connsiteY101" fmla="*/ 5424552 h 5492212"/>
              <a:gd name="connsiteX102" fmla="*/ 3112867 w 7036051"/>
              <a:gd name="connsiteY102" fmla="*/ 5425473 h 5492212"/>
              <a:gd name="connsiteX103" fmla="*/ 3043809 w 7036051"/>
              <a:gd name="connsiteY103" fmla="*/ 5432293 h 5492212"/>
              <a:gd name="connsiteX104" fmla="*/ 3005211 w 7036051"/>
              <a:gd name="connsiteY104" fmla="*/ 5433472 h 5492212"/>
              <a:gd name="connsiteX105" fmla="*/ 2976986 w 7036051"/>
              <a:gd name="connsiteY105" fmla="*/ 5437264 h 5492212"/>
              <a:gd name="connsiteX106" fmla="*/ 2905879 w 7036051"/>
              <a:gd name="connsiteY106" fmla="*/ 5431128 h 5492212"/>
              <a:gd name="connsiteX107" fmla="*/ 2788318 w 7036051"/>
              <a:gd name="connsiteY107" fmla="*/ 5414358 h 5492212"/>
              <a:gd name="connsiteX108" fmla="*/ 2653590 w 7036051"/>
              <a:gd name="connsiteY108" fmla="*/ 5410111 h 5492212"/>
              <a:gd name="connsiteX109" fmla="*/ 2598481 w 7036051"/>
              <a:gd name="connsiteY109" fmla="*/ 5412114 h 5492212"/>
              <a:gd name="connsiteX110" fmla="*/ 2333897 w 7036051"/>
              <a:gd name="connsiteY110" fmla="*/ 5408505 h 5492212"/>
              <a:gd name="connsiteX111" fmla="*/ 2271841 w 7036051"/>
              <a:gd name="connsiteY111" fmla="*/ 5396433 h 5492212"/>
              <a:gd name="connsiteX112" fmla="*/ 2143705 w 7036051"/>
              <a:gd name="connsiteY112" fmla="*/ 5345095 h 5492212"/>
              <a:gd name="connsiteX113" fmla="*/ 1986408 w 7036051"/>
              <a:gd name="connsiteY113" fmla="*/ 5335524 h 5492212"/>
              <a:gd name="connsiteX114" fmla="*/ 1975333 w 7036051"/>
              <a:gd name="connsiteY114" fmla="*/ 5325099 h 5492212"/>
              <a:gd name="connsiteX115" fmla="*/ 1972441 w 7036051"/>
              <a:gd name="connsiteY115" fmla="*/ 5323775 h 5492212"/>
              <a:gd name="connsiteX116" fmla="*/ 1971497 w 7036051"/>
              <a:gd name="connsiteY116" fmla="*/ 5324412 h 5492212"/>
              <a:gd name="connsiteX117" fmla="*/ 1956886 w 7036051"/>
              <a:gd name="connsiteY117" fmla="*/ 5327069 h 5492212"/>
              <a:gd name="connsiteX118" fmla="*/ 1924833 w 7036051"/>
              <a:gd name="connsiteY118" fmla="*/ 5344911 h 5492212"/>
              <a:gd name="connsiteX119" fmla="*/ 1885856 w 7036051"/>
              <a:gd name="connsiteY119" fmla="*/ 5367299 h 5492212"/>
              <a:gd name="connsiteX120" fmla="*/ 1855937 w 7036051"/>
              <a:gd name="connsiteY120" fmla="*/ 5372820 h 5492212"/>
              <a:gd name="connsiteX121" fmla="*/ 1784500 w 7036051"/>
              <a:gd name="connsiteY121" fmla="*/ 5395926 h 5492212"/>
              <a:gd name="connsiteX122" fmla="*/ 1737998 w 7036051"/>
              <a:gd name="connsiteY122" fmla="*/ 5407426 h 5492212"/>
              <a:gd name="connsiteX123" fmla="*/ 1736716 w 7036051"/>
              <a:gd name="connsiteY123" fmla="*/ 5407939 h 5492212"/>
              <a:gd name="connsiteX124" fmla="*/ 1726742 w 7036051"/>
              <a:gd name="connsiteY124" fmla="*/ 5405934 h 5492212"/>
              <a:gd name="connsiteX125" fmla="*/ 1726849 w 7036051"/>
              <a:gd name="connsiteY125" fmla="*/ 5401221 h 5492212"/>
              <a:gd name="connsiteX126" fmla="*/ 1718134 w 7036051"/>
              <a:gd name="connsiteY126" fmla="*/ 5398128 h 5492212"/>
              <a:gd name="connsiteX127" fmla="*/ 1701063 w 7036051"/>
              <a:gd name="connsiteY127" fmla="*/ 5400545 h 5492212"/>
              <a:gd name="connsiteX128" fmla="*/ 1694634 w 7036051"/>
              <a:gd name="connsiteY128" fmla="*/ 5398728 h 5492212"/>
              <a:gd name="connsiteX129" fmla="*/ 1692270 w 7036051"/>
              <a:gd name="connsiteY129" fmla="*/ 5399053 h 5492212"/>
              <a:gd name="connsiteX130" fmla="*/ 1686657 w 7036051"/>
              <a:gd name="connsiteY130" fmla="*/ 5399247 h 5492212"/>
              <a:gd name="connsiteX131" fmla="*/ 1687479 w 7036051"/>
              <a:gd name="connsiteY131" fmla="*/ 5402165 h 5492212"/>
              <a:gd name="connsiteX132" fmla="*/ 1680969 w 7036051"/>
              <a:gd name="connsiteY132" fmla="*/ 5407963 h 5492212"/>
              <a:gd name="connsiteX133" fmla="*/ 1648682 w 7036051"/>
              <a:gd name="connsiteY133" fmla="*/ 5407558 h 5492212"/>
              <a:gd name="connsiteX134" fmla="*/ 1646819 w 7036051"/>
              <a:gd name="connsiteY134" fmla="*/ 5404306 h 5492212"/>
              <a:gd name="connsiteX135" fmla="*/ 1642743 w 7036051"/>
              <a:gd name="connsiteY135" fmla="*/ 5403927 h 5492212"/>
              <a:gd name="connsiteX136" fmla="*/ 1639788 w 7036051"/>
              <a:gd name="connsiteY136" fmla="*/ 5407135 h 5492212"/>
              <a:gd name="connsiteX137" fmla="*/ 1585803 w 7036051"/>
              <a:gd name="connsiteY137" fmla="*/ 5416574 h 5492212"/>
              <a:gd name="connsiteX138" fmla="*/ 1513331 w 7036051"/>
              <a:gd name="connsiteY138" fmla="*/ 5423805 h 5492212"/>
              <a:gd name="connsiteX139" fmla="*/ 1460734 w 7036051"/>
              <a:gd name="connsiteY139" fmla="*/ 5411778 h 5492212"/>
              <a:gd name="connsiteX140" fmla="*/ 1456045 w 7036051"/>
              <a:gd name="connsiteY140" fmla="*/ 5414928 h 5492212"/>
              <a:gd name="connsiteX141" fmla="*/ 1419653 w 7036051"/>
              <a:gd name="connsiteY141" fmla="*/ 5415060 h 5492212"/>
              <a:gd name="connsiteX142" fmla="*/ 1292605 w 7036051"/>
              <a:gd name="connsiteY142" fmla="*/ 5394671 h 5492212"/>
              <a:gd name="connsiteX143" fmla="*/ 1221477 w 7036051"/>
              <a:gd name="connsiteY143" fmla="*/ 5395509 h 5492212"/>
              <a:gd name="connsiteX144" fmla="*/ 1196159 w 7036051"/>
              <a:gd name="connsiteY144" fmla="*/ 5399169 h 5492212"/>
              <a:gd name="connsiteX145" fmla="*/ 1153748 w 7036051"/>
              <a:gd name="connsiteY145" fmla="*/ 5405093 h 5492212"/>
              <a:gd name="connsiteX146" fmla="*/ 1121874 w 7036051"/>
              <a:gd name="connsiteY146" fmla="*/ 5417803 h 5492212"/>
              <a:gd name="connsiteX147" fmla="*/ 1086481 w 7036051"/>
              <a:gd name="connsiteY147" fmla="*/ 5419474 h 5492212"/>
              <a:gd name="connsiteX148" fmla="*/ 1078485 w 7036051"/>
              <a:gd name="connsiteY148" fmla="*/ 5409150 h 5492212"/>
              <a:gd name="connsiteX149" fmla="*/ 1040550 w 7036051"/>
              <a:gd name="connsiteY149" fmla="*/ 5414415 h 5492212"/>
              <a:gd name="connsiteX150" fmla="*/ 982981 w 7036051"/>
              <a:gd name="connsiteY150" fmla="*/ 5423575 h 5492212"/>
              <a:gd name="connsiteX151" fmla="*/ 949836 w 7036051"/>
              <a:gd name="connsiteY151" fmla="*/ 5426093 h 5492212"/>
              <a:gd name="connsiteX152" fmla="*/ 859237 w 7036051"/>
              <a:gd name="connsiteY152" fmla="*/ 5435973 h 5492212"/>
              <a:gd name="connsiteX153" fmla="*/ 768445 w 7036051"/>
              <a:gd name="connsiteY153" fmla="*/ 5448159 h 5492212"/>
              <a:gd name="connsiteX154" fmla="*/ 714393 w 7036051"/>
              <a:gd name="connsiteY154" fmla="*/ 5468302 h 5492212"/>
              <a:gd name="connsiteX155" fmla="*/ 639791 w 7036051"/>
              <a:gd name="connsiteY155" fmla="*/ 5476924 h 5492212"/>
              <a:gd name="connsiteX156" fmla="*/ 627266 w 7036051"/>
              <a:gd name="connsiteY156" fmla="*/ 5480260 h 5492212"/>
              <a:gd name="connsiteX157" fmla="*/ 609977 w 7036051"/>
              <a:gd name="connsiteY157" fmla="*/ 5478891 h 5492212"/>
              <a:gd name="connsiteX158" fmla="*/ 540688 w 7036051"/>
              <a:gd name="connsiteY158" fmla="*/ 5472807 h 5492212"/>
              <a:gd name="connsiteX159" fmla="*/ 486194 w 7036051"/>
              <a:gd name="connsiteY159" fmla="*/ 5462661 h 5492212"/>
              <a:gd name="connsiteX160" fmla="*/ 418164 w 7036051"/>
              <a:gd name="connsiteY160" fmla="*/ 5472485 h 5492212"/>
              <a:gd name="connsiteX161" fmla="*/ 376724 w 7036051"/>
              <a:gd name="connsiteY161" fmla="*/ 5470967 h 5492212"/>
              <a:gd name="connsiteX162" fmla="*/ 308908 w 7036051"/>
              <a:gd name="connsiteY162" fmla="*/ 5457025 h 5492212"/>
              <a:gd name="connsiteX163" fmla="*/ 219416 w 7036051"/>
              <a:gd name="connsiteY163" fmla="*/ 5463995 h 5492212"/>
              <a:gd name="connsiteX164" fmla="*/ 200977 w 7036051"/>
              <a:gd name="connsiteY164" fmla="*/ 5480608 h 5492212"/>
              <a:gd name="connsiteX165" fmla="*/ 176226 w 7036051"/>
              <a:gd name="connsiteY165" fmla="*/ 5491022 h 5492212"/>
              <a:gd name="connsiteX166" fmla="*/ 165702 w 7036051"/>
              <a:gd name="connsiteY166" fmla="*/ 5468604 h 5492212"/>
              <a:gd name="connsiteX167" fmla="*/ 88282 w 7036051"/>
              <a:gd name="connsiteY167" fmla="*/ 5453658 h 5492212"/>
              <a:gd name="connsiteX168" fmla="*/ 49602 w 7036051"/>
              <a:gd name="connsiteY168" fmla="*/ 5448762 h 5492212"/>
              <a:gd name="connsiteX169" fmla="*/ 22844 w 7036051"/>
              <a:gd name="connsiteY169" fmla="*/ 5450459 h 5492212"/>
              <a:gd name="connsiteX170" fmla="*/ 0 w 7036051"/>
              <a:gd name="connsiteY170" fmla="*/ 5447653 h 5492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7036051" h="5492212">
                <a:moveTo>
                  <a:pt x="0" y="0"/>
                </a:moveTo>
                <a:lnTo>
                  <a:pt x="7036051" y="0"/>
                </a:lnTo>
                <a:lnTo>
                  <a:pt x="7036051" y="5163846"/>
                </a:lnTo>
                <a:lnTo>
                  <a:pt x="7012593" y="5176898"/>
                </a:lnTo>
                <a:cubicBezTo>
                  <a:pt x="7010768" y="5193373"/>
                  <a:pt x="6968133" y="5178026"/>
                  <a:pt x="6958601" y="5204359"/>
                </a:cubicBezTo>
                <a:cubicBezTo>
                  <a:pt x="6956255" y="5203750"/>
                  <a:pt x="6953771" y="5203373"/>
                  <a:pt x="6951226" y="5203241"/>
                </a:cubicBezTo>
                <a:cubicBezTo>
                  <a:pt x="6936441" y="5202478"/>
                  <a:pt x="6922846" y="5209982"/>
                  <a:pt x="6920864" y="5220003"/>
                </a:cubicBezTo>
                <a:cubicBezTo>
                  <a:pt x="6902003" y="5258795"/>
                  <a:pt x="6863469" y="5243876"/>
                  <a:pt x="6834841" y="5266115"/>
                </a:cubicBezTo>
                <a:cubicBezTo>
                  <a:pt x="6800315" y="5289373"/>
                  <a:pt x="6805780" y="5289922"/>
                  <a:pt x="6777937" y="5332502"/>
                </a:cubicBezTo>
                <a:cubicBezTo>
                  <a:pt x="6765321" y="5328518"/>
                  <a:pt x="6759096" y="5331534"/>
                  <a:pt x="6752874" y="5340428"/>
                </a:cubicBezTo>
                <a:cubicBezTo>
                  <a:pt x="6735526" y="5351218"/>
                  <a:pt x="6717730" y="5333264"/>
                  <a:pt x="6711115" y="5353924"/>
                </a:cubicBezTo>
                <a:cubicBezTo>
                  <a:pt x="6709352" y="5351156"/>
                  <a:pt x="6706090" y="5350761"/>
                  <a:pt x="6702149" y="5351500"/>
                </a:cubicBezTo>
                <a:lnTo>
                  <a:pt x="6698458" y="5352743"/>
                </a:lnTo>
                <a:lnTo>
                  <a:pt x="6698049" y="5352570"/>
                </a:lnTo>
                <a:lnTo>
                  <a:pt x="6697297" y="5353134"/>
                </a:lnTo>
                <a:lnTo>
                  <a:pt x="6689118" y="5355890"/>
                </a:lnTo>
                <a:cubicBezTo>
                  <a:pt x="6680171" y="5359440"/>
                  <a:pt x="6671805" y="5362584"/>
                  <a:pt x="6670605" y="5355427"/>
                </a:cubicBezTo>
                <a:cubicBezTo>
                  <a:pt x="6665330" y="5354991"/>
                  <a:pt x="6661976" y="5355734"/>
                  <a:pt x="6659606" y="5357084"/>
                </a:cubicBezTo>
                <a:cubicBezTo>
                  <a:pt x="6654864" y="5359782"/>
                  <a:pt x="6654050" y="5364908"/>
                  <a:pt x="6649636" y="5367869"/>
                </a:cubicBezTo>
                <a:lnTo>
                  <a:pt x="6642159" y="5369506"/>
                </a:lnTo>
                <a:lnTo>
                  <a:pt x="6640764" y="5370991"/>
                </a:lnTo>
                <a:lnTo>
                  <a:pt x="6636665" y="5374002"/>
                </a:lnTo>
                <a:lnTo>
                  <a:pt x="6641287" y="5376181"/>
                </a:lnTo>
                <a:cubicBezTo>
                  <a:pt x="6646080" y="5377976"/>
                  <a:pt x="6597903" y="5386514"/>
                  <a:pt x="6591018" y="5390981"/>
                </a:cubicBezTo>
                <a:lnTo>
                  <a:pt x="6548326" y="5403583"/>
                </a:lnTo>
                <a:lnTo>
                  <a:pt x="6472868" y="5394733"/>
                </a:lnTo>
                <a:cubicBezTo>
                  <a:pt x="6457699" y="5415896"/>
                  <a:pt x="6417760" y="5410703"/>
                  <a:pt x="6401194" y="5422870"/>
                </a:cubicBezTo>
                <a:lnTo>
                  <a:pt x="6381961" y="5422940"/>
                </a:lnTo>
                <a:lnTo>
                  <a:pt x="6363834" y="5417751"/>
                </a:lnTo>
                <a:lnTo>
                  <a:pt x="6363997" y="5415912"/>
                </a:lnTo>
                <a:cubicBezTo>
                  <a:pt x="6363602" y="5414702"/>
                  <a:pt x="6362617" y="5414594"/>
                  <a:pt x="6361124" y="5415066"/>
                </a:cubicBezTo>
                <a:lnTo>
                  <a:pt x="6358507" y="5416224"/>
                </a:lnTo>
                <a:lnTo>
                  <a:pt x="6355073" y="5415242"/>
                </a:lnTo>
                <a:lnTo>
                  <a:pt x="6345676" y="5413049"/>
                </a:lnTo>
                <a:lnTo>
                  <a:pt x="6342596" y="5409297"/>
                </a:lnTo>
                <a:cubicBezTo>
                  <a:pt x="6333502" y="5403420"/>
                  <a:pt x="6312379" y="5410664"/>
                  <a:pt x="6305742" y="5401622"/>
                </a:cubicBezTo>
                <a:lnTo>
                  <a:pt x="6294445" y="5404149"/>
                </a:lnTo>
                <a:lnTo>
                  <a:pt x="6281414" y="5398024"/>
                </a:lnTo>
                <a:cubicBezTo>
                  <a:pt x="6269392" y="5392983"/>
                  <a:pt x="6257013" y="5390092"/>
                  <a:pt x="6243972" y="5395807"/>
                </a:cubicBezTo>
                <a:cubicBezTo>
                  <a:pt x="6248312" y="5382942"/>
                  <a:pt x="6211634" y="5399629"/>
                  <a:pt x="6202379" y="5388661"/>
                </a:cubicBezTo>
                <a:cubicBezTo>
                  <a:pt x="6196568" y="5379556"/>
                  <a:pt x="6184084" y="5382499"/>
                  <a:pt x="6173010" y="5380606"/>
                </a:cubicBezTo>
                <a:cubicBezTo>
                  <a:pt x="6162384" y="5372079"/>
                  <a:pt x="6109972" y="5371285"/>
                  <a:pt x="6093421" y="5375473"/>
                </a:cubicBezTo>
                <a:cubicBezTo>
                  <a:pt x="6048943" y="5392971"/>
                  <a:pt x="5995413" y="5360396"/>
                  <a:pt x="5959474" y="5373386"/>
                </a:cubicBezTo>
                <a:cubicBezTo>
                  <a:pt x="5949048" y="5374123"/>
                  <a:pt x="5939860" y="5373301"/>
                  <a:pt x="5931492" y="5371513"/>
                </a:cubicBezTo>
                <a:lnTo>
                  <a:pt x="5909558" y="5364228"/>
                </a:lnTo>
                <a:lnTo>
                  <a:pt x="5906319" y="5357590"/>
                </a:lnTo>
                <a:lnTo>
                  <a:pt x="5891268" y="5355650"/>
                </a:lnTo>
                <a:lnTo>
                  <a:pt x="5887711" y="5353947"/>
                </a:lnTo>
                <a:cubicBezTo>
                  <a:pt x="5880924" y="5350671"/>
                  <a:pt x="5874113" y="5347614"/>
                  <a:pt x="5866852" y="5345374"/>
                </a:cubicBezTo>
                <a:cubicBezTo>
                  <a:pt x="5859911" y="5373405"/>
                  <a:pt x="5803959" y="5330929"/>
                  <a:pt x="5811310" y="5356530"/>
                </a:cubicBezTo>
                <a:cubicBezTo>
                  <a:pt x="5780489" y="5350949"/>
                  <a:pt x="5782784" y="5364359"/>
                  <a:pt x="5770689" y="5359014"/>
                </a:cubicBezTo>
                <a:lnTo>
                  <a:pt x="5767719" y="5357260"/>
                </a:lnTo>
                <a:lnTo>
                  <a:pt x="5765688" y="5352793"/>
                </a:lnTo>
                <a:lnTo>
                  <a:pt x="5758598" y="5351053"/>
                </a:lnTo>
                <a:lnTo>
                  <a:pt x="5752036" y="5346019"/>
                </a:lnTo>
                <a:cubicBezTo>
                  <a:pt x="5676031" y="5353035"/>
                  <a:pt x="5573285" y="5304575"/>
                  <a:pt x="5503590" y="5325537"/>
                </a:cubicBezTo>
                <a:lnTo>
                  <a:pt x="5389848" y="5351472"/>
                </a:lnTo>
                <a:cubicBezTo>
                  <a:pt x="5378275" y="5360535"/>
                  <a:pt x="5357949" y="5362044"/>
                  <a:pt x="5344450" y="5354840"/>
                </a:cubicBezTo>
                <a:cubicBezTo>
                  <a:pt x="5342129" y="5353601"/>
                  <a:pt x="5340101" y="5352144"/>
                  <a:pt x="5338428" y="5350516"/>
                </a:cubicBezTo>
                <a:cubicBezTo>
                  <a:pt x="5303858" y="5372450"/>
                  <a:pt x="5291134" y="5358414"/>
                  <a:pt x="5273489" y="5373945"/>
                </a:cubicBezTo>
                <a:cubicBezTo>
                  <a:pt x="5228455" y="5376430"/>
                  <a:pt x="5198895" y="5356533"/>
                  <a:pt x="5182701" y="5370075"/>
                </a:cubicBezTo>
                <a:cubicBezTo>
                  <a:pt x="5161004" y="5366959"/>
                  <a:pt x="5136154" y="5346791"/>
                  <a:pt x="5114856" y="5361037"/>
                </a:cubicBezTo>
                <a:cubicBezTo>
                  <a:pt x="5116518" y="5347803"/>
                  <a:pt x="5086668" y="5368445"/>
                  <a:pt x="5076532" y="5358612"/>
                </a:cubicBezTo>
                <a:cubicBezTo>
                  <a:pt x="5069788" y="5350240"/>
                  <a:pt x="5059157" y="5354551"/>
                  <a:pt x="5048954" y="5353915"/>
                </a:cubicBezTo>
                <a:cubicBezTo>
                  <a:pt x="5038015" y="5346654"/>
                  <a:pt x="4991132" y="5351733"/>
                  <a:pt x="4977087" y="5357736"/>
                </a:cubicBezTo>
                <a:cubicBezTo>
                  <a:pt x="4940420" y="5380054"/>
                  <a:pt x="4887089" y="5353763"/>
                  <a:pt x="4857261" y="5370659"/>
                </a:cubicBezTo>
                <a:cubicBezTo>
                  <a:pt x="4820568" y="5378246"/>
                  <a:pt x="4797284" y="5358899"/>
                  <a:pt x="4769845" y="5353264"/>
                </a:cubicBezTo>
                <a:cubicBezTo>
                  <a:pt x="4768462" y="5381819"/>
                  <a:pt x="4711275" y="5345988"/>
                  <a:pt x="4722220" y="5370534"/>
                </a:cubicBezTo>
                <a:cubicBezTo>
                  <a:pt x="4684293" y="5367762"/>
                  <a:pt x="4704662" y="5391854"/>
                  <a:pt x="4667552" y="5366753"/>
                </a:cubicBezTo>
                <a:cubicBezTo>
                  <a:pt x="4600967" y="5382212"/>
                  <a:pt x="4513038" y="5362869"/>
                  <a:pt x="4454472" y="5391442"/>
                </a:cubicBezTo>
                <a:lnTo>
                  <a:pt x="4317219" y="5411554"/>
                </a:lnTo>
                <a:lnTo>
                  <a:pt x="4298346" y="5416146"/>
                </a:lnTo>
                <a:cubicBezTo>
                  <a:pt x="4298306" y="5416758"/>
                  <a:pt x="4298267" y="5417371"/>
                  <a:pt x="4298228" y="5417983"/>
                </a:cubicBezTo>
                <a:cubicBezTo>
                  <a:pt x="4297649" y="5419178"/>
                  <a:pt x="4296651" y="5419253"/>
                  <a:pt x="4295233" y="5418735"/>
                </a:cubicBezTo>
                <a:lnTo>
                  <a:pt x="4292799" y="5417494"/>
                </a:lnTo>
                <a:lnTo>
                  <a:pt x="4289225" y="5418364"/>
                </a:lnTo>
                <a:lnTo>
                  <a:pt x="4279515" y="5420247"/>
                </a:lnTo>
                <a:lnTo>
                  <a:pt x="4275872" y="5423890"/>
                </a:lnTo>
                <a:lnTo>
                  <a:pt x="4227055" y="5427466"/>
                </a:lnTo>
                <a:lnTo>
                  <a:pt x="4213123" y="5433155"/>
                </a:lnTo>
                <a:cubicBezTo>
                  <a:pt x="4200364" y="5437794"/>
                  <a:pt x="4187574" y="5440279"/>
                  <a:pt x="4175436" y="5434156"/>
                </a:cubicBezTo>
                <a:cubicBezTo>
                  <a:pt x="4177805" y="5447129"/>
                  <a:pt x="4143760" y="5429295"/>
                  <a:pt x="4132856" y="5439937"/>
                </a:cubicBezTo>
                <a:cubicBezTo>
                  <a:pt x="4125673" y="5448831"/>
                  <a:pt x="4113669" y="5445492"/>
                  <a:pt x="4102333" y="5447021"/>
                </a:cubicBezTo>
                <a:cubicBezTo>
                  <a:pt x="4090434" y="5455185"/>
                  <a:pt x="4038031" y="5454280"/>
                  <a:pt x="4022159" y="5449566"/>
                </a:cubicBezTo>
                <a:cubicBezTo>
                  <a:pt x="3980455" y="5430671"/>
                  <a:pt x="3922096" y="5461433"/>
                  <a:pt x="3888224" y="5447312"/>
                </a:cubicBezTo>
                <a:cubicBezTo>
                  <a:pt x="3877937" y="5446239"/>
                  <a:pt x="3868647" y="5446763"/>
                  <a:pt x="3860026" y="5448274"/>
                </a:cubicBezTo>
                <a:lnTo>
                  <a:pt x="3832796" y="5461349"/>
                </a:lnTo>
                <a:lnTo>
                  <a:pt x="3817485" y="5462797"/>
                </a:lnTo>
                <a:lnTo>
                  <a:pt x="3813676" y="5464379"/>
                </a:lnTo>
                <a:cubicBezTo>
                  <a:pt x="3806407" y="5467429"/>
                  <a:pt x="3799147" y="5470257"/>
                  <a:pt x="3791563" y="5472259"/>
                </a:cubicBezTo>
                <a:cubicBezTo>
                  <a:pt x="3788910" y="5444072"/>
                  <a:pt x="3726624" y="5484631"/>
                  <a:pt x="3737858" y="5459331"/>
                </a:cubicBezTo>
                <a:cubicBezTo>
                  <a:pt x="3706262" y="5463900"/>
                  <a:pt x="3710598" y="5450598"/>
                  <a:pt x="3697716" y="5455539"/>
                </a:cubicBezTo>
                <a:lnTo>
                  <a:pt x="3694487" y="5457193"/>
                </a:lnTo>
                <a:lnTo>
                  <a:pt x="3691779" y="5461582"/>
                </a:lnTo>
                <a:lnTo>
                  <a:pt x="3684442" y="5463086"/>
                </a:lnTo>
                <a:lnTo>
                  <a:pt x="3677129" y="5467898"/>
                </a:lnTo>
                <a:cubicBezTo>
                  <a:pt x="3602381" y="5458439"/>
                  <a:pt x="3505226" y="5485361"/>
                  <a:pt x="3438897" y="5462195"/>
                </a:cubicBezTo>
                <a:lnTo>
                  <a:pt x="3389756" y="5444428"/>
                </a:lnTo>
                <a:cubicBezTo>
                  <a:pt x="3364455" y="5437704"/>
                  <a:pt x="3342081" y="5466704"/>
                  <a:pt x="3316666" y="5450736"/>
                </a:cubicBezTo>
                <a:cubicBezTo>
                  <a:pt x="3306503" y="5441319"/>
                  <a:pt x="3286457" y="5439158"/>
                  <a:pt x="3271894" y="5445907"/>
                </a:cubicBezTo>
                <a:cubicBezTo>
                  <a:pt x="3269388" y="5447068"/>
                  <a:pt x="3267143" y="5448455"/>
                  <a:pt x="3265228" y="5450024"/>
                </a:cubicBezTo>
                <a:cubicBezTo>
                  <a:pt x="3234084" y="5427025"/>
                  <a:pt x="3219254" y="5440615"/>
                  <a:pt x="3204017" y="5424552"/>
                </a:cubicBezTo>
                <a:cubicBezTo>
                  <a:pt x="3159473" y="5420614"/>
                  <a:pt x="3126956" y="5439505"/>
                  <a:pt x="3112867" y="5425473"/>
                </a:cubicBezTo>
                <a:cubicBezTo>
                  <a:pt x="3090747" y="5427880"/>
                  <a:pt x="3062886" y="5447193"/>
                  <a:pt x="3043809" y="5432293"/>
                </a:cubicBezTo>
                <a:cubicBezTo>
                  <a:pt x="3043452" y="5445549"/>
                  <a:pt x="3016821" y="5423991"/>
                  <a:pt x="3005211" y="5433472"/>
                </a:cubicBezTo>
                <a:cubicBezTo>
                  <a:pt x="2997207" y="5441605"/>
                  <a:pt x="2987260" y="5436961"/>
                  <a:pt x="2976986" y="5437264"/>
                </a:cubicBezTo>
                <a:cubicBezTo>
                  <a:pt x="2964968" y="5444153"/>
                  <a:pt x="2918975" y="5437570"/>
                  <a:pt x="2905879" y="5431128"/>
                </a:cubicBezTo>
                <a:cubicBezTo>
                  <a:pt x="2872703" y="5407678"/>
                  <a:pt x="2815496" y="5432178"/>
                  <a:pt x="2788318" y="5414358"/>
                </a:cubicBezTo>
                <a:cubicBezTo>
                  <a:pt x="2746271" y="5410854"/>
                  <a:pt x="2685231" y="5410484"/>
                  <a:pt x="2653590" y="5410111"/>
                </a:cubicBezTo>
                <a:cubicBezTo>
                  <a:pt x="2615334" y="5411650"/>
                  <a:pt x="2639324" y="5388277"/>
                  <a:pt x="2598481" y="5412114"/>
                </a:cubicBezTo>
                <a:cubicBezTo>
                  <a:pt x="2534415" y="5394537"/>
                  <a:pt x="2387966" y="5438902"/>
                  <a:pt x="2333897" y="5408505"/>
                </a:cubicBezTo>
                <a:cubicBezTo>
                  <a:pt x="2279458" y="5405891"/>
                  <a:pt x="2312839" y="5402348"/>
                  <a:pt x="2271841" y="5396433"/>
                </a:cubicBezTo>
                <a:cubicBezTo>
                  <a:pt x="2263465" y="5363868"/>
                  <a:pt x="2168184" y="5361433"/>
                  <a:pt x="2143705" y="5345095"/>
                </a:cubicBezTo>
                <a:cubicBezTo>
                  <a:pt x="2087043" y="5343333"/>
                  <a:pt x="2041689" y="5319742"/>
                  <a:pt x="1986408" y="5335524"/>
                </a:cubicBezTo>
                <a:cubicBezTo>
                  <a:pt x="1983594" y="5331315"/>
                  <a:pt x="1979798" y="5327915"/>
                  <a:pt x="1975333" y="5325099"/>
                </a:cubicBezTo>
                <a:lnTo>
                  <a:pt x="1972441" y="5323775"/>
                </a:lnTo>
                <a:lnTo>
                  <a:pt x="1971497" y="5324412"/>
                </a:lnTo>
                <a:cubicBezTo>
                  <a:pt x="1967825" y="5325937"/>
                  <a:pt x="1963255" y="5326871"/>
                  <a:pt x="1956886" y="5327069"/>
                </a:cubicBezTo>
                <a:cubicBezTo>
                  <a:pt x="1957692" y="5357103"/>
                  <a:pt x="1944755" y="5337483"/>
                  <a:pt x="1924833" y="5344911"/>
                </a:cubicBezTo>
                <a:cubicBezTo>
                  <a:pt x="1907350" y="5349449"/>
                  <a:pt x="1899872" y="5360515"/>
                  <a:pt x="1885856" y="5367299"/>
                </a:cubicBezTo>
                <a:cubicBezTo>
                  <a:pt x="1874373" y="5371950"/>
                  <a:pt x="1870677" y="5363227"/>
                  <a:pt x="1855937" y="5372820"/>
                </a:cubicBezTo>
                <a:cubicBezTo>
                  <a:pt x="1826799" y="5367486"/>
                  <a:pt x="1805938" y="5389998"/>
                  <a:pt x="1784500" y="5395926"/>
                </a:cubicBezTo>
                <a:cubicBezTo>
                  <a:pt x="1777473" y="5395836"/>
                  <a:pt x="1756895" y="5401012"/>
                  <a:pt x="1737998" y="5407426"/>
                </a:cubicBezTo>
                <a:lnTo>
                  <a:pt x="1736716" y="5407939"/>
                </a:lnTo>
                <a:lnTo>
                  <a:pt x="1726742" y="5405934"/>
                </a:lnTo>
                <a:cubicBezTo>
                  <a:pt x="1724249" y="5404894"/>
                  <a:pt x="1723700" y="5403454"/>
                  <a:pt x="1726849" y="5401221"/>
                </a:cubicBezTo>
                <a:cubicBezTo>
                  <a:pt x="1723886" y="5399045"/>
                  <a:pt x="1720993" y="5398236"/>
                  <a:pt x="1718134" y="5398128"/>
                </a:cubicBezTo>
                <a:cubicBezTo>
                  <a:pt x="1712416" y="5397910"/>
                  <a:pt x="1706830" y="5400494"/>
                  <a:pt x="1701063" y="5400545"/>
                </a:cubicBezTo>
                <a:lnTo>
                  <a:pt x="1694634" y="5398728"/>
                </a:lnTo>
                <a:lnTo>
                  <a:pt x="1692270" y="5399053"/>
                </a:lnTo>
                <a:lnTo>
                  <a:pt x="1686657" y="5399247"/>
                </a:lnTo>
                <a:lnTo>
                  <a:pt x="1687479" y="5402165"/>
                </a:lnTo>
                <a:cubicBezTo>
                  <a:pt x="1688791" y="5404927"/>
                  <a:pt x="1689812" y="5407972"/>
                  <a:pt x="1680969" y="5407963"/>
                </a:cubicBezTo>
                <a:cubicBezTo>
                  <a:pt x="1662599" y="5406532"/>
                  <a:pt x="1656841" y="5418932"/>
                  <a:pt x="1648682" y="5407558"/>
                </a:cubicBezTo>
                <a:lnTo>
                  <a:pt x="1646819" y="5404306"/>
                </a:lnTo>
                <a:lnTo>
                  <a:pt x="1642743" y="5403927"/>
                </a:lnTo>
                <a:cubicBezTo>
                  <a:pt x="1640569" y="5404120"/>
                  <a:pt x="1639361" y="5404983"/>
                  <a:pt x="1639788" y="5407135"/>
                </a:cubicBezTo>
                <a:cubicBezTo>
                  <a:pt x="1622347" y="5398881"/>
                  <a:pt x="1603063" y="5413406"/>
                  <a:pt x="1585803" y="5416574"/>
                </a:cubicBezTo>
                <a:cubicBezTo>
                  <a:pt x="1572467" y="5408520"/>
                  <a:pt x="1549407" y="5423110"/>
                  <a:pt x="1513331" y="5423805"/>
                </a:cubicBezTo>
                <a:cubicBezTo>
                  <a:pt x="1498774" y="5414520"/>
                  <a:pt x="1489007" y="5424393"/>
                  <a:pt x="1460734" y="5411778"/>
                </a:cubicBezTo>
                <a:cubicBezTo>
                  <a:pt x="1459446" y="5412932"/>
                  <a:pt x="1457867" y="5413992"/>
                  <a:pt x="1456045" y="5414928"/>
                </a:cubicBezTo>
                <a:cubicBezTo>
                  <a:pt x="1445460" y="5420354"/>
                  <a:pt x="1429166" y="5420415"/>
                  <a:pt x="1419653" y="5415060"/>
                </a:cubicBezTo>
                <a:cubicBezTo>
                  <a:pt x="1374353" y="5398095"/>
                  <a:pt x="1332064" y="5398411"/>
                  <a:pt x="1292605" y="5394671"/>
                </a:cubicBezTo>
                <a:cubicBezTo>
                  <a:pt x="1247867" y="5392301"/>
                  <a:pt x="1276603" y="5411730"/>
                  <a:pt x="1221477" y="5395509"/>
                </a:cubicBezTo>
                <a:cubicBezTo>
                  <a:pt x="1215107" y="5402140"/>
                  <a:pt x="1207983" y="5402421"/>
                  <a:pt x="1196159" y="5399169"/>
                </a:cubicBezTo>
                <a:cubicBezTo>
                  <a:pt x="1174396" y="5398516"/>
                  <a:pt x="1175280" y="5415282"/>
                  <a:pt x="1153748" y="5405093"/>
                </a:cubicBezTo>
                <a:cubicBezTo>
                  <a:pt x="1157267" y="5414115"/>
                  <a:pt x="1112247" y="5408398"/>
                  <a:pt x="1121874" y="5417803"/>
                </a:cubicBezTo>
                <a:cubicBezTo>
                  <a:pt x="1107293" y="5425943"/>
                  <a:pt x="1100911" y="5412406"/>
                  <a:pt x="1086481" y="5419474"/>
                </a:cubicBezTo>
                <a:cubicBezTo>
                  <a:pt x="1070504" y="5421068"/>
                  <a:pt x="1096054" y="5409890"/>
                  <a:pt x="1078485" y="5409150"/>
                </a:cubicBezTo>
                <a:cubicBezTo>
                  <a:pt x="1057107" y="5409880"/>
                  <a:pt x="1057916" y="5393370"/>
                  <a:pt x="1040550" y="5414415"/>
                </a:cubicBezTo>
                <a:cubicBezTo>
                  <a:pt x="1018445" y="5409298"/>
                  <a:pt x="1013694" y="5418764"/>
                  <a:pt x="982981" y="5423575"/>
                </a:cubicBezTo>
                <a:cubicBezTo>
                  <a:pt x="970423" y="5418342"/>
                  <a:pt x="960063" y="5420960"/>
                  <a:pt x="949836" y="5426093"/>
                </a:cubicBezTo>
                <a:cubicBezTo>
                  <a:pt x="920168" y="5424861"/>
                  <a:pt x="892764" y="5432710"/>
                  <a:pt x="859237" y="5435973"/>
                </a:cubicBezTo>
                <a:cubicBezTo>
                  <a:pt x="823344" y="5430160"/>
                  <a:pt x="804272" y="5444731"/>
                  <a:pt x="768445" y="5448159"/>
                </a:cubicBezTo>
                <a:cubicBezTo>
                  <a:pt x="733630" y="5434899"/>
                  <a:pt x="744432" y="5468566"/>
                  <a:pt x="714393" y="5468302"/>
                </a:cubicBezTo>
                <a:cubicBezTo>
                  <a:pt x="665910" y="5456640"/>
                  <a:pt x="715197" y="5479526"/>
                  <a:pt x="639791" y="5476924"/>
                </a:cubicBezTo>
                <a:cubicBezTo>
                  <a:pt x="635590" y="5474880"/>
                  <a:pt x="626375" y="5477333"/>
                  <a:pt x="627266" y="5480260"/>
                </a:cubicBezTo>
                <a:cubicBezTo>
                  <a:pt x="622501" y="5479477"/>
                  <a:pt x="611196" y="5474127"/>
                  <a:pt x="609977" y="5478891"/>
                </a:cubicBezTo>
                <a:cubicBezTo>
                  <a:pt x="585928" y="5480121"/>
                  <a:pt x="562064" y="5478026"/>
                  <a:pt x="540688" y="5472807"/>
                </a:cubicBezTo>
                <a:cubicBezTo>
                  <a:pt x="494260" y="5482226"/>
                  <a:pt x="519722" y="5459453"/>
                  <a:pt x="486194" y="5462661"/>
                </a:cubicBezTo>
                <a:cubicBezTo>
                  <a:pt x="459222" y="5472731"/>
                  <a:pt x="449283" y="5465413"/>
                  <a:pt x="418164" y="5472485"/>
                </a:cubicBezTo>
                <a:cubicBezTo>
                  <a:pt x="407504" y="5457469"/>
                  <a:pt x="388899" y="5474930"/>
                  <a:pt x="376724" y="5470967"/>
                </a:cubicBezTo>
                <a:cubicBezTo>
                  <a:pt x="357541" y="5489409"/>
                  <a:pt x="329120" y="5456071"/>
                  <a:pt x="308908" y="5457025"/>
                </a:cubicBezTo>
                <a:cubicBezTo>
                  <a:pt x="274916" y="5461376"/>
                  <a:pt x="238368" y="5480973"/>
                  <a:pt x="219416" y="5463995"/>
                </a:cubicBezTo>
                <a:cubicBezTo>
                  <a:pt x="217077" y="5471389"/>
                  <a:pt x="220429" y="5481203"/>
                  <a:pt x="200977" y="5480608"/>
                </a:cubicBezTo>
                <a:cubicBezTo>
                  <a:pt x="193315" y="5484612"/>
                  <a:pt x="192227" y="5495868"/>
                  <a:pt x="176226" y="5491022"/>
                </a:cubicBezTo>
                <a:cubicBezTo>
                  <a:pt x="195501" y="5480307"/>
                  <a:pt x="163065" y="5480325"/>
                  <a:pt x="165702" y="5468604"/>
                </a:cubicBezTo>
                <a:cubicBezTo>
                  <a:pt x="141228" y="5462364"/>
                  <a:pt x="86026" y="5474606"/>
                  <a:pt x="88282" y="5453658"/>
                </a:cubicBezTo>
                <a:cubicBezTo>
                  <a:pt x="80722" y="5441690"/>
                  <a:pt x="50300" y="5462007"/>
                  <a:pt x="49602" y="5448762"/>
                </a:cubicBezTo>
                <a:cubicBezTo>
                  <a:pt x="42967" y="5453333"/>
                  <a:pt x="33469" y="5452380"/>
                  <a:pt x="22844" y="5450459"/>
                </a:cubicBezTo>
                <a:lnTo>
                  <a:pt x="0" y="54476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25400" dir="5400000" algn="t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CD6552F-C98B-4FBA-842F-3EF2D5ACA1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099" y="585274"/>
            <a:ext cx="7036051" cy="5492212"/>
          </a:xfrm>
          <a:custGeom>
            <a:avLst/>
            <a:gdLst>
              <a:gd name="connsiteX0" fmla="*/ 0 w 7036051"/>
              <a:gd name="connsiteY0" fmla="*/ 0 h 5492212"/>
              <a:gd name="connsiteX1" fmla="*/ 7036051 w 7036051"/>
              <a:gd name="connsiteY1" fmla="*/ 0 h 5492212"/>
              <a:gd name="connsiteX2" fmla="*/ 7036051 w 7036051"/>
              <a:gd name="connsiteY2" fmla="*/ 5163846 h 5492212"/>
              <a:gd name="connsiteX3" fmla="*/ 7012593 w 7036051"/>
              <a:gd name="connsiteY3" fmla="*/ 5176898 h 5492212"/>
              <a:gd name="connsiteX4" fmla="*/ 6958601 w 7036051"/>
              <a:gd name="connsiteY4" fmla="*/ 5204359 h 5492212"/>
              <a:gd name="connsiteX5" fmla="*/ 6951226 w 7036051"/>
              <a:gd name="connsiteY5" fmla="*/ 5203241 h 5492212"/>
              <a:gd name="connsiteX6" fmla="*/ 6920864 w 7036051"/>
              <a:gd name="connsiteY6" fmla="*/ 5220003 h 5492212"/>
              <a:gd name="connsiteX7" fmla="*/ 6834841 w 7036051"/>
              <a:gd name="connsiteY7" fmla="*/ 5266115 h 5492212"/>
              <a:gd name="connsiteX8" fmla="*/ 6777937 w 7036051"/>
              <a:gd name="connsiteY8" fmla="*/ 5332502 h 5492212"/>
              <a:gd name="connsiteX9" fmla="*/ 6752874 w 7036051"/>
              <a:gd name="connsiteY9" fmla="*/ 5340428 h 5492212"/>
              <a:gd name="connsiteX10" fmla="*/ 6711115 w 7036051"/>
              <a:gd name="connsiteY10" fmla="*/ 5353924 h 5492212"/>
              <a:gd name="connsiteX11" fmla="*/ 6702149 w 7036051"/>
              <a:gd name="connsiteY11" fmla="*/ 5351500 h 5492212"/>
              <a:gd name="connsiteX12" fmla="*/ 6698458 w 7036051"/>
              <a:gd name="connsiteY12" fmla="*/ 5352743 h 5492212"/>
              <a:gd name="connsiteX13" fmla="*/ 6698049 w 7036051"/>
              <a:gd name="connsiteY13" fmla="*/ 5352570 h 5492212"/>
              <a:gd name="connsiteX14" fmla="*/ 6697297 w 7036051"/>
              <a:gd name="connsiteY14" fmla="*/ 5353134 h 5492212"/>
              <a:gd name="connsiteX15" fmla="*/ 6689118 w 7036051"/>
              <a:gd name="connsiteY15" fmla="*/ 5355890 h 5492212"/>
              <a:gd name="connsiteX16" fmla="*/ 6670605 w 7036051"/>
              <a:gd name="connsiteY16" fmla="*/ 5355427 h 5492212"/>
              <a:gd name="connsiteX17" fmla="*/ 6659606 w 7036051"/>
              <a:gd name="connsiteY17" fmla="*/ 5357084 h 5492212"/>
              <a:gd name="connsiteX18" fmla="*/ 6649636 w 7036051"/>
              <a:gd name="connsiteY18" fmla="*/ 5367869 h 5492212"/>
              <a:gd name="connsiteX19" fmla="*/ 6642159 w 7036051"/>
              <a:gd name="connsiteY19" fmla="*/ 5369506 h 5492212"/>
              <a:gd name="connsiteX20" fmla="*/ 6640764 w 7036051"/>
              <a:gd name="connsiteY20" fmla="*/ 5370991 h 5492212"/>
              <a:gd name="connsiteX21" fmla="*/ 6636665 w 7036051"/>
              <a:gd name="connsiteY21" fmla="*/ 5374002 h 5492212"/>
              <a:gd name="connsiteX22" fmla="*/ 6641287 w 7036051"/>
              <a:gd name="connsiteY22" fmla="*/ 5376181 h 5492212"/>
              <a:gd name="connsiteX23" fmla="*/ 6591018 w 7036051"/>
              <a:gd name="connsiteY23" fmla="*/ 5390981 h 5492212"/>
              <a:gd name="connsiteX24" fmla="*/ 6548326 w 7036051"/>
              <a:gd name="connsiteY24" fmla="*/ 5403583 h 5492212"/>
              <a:gd name="connsiteX25" fmla="*/ 6472868 w 7036051"/>
              <a:gd name="connsiteY25" fmla="*/ 5394733 h 5492212"/>
              <a:gd name="connsiteX26" fmla="*/ 6401194 w 7036051"/>
              <a:gd name="connsiteY26" fmla="*/ 5422870 h 5492212"/>
              <a:gd name="connsiteX27" fmla="*/ 6381961 w 7036051"/>
              <a:gd name="connsiteY27" fmla="*/ 5422940 h 5492212"/>
              <a:gd name="connsiteX28" fmla="*/ 6363834 w 7036051"/>
              <a:gd name="connsiteY28" fmla="*/ 5417751 h 5492212"/>
              <a:gd name="connsiteX29" fmla="*/ 6363997 w 7036051"/>
              <a:gd name="connsiteY29" fmla="*/ 5415912 h 5492212"/>
              <a:gd name="connsiteX30" fmla="*/ 6361124 w 7036051"/>
              <a:gd name="connsiteY30" fmla="*/ 5415066 h 5492212"/>
              <a:gd name="connsiteX31" fmla="*/ 6358507 w 7036051"/>
              <a:gd name="connsiteY31" fmla="*/ 5416224 h 5492212"/>
              <a:gd name="connsiteX32" fmla="*/ 6355073 w 7036051"/>
              <a:gd name="connsiteY32" fmla="*/ 5415242 h 5492212"/>
              <a:gd name="connsiteX33" fmla="*/ 6345676 w 7036051"/>
              <a:gd name="connsiteY33" fmla="*/ 5413049 h 5492212"/>
              <a:gd name="connsiteX34" fmla="*/ 6342596 w 7036051"/>
              <a:gd name="connsiteY34" fmla="*/ 5409297 h 5492212"/>
              <a:gd name="connsiteX35" fmla="*/ 6305742 w 7036051"/>
              <a:gd name="connsiteY35" fmla="*/ 5401622 h 5492212"/>
              <a:gd name="connsiteX36" fmla="*/ 6294445 w 7036051"/>
              <a:gd name="connsiteY36" fmla="*/ 5404149 h 5492212"/>
              <a:gd name="connsiteX37" fmla="*/ 6281414 w 7036051"/>
              <a:gd name="connsiteY37" fmla="*/ 5398024 h 5492212"/>
              <a:gd name="connsiteX38" fmla="*/ 6243972 w 7036051"/>
              <a:gd name="connsiteY38" fmla="*/ 5395807 h 5492212"/>
              <a:gd name="connsiteX39" fmla="*/ 6202379 w 7036051"/>
              <a:gd name="connsiteY39" fmla="*/ 5388661 h 5492212"/>
              <a:gd name="connsiteX40" fmla="*/ 6173010 w 7036051"/>
              <a:gd name="connsiteY40" fmla="*/ 5380606 h 5492212"/>
              <a:gd name="connsiteX41" fmla="*/ 6093421 w 7036051"/>
              <a:gd name="connsiteY41" fmla="*/ 5375473 h 5492212"/>
              <a:gd name="connsiteX42" fmla="*/ 5959474 w 7036051"/>
              <a:gd name="connsiteY42" fmla="*/ 5373386 h 5492212"/>
              <a:gd name="connsiteX43" fmla="*/ 5931492 w 7036051"/>
              <a:gd name="connsiteY43" fmla="*/ 5371513 h 5492212"/>
              <a:gd name="connsiteX44" fmla="*/ 5909558 w 7036051"/>
              <a:gd name="connsiteY44" fmla="*/ 5364228 h 5492212"/>
              <a:gd name="connsiteX45" fmla="*/ 5906319 w 7036051"/>
              <a:gd name="connsiteY45" fmla="*/ 5357590 h 5492212"/>
              <a:gd name="connsiteX46" fmla="*/ 5891268 w 7036051"/>
              <a:gd name="connsiteY46" fmla="*/ 5355650 h 5492212"/>
              <a:gd name="connsiteX47" fmla="*/ 5887711 w 7036051"/>
              <a:gd name="connsiteY47" fmla="*/ 5353947 h 5492212"/>
              <a:gd name="connsiteX48" fmla="*/ 5866852 w 7036051"/>
              <a:gd name="connsiteY48" fmla="*/ 5345374 h 5492212"/>
              <a:gd name="connsiteX49" fmla="*/ 5811310 w 7036051"/>
              <a:gd name="connsiteY49" fmla="*/ 5356530 h 5492212"/>
              <a:gd name="connsiteX50" fmla="*/ 5770689 w 7036051"/>
              <a:gd name="connsiteY50" fmla="*/ 5359014 h 5492212"/>
              <a:gd name="connsiteX51" fmla="*/ 5767719 w 7036051"/>
              <a:gd name="connsiteY51" fmla="*/ 5357260 h 5492212"/>
              <a:gd name="connsiteX52" fmla="*/ 5765688 w 7036051"/>
              <a:gd name="connsiteY52" fmla="*/ 5352793 h 5492212"/>
              <a:gd name="connsiteX53" fmla="*/ 5758598 w 7036051"/>
              <a:gd name="connsiteY53" fmla="*/ 5351053 h 5492212"/>
              <a:gd name="connsiteX54" fmla="*/ 5752036 w 7036051"/>
              <a:gd name="connsiteY54" fmla="*/ 5346019 h 5492212"/>
              <a:gd name="connsiteX55" fmla="*/ 5503590 w 7036051"/>
              <a:gd name="connsiteY55" fmla="*/ 5325537 h 5492212"/>
              <a:gd name="connsiteX56" fmla="*/ 5389848 w 7036051"/>
              <a:gd name="connsiteY56" fmla="*/ 5351472 h 5492212"/>
              <a:gd name="connsiteX57" fmla="*/ 5344450 w 7036051"/>
              <a:gd name="connsiteY57" fmla="*/ 5354840 h 5492212"/>
              <a:gd name="connsiteX58" fmla="*/ 5338428 w 7036051"/>
              <a:gd name="connsiteY58" fmla="*/ 5350516 h 5492212"/>
              <a:gd name="connsiteX59" fmla="*/ 5273489 w 7036051"/>
              <a:gd name="connsiteY59" fmla="*/ 5373945 h 5492212"/>
              <a:gd name="connsiteX60" fmla="*/ 5182701 w 7036051"/>
              <a:gd name="connsiteY60" fmla="*/ 5370075 h 5492212"/>
              <a:gd name="connsiteX61" fmla="*/ 5114856 w 7036051"/>
              <a:gd name="connsiteY61" fmla="*/ 5361037 h 5492212"/>
              <a:gd name="connsiteX62" fmla="*/ 5076532 w 7036051"/>
              <a:gd name="connsiteY62" fmla="*/ 5358612 h 5492212"/>
              <a:gd name="connsiteX63" fmla="*/ 5048954 w 7036051"/>
              <a:gd name="connsiteY63" fmla="*/ 5353915 h 5492212"/>
              <a:gd name="connsiteX64" fmla="*/ 4977087 w 7036051"/>
              <a:gd name="connsiteY64" fmla="*/ 5357736 h 5492212"/>
              <a:gd name="connsiteX65" fmla="*/ 4857261 w 7036051"/>
              <a:gd name="connsiteY65" fmla="*/ 5370659 h 5492212"/>
              <a:gd name="connsiteX66" fmla="*/ 4769845 w 7036051"/>
              <a:gd name="connsiteY66" fmla="*/ 5353264 h 5492212"/>
              <a:gd name="connsiteX67" fmla="*/ 4722220 w 7036051"/>
              <a:gd name="connsiteY67" fmla="*/ 5370534 h 5492212"/>
              <a:gd name="connsiteX68" fmla="*/ 4667552 w 7036051"/>
              <a:gd name="connsiteY68" fmla="*/ 5366753 h 5492212"/>
              <a:gd name="connsiteX69" fmla="*/ 4454472 w 7036051"/>
              <a:gd name="connsiteY69" fmla="*/ 5391442 h 5492212"/>
              <a:gd name="connsiteX70" fmla="*/ 4317219 w 7036051"/>
              <a:gd name="connsiteY70" fmla="*/ 5411554 h 5492212"/>
              <a:gd name="connsiteX71" fmla="*/ 4298346 w 7036051"/>
              <a:gd name="connsiteY71" fmla="*/ 5416146 h 5492212"/>
              <a:gd name="connsiteX72" fmla="*/ 4298228 w 7036051"/>
              <a:gd name="connsiteY72" fmla="*/ 5417983 h 5492212"/>
              <a:gd name="connsiteX73" fmla="*/ 4295233 w 7036051"/>
              <a:gd name="connsiteY73" fmla="*/ 5418735 h 5492212"/>
              <a:gd name="connsiteX74" fmla="*/ 4292799 w 7036051"/>
              <a:gd name="connsiteY74" fmla="*/ 5417494 h 5492212"/>
              <a:gd name="connsiteX75" fmla="*/ 4289225 w 7036051"/>
              <a:gd name="connsiteY75" fmla="*/ 5418364 h 5492212"/>
              <a:gd name="connsiteX76" fmla="*/ 4279515 w 7036051"/>
              <a:gd name="connsiteY76" fmla="*/ 5420247 h 5492212"/>
              <a:gd name="connsiteX77" fmla="*/ 4275872 w 7036051"/>
              <a:gd name="connsiteY77" fmla="*/ 5423890 h 5492212"/>
              <a:gd name="connsiteX78" fmla="*/ 4227055 w 7036051"/>
              <a:gd name="connsiteY78" fmla="*/ 5427466 h 5492212"/>
              <a:gd name="connsiteX79" fmla="*/ 4213123 w 7036051"/>
              <a:gd name="connsiteY79" fmla="*/ 5433155 h 5492212"/>
              <a:gd name="connsiteX80" fmla="*/ 4175436 w 7036051"/>
              <a:gd name="connsiteY80" fmla="*/ 5434156 h 5492212"/>
              <a:gd name="connsiteX81" fmla="*/ 4132856 w 7036051"/>
              <a:gd name="connsiteY81" fmla="*/ 5439937 h 5492212"/>
              <a:gd name="connsiteX82" fmla="*/ 4102333 w 7036051"/>
              <a:gd name="connsiteY82" fmla="*/ 5447021 h 5492212"/>
              <a:gd name="connsiteX83" fmla="*/ 4022159 w 7036051"/>
              <a:gd name="connsiteY83" fmla="*/ 5449566 h 5492212"/>
              <a:gd name="connsiteX84" fmla="*/ 3888224 w 7036051"/>
              <a:gd name="connsiteY84" fmla="*/ 5447312 h 5492212"/>
              <a:gd name="connsiteX85" fmla="*/ 3860026 w 7036051"/>
              <a:gd name="connsiteY85" fmla="*/ 5448274 h 5492212"/>
              <a:gd name="connsiteX86" fmla="*/ 3832796 w 7036051"/>
              <a:gd name="connsiteY86" fmla="*/ 5461349 h 5492212"/>
              <a:gd name="connsiteX87" fmla="*/ 3817485 w 7036051"/>
              <a:gd name="connsiteY87" fmla="*/ 5462797 h 5492212"/>
              <a:gd name="connsiteX88" fmla="*/ 3813676 w 7036051"/>
              <a:gd name="connsiteY88" fmla="*/ 5464379 h 5492212"/>
              <a:gd name="connsiteX89" fmla="*/ 3791563 w 7036051"/>
              <a:gd name="connsiteY89" fmla="*/ 5472259 h 5492212"/>
              <a:gd name="connsiteX90" fmla="*/ 3737858 w 7036051"/>
              <a:gd name="connsiteY90" fmla="*/ 5459331 h 5492212"/>
              <a:gd name="connsiteX91" fmla="*/ 3697716 w 7036051"/>
              <a:gd name="connsiteY91" fmla="*/ 5455539 h 5492212"/>
              <a:gd name="connsiteX92" fmla="*/ 3694487 w 7036051"/>
              <a:gd name="connsiteY92" fmla="*/ 5457193 h 5492212"/>
              <a:gd name="connsiteX93" fmla="*/ 3691779 w 7036051"/>
              <a:gd name="connsiteY93" fmla="*/ 5461582 h 5492212"/>
              <a:gd name="connsiteX94" fmla="*/ 3684442 w 7036051"/>
              <a:gd name="connsiteY94" fmla="*/ 5463086 h 5492212"/>
              <a:gd name="connsiteX95" fmla="*/ 3677129 w 7036051"/>
              <a:gd name="connsiteY95" fmla="*/ 5467898 h 5492212"/>
              <a:gd name="connsiteX96" fmla="*/ 3438897 w 7036051"/>
              <a:gd name="connsiteY96" fmla="*/ 5462195 h 5492212"/>
              <a:gd name="connsiteX97" fmla="*/ 3389756 w 7036051"/>
              <a:gd name="connsiteY97" fmla="*/ 5444428 h 5492212"/>
              <a:gd name="connsiteX98" fmla="*/ 3316666 w 7036051"/>
              <a:gd name="connsiteY98" fmla="*/ 5450736 h 5492212"/>
              <a:gd name="connsiteX99" fmla="*/ 3271894 w 7036051"/>
              <a:gd name="connsiteY99" fmla="*/ 5445907 h 5492212"/>
              <a:gd name="connsiteX100" fmla="*/ 3265228 w 7036051"/>
              <a:gd name="connsiteY100" fmla="*/ 5450024 h 5492212"/>
              <a:gd name="connsiteX101" fmla="*/ 3204017 w 7036051"/>
              <a:gd name="connsiteY101" fmla="*/ 5424552 h 5492212"/>
              <a:gd name="connsiteX102" fmla="*/ 3112867 w 7036051"/>
              <a:gd name="connsiteY102" fmla="*/ 5425473 h 5492212"/>
              <a:gd name="connsiteX103" fmla="*/ 3043809 w 7036051"/>
              <a:gd name="connsiteY103" fmla="*/ 5432293 h 5492212"/>
              <a:gd name="connsiteX104" fmla="*/ 3005211 w 7036051"/>
              <a:gd name="connsiteY104" fmla="*/ 5433472 h 5492212"/>
              <a:gd name="connsiteX105" fmla="*/ 2976986 w 7036051"/>
              <a:gd name="connsiteY105" fmla="*/ 5437264 h 5492212"/>
              <a:gd name="connsiteX106" fmla="*/ 2905879 w 7036051"/>
              <a:gd name="connsiteY106" fmla="*/ 5431128 h 5492212"/>
              <a:gd name="connsiteX107" fmla="*/ 2788318 w 7036051"/>
              <a:gd name="connsiteY107" fmla="*/ 5414358 h 5492212"/>
              <a:gd name="connsiteX108" fmla="*/ 2653590 w 7036051"/>
              <a:gd name="connsiteY108" fmla="*/ 5410111 h 5492212"/>
              <a:gd name="connsiteX109" fmla="*/ 2598481 w 7036051"/>
              <a:gd name="connsiteY109" fmla="*/ 5412114 h 5492212"/>
              <a:gd name="connsiteX110" fmla="*/ 2333897 w 7036051"/>
              <a:gd name="connsiteY110" fmla="*/ 5408505 h 5492212"/>
              <a:gd name="connsiteX111" fmla="*/ 2271841 w 7036051"/>
              <a:gd name="connsiteY111" fmla="*/ 5396433 h 5492212"/>
              <a:gd name="connsiteX112" fmla="*/ 2143705 w 7036051"/>
              <a:gd name="connsiteY112" fmla="*/ 5345095 h 5492212"/>
              <a:gd name="connsiteX113" fmla="*/ 1986408 w 7036051"/>
              <a:gd name="connsiteY113" fmla="*/ 5335524 h 5492212"/>
              <a:gd name="connsiteX114" fmla="*/ 1975333 w 7036051"/>
              <a:gd name="connsiteY114" fmla="*/ 5325099 h 5492212"/>
              <a:gd name="connsiteX115" fmla="*/ 1972441 w 7036051"/>
              <a:gd name="connsiteY115" fmla="*/ 5323775 h 5492212"/>
              <a:gd name="connsiteX116" fmla="*/ 1971497 w 7036051"/>
              <a:gd name="connsiteY116" fmla="*/ 5324412 h 5492212"/>
              <a:gd name="connsiteX117" fmla="*/ 1956886 w 7036051"/>
              <a:gd name="connsiteY117" fmla="*/ 5327069 h 5492212"/>
              <a:gd name="connsiteX118" fmla="*/ 1924833 w 7036051"/>
              <a:gd name="connsiteY118" fmla="*/ 5344911 h 5492212"/>
              <a:gd name="connsiteX119" fmla="*/ 1885856 w 7036051"/>
              <a:gd name="connsiteY119" fmla="*/ 5367299 h 5492212"/>
              <a:gd name="connsiteX120" fmla="*/ 1855937 w 7036051"/>
              <a:gd name="connsiteY120" fmla="*/ 5372820 h 5492212"/>
              <a:gd name="connsiteX121" fmla="*/ 1784500 w 7036051"/>
              <a:gd name="connsiteY121" fmla="*/ 5395926 h 5492212"/>
              <a:gd name="connsiteX122" fmla="*/ 1737998 w 7036051"/>
              <a:gd name="connsiteY122" fmla="*/ 5407426 h 5492212"/>
              <a:gd name="connsiteX123" fmla="*/ 1736716 w 7036051"/>
              <a:gd name="connsiteY123" fmla="*/ 5407939 h 5492212"/>
              <a:gd name="connsiteX124" fmla="*/ 1726742 w 7036051"/>
              <a:gd name="connsiteY124" fmla="*/ 5405934 h 5492212"/>
              <a:gd name="connsiteX125" fmla="*/ 1726849 w 7036051"/>
              <a:gd name="connsiteY125" fmla="*/ 5401221 h 5492212"/>
              <a:gd name="connsiteX126" fmla="*/ 1718134 w 7036051"/>
              <a:gd name="connsiteY126" fmla="*/ 5398128 h 5492212"/>
              <a:gd name="connsiteX127" fmla="*/ 1701063 w 7036051"/>
              <a:gd name="connsiteY127" fmla="*/ 5400545 h 5492212"/>
              <a:gd name="connsiteX128" fmla="*/ 1694634 w 7036051"/>
              <a:gd name="connsiteY128" fmla="*/ 5398728 h 5492212"/>
              <a:gd name="connsiteX129" fmla="*/ 1692270 w 7036051"/>
              <a:gd name="connsiteY129" fmla="*/ 5399053 h 5492212"/>
              <a:gd name="connsiteX130" fmla="*/ 1686657 w 7036051"/>
              <a:gd name="connsiteY130" fmla="*/ 5399247 h 5492212"/>
              <a:gd name="connsiteX131" fmla="*/ 1687479 w 7036051"/>
              <a:gd name="connsiteY131" fmla="*/ 5402165 h 5492212"/>
              <a:gd name="connsiteX132" fmla="*/ 1680969 w 7036051"/>
              <a:gd name="connsiteY132" fmla="*/ 5407963 h 5492212"/>
              <a:gd name="connsiteX133" fmla="*/ 1648682 w 7036051"/>
              <a:gd name="connsiteY133" fmla="*/ 5407558 h 5492212"/>
              <a:gd name="connsiteX134" fmla="*/ 1646819 w 7036051"/>
              <a:gd name="connsiteY134" fmla="*/ 5404306 h 5492212"/>
              <a:gd name="connsiteX135" fmla="*/ 1642743 w 7036051"/>
              <a:gd name="connsiteY135" fmla="*/ 5403927 h 5492212"/>
              <a:gd name="connsiteX136" fmla="*/ 1639788 w 7036051"/>
              <a:gd name="connsiteY136" fmla="*/ 5407135 h 5492212"/>
              <a:gd name="connsiteX137" fmla="*/ 1585803 w 7036051"/>
              <a:gd name="connsiteY137" fmla="*/ 5416574 h 5492212"/>
              <a:gd name="connsiteX138" fmla="*/ 1513331 w 7036051"/>
              <a:gd name="connsiteY138" fmla="*/ 5423805 h 5492212"/>
              <a:gd name="connsiteX139" fmla="*/ 1460734 w 7036051"/>
              <a:gd name="connsiteY139" fmla="*/ 5411778 h 5492212"/>
              <a:gd name="connsiteX140" fmla="*/ 1456045 w 7036051"/>
              <a:gd name="connsiteY140" fmla="*/ 5414928 h 5492212"/>
              <a:gd name="connsiteX141" fmla="*/ 1419653 w 7036051"/>
              <a:gd name="connsiteY141" fmla="*/ 5415060 h 5492212"/>
              <a:gd name="connsiteX142" fmla="*/ 1292605 w 7036051"/>
              <a:gd name="connsiteY142" fmla="*/ 5394671 h 5492212"/>
              <a:gd name="connsiteX143" fmla="*/ 1221477 w 7036051"/>
              <a:gd name="connsiteY143" fmla="*/ 5395509 h 5492212"/>
              <a:gd name="connsiteX144" fmla="*/ 1196159 w 7036051"/>
              <a:gd name="connsiteY144" fmla="*/ 5399169 h 5492212"/>
              <a:gd name="connsiteX145" fmla="*/ 1153748 w 7036051"/>
              <a:gd name="connsiteY145" fmla="*/ 5405093 h 5492212"/>
              <a:gd name="connsiteX146" fmla="*/ 1121874 w 7036051"/>
              <a:gd name="connsiteY146" fmla="*/ 5417803 h 5492212"/>
              <a:gd name="connsiteX147" fmla="*/ 1086481 w 7036051"/>
              <a:gd name="connsiteY147" fmla="*/ 5419474 h 5492212"/>
              <a:gd name="connsiteX148" fmla="*/ 1078485 w 7036051"/>
              <a:gd name="connsiteY148" fmla="*/ 5409150 h 5492212"/>
              <a:gd name="connsiteX149" fmla="*/ 1040550 w 7036051"/>
              <a:gd name="connsiteY149" fmla="*/ 5414415 h 5492212"/>
              <a:gd name="connsiteX150" fmla="*/ 982981 w 7036051"/>
              <a:gd name="connsiteY150" fmla="*/ 5423575 h 5492212"/>
              <a:gd name="connsiteX151" fmla="*/ 949836 w 7036051"/>
              <a:gd name="connsiteY151" fmla="*/ 5426093 h 5492212"/>
              <a:gd name="connsiteX152" fmla="*/ 859237 w 7036051"/>
              <a:gd name="connsiteY152" fmla="*/ 5435973 h 5492212"/>
              <a:gd name="connsiteX153" fmla="*/ 768445 w 7036051"/>
              <a:gd name="connsiteY153" fmla="*/ 5448159 h 5492212"/>
              <a:gd name="connsiteX154" fmla="*/ 714393 w 7036051"/>
              <a:gd name="connsiteY154" fmla="*/ 5468302 h 5492212"/>
              <a:gd name="connsiteX155" fmla="*/ 639791 w 7036051"/>
              <a:gd name="connsiteY155" fmla="*/ 5476924 h 5492212"/>
              <a:gd name="connsiteX156" fmla="*/ 627266 w 7036051"/>
              <a:gd name="connsiteY156" fmla="*/ 5480260 h 5492212"/>
              <a:gd name="connsiteX157" fmla="*/ 609977 w 7036051"/>
              <a:gd name="connsiteY157" fmla="*/ 5478891 h 5492212"/>
              <a:gd name="connsiteX158" fmla="*/ 540688 w 7036051"/>
              <a:gd name="connsiteY158" fmla="*/ 5472807 h 5492212"/>
              <a:gd name="connsiteX159" fmla="*/ 486194 w 7036051"/>
              <a:gd name="connsiteY159" fmla="*/ 5462661 h 5492212"/>
              <a:gd name="connsiteX160" fmla="*/ 418164 w 7036051"/>
              <a:gd name="connsiteY160" fmla="*/ 5472485 h 5492212"/>
              <a:gd name="connsiteX161" fmla="*/ 376724 w 7036051"/>
              <a:gd name="connsiteY161" fmla="*/ 5470967 h 5492212"/>
              <a:gd name="connsiteX162" fmla="*/ 308908 w 7036051"/>
              <a:gd name="connsiteY162" fmla="*/ 5457025 h 5492212"/>
              <a:gd name="connsiteX163" fmla="*/ 219416 w 7036051"/>
              <a:gd name="connsiteY163" fmla="*/ 5463995 h 5492212"/>
              <a:gd name="connsiteX164" fmla="*/ 200977 w 7036051"/>
              <a:gd name="connsiteY164" fmla="*/ 5480608 h 5492212"/>
              <a:gd name="connsiteX165" fmla="*/ 176226 w 7036051"/>
              <a:gd name="connsiteY165" fmla="*/ 5491022 h 5492212"/>
              <a:gd name="connsiteX166" fmla="*/ 165702 w 7036051"/>
              <a:gd name="connsiteY166" fmla="*/ 5468604 h 5492212"/>
              <a:gd name="connsiteX167" fmla="*/ 88282 w 7036051"/>
              <a:gd name="connsiteY167" fmla="*/ 5453658 h 5492212"/>
              <a:gd name="connsiteX168" fmla="*/ 49602 w 7036051"/>
              <a:gd name="connsiteY168" fmla="*/ 5448762 h 5492212"/>
              <a:gd name="connsiteX169" fmla="*/ 22844 w 7036051"/>
              <a:gd name="connsiteY169" fmla="*/ 5450459 h 5492212"/>
              <a:gd name="connsiteX170" fmla="*/ 0 w 7036051"/>
              <a:gd name="connsiteY170" fmla="*/ 5447653 h 5492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7036051" h="5492212">
                <a:moveTo>
                  <a:pt x="0" y="0"/>
                </a:moveTo>
                <a:lnTo>
                  <a:pt x="7036051" y="0"/>
                </a:lnTo>
                <a:lnTo>
                  <a:pt x="7036051" y="5163846"/>
                </a:lnTo>
                <a:lnTo>
                  <a:pt x="7012593" y="5176898"/>
                </a:lnTo>
                <a:cubicBezTo>
                  <a:pt x="7010768" y="5193373"/>
                  <a:pt x="6968133" y="5178026"/>
                  <a:pt x="6958601" y="5204359"/>
                </a:cubicBezTo>
                <a:cubicBezTo>
                  <a:pt x="6956255" y="5203750"/>
                  <a:pt x="6953771" y="5203373"/>
                  <a:pt x="6951226" y="5203241"/>
                </a:cubicBezTo>
                <a:cubicBezTo>
                  <a:pt x="6936441" y="5202478"/>
                  <a:pt x="6922846" y="5209982"/>
                  <a:pt x="6920864" y="5220003"/>
                </a:cubicBezTo>
                <a:cubicBezTo>
                  <a:pt x="6902003" y="5258795"/>
                  <a:pt x="6863469" y="5243876"/>
                  <a:pt x="6834841" y="5266115"/>
                </a:cubicBezTo>
                <a:cubicBezTo>
                  <a:pt x="6800315" y="5289373"/>
                  <a:pt x="6805780" y="5289922"/>
                  <a:pt x="6777937" y="5332502"/>
                </a:cubicBezTo>
                <a:cubicBezTo>
                  <a:pt x="6765321" y="5328518"/>
                  <a:pt x="6759096" y="5331534"/>
                  <a:pt x="6752874" y="5340428"/>
                </a:cubicBezTo>
                <a:cubicBezTo>
                  <a:pt x="6735526" y="5351218"/>
                  <a:pt x="6717730" y="5333264"/>
                  <a:pt x="6711115" y="5353924"/>
                </a:cubicBezTo>
                <a:cubicBezTo>
                  <a:pt x="6709352" y="5351156"/>
                  <a:pt x="6706090" y="5350761"/>
                  <a:pt x="6702149" y="5351500"/>
                </a:cubicBezTo>
                <a:lnTo>
                  <a:pt x="6698458" y="5352743"/>
                </a:lnTo>
                <a:lnTo>
                  <a:pt x="6698049" y="5352570"/>
                </a:lnTo>
                <a:lnTo>
                  <a:pt x="6697297" y="5353134"/>
                </a:lnTo>
                <a:lnTo>
                  <a:pt x="6689118" y="5355890"/>
                </a:lnTo>
                <a:cubicBezTo>
                  <a:pt x="6680171" y="5359440"/>
                  <a:pt x="6671805" y="5362584"/>
                  <a:pt x="6670605" y="5355427"/>
                </a:cubicBezTo>
                <a:cubicBezTo>
                  <a:pt x="6665330" y="5354991"/>
                  <a:pt x="6661976" y="5355734"/>
                  <a:pt x="6659606" y="5357084"/>
                </a:cubicBezTo>
                <a:cubicBezTo>
                  <a:pt x="6654864" y="5359782"/>
                  <a:pt x="6654050" y="5364908"/>
                  <a:pt x="6649636" y="5367869"/>
                </a:cubicBezTo>
                <a:lnTo>
                  <a:pt x="6642159" y="5369506"/>
                </a:lnTo>
                <a:lnTo>
                  <a:pt x="6640764" y="5370991"/>
                </a:lnTo>
                <a:lnTo>
                  <a:pt x="6636665" y="5374002"/>
                </a:lnTo>
                <a:lnTo>
                  <a:pt x="6641287" y="5376181"/>
                </a:lnTo>
                <a:cubicBezTo>
                  <a:pt x="6646080" y="5377976"/>
                  <a:pt x="6597903" y="5386514"/>
                  <a:pt x="6591018" y="5390981"/>
                </a:cubicBezTo>
                <a:lnTo>
                  <a:pt x="6548326" y="5403583"/>
                </a:lnTo>
                <a:lnTo>
                  <a:pt x="6472868" y="5394733"/>
                </a:lnTo>
                <a:cubicBezTo>
                  <a:pt x="6457699" y="5415896"/>
                  <a:pt x="6417760" y="5410703"/>
                  <a:pt x="6401194" y="5422870"/>
                </a:cubicBezTo>
                <a:lnTo>
                  <a:pt x="6381961" y="5422940"/>
                </a:lnTo>
                <a:lnTo>
                  <a:pt x="6363834" y="5417751"/>
                </a:lnTo>
                <a:lnTo>
                  <a:pt x="6363997" y="5415912"/>
                </a:lnTo>
                <a:cubicBezTo>
                  <a:pt x="6363602" y="5414702"/>
                  <a:pt x="6362617" y="5414594"/>
                  <a:pt x="6361124" y="5415066"/>
                </a:cubicBezTo>
                <a:lnTo>
                  <a:pt x="6358507" y="5416224"/>
                </a:lnTo>
                <a:lnTo>
                  <a:pt x="6355073" y="5415242"/>
                </a:lnTo>
                <a:lnTo>
                  <a:pt x="6345676" y="5413049"/>
                </a:lnTo>
                <a:lnTo>
                  <a:pt x="6342596" y="5409297"/>
                </a:lnTo>
                <a:cubicBezTo>
                  <a:pt x="6333502" y="5403420"/>
                  <a:pt x="6312379" y="5410664"/>
                  <a:pt x="6305742" y="5401622"/>
                </a:cubicBezTo>
                <a:lnTo>
                  <a:pt x="6294445" y="5404149"/>
                </a:lnTo>
                <a:lnTo>
                  <a:pt x="6281414" y="5398024"/>
                </a:lnTo>
                <a:cubicBezTo>
                  <a:pt x="6269392" y="5392983"/>
                  <a:pt x="6257013" y="5390092"/>
                  <a:pt x="6243972" y="5395807"/>
                </a:cubicBezTo>
                <a:cubicBezTo>
                  <a:pt x="6248312" y="5382942"/>
                  <a:pt x="6211634" y="5399629"/>
                  <a:pt x="6202379" y="5388661"/>
                </a:cubicBezTo>
                <a:cubicBezTo>
                  <a:pt x="6196568" y="5379556"/>
                  <a:pt x="6184084" y="5382499"/>
                  <a:pt x="6173010" y="5380606"/>
                </a:cubicBezTo>
                <a:cubicBezTo>
                  <a:pt x="6162384" y="5372079"/>
                  <a:pt x="6109972" y="5371285"/>
                  <a:pt x="6093421" y="5375473"/>
                </a:cubicBezTo>
                <a:cubicBezTo>
                  <a:pt x="6048943" y="5392971"/>
                  <a:pt x="5995413" y="5360396"/>
                  <a:pt x="5959474" y="5373386"/>
                </a:cubicBezTo>
                <a:cubicBezTo>
                  <a:pt x="5949048" y="5374123"/>
                  <a:pt x="5939860" y="5373301"/>
                  <a:pt x="5931492" y="5371513"/>
                </a:cubicBezTo>
                <a:lnTo>
                  <a:pt x="5909558" y="5364228"/>
                </a:lnTo>
                <a:lnTo>
                  <a:pt x="5906319" y="5357590"/>
                </a:lnTo>
                <a:lnTo>
                  <a:pt x="5891268" y="5355650"/>
                </a:lnTo>
                <a:lnTo>
                  <a:pt x="5887711" y="5353947"/>
                </a:lnTo>
                <a:cubicBezTo>
                  <a:pt x="5880924" y="5350671"/>
                  <a:pt x="5874113" y="5347614"/>
                  <a:pt x="5866852" y="5345374"/>
                </a:cubicBezTo>
                <a:cubicBezTo>
                  <a:pt x="5859911" y="5373405"/>
                  <a:pt x="5803959" y="5330929"/>
                  <a:pt x="5811310" y="5356530"/>
                </a:cubicBezTo>
                <a:cubicBezTo>
                  <a:pt x="5780489" y="5350949"/>
                  <a:pt x="5782784" y="5364359"/>
                  <a:pt x="5770689" y="5359014"/>
                </a:cubicBezTo>
                <a:lnTo>
                  <a:pt x="5767719" y="5357260"/>
                </a:lnTo>
                <a:lnTo>
                  <a:pt x="5765688" y="5352793"/>
                </a:lnTo>
                <a:lnTo>
                  <a:pt x="5758598" y="5351053"/>
                </a:lnTo>
                <a:lnTo>
                  <a:pt x="5752036" y="5346019"/>
                </a:lnTo>
                <a:cubicBezTo>
                  <a:pt x="5676031" y="5353035"/>
                  <a:pt x="5573285" y="5304575"/>
                  <a:pt x="5503590" y="5325537"/>
                </a:cubicBezTo>
                <a:lnTo>
                  <a:pt x="5389848" y="5351472"/>
                </a:lnTo>
                <a:cubicBezTo>
                  <a:pt x="5378275" y="5360535"/>
                  <a:pt x="5357949" y="5362044"/>
                  <a:pt x="5344450" y="5354840"/>
                </a:cubicBezTo>
                <a:cubicBezTo>
                  <a:pt x="5342129" y="5353601"/>
                  <a:pt x="5340101" y="5352144"/>
                  <a:pt x="5338428" y="5350516"/>
                </a:cubicBezTo>
                <a:cubicBezTo>
                  <a:pt x="5303858" y="5372450"/>
                  <a:pt x="5291134" y="5358414"/>
                  <a:pt x="5273489" y="5373945"/>
                </a:cubicBezTo>
                <a:cubicBezTo>
                  <a:pt x="5228455" y="5376430"/>
                  <a:pt x="5198895" y="5356533"/>
                  <a:pt x="5182701" y="5370075"/>
                </a:cubicBezTo>
                <a:cubicBezTo>
                  <a:pt x="5161004" y="5366959"/>
                  <a:pt x="5136154" y="5346791"/>
                  <a:pt x="5114856" y="5361037"/>
                </a:cubicBezTo>
                <a:cubicBezTo>
                  <a:pt x="5116518" y="5347803"/>
                  <a:pt x="5086668" y="5368445"/>
                  <a:pt x="5076532" y="5358612"/>
                </a:cubicBezTo>
                <a:cubicBezTo>
                  <a:pt x="5069788" y="5350240"/>
                  <a:pt x="5059157" y="5354551"/>
                  <a:pt x="5048954" y="5353915"/>
                </a:cubicBezTo>
                <a:cubicBezTo>
                  <a:pt x="5038015" y="5346654"/>
                  <a:pt x="4991132" y="5351733"/>
                  <a:pt x="4977087" y="5357736"/>
                </a:cubicBezTo>
                <a:cubicBezTo>
                  <a:pt x="4940420" y="5380054"/>
                  <a:pt x="4887089" y="5353763"/>
                  <a:pt x="4857261" y="5370659"/>
                </a:cubicBezTo>
                <a:cubicBezTo>
                  <a:pt x="4820568" y="5378246"/>
                  <a:pt x="4797284" y="5358899"/>
                  <a:pt x="4769845" y="5353264"/>
                </a:cubicBezTo>
                <a:cubicBezTo>
                  <a:pt x="4768462" y="5381819"/>
                  <a:pt x="4711275" y="5345988"/>
                  <a:pt x="4722220" y="5370534"/>
                </a:cubicBezTo>
                <a:cubicBezTo>
                  <a:pt x="4684293" y="5367762"/>
                  <a:pt x="4704662" y="5391854"/>
                  <a:pt x="4667552" y="5366753"/>
                </a:cubicBezTo>
                <a:cubicBezTo>
                  <a:pt x="4600967" y="5382212"/>
                  <a:pt x="4513038" y="5362869"/>
                  <a:pt x="4454472" y="5391442"/>
                </a:cubicBezTo>
                <a:lnTo>
                  <a:pt x="4317219" y="5411554"/>
                </a:lnTo>
                <a:lnTo>
                  <a:pt x="4298346" y="5416146"/>
                </a:lnTo>
                <a:cubicBezTo>
                  <a:pt x="4298306" y="5416758"/>
                  <a:pt x="4298267" y="5417371"/>
                  <a:pt x="4298228" y="5417983"/>
                </a:cubicBezTo>
                <a:cubicBezTo>
                  <a:pt x="4297649" y="5419178"/>
                  <a:pt x="4296651" y="5419253"/>
                  <a:pt x="4295233" y="5418735"/>
                </a:cubicBezTo>
                <a:lnTo>
                  <a:pt x="4292799" y="5417494"/>
                </a:lnTo>
                <a:lnTo>
                  <a:pt x="4289225" y="5418364"/>
                </a:lnTo>
                <a:lnTo>
                  <a:pt x="4279515" y="5420247"/>
                </a:lnTo>
                <a:lnTo>
                  <a:pt x="4275872" y="5423890"/>
                </a:lnTo>
                <a:lnTo>
                  <a:pt x="4227055" y="5427466"/>
                </a:lnTo>
                <a:lnTo>
                  <a:pt x="4213123" y="5433155"/>
                </a:lnTo>
                <a:cubicBezTo>
                  <a:pt x="4200364" y="5437794"/>
                  <a:pt x="4187574" y="5440279"/>
                  <a:pt x="4175436" y="5434156"/>
                </a:cubicBezTo>
                <a:cubicBezTo>
                  <a:pt x="4177805" y="5447129"/>
                  <a:pt x="4143760" y="5429295"/>
                  <a:pt x="4132856" y="5439937"/>
                </a:cubicBezTo>
                <a:cubicBezTo>
                  <a:pt x="4125673" y="5448831"/>
                  <a:pt x="4113669" y="5445492"/>
                  <a:pt x="4102333" y="5447021"/>
                </a:cubicBezTo>
                <a:cubicBezTo>
                  <a:pt x="4090434" y="5455185"/>
                  <a:pt x="4038031" y="5454280"/>
                  <a:pt x="4022159" y="5449566"/>
                </a:cubicBezTo>
                <a:cubicBezTo>
                  <a:pt x="3980455" y="5430671"/>
                  <a:pt x="3922096" y="5461433"/>
                  <a:pt x="3888224" y="5447312"/>
                </a:cubicBezTo>
                <a:cubicBezTo>
                  <a:pt x="3877937" y="5446239"/>
                  <a:pt x="3868647" y="5446763"/>
                  <a:pt x="3860026" y="5448274"/>
                </a:cubicBezTo>
                <a:lnTo>
                  <a:pt x="3832796" y="5461349"/>
                </a:lnTo>
                <a:lnTo>
                  <a:pt x="3817485" y="5462797"/>
                </a:lnTo>
                <a:lnTo>
                  <a:pt x="3813676" y="5464379"/>
                </a:lnTo>
                <a:cubicBezTo>
                  <a:pt x="3806407" y="5467429"/>
                  <a:pt x="3799147" y="5470257"/>
                  <a:pt x="3791563" y="5472259"/>
                </a:cubicBezTo>
                <a:cubicBezTo>
                  <a:pt x="3788910" y="5444072"/>
                  <a:pt x="3726624" y="5484631"/>
                  <a:pt x="3737858" y="5459331"/>
                </a:cubicBezTo>
                <a:cubicBezTo>
                  <a:pt x="3706262" y="5463900"/>
                  <a:pt x="3710598" y="5450598"/>
                  <a:pt x="3697716" y="5455539"/>
                </a:cubicBezTo>
                <a:lnTo>
                  <a:pt x="3694487" y="5457193"/>
                </a:lnTo>
                <a:lnTo>
                  <a:pt x="3691779" y="5461582"/>
                </a:lnTo>
                <a:lnTo>
                  <a:pt x="3684442" y="5463086"/>
                </a:lnTo>
                <a:lnTo>
                  <a:pt x="3677129" y="5467898"/>
                </a:lnTo>
                <a:cubicBezTo>
                  <a:pt x="3602381" y="5458439"/>
                  <a:pt x="3505226" y="5485361"/>
                  <a:pt x="3438897" y="5462195"/>
                </a:cubicBezTo>
                <a:lnTo>
                  <a:pt x="3389756" y="5444428"/>
                </a:lnTo>
                <a:cubicBezTo>
                  <a:pt x="3364455" y="5437704"/>
                  <a:pt x="3342081" y="5466704"/>
                  <a:pt x="3316666" y="5450736"/>
                </a:cubicBezTo>
                <a:cubicBezTo>
                  <a:pt x="3306503" y="5441319"/>
                  <a:pt x="3286457" y="5439158"/>
                  <a:pt x="3271894" y="5445907"/>
                </a:cubicBezTo>
                <a:cubicBezTo>
                  <a:pt x="3269388" y="5447068"/>
                  <a:pt x="3267143" y="5448455"/>
                  <a:pt x="3265228" y="5450024"/>
                </a:cubicBezTo>
                <a:cubicBezTo>
                  <a:pt x="3234084" y="5427025"/>
                  <a:pt x="3219254" y="5440615"/>
                  <a:pt x="3204017" y="5424552"/>
                </a:cubicBezTo>
                <a:cubicBezTo>
                  <a:pt x="3159473" y="5420614"/>
                  <a:pt x="3126956" y="5439505"/>
                  <a:pt x="3112867" y="5425473"/>
                </a:cubicBezTo>
                <a:cubicBezTo>
                  <a:pt x="3090747" y="5427880"/>
                  <a:pt x="3062886" y="5447193"/>
                  <a:pt x="3043809" y="5432293"/>
                </a:cubicBezTo>
                <a:cubicBezTo>
                  <a:pt x="3043452" y="5445549"/>
                  <a:pt x="3016821" y="5423991"/>
                  <a:pt x="3005211" y="5433472"/>
                </a:cubicBezTo>
                <a:cubicBezTo>
                  <a:pt x="2997207" y="5441605"/>
                  <a:pt x="2987260" y="5436961"/>
                  <a:pt x="2976986" y="5437264"/>
                </a:cubicBezTo>
                <a:cubicBezTo>
                  <a:pt x="2964968" y="5444153"/>
                  <a:pt x="2918975" y="5437570"/>
                  <a:pt x="2905879" y="5431128"/>
                </a:cubicBezTo>
                <a:cubicBezTo>
                  <a:pt x="2872703" y="5407678"/>
                  <a:pt x="2815496" y="5432178"/>
                  <a:pt x="2788318" y="5414358"/>
                </a:cubicBezTo>
                <a:cubicBezTo>
                  <a:pt x="2746271" y="5410854"/>
                  <a:pt x="2685231" y="5410484"/>
                  <a:pt x="2653590" y="5410111"/>
                </a:cubicBezTo>
                <a:cubicBezTo>
                  <a:pt x="2615334" y="5411650"/>
                  <a:pt x="2639324" y="5388277"/>
                  <a:pt x="2598481" y="5412114"/>
                </a:cubicBezTo>
                <a:cubicBezTo>
                  <a:pt x="2534415" y="5394537"/>
                  <a:pt x="2387966" y="5438902"/>
                  <a:pt x="2333897" y="5408505"/>
                </a:cubicBezTo>
                <a:cubicBezTo>
                  <a:pt x="2279458" y="5405891"/>
                  <a:pt x="2312839" y="5402348"/>
                  <a:pt x="2271841" y="5396433"/>
                </a:cubicBezTo>
                <a:cubicBezTo>
                  <a:pt x="2263465" y="5363868"/>
                  <a:pt x="2168184" y="5361433"/>
                  <a:pt x="2143705" y="5345095"/>
                </a:cubicBezTo>
                <a:cubicBezTo>
                  <a:pt x="2087043" y="5343333"/>
                  <a:pt x="2041689" y="5319742"/>
                  <a:pt x="1986408" y="5335524"/>
                </a:cubicBezTo>
                <a:cubicBezTo>
                  <a:pt x="1983594" y="5331315"/>
                  <a:pt x="1979798" y="5327915"/>
                  <a:pt x="1975333" y="5325099"/>
                </a:cubicBezTo>
                <a:lnTo>
                  <a:pt x="1972441" y="5323775"/>
                </a:lnTo>
                <a:lnTo>
                  <a:pt x="1971497" y="5324412"/>
                </a:lnTo>
                <a:cubicBezTo>
                  <a:pt x="1967825" y="5325937"/>
                  <a:pt x="1963255" y="5326871"/>
                  <a:pt x="1956886" y="5327069"/>
                </a:cubicBezTo>
                <a:cubicBezTo>
                  <a:pt x="1957692" y="5357103"/>
                  <a:pt x="1944755" y="5337483"/>
                  <a:pt x="1924833" y="5344911"/>
                </a:cubicBezTo>
                <a:cubicBezTo>
                  <a:pt x="1907350" y="5349449"/>
                  <a:pt x="1899872" y="5360515"/>
                  <a:pt x="1885856" y="5367299"/>
                </a:cubicBezTo>
                <a:cubicBezTo>
                  <a:pt x="1874373" y="5371950"/>
                  <a:pt x="1870677" y="5363227"/>
                  <a:pt x="1855937" y="5372820"/>
                </a:cubicBezTo>
                <a:cubicBezTo>
                  <a:pt x="1826799" y="5367486"/>
                  <a:pt x="1805938" y="5389998"/>
                  <a:pt x="1784500" y="5395926"/>
                </a:cubicBezTo>
                <a:cubicBezTo>
                  <a:pt x="1777473" y="5395836"/>
                  <a:pt x="1756895" y="5401012"/>
                  <a:pt x="1737998" y="5407426"/>
                </a:cubicBezTo>
                <a:lnTo>
                  <a:pt x="1736716" y="5407939"/>
                </a:lnTo>
                <a:lnTo>
                  <a:pt x="1726742" y="5405934"/>
                </a:lnTo>
                <a:cubicBezTo>
                  <a:pt x="1724249" y="5404894"/>
                  <a:pt x="1723700" y="5403454"/>
                  <a:pt x="1726849" y="5401221"/>
                </a:cubicBezTo>
                <a:cubicBezTo>
                  <a:pt x="1723886" y="5399045"/>
                  <a:pt x="1720993" y="5398236"/>
                  <a:pt x="1718134" y="5398128"/>
                </a:cubicBezTo>
                <a:cubicBezTo>
                  <a:pt x="1712416" y="5397910"/>
                  <a:pt x="1706830" y="5400494"/>
                  <a:pt x="1701063" y="5400545"/>
                </a:cubicBezTo>
                <a:lnTo>
                  <a:pt x="1694634" y="5398728"/>
                </a:lnTo>
                <a:lnTo>
                  <a:pt x="1692270" y="5399053"/>
                </a:lnTo>
                <a:lnTo>
                  <a:pt x="1686657" y="5399247"/>
                </a:lnTo>
                <a:lnTo>
                  <a:pt x="1687479" y="5402165"/>
                </a:lnTo>
                <a:cubicBezTo>
                  <a:pt x="1688791" y="5404927"/>
                  <a:pt x="1689812" y="5407972"/>
                  <a:pt x="1680969" y="5407963"/>
                </a:cubicBezTo>
                <a:cubicBezTo>
                  <a:pt x="1662599" y="5406532"/>
                  <a:pt x="1656841" y="5418932"/>
                  <a:pt x="1648682" y="5407558"/>
                </a:cubicBezTo>
                <a:lnTo>
                  <a:pt x="1646819" y="5404306"/>
                </a:lnTo>
                <a:lnTo>
                  <a:pt x="1642743" y="5403927"/>
                </a:lnTo>
                <a:cubicBezTo>
                  <a:pt x="1640569" y="5404120"/>
                  <a:pt x="1639361" y="5404983"/>
                  <a:pt x="1639788" y="5407135"/>
                </a:cubicBezTo>
                <a:cubicBezTo>
                  <a:pt x="1622347" y="5398881"/>
                  <a:pt x="1603063" y="5413406"/>
                  <a:pt x="1585803" y="5416574"/>
                </a:cubicBezTo>
                <a:cubicBezTo>
                  <a:pt x="1572467" y="5408520"/>
                  <a:pt x="1549407" y="5423110"/>
                  <a:pt x="1513331" y="5423805"/>
                </a:cubicBezTo>
                <a:cubicBezTo>
                  <a:pt x="1498774" y="5414520"/>
                  <a:pt x="1489007" y="5424393"/>
                  <a:pt x="1460734" y="5411778"/>
                </a:cubicBezTo>
                <a:cubicBezTo>
                  <a:pt x="1459446" y="5412932"/>
                  <a:pt x="1457867" y="5413992"/>
                  <a:pt x="1456045" y="5414928"/>
                </a:cubicBezTo>
                <a:cubicBezTo>
                  <a:pt x="1445460" y="5420354"/>
                  <a:pt x="1429166" y="5420415"/>
                  <a:pt x="1419653" y="5415060"/>
                </a:cubicBezTo>
                <a:cubicBezTo>
                  <a:pt x="1374353" y="5398095"/>
                  <a:pt x="1332064" y="5398411"/>
                  <a:pt x="1292605" y="5394671"/>
                </a:cubicBezTo>
                <a:cubicBezTo>
                  <a:pt x="1247867" y="5392301"/>
                  <a:pt x="1276603" y="5411730"/>
                  <a:pt x="1221477" y="5395509"/>
                </a:cubicBezTo>
                <a:cubicBezTo>
                  <a:pt x="1215107" y="5402140"/>
                  <a:pt x="1207983" y="5402421"/>
                  <a:pt x="1196159" y="5399169"/>
                </a:cubicBezTo>
                <a:cubicBezTo>
                  <a:pt x="1174396" y="5398516"/>
                  <a:pt x="1175280" y="5415282"/>
                  <a:pt x="1153748" y="5405093"/>
                </a:cubicBezTo>
                <a:cubicBezTo>
                  <a:pt x="1157267" y="5414115"/>
                  <a:pt x="1112247" y="5408398"/>
                  <a:pt x="1121874" y="5417803"/>
                </a:cubicBezTo>
                <a:cubicBezTo>
                  <a:pt x="1107293" y="5425943"/>
                  <a:pt x="1100911" y="5412406"/>
                  <a:pt x="1086481" y="5419474"/>
                </a:cubicBezTo>
                <a:cubicBezTo>
                  <a:pt x="1070504" y="5421068"/>
                  <a:pt x="1096054" y="5409890"/>
                  <a:pt x="1078485" y="5409150"/>
                </a:cubicBezTo>
                <a:cubicBezTo>
                  <a:pt x="1057107" y="5409880"/>
                  <a:pt x="1057916" y="5393370"/>
                  <a:pt x="1040550" y="5414415"/>
                </a:cubicBezTo>
                <a:cubicBezTo>
                  <a:pt x="1018445" y="5409298"/>
                  <a:pt x="1013694" y="5418764"/>
                  <a:pt x="982981" y="5423575"/>
                </a:cubicBezTo>
                <a:cubicBezTo>
                  <a:pt x="970423" y="5418342"/>
                  <a:pt x="960063" y="5420960"/>
                  <a:pt x="949836" y="5426093"/>
                </a:cubicBezTo>
                <a:cubicBezTo>
                  <a:pt x="920168" y="5424861"/>
                  <a:pt x="892764" y="5432710"/>
                  <a:pt x="859237" y="5435973"/>
                </a:cubicBezTo>
                <a:cubicBezTo>
                  <a:pt x="823344" y="5430160"/>
                  <a:pt x="804272" y="5444731"/>
                  <a:pt x="768445" y="5448159"/>
                </a:cubicBezTo>
                <a:cubicBezTo>
                  <a:pt x="733630" y="5434899"/>
                  <a:pt x="744432" y="5468566"/>
                  <a:pt x="714393" y="5468302"/>
                </a:cubicBezTo>
                <a:cubicBezTo>
                  <a:pt x="665910" y="5456640"/>
                  <a:pt x="715197" y="5479526"/>
                  <a:pt x="639791" y="5476924"/>
                </a:cubicBezTo>
                <a:cubicBezTo>
                  <a:pt x="635590" y="5474880"/>
                  <a:pt x="626375" y="5477333"/>
                  <a:pt x="627266" y="5480260"/>
                </a:cubicBezTo>
                <a:cubicBezTo>
                  <a:pt x="622501" y="5479477"/>
                  <a:pt x="611196" y="5474127"/>
                  <a:pt x="609977" y="5478891"/>
                </a:cubicBezTo>
                <a:cubicBezTo>
                  <a:pt x="585928" y="5480121"/>
                  <a:pt x="562064" y="5478026"/>
                  <a:pt x="540688" y="5472807"/>
                </a:cubicBezTo>
                <a:cubicBezTo>
                  <a:pt x="494260" y="5482226"/>
                  <a:pt x="519722" y="5459453"/>
                  <a:pt x="486194" y="5462661"/>
                </a:cubicBezTo>
                <a:cubicBezTo>
                  <a:pt x="459222" y="5472731"/>
                  <a:pt x="449283" y="5465413"/>
                  <a:pt x="418164" y="5472485"/>
                </a:cubicBezTo>
                <a:cubicBezTo>
                  <a:pt x="407504" y="5457469"/>
                  <a:pt x="388899" y="5474930"/>
                  <a:pt x="376724" y="5470967"/>
                </a:cubicBezTo>
                <a:cubicBezTo>
                  <a:pt x="357541" y="5489409"/>
                  <a:pt x="329120" y="5456071"/>
                  <a:pt x="308908" y="5457025"/>
                </a:cubicBezTo>
                <a:cubicBezTo>
                  <a:pt x="274916" y="5461376"/>
                  <a:pt x="238368" y="5480973"/>
                  <a:pt x="219416" y="5463995"/>
                </a:cubicBezTo>
                <a:cubicBezTo>
                  <a:pt x="217077" y="5471389"/>
                  <a:pt x="220429" y="5481203"/>
                  <a:pt x="200977" y="5480608"/>
                </a:cubicBezTo>
                <a:cubicBezTo>
                  <a:pt x="193315" y="5484612"/>
                  <a:pt x="192227" y="5495868"/>
                  <a:pt x="176226" y="5491022"/>
                </a:cubicBezTo>
                <a:cubicBezTo>
                  <a:pt x="195501" y="5480307"/>
                  <a:pt x="163065" y="5480325"/>
                  <a:pt x="165702" y="5468604"/>
                </a:cubicBezTo>
                <a:cubicBezTo>
                  <a:pt x="141228" y="5462364"/>
                  <a:pt x="86026" y="5474606"/>
                  <a:pt x="88282" y="5453658"/>
                </a:cubicBezTo>
                <a:cubicBezTo>
                  <a:pt x="80722" y="5441690"/>
                  <a:pt x="50300" y="5462007"/>
                  <a:pt x="49602" y="5448762"/>
                </a:cubicBezTo>
                <a:cubicBezTo>
                  <a:pt x="42967" y="5453333"/>
                  <a:pt x="33469" y="5452380"/>
                  <a:pt x="22844" y="5450459"/>
                </a:cubicBezTo>
                <a:lnTo>
                  <a:pt x="0" y="5447653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C6D16C-3FE6-A1C9-10C8-DCC182D4CA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902" y="818199"/>
            <a:ext cx="5886449" cy="668961"/>
          </a:xfrm>
        </p:spPr>
        <p:txBody>
          <a:bodyPr>
            <a:normAutofit/>
          </a:bodyPr>
          <a:lstStyle/>
          <a:p>
            <a:pPr algn="ctr"/>
            <a:r>
              <a:rPr lang="en-US" sz="2000" b="1" dirty="0"/>
              <a:t>Watch the video and answer the questions below</a:t>
            </a:r>
            <a:br>
              <a:rPr lang="en-US" sz="2000" b="1" dirty="0"/>
            </a:br>
            <a:r>
              <a:rPr lang="en-US" sz="2000" b="1" dirty="0">
                <a:hlinkClick r:id="rId4"/>
              </a:rPr>
              <a:t>https://www.youtube.com/watch?v=iZjgeH5D4ko</a:t>
            </a:r>
            <a:r>
              <a:rPr lang="en-US" sz="2000" b="1" dirty="0"/>
              <a:t> </a:t>
            </a:r>
            <a:endParaRPr lang="uk-UA" sz="2000" b="1" dirty="0"/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F0C518C2-0AA4-470C-87B9-9CBF428FB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05249" y="395108"/>
            <a:ext cx="1707751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6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BC87967-205B-3004-3C66-0AC7E29A79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916" y="1720085"/>
            <a:ext cx="6910234" cy="42382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1. What statistics does Jerry Sandusky mention regarding the amount of information Americans are subjected to daily?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2. How does Sandusky suggest turning hard data into a more palatable presentation for the audience?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3. Describe the impact of presenting numbers versus images according to the video. Why might one be more effective than the other?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4. What example does Sandusky provide to illustrate how to make large numbers relatable?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5. In what way does Linda Rosenberg's presentation demonstrate the effectiveness of using visuals alongside data?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6. How does Sandusky recommend sprinkling images throughout a presentation? What is the intended effect of this approach?</a:t>
            </a:r>
          </a:p>
          <a:p>
            <a:pPr marL="0" indent="0">
              <a:buNone/>
            </a:pPr>
            <a:r>
              <a:rPr lang="en-US" sz="1600" i="0" dirty="0">
                <a:effectLst/>
                <a:latin typeface="Inter"/>
              </a:rPr>
              <a:t>7. Reflect on your own presentation experiences. Can you share a specific instance where a visual had a significant impact? What was the image, and how did it enhance your message?</a:t>
            </a:r>
          </a:p>
          <a:p>
            <a:pPr marL="0" indent="0">
              <a:buNone/>
            </a:pPr>
            <a:endParaRPr lang="uk-UA" sz="11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4278D4-E7B0-1FB6-D483-D41D5A7DAC4C}"/>
              </a:ext>
            </a:extLst>
          </p:cNvPr>
          <p:cNvSpPr txBox="1"/>
          <p:nvPr/>
        </p:nvSpPr>
        <p:spPr>
          <a:xfrm>
            <a:off x="9881750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://thechoice.escp.eu/choose-to-lead/harnessing-ai-to-accelerate-digital-transformation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5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16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3BA513B0-82FF-4F41-8178-885375D1CF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ноутбук, текст, у приміщенні, особа&#10;&#10;Автоматично згенерований опис">
            <a:extLst>
              <a:ext uri="{FF2B5EF4-FFF2-40B4-BE49-F238E27FC236}">
                <a16:creationId xmlns:a16="http://schemas.microsoft.com/office/drawing/2014/main" id="{E1E98026-9737-3FF7-213D-B0B8278274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23129" r="-1" b="9321"/>
          <a:stretch/>
        </p:blipFill>
        <p:spPr>
          <a:xfrm>
            <a:off x="-1" y="10"/>
            <a:ext cx="12228129" cy="4666928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93DB8501-F9F2-4ACD-B56A-9019CD5006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2987478"/>
            <a:ext cx="12228128" cy="1828800"/>
            <a:chOff x="-305" y="2987478"/>
            <a:chExt cx="12188952" cy="1828800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DD03A94A-ADF5-4334-86B1-DBA5F70ACD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85A18E1-CBE3-4BBD-B1B7-CDBCA685E0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33EDCAA-1D6C-4710-9DA1-C7FC946D8E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27" name="Freeform: Shape 26">
              <a:extLst>
                <a:ext uri="{FF2B5EF4-FFF2-40B4-BE49-F238E27FC236}">
                  <a16:creationId xmlns:a16="http://schemas.microsoft.com/office/drawing/2014/main" id="{3916FBF2-1CC9-460D-A42B-FB77E515EC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E75993-9EBC-469B-933C-5EA12133D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45264"/>
            <a:ext cx="5021782" cy="150993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2"/>
                </a:solidFill>
              </a:rPr>
              <a:t>Common Pitfalls to Avoid</a:t>
            </a:r>
            <a:endParaRPr lang="uk-UA" sz="3600" dirty="0">
              <a:solidFill>
                <a:schemeClr val="tx2"/>
              </a:solidFill>
            </a:endParaRP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098008A-BFF0-012B-9264-8DF3C3BE5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3110" y="3972233"/>
            <a:ext cx="7098585" cy="2733368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solidFill>
                  <a:schemeClr val="tx2"/>
                </a:solidFill>
              </a:rPr>
              <a:t>Be cautious of over-approximation or presenting misleading figures. Always ensure that your approximations are accurate and relevant. Misrepresenting data can lead to misunderstandings and damage your credibility as a presenter.</a:t>
            </a:r>
            <a:endParaRPr lang="uk-UA" sz="20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520AD6-FC89-86E9-9BC1-9F0FC106C952}"/>
              </a:ext>
            </a:extLst>
          </p:cNvPr>
          <p:cNvSpPr txBox="1"/>
          <p:nvPr/>
        </p:nvSpPr>
        <p:spPr>
          <a:xfrm>
            <a:off x="9724352" y="3739241"/>
            <a:ext cx="2467343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technofaq.org/posts/2020/11/avoid-these-top-4-pitfalls-when-hiring-a-web-design-agency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952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512</Words>
  <Application>Microsoft Office PowerPoint</Application>
  <PresentationFormat>Широкий екран</PresentationFormat>
  <Paragraphs>44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Inter</vt:lpstr>
      <vt:lpstr>Roboto</vt:lpstr>
      <vt:lpstr>Тема Office</vt:lpstr>
      <vt:lpstr>Presentation.  Using approximate numbers</vt:lpstr>
      <vt:lpstr>Why Use Approximation?</vt:lpstr>
      <vt:lpstr>Types of Approximation</vt:lpstr>
      <vt:lpstr>Approximation in Real-World Applications</vt:lpstr>
      <vt:lpstr>Limitations of Approximation</vt:lpstr>
      <vt:lpstr>Best Practices for Approximation</vt:lpstr>
      <vt:lpstr>English for Presentations. Book</vt:lpstr>
      <vt:lpstr>Watch the video and answer the questions below https://www.youtube.com/watch?v=iZjgeH5D4ko </vt:lpstr>
      <vt:lpstr>Common Pitfalls to Avoid</vt:lpstr>
      <vt:lpstr>7 Effective Tips for Presenting Data at Work!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2024-10-28T09:17:55Z</dcterms:created>
  <dcterms:modified xsi:type="dcterms:W3CDTF">2024-12-04T11:17:49Z</dcterms:modified>
</cp:coreProperties>
</file>