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65" r:id="rId7"/>
    <p:sldId id="266" r:id="rId8"/>
    <p:sldId id="267" r:id="rId9"/>
    <p:sldId id="268" r:id="rId10"/>
    <p:sldId id="269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9304FCE4-1A19-45DB-8742-36FAB8173D01}"/>
    <pc:docChg chg="delSld">
      <pc:chgData name="Iryna Zhukevych" userId="32b9d8b4c7aa7458" providerId="LiveId" clId="{9304FCE4-1A19-45DB-8742-36FAB8173D01}" dt="2024-12-03T10:10:53.514" v="4" actId="2696"/>
      <pc:docMkLst>
        <pc:docMk/>
      </pc:docMkLst>
      <pc:sldChg chg="del">
        <pc:chgData name="Iryna Zhukevych" userId="32b9d8b4c7aa7458" providerId="LiveId" clId="{9304FCE4-1A19-45DB-8742-36FAB8173D01}" dt="2024-12-03T10:09:58.068" v="0" actId="2696"/>
        <pc:sldMkLst>
          <pc:docMk/>
          <pc:sldMk cId="2809158318" sldId="259"/>
        </pc:sldMkLst>
      </pc:sldChg>
      <pc:sldChg chg="del">
        <pc:chgData name="Iryna Zhukevych" userId="32b9d8b4c7aa7458" providerId="LiveId" clId="{9304FCE4-1A19-45DB-8742-36FAB8173D01}" dt="2024-12-03T10:10:53.514" v="4" actId="2696"/>
        <pc:sldMkLst>
          <pc:docMk/>
          <pc:sldMk cId="496819499" sldId="261"/>
        </pc:sldMkLst>
      </pc:sldChg>
      <pc:sldChg chg="del">
        <pc:chgData name="Iryna Zhukevych" userId="32b9d8b4c7aa7458" providerId="LiveId" clId="{9304FCE4-1A19-45DB-8742-36FAB8173D01}" dt="2024-12-03T10:10:47.779" v="3" actId="2696"/>
        <pc:sldMkLst>
          <pc:docMk/>
          <pc:sldMk cId="579208051" sldId="262"/>
        </pc:sldMkLst>
      </pc:sldChg>
      <pc:sldChg chg="del">
        <pc:chgData name="Iryna Zhukevych" userId="32b9d8b4c7aa7458" providerId="LiveId" clId="{9304FCE4-1A19-45DB-8742-36FAB8173D01}" dt="2024-12-03T10:10:17.536" v="1" actId="2696"/>
        <pc:sldMkLst>
          <pc:docMk/>
          <pc:sldMk cId="1907138816" sldId="264"/>
        </pc:sldMkLst>
      </pc:sldChg>
      <pc:sldChg chg="del">
        <pc:chgData name="Iryna Zhukevych" userId="32b9d8b4c7aa7458" providerId="LiveId" clId="{9304FCE4-1A19-45DB-8742-36FAB8173D01}" dt="2024-12-03T10:10:31.792" v="2" actId="2696"/>
        <pc:sldMkLst>
          <pc:docMk/>
          <pc:sldMk cId="2805025945" sldId="270"/>
        </pc:sldMkLst>
      </pc:sldChg>
    </pc:docChg>
  </pc:docChgLst>
  <pc:docChgLst>
    <pc:chgData name="Iryna Zhukevych" userId="32b9d8b4c7aa7458" providerId="LiveId" clId="{8B8D4559-85CB-4B88-BC8D-B67493474179}"/>
    <pc:docChg chg="undo custSel addSld modSld modMainMaster">
      <pc:chgData name="Iryna Zhukevych" userId="32b9d8b4c7aa7458" providerId="LiveId" clId="{8B8D4559-85CB-4B88-BC8D-B67493474179}" dt="2024-10-09T06:44:58.007" v="544" actId="20577"/>
      <pc:docMkLst>
        <pc:docMk/>
      </pc:docMkLst>
      <pc:sldChg chg="addSp delSp modSp new mod modTransition modMedia setBg">
        <pc:chgData name="Iryna Zhukevych" userId="32b9d8b4c7aa7458" providerId="LiveId" clId="{8B8D4559-85CB-4B88-BC8D-B67493474179}" dt="2024-10-06T20:01:47.853" v="520" actId="14100"/>
        <pc:sldMkLst>
          <pc:docMk/>
          <pc:sldMk cId="3971238661" sldId="256"/>
        </pc:sldMkLst>
        <pc:spChg chg="mod">
          <ac:chgData name="Iryna Zhukevych" userId="32b9d8b4c7aa7458" providerId="LiveId" clId="{8B8D4559-85CB-4B88-BC8D-B67493474179}" dt="2024-10-06T20:01:23.524" v="516" actId="2710"/>
          <ac:spMkLst>
            <pc:docMk/>
            <pc:sldMk cId="3971238661" sldId="256"/>
            <ac:spMk id="2" creationId="{806AFF6A-67B9-8622-BD19-931874AE4190}"/>
          </ac:spMkLst>
        </pc:spChg>
        <pc:spChg chg="mod">
          <ac:chgData name="Iryna Zhukevych" userId="32b9d8b4c7aa7458" providerId="LiveId" clId="{8B8D4559-85CB-4B88-BC8D-B67493474179}" dt="2024-10-06T20:01:47.853" v="520" actId="14100"/>
          <ac:spMkLst>
            <pc:docMk/>
            <pc:sldMk cId="3971238661" sldId="256"/>
            <ac:spMk id="3" creationId="{4A3CC30C-3210-D663-3BB4-D1BE14978E13}"/>
          </ac:spMkLst>
        </pc:spChg>
        <pc:spChg chg="add del mod">
          <ac:chgData name="Iryna Zhukevych" userId="32b9d8b4c7aa7458" providerId="LiveId" clId="{8B8D4559-85CB-4B88-BC8D-B67493474179}" dt="2024-10-04T11:43:25.695" v="93"/>
          <ac:spMkLst>
            <pc:docMk/>
            <pc:sldMk cId="3971238661" sldId="256"/>
            <ac:spMk id="5" creationId="{C4623C61-68C2-5630-1B01-36333D2EACFB}"/>
          </ac:spMkLst>
        </pc:spChg>
        <pc:spChg chg="add">
          <ac:chgData name="Iryna Zhukevych" userId="32b9d8b4c7aa7458" providerId="LiveId" clId="{8B8D4559-85CB-4B88-BC8D-B67493474179}" dt="2024-10-04T12:00:41.739" v="321" actId="26606"/>
          <ac:spMkLst>
            <pc:docMk/>
            <pc:sldMk cId="3971238661" sldId="256"/>
            <ac:spMk id="9" creationId="{C1DD1A8A-57D5-4A81-AD04-532B043C5611}"/>
          </ac:spMkLst>
        </pc:spChg>
        <pc:spChg chg="add">
          <ac:chgData name="Iryna Zhukevych" userId="32b9d8b4c7aa7458" providerId="LiveId" clId="{8B8D4559-85CB-4B88-BC8D-B67493474179}" dt="2024-10-04T12:00:41.739" v="321" actId="26606"/>
          <ac:spMkLst>
            <pc:docMk/>
            <pc:sldMk cId="3971238661" sldId="256"/>
            <ac:spMk id="11" creationId="{007891EC-4501-44ED-A8C8-B11B6DB767AB}"/>
          </ac:spMkLst>
        </pc:spChg>
        <pc:picChg chg="add mod">
          <ac:chgData name="Iryna Zhukevych" userId="32b9d8b4c7aa7458" providerId="LiveId" clId="{8B8D4559-85CB-4B88-BC8D-B67493474179}" dt="2024-10-04T12:00:55.383" v="326" actId="1076"/>
          <ac:picMkLst>
            <pc:docMk/>
            <pc:sldMk cId="3971238661" sldId="256"/>
            <ac:picMk id="6" creationId="{604FF7E3-1CC7-F0B8-DE1E-B82E8784C3A5}"/>
          </ac:picMkLst>
        </pc:picChg>
      </pc:sldChg>
      <pc:sldChg chg="addSp delSp modSp new mod modTransition setBg">
        <pc:chgData name="Iryna Zhukevych" userId="32b9d8b4c7aa7458" providerId="LiveId" clId="{8B8D4559-85CB-4B88-BC8D-B67493474179}" dt="2024-10-06T20:02:23.992" v="533" actId="14100"/>
        <pc:sldMkLst>
          <pc:docMk/>
          <pc:sldMk cId="1816662334" sldId="257"/>
        </pc:sldMkLst>
        <pc:spChg chg="del mod">
          <ac:chgData name="Iryna Zhukevych" userId="32b9d8b4c7aa7458" providerId="LiveId" clId="{8B8D4559-85CB-4B88-BC8D-B67493474179}" dt="2024-10-04T12:01:13.534" v="335" actId="478"/>
          <ac:spMkLst>
            <pc:docMk/>
            <pc:sldMk cId="1816662334" sldId="257"/>
            <ac:spMk id="2" creationId="{EC4EA2C8-B588-8646-0BAA-97F99A2FEE39}"/>
          </ac:spMkLst>
        </pc:spChg>
        <pc:spChg chg="mod ord">
          <ac:chgData name="Iryna Zhukevych" userId="32b9d8b4c7aa7458" providerId="LiveId" clId="{8B8D4559-85CB-4B88-BC8D-B67493474179}" dt="2024-10-06T20:02:23.992" v="533" actId="14100"/>
          <ac:spMkLst>
            <pc:docMk/>
            <pc:sldMk cId="1816662334" sldId="257"/>
            <ac:spMk id="3" creationId="{C9749454-C4C8-445D-491A-E3D3F7BF6DC4}"/>
          </ac:spMkLst>
        </pc:spChg>
        <pc:spChg chg="add">
          <ac:chgData name="Iryna Zhukevych" userId="32b9d8b4c7aa7458" providerId="LiveId" clId="{8B8D4559-85CB-4B88-BC8D-B67493474179}" dt="2024-10-04T12:01:39.840" v="337" actId="26606"/>
          <ac:spMkLst>
            <pc:docMk/>
            <pc:sldMk cId="1816662334" sldId="257"/>
            <ac:spMk id="10" creationId="{04812C46-200A-4DEB-A05E-3ED6C68C2387}"/>
          </ac:spMkLst>
        </pc:spChg>
        <pc:spChg chg="add">
          <ac:chgData name="Iryna Zhukevych" userId="32b9d8b4c7aa7458" providerId="LiveId" clId="{8B8D4559-85CB-4B88-BC8D-B67493474179}" dt="2024-10-04T12:01:39.840" v="337" actId="26606"/>
          <ac:spMkLst>
            <pc:docMk/>
            <pc:sldMk cId="1816662334" sldId="257"/>
            <ac:spMk id="12" creationId="{D1EA859B-E555-4109-94F3-6700E046E008}"/>
          </ac:spMkLst>
        </pc:spChg>
        <pc:picChg chg="add mod">
          <ac:chgData name="Iryna Zhukevych" userId="32b9d8b4c7aa7458" providerId="LiveId" clId="{8B8D4559-85CB-4B88-BC8D-B67493474179}" dt="2024-10-04T12:02:03.176" v="344" actId="1076"/>
          <ac:picMkLst>
            <pc:docMk/>
            <pc:sldMk cId="1816662334" sldId="257"/>
            <ac:picMk id="5" creationId="{6294C188-EA60-CD64-1D2B-EA90A4AB6930}"/>
          </ac:picMkLst>
        </pc:picChg>
      </pc:sldChg>
      <pc:sldChg chg="addSp delSp modSp new mod modTransition setBg">
        <pc:chgData name="Iryna Zhukevych" userId="32b9d8b4c7aa7458" providerId="LiveId" clId="{8B8D4559-85CB-4B88-BC8D-B67493474179}" dt="2024-10-04T17:01:24.660" v="515"/>
        <pc:sldMkLst>
          <pc:docMk/>
          <pc:sldMk cId="1262969466" sldId="258"/>
        </pc:sldMkLst>
        <pc:spChg chg="mod">
          <ac:chgData name="Iryna Zhukevych" userId="32b9d8b4c7aa7458" providerId="LiveId" clId="{8B8D4559-85CB-4B88-BC8D-B67493474179}" dt="2024-10-04T12:02:53.375" v="353" actId="14100"/>
          <ac:spMkLst>
            <pc:docMk/>
            <pc:sldMk cId="1262969466" sldId="258"/>
            <ac:spMk id="2" creationId="{A9137215-984B-C29F-F733-D139CF8B9B75}"/>
          </ac:spMkLst>
        </pc:spChg>
        <pc:spChg chg="del mod">
          <ac:chgData name="Iryna Zhukevych" userId="32b9d8b4c7aa7458" providerId="LiveId" clId="{8B8D4559-85CB-4B88-BC8D-B67493474179}" dt="2024-10-04T12:02:24.503" v="347" actId="26606"/>
          <ac:spMkLst>
            <pc:docMk/>
            <pc:sldMk cId="1262969466" sldId="258"/>
            <ac:spMk id="3" creationId="{55BC9ABB-583D-F289-249F-E159AF23774F}"/>
          </ac:spMkLst>
        </pc:spChg>
        <pc:graphicFrameChg chg="add mod">
          <ac:chgData name="Iryna Zhukevych" userId="32b9d8b4c7aa7458" providerId="LiveId" clId="{8B8D4559-85CB-4B88-BC8D-B67493474179}" dt="2024-10-04T12:03:06.146" v="356" actId="1076"/>
          <ac:graphicFrameMkLst>
            <pc:docMk/>
            <pc:sldMk cId="1262969466" sldId="258"/>
            <ac:graphicFrameMk id="5" creationId="{ACE0C7D0-F7FF-6846-5A6F-AA5C2ECD1D0B}"/>
          </ac:graphicFrameMkLst>
        </pc:graphicFrameChg>
        <pc:picChg chg="add">
          <ac:chgData name="Iryna Zhukevych" userId="32b9d8b4c7aa7458" providerId="LiveId" clId="{8B8D4559-85CB-4B88-BC8D-B67493474179}" dt="2024-10-04T12:02:24.503" v="347" actId="26606"/>
          <ac:picMkLst>
            <pc:docMk/>
            <pc:sldMk cId="1262969466" sldId="258"/>
            <ac:picMk id="6" creationId="{07FF2CDD-DC7B-41F9-17EC-F934E8D24FCB}"/>
          </ac:picMkLst>
        </pc:picChg>
      </pc:sldChg>
      <pc:sldChg chg="addSp modSp new mod modTransition setBg">
        <pc:chgData name="Iryna Zhukevych" userId="32b9d8b4c7aa7458" providerId="LiveId" clId="{8B8D4559-85CB-4B88-BC8D-B67493474179}" dt="2024-10-04T17:01:24.660" v="515"/>
        <pc:sldMkLst>
          <pc:docMk/>
          <pc:sldMk cId="2809158318" sldId="259"/>
        </pc:sldMkLst>
        <pc:spChg chg="mod">
          <ac:chgData name="Iryna Zhukevych" userId="32b9d8b4c7aa7458" providerId="LiveId" clId="{8B8D4559-85CB-4B88-BC8D-B67493474179}" dt="2024-10-04T12:04:05.742" v="367" actId="14100"/>
          <ac:spMkLst>
            <pc:docMk/>
            <pc:sldMk cId="2809158318" sldId="259"/>
            <ac:spMk id="2" creationId="{F3FF9D88-55BF-8151-8CA4-C3FC3F815AA6}"/>
          </ac:spMkLst>
        </pc:spChg>
        <pc:spChg chg="mod">
          <ac:chgData name="Iryna Zhukevych" userId="32b9d8b4c7aa7458" providerId="LiveId" clId="{8B8D4559-85CB-4B88-BC8D-B67493474179}" dt="2024-10-04T12:04:18.059" v="371" actId="20577"/>
          <ac:spMkLst>
            <pc:docMk/>
            <pc:sldMk cId="2809158318" sldId="259"/>
            <ac:spMk id="3" creationId="{F8F07810-AFA4-C3DC-E881-10BC8F7C64F2}"/>
          </ac:spMkLst>
        </pc:spChg>
        <pc:picChg chg="add mod">
          <ac:chgData name="Iryna Zhukevych" userId="32b9d8b4c7aa7458" providerId="LiveId" clId="{8B8D4559-85CB-4B88-BC8D-B67493474179}" dt="2024-10-04T12:03:44.107" v="358" actId="26606"/>
          <ac:picMkLst>
            <pc:docMk/>
            <pc:sldMk cId="2809158318" sldId="259"/>
            <ac:picMk id="5" creationId="{28CCD239-9654-B880-82F0-09A686ED249A}"/>
          </ac:picMkLst>
        </pc:picChg>
      </pc:sldChg>
      <pc:sldChg chg="addSp delSp modSp new mod modTransition setBg">
        <pc:chgData name="Iryna Zhukevych" userId="32b9d8b4c7aa7458" providerId="LiveId" clId="{8B8D4559-85CB-4B88-BC8D-B67493474179}" dt="2024-10-04T17:01:24.660" v="515"/>
        <pc:sldMkLst>
          <pc:docMk/>
          <pc:sldMk cId="3413516289" sldId="260"/>
        </pc:sldMkLst>
        <pc:spChg chg="del">
          <ac:chgData name="Iryna Zhukevych" userId="32b9d8b4c7aa7458" providerId="LiveId" clId="{8B8D4559-85CB-4B88-BC8D-B67493474179}" dt="2024-10-04T12:04:24.399" v="372" actId="478"/>
          <ac:spMkLst>
            <pc:docMk/>
            <pc:sldMk cId="3413516289" sldId="260"/>
            <ac:spMk id="2" creationId="{3C417AA4-A98C-6036-556F-B05D2B28290D}"/>
          </ac:spMkLst>
        </pc:spChg>
        <pc:spChg chg="del mod">
          <ac:chgData name="Iryna Zhukevych" userId="32b9d8b4c7aa7458" providerId="LiveId" clId="{8B8D4559-85CB-4B88-BC8D-B67493474179}" dt="2024-10-04T11:52:24.998" v="181" actId="22"/>
          <ac:spMkLst>
            <pc:docMk/>
            <pc:sldMk cId="3413516289" sldId="260"/>
            <ac:spMk id="3" creationId="{22847ECD-CF75-DE72-B785-A5DCEE834A9C}"/>
          </ac:spMkLst>
        </pc:spChg>
        <pc:spChg chg="add">
          <ac:chgData name="Iryna Zhukevych" userId="32b9d8b4c7aa7458" providerId="LiveId" clId="{8B8D4559-85CB-4B88-BC8D-B67493474179}" dt="2024-10-04T16:44:26.796" v="373" actId="26606"/>
          <ac:spMkLst>
            <pc:docMk/>
            <pc:sldMk cId="3413516289" sldId="260"/>
            <ac:spMk id="10" creationId="{1500B4A4-B1F1-41EA-886A-B8A210DBCA3B}"/>
          </ac:spMkLst>
        </pc:spChg>
        <pc:spChg chg="add">
          <ac:chgData name="Iryna Zhukevych" userId="32b9d8b4c7aa7458" providerId="LiveId" clId="{8B8D4559-85CB-4B88-BC8D-B67493474179}" dt="2024-10-04T16:44:26.796" v="373" actId="26606"/>
          <ac:spMkLst>
            <pc:docMk/>
            <pc:sldMk cId="3413516289" sldId="260"/>
            <ac:spMk id="12" creationId="{5E55A99C-0BDC-4DBE-8E40-9FA66F629FA1}"/>
          </ac:spMkLst>
        </pc:spChg>
        <pc:picChg chg="add mod ord">
          <ac:chgData name="Iryna Zhukevych" userId="32b9d8b4c7aa7458" providerId="LiveId" clId="{8B8D4559-85CB-4B88-BC8D-B67493474179}" dt="2024-10-04T16:44:26.796" v="373" actId="26606"/>
          <ac:picMkLst>
            <pc:docMk/>
            <pc:sldMk cId="3413516289" sldId="260"/>
            <ac:picMk id="5" creationId="{0A28D749-5067-B209-4132-714D2F33A67A}"/>
          </ac:picMkLst>
        </pc:picChg>
      </pc:sldChg>
      <pc:sldChg chg="addSp delSp modSp new mod modTransition setBg">
        <pc:chgData name="Iryna Zhukevych" userId="32b9d8b4c7aa7458" providerId="LiveId" clId="{8B8D4559-85CB-4B88-BC8D-B67493474179}" dt="2024-10-06T20:02:52.037" v="538" actId="2710"/>
        <pc:sldMkLst>
          <pc:docMk/>
          <pc:sldMk cId="496819499" sldId="261"/>
        </pc:sldMkLst>
        <pc:spChg chg="mod">
          <ac:chgData name="Iryna Zhukevych" userId="32b9d8b4c7aa7458" providerId="LiveId" clId="{8B8D4559-85CB-4B88-BC8D-B67493474179}" dt="2024-10-06T20:02:52.037" v="538" actId="2710"/>
          <ac:spMkLst>
            <pc:docMk/>
            <pc:sldMk cId="496819499" sldId="261"/>
            <ac:spMk id="2" creationId="{A3643C7A-3100-A941-ACA8-33232D0D94CD}"/>
          </ac:spMkLst>
        </pc:spChg>
        <pc:spChg chg="del mod">
          <ac:chgData name="Iryna Zhukevych" userId="32b9d8b4c7aa7458" providerId="LiveId" clId="{8B8D4559-85CB-4B88-BC8D-B67493474179}" dt="2024-10-04T11:52:59.559" v="186" actId="22"/>
          <ac:spMkLst>
            <pc:docMk/>
            <pc:sldMk cId="496819499" sldId="261"/>
            <ac:spMk id="3" creationId="{7BFC1C2D-B389-F8F0-F3EF-4F19DB9A7007}"/>
          </ac:spMkLst>
        </pc:spChg>
        <pc:grpChg chg="add">
          <ac:chgData name="Iryna Zhukevych" userId="32b9d8b4c7aa7458" providerId="LiveId" clId="{8B8D4559-85CB-4B88-BC8D-B67493474179}" dt="2024-10-04T16:45:53.528" v="383" actId="26606"/>
          <ac:grpSpMkLst>
            <pc:docMk/>
            <pc:sldMk cId="496819499" sldId="261"/>
            <ac:grpSpMk id="12" creationId="{B0F380AC-9202-53E9-8D39-90E7C2AC7550}"/>
          </ac:grpSpMkLst>
        </pc:grpChg>
        <pc:picChg chg="add mod ord">
          <ac:chgData name="Iryna Zhukevych" userId="32b9d8b4c7aa7458" providerId="LiveId" clId="{8B8D4559-85CB-4B88-BC8D-B67493474179}" dt="2024-10-06T20:02:41.679" v="536" actId="14100"/>
          <ac:picMkLst>
            <pc:docMk/>
            <pc:sldMk cId="496819499" sldId="261"/>
            <ac:picMk id="5" creationId="{1BED0F4D-6BFF-DA68-CA3F-DDAF334678FA}"/>
          </ac:picMkLst>
        </pc:picChg>
        <pc:picChg chg="add mod">
          <ac:chgData name="Iryna Zhukevych" userId="32b9d8b4c7aa7458" providerId="LiveId" clId="{8B8D4559-85CB-4B88-BC8D-B67493474179}" dt="2024-10-04T16:45:53.528" v="383" actId="26606"/>
          <ac:picMkLst>
            <pc:docMk/>
            <pc:sldMk cId="496819499" sldId="261"/>
            <ac:picMk id="7" creationId="{F56B55A4-2ADC-DB56-365D-BDFBC42174DB}"/>
          </ac:picMkLst>
        </pc:picChg>
      </pc:sldChg>
      <pc:sldChg chg="addSp modSp new mod modTransition setBg">
        <pc:chgData name="Iryna Zhukevych" userId="32b9d8b4c7aa7458" providerId="LiveId" clId="{8B8D4559-85CB-4B88-BC8D-B67493474179}" dt="2024-10-06T20:03:19.351" v="542" actId="14100"/>
        <pc:sldMkLst>
          <pc:docMk/>
          <pc:sldMk cId="579208051" sldId="262"/>
        </pc:sldMkLst>
        <pc:spChg chg="mod">
          <ac:chgData name="Iryna Zhukevych" userId="32b9d8b4c7aa7458" providerId="LiveId" clId="{8B8D4559-85CB-4B88-BC8D-B67493474179}" dt="2024-10-06T20:03:08.479" v="540" actId="14100"/>
          <ac:spMkLst>
            <pc:docMk/>
            <pc:sldMk cId="579208051" sldId="262"/>
            <ac:spMk id="2" creationId="{1EBC4B0B-74D5-15E2-E573-0A69EDDCC67E}"/>
          </ac:spMkLst>
        </pc:spChg>
        <pc:spChg chg="mod">
          <ac:chgData name="Iryna Zhukevych" userId="32b9d8b4c7aa7458" providerId="LiveId" clId="{8B8D4559-85CB-4B88-BC8D-B67493474179}" dt="2024-10-06T20:03:19.351" v="542" actId="14100"/>
          <ac:spMkLst>
            <pc:docMk/>
            <pc:sldMk cId="579208051" sldId="262"/>
            <ac:spMk id="3" creationId="{B1CCC871-7056-62E5-0C9C-907A523EC9F6}"/>
          </ac:spMkLst>
        </pc:spChg>
        <pc:spChg chg="add">
          <ac:chgData name="Iryna Zhukevych" userId="32b9d8b4c7aa7458" providerId="LiveId" clId="{8B8D4559-85CB-4B88-BC8D-B67493474179}" dt="2024-10-04T16:47:14.242" v="394" actId="26606"/>
          <ac:spMkLst>
            <pc:docMk/>
            <pc:sldMk cId="579208051" sldId="262"/>
            <ac:spMk id="10" creationId="{6B5E2835-4E47-45B3-9CFE-732FF7B05472}"/>
          </ac:spMkLst>
        </pc:spChg>
        <pc:spChg chg="add">
          <ac:chgData name="Iryna Zhukevych" userId="32b9d8b4c7aa7458" providerId="LiveId" clId="{8B8D4559-85CB-4B88-BC8D-B67493474179}" dt="2024-10-04T16:47:14.242" v="394" actId="26606"/>
          <ac:spMkLst>
            <pc:docMk/>
            <pc:sldMk cId="579208051" sldId="262"/>
            <ac:spMk id="12" creationId="{5B45AD5D-AA52-4F7B-9362-576A39AD9E09}"/>
          </ac:spMkLst>
        </pc:spChg>
        <pc:spChg chg="add">
          <ac:chgData name="Iryna Zhukevych" userId="32b9d8b4c7aa7458" providerId="LiveId" clId="{8B8D4559-85CB-4B88-BC8D-B67493474179}" dt="2024-10-04T16:47:14.242" v="394" actId="26606"/>
          <ac:spMkLst>
            <pc:docMk/>
            <pc:sldMk cId="579208051" sldId="262"/>
            <ac:spMk id="14" creationId="{AEDD7960-4866-4399-BEF6-DD1431AB4E34}"/>
          </ac:spMkLst>
        </pc:spChg>
        <pc:spChg chg="add">
          <ac:chgData name="Iryna Zhukevych" userId="32b9d8b4c7aa7458" providerId="LiveId" clId="{8B8D4559-85CB-4B88-BC8D-B67493474179}" dt="2024-10-04T16:47:14.242" v="394" actId="26606"/>
          <ac:spMkLst>
            <pc:docMk/>
            <pc:sldMk cId="579208051" sldId="262"/>
            <ac:spMk id="16" creationId="{55D4142C-5077-457F-A6AD-3FECFDB39685}"/>
          </ac:spMkLst>
        </pc:spChg>
        <pc:spChg chg="add">
          <ac:chgData name="Iryna Zhukevych" userId="32b9d8b4c7aa7458" providerId="LiveId" clId="{8B8D4559-85CB-4B88-BC8D-B67493474179}" dt="2024-10-04T16:47:14.242" v="394" actId="26606"/>
          <ac:spMkLst>
            <pc:docMk/>
            <pc:sldMk cId="579208051" sldId="262"/>
            <ac:spMk id="18" creationId="{7A5F0580-5EE9-419F-96EE-B6529EF6E7D0}"/>
          </ac:spMkLst>
        </pc:spChg>
        <pc:picChg chg="add mod ord">
          <ac:chgData name="Iryna Zhukevych" userId="32b9d8b4c7aa7458" providerId="LiveId" clId="{8B8D4559-85CB-4B88-BC8D-B67493474179}" dt="2024-10-04T16:47:14.242" v="394" actId="26606"/>
          <ac:picMkLst>
            <pc:docMk/>
            <pc:sldMk cId="579208051" sldId="262"/>
            <ac:picMk id="5" creationId="{68769BA5-DE17-554D-36AC-9A35B9885A53}"/>
          </ac:picMkLst>
        </pc:picChg>
      </pc:sldChg>
      <pc:sldChg chg="addSp delSp modSp new mod modTransition setBg">
        <pc:chgData name="Iryna Zhukevych" userId="32b9d8b4c7aa7458" providerId="LiveId" clId="{8B8D4559-85CB-4B88-BC8D-B67493474179}" dt="2024-10-04T17:01:24.660" v="515"/>
        <pc:sldMkLst>
          <pc:docMk/>
          <pc:sldMk cId="3912462969" sldId="263"/>
        </pc:sldMkLst>
        <pc:spChg chg="mod">
          <ac:chgData name="Iryna Zhukevych" userId="32b9d8b4c7aa7458" providerId="LiveId" clId="{8B8D4559-85CB-4B88-BC8D-B67493474179}" dt="2024-10-04T16:49:18.586" v="408" actId="14100"/>
          <ac:spMkLst>
            <pc:docMk/>
            <pc:sldMk cId="3912462969" sldId="263"/>
            <ac:spMk id="2" creationId="{1E0C72A3-C0F5-965C-1EC7-14EE7E3658A3}"/>
          </ac:spMkLst>
        </pc:spChg>
        <pc:spChg chg="del mod">
          <ac:chgData name="Iryna Zhukevych" userId="32b9d8b4c7aa7458" providerId="LiveId" clId="{8B8D4559-85CB-4B88-BC8D-B67493474179}" dt="2024-10-04T16:49:07.517" v="405" actId="26606"/>
          <ac:spMkLst>
            <pc:docMk/>
            <pc:sldMk cId="3912462969" sldId="263"/>
            <ac:spMk id="3" creationId="{D2150CB2-529E-C14D-73A3-A5129B84E0E9}"/>
          </ac:spMkLst>
        </pc:spChg>
        <pc:spChg chg="add">
          <ac:chgData name="Iryna Zhukevych" userId="32b9d8b4c7aa7458" providerId="LiveId" clId="{8B8D4559-85CB-4B88-BC8D-B67493474179}" dt="2024-10-04T16:49:07.517" v="405" actId="26606"/>
          <ac:spMkLst>
            <pc:docMk/>
            <pc:sldMk cId="3912462969" sldId="263"/>
            <ac:spMk id="10" creationId="{D335A262-7106-4571-BE09-CFA60A9DB0FF}"/>
          </ac:spMkLst>
        </pc:spChg>
        <pc:spChg chg="add">
          <ac:chgData name="Iryna Zhukevych" userId="32b9d8b4c7aa7458" providerId="LiveId" clId="{8B8D4559-85CB-4B88-BC8D-B67493474179}" dt="2024-10-04T16:49:07.517" v="405" actId="26606"/>
          <ac:spMkLst>
            <pc:docMk/>
            <pc:sldMk cId="3912462969" sldId="263"/>
            <ac:spMk id="12" creationId="{7A6F043C-2A2A-4ECE-99FC-9670FAF956C5}"/>
          </ac:spMkLst>
        </pc:spChg>
        <pc:spChg chg="add">
          <ac:chgData name="Iryna Zhukevych" userId="32b9d8b4c7aa7458" providerId="LiveId" clId="{8B8D4559-85CB-4B88-BC8D-B67493474179}" dt="2024-10-04T16:49:07.517" v="405" actId="26606"/>
          <ac:spMkLst>
            <pc:docMk/>
            <pc:sldMk cId="3912462969" sldId="263"/>
            <ac:spMk id="14" creationId="{046FE5A8-8C9A-4D97-A7C4-214929653ACC}"/>
          </ac:spMkLst>
        </pc:spChg>
        <pc:spChg chg="add">
          <ac:chgData name="Iryna Zhukevych" userId="32b9d8b4c7aa7458" providerId="LiveId" clId="{8B8D4559-85CB-4B88-BC8D-B67493474179}" dt="2024-10-04T16:49:07.517" v="405" actId="26606"/>
          <ac:spMkLst>
            <pc:docMk/>
            <pc:sldMk cId="3912462969" sldId="263"/>
            <ac:spMk id="16" creationId="{B6297F2B-78AD-4022-83A4-78FC55E1136B}"/>
          </ac:spMkLst>
        </pc:spChg>
        <pc:graphicFrameChg chg="add">
          <ac:chgData name="Iryna Zhukevych" userId="32b9d8b4c7aa7458" providerId="LiveId" clId="{8B8D4559-85CB-4B88-BC8D-B67493474179}" dt="2024-10-04T16:49:07.517" v="405" actId="26606"/>
          <ac:graphicFrameMkLst>
            <pc:docMk/>
            <pc:sldMk cId="3912462969" sldId="263"/>
            <ac:graphicFrameMk id="5" creationId="{72052CDB-F3DF-0A40-6ED5-11AFD8EC6C3C}"/>
          </ac:graphicFrameMkLst>
        </pc:graphicFrameChg>
        <pc:picChg chg="add mod">
          <ac:chgData name="Iryna Zhukevych" userId="32b9d8b4c7aa7458" providerId="LiveId" clId="{8B8D4559-85CB-4B88-BC8D-B67493474179}" dt="2024-10-04T16:49:27.444" v="411" actId="14100"/>
          <ac:picMkLst>
            <pc:docMk/>
            <pc:sldMk cId="3912462969" sldId="263"/>
            <ac:picMk id="6" creationId="{1075501F-4EA5-484A-A93C-A2D5DDE829C8}"/>
          </ac:picMkLst>
        </pc:picChg>
      </pc:sldChg>
      <pc:sldChg chg="addSp delSp modSp new mod modTransition setBg">
        <pc:chgData name="Iryna Zhukevych" userId="32b9d8b4c7aa7458" providerId="LiveId" clId="{8B8D4559-85CB-4B88-BC8D-B67493474179}" dt="2024-10-04T17:01:24.660" v="515"/>
        <pc:sldMkLst>
          <pc:docMk/>
          <pc:sldMk cId="1907138816" sldId="264"/>
        </pc:sldMkLst>
        <pc:spChg chg="mod">
          <ac:chgData name="Iryna Zhukevych" userId="32b9d8b4c7aa7458" providerId="LiveId" clId="{8B8D4559-85CB-4B88-BC8D-B67493474179}" dt="2024-10-04T16:51:26.236" v="444" actId="255"/>
          <ac:spMkLst>
            <pc:docMk/>
            <pc:sldMk cId="1907138816" sldId="264"/>
            <ac:spMk id="2" creationId="{7165F9C4-DE14-3BB6-0E57-C2E1EEC11FC5}"/>
          </ac:spMkLst>
        </pc:spChg>
        <pc:spChg chg="del mod">
          <ac:chgData name="Iryna Zhukevych" userId="32b9d8b4c7aa7458" providerId="LiveId" clId="{8B8D4559-85CB-4B88-BC8D-B67493474179}" dt="2024-10-04T11:54:20.379" v="201" actId="22"/>
          <ac:spMkLst>
            <pc:docMk/>
            <pc:sldMk cId="1907138816" sldId="264"/>
            <ac:spMk id="3" creationId="{C3154151-668B-5222-D8C5-687BE7DC3517}"/>
          </ac:spMkLst>
        </pc:spChg>
        <pc:spChg chg="add del">
          <ac:chgData name="Iryna Zhukevych" userId="32b9d8b4c7aa7458" providerId="LiveId" clId="{8B8D4559-85CB-4B88-BC8D-B67493474179}" dt="2024-10-04T16:50:39.473" v="431" actId="26606"/>
          <ac:spMkLst>
            <pc:docMk/>
            <pc:sldMk cId="1907138816" sldId="264"/>
            <ac:spMk id="7" creationId="{BEE73255-8084-4DF9-BB0B-15EAC92E2CB9}"/>
          </ac:spMkLst>
        </pc:spChg>
        <pc:spChg chg="add del">
          <ac:chgData name="Iryna Zhukevych" userId="32b9d8b4c7aa7458" providerId="LiveId" clId="{8B8D4559-85CB-4B88-BC8D-B67493474179}" dt="2024-10-04T16:50:39.473" v="431" actId="26606"/>
          <ac:spMkLst>
            <pc:docMk/>
            <pc:sldMk cId="1907138816" sldId="264"/>
            <ac:spMk id="8" creationId="{67048353-8981-459A-9BC6-9711CE462E06}"/>
          </ac:spMkLst>
        </pc:spChg>
        <pc:spChg chg="add del">
          <ac:chgData name="Iryna Zhukevych" userId="32b9d8b4c7aa7458" providerId="LiveId" clId="{8B8D4559-85CB-4B88-BC8D-B67493474179}" dt="2024-10-04T16:49:51.613" v="415" actId="26606"/>
          <ac:spMkLst>
            <pc:docMk/>
            <pc:sldMk cId="1907138816" sldId="264"/>
            <ac:spMk id="10" creationId="{BEE73255-8084-4DF9-BB0B-15EAC92E2CB9}"/>
          </ac:spMkLst>
        </pc:spChg>
        <pc:spChg chg="add del">
          <ac:chgData name="Iryna Zhukevych" userId="32b9d8b4c7aa7458" providerId="LiveId" clId="{8B8D4559-85CB-4B88-BC8D-B67493474179}" dt="2024-10-04T16:49:51.613" v="415" actId="26606"/>
          <ac:spMkLst>
            <pc:docMk/>
            <pc:sldMk cId="1907138816" sldId="264"/>
            <ac:spMk id="12" creationId="{67048353-8981-459A-9BC6-9711CE462E06}"/>
          </ac:spMkLst>
        </pc:spChg>
        <pc:picChg chg="add mod ord">
          <ac:chgData name="Iryna Zhukevych" userId="32b9d8b4c7aa7458" providerId="LiveId" clId="{8B8D4559-85CB-4B88-BC8D-B67493474179}" dt="2024-10-04T16:51:16.765" v="443" actId="14100"/>
          <ac:picMkLst>
            <pc:docMk/>
            <pc:sldMk cId="1907138816" sldId="264"/>
            <ac:picMk id="5" creationId="{5A2E6343-E22D-7ABB-3760-309DB4C273F2}"/>
          </ac:picMkLst>
        </pc:picChg>
      </pc:sldChg>
      <pc:sldChg chg="addSp delSp modSp new mod modTransition setBg">
        <pc:chgData name="Iryna Zhukevych" userId="32b9d8b4c7aa7458" providerId="LiveId" clId="{8B8D4559-85CB-4B88-BC8D-B67493474179}" dt="2024-10-04T17:01:24.660" v="515"/>
        <pc:sldMkLst>
          <pc:docMk/>
          <pc:sldMk cId="978418236" sldId="265"/>
        </pc:sldMkLst>
        <pc:spChg chg="mod">
          <ac:chgData name="Iryna Zhukevych" userId="32b9d8b4c7aa7458" providerId="LiveId" clId="{8B8D4559-85CB-4B88-BC8D-B67493474179}" dt="2024-10-04T16:53:18.910" v="453" actId="14100"/>
          <ac:spMkLst>
            <pc:docMk/>
            <pc:sldMk cId="978418236" sldId="265"/>
            <ac:spMk id="2" creationId="{EF173061-282B-7871-8E20-F1F6AB1C4F6A}"/>
          </ac:spMkLst>
        </pc:spChg>
        <pc:spChg chg="mod">
          <ac:chgData name="Iryna Zhukevych" userId="32b9d8b4c7aa7458" providerId="LiveId" clId="{8B8D4559-85CB-4B88-BC8D-B67493474179}" dt="2024-10-04T16:53:34.958" v="459" actId="14100"/>
          <ac:spMkLst>
            <pc:docMk/>
            <pc:sldMk cId="978418236" sldId="265"/>
            <ac:spMk id="3" creationId="{97AAD9E7-9F12-1C8C-DD61-66FC8D0552FF}"/>
          </ac:spMkLst>
        </pc:spChg>
        <pc:spChg chg="add">
          <ac:chgData name="Iryna Zhukevych" userId="32b9d8b4c7aa7458" providerId="LiveId" clId="{8B8D4559-85CB-4B88-BC8D-B67493474179}" dt="2024-10-04T16:53:07.614" v="449" actId="26606"/>
          <ac:spMkLst>
            <pc:docMk/>
            <pc:sldMk cId="978418236" sldId="265"/>
            <ac:spMk id="9" creationId="{201CC55D-ED54-4C5C-95E6-10947BD1103B}"/>
          </ac:spMkLst>
        </pc:spChg>
        <pc:spChg chg="add del">
          <ac:chgData name="Iryna Zhukevych" userId="32b9d8b4c7aa7458" providerId="LiveId" clId="{8B8D4559-85CB-4B88-BC8D-B67493474179}" dt="2024-10-04T16:52:42.530" v="447" actId="26606"/>
          <ac:spMkLst>
            <pc:docMk/>
            <pc:sldMk cId="978418236" sldId="265"/>
            <ac:spMk id="10" creationId="{C0763A76-9F1C-4FC5-82B7-DD475DA461B2}"/>
          </ac:spMkLst>
        </pc:spChg>
        <pc:spChg chg="add del">
          <ac:chgData name="Iryna Zhukevych" userId="32b9d8b4c7aa7458" providerId="LiveId" clId="{8B8D4559-85CB-4B88-BC8D-B67493474179}" dt="2024-10-04T16:52:42.530" v="447" actId="26606"/>
          <ac:spMkLst>
            <pc:docMk/>
            <pc:sldMk cId="978418236" sldId="265"/>
            <ac:spMk id="12" creationId="{E81BF4F6-F2CF-4984-9D14-D6966D92F99F}"/>
          </ac:spMkLst>
        </pc:spChg>
        <pc:spChg chg="add">
          <ac:chgData name="Iryna Zhukevych" userId="32b9d8b4c7aa7458" providerId="LiveId" clId="{8B8D4559-85CB-4B88-BC8D-B67493474179}" dt="2024-10-04T16:53:07.614" v="449" actId="26606"/>
          <ac:spMkLst>
            <pc:docMk/>
            <pc:sldMk cId="978418236" sldId="265"/>
            <ac:spMk id="18" creationId="{3873B707-463F-40B0-8227-E8CC6C67EB25}"/>
          </ac:spMkLst>
        </pc:spChg>
        <pc:spChg chg="add">
          <ac:chgData name="Iryna Zhukevych" userId="32b9d8b4c7aa7458" providerId="LiveId" clId="{8B8D4559-85CB-4B88-BC8D-B67493474179}" dt="2024-10-04T16:53:07.614" v="449" actId="26606"/>
          <ac:spMkLst>
            <pc:docMk/>
            <pc:sldMk cId="978418236" sldId="265"/>
            <ac:spMk id="20" creationId="{C13237C8-E62C-4F0D-A318-BD6FB6C2D138}"/>
          </ac:spMkLst>
        </pc:spChg>
        <pc:spChg chg="add">
          <ac:chgData name="Iryna Zhukevych" userId="32b9d8b4c7aa7458" providerId="LiveId" clId="{8B8D4559-85CB-4B88-BC8D-B67493474179}" dt="2024-10-04T16:53:07.614" v="449" actId="26606"/>
          <ac:spMkLst>
            <pc:docMk/>
            <pc:sldMk cId="978418236" sldId="265"/>
            <ac:spMk id="22" creationId="{19C9EAEA-39D0-4B0E-A0EB-51E7B26740B1}"/>
          </ac:spMkLst>
        </pc:spChg>
        <pc:grpChg chg="add">
          <ac:chgData name="Iryna Zhukevych" userId="32b9d8b4c7aa7458" providerId="LiveId" clId="{8B8D4559-85CB-4B88-BC8D-B67493474179}" dt="2024-10-04T16:53:07.614" v="449" actId="26606"/>
          <ac:grpSpMkLst>
            <pc:docMk/>
            <pc:sldMk cId="978418236" sldId="265"/>
            <ac:grpSpMk id="14" creationId="{1DE889C7-FAD6-4397-98E2-05D503484459}"/>
          </ac:grpSpMkLst>
        </pc:grpChg>
        <pc:picChg chg="add mod">
          <ac:chgData name="Iryna Zhukevych" userId="32b9d8b4c7aa7458" providerId="LiveId" clId="{8B8D4559-85CB-4B88-BC8D-B67493474179}" dt="2024-10-04T16:52:42.530" v="447" actId="26606"/>
          <ac:picMkLst>
            <pc:docMk/>
            <pc:sldMk cId="978418236" sldId="265"/>
            <ac:picMk id="5" creationId="{10102F8A-3071-548C-2720-7533373CB37D}"/>
          </ac:picMkLst>
        </pc:picChg>
        <pc:picChg chg="add mod">
          <ac:chgData name="Iryna Zhukevych" userId="32b9d8b4c7aa7458" providerId="LiveId" clId="{8B8D4559-85CB-4B88-BC8D-B67493474179}" dt="2024-10-04T16:53:07.614" v="449" actId="26606"/>
          <ac:picMkLst>
            <pc:docMk/>
            <pc:sldMk cId="978418236" sldId="265"/>
            <ac:picMk id="7" creationId="{574391B2-4648-65CC-B65F-2D03EEA34DA0}"/>
          </ac:picMkLst>
        </pc:picChg>
      </pc:sldChg>
      <pc:sldChg chg="addSp delSp modSp new mod modTransition setBg">
        <pc:chgData name="Iryna Zhukevych" userId="32b9d8b4c7aa7458" providerId="LiveId" clId="{8B8D4559-85CB-4B88-BC8D-B67493474179}" dt="2024-10-04T17:01:24.660" v="515"/>
        <pc:sldMkLst>
          <pc:docMk/>
          <pc:sldMk cId="3154096657" sldId="266"/>
        </pc:sldMkLst>
        <pc:spChg chg="mod">
          <ac:chgData name="Iryna Zhukevych" userId="32b9d8b4c7aa7458" providerId="LiveId" clId="{8B8D4559-85CB-4B88-BC8D-B67493474179}" dt="2024-10-04T16:55:29.316" v="474" actId="122"/>
          <ac:spMkLst>
            <pc:docMk/>
            <pc:sldMk cId="3154096657" sldId="266"/>
            <ac:spMk id="2" creationId="{ECB0FB81-D85F-A6B8-8E54-4DB182657BFC}"/>
          </ac:spMkLst>
        </pc:spChg>
        <pc:spChg chg="del mod">
          <ac:chgData name="Iryna Zhukevych" userId="32b9d8b4c7aa7458" providerId="LiveId" clId="{8B8D4559-85CB-4B88-BC8D-B67493474179}" dt="2024-10-04T11:56:45.158" v="218" actId="22"/>
          <ac:spMkLst>
            <pc:docMk/>
            <pc:sldMk cId="3154096657" sldId="266"/>
            <ac:spMk id="3" creationId="{914A9047-247E-F02C-E58C-16903CE4FC03}"/>
          </ac:spMkLst>
        </pc:spChg>
        <pc:picChg chg="add mod ord">
          <ac:chgData name="Iryna Zhukevych" userId="32b9d8b4c7aa7458" providerId="LiveId" clId="{8B8D4559-85CB-4B88-BC8D-B67493474179}" dt="2024-10-04T16:55:06.377" v="467" actId="14100"/>
          <ac:picMkLst>
            <pc:docMk/>
            <pc:sldMk cId="3154096657" sldId="266"/>
            <ac:picMk id="5" creationId="{A1C8C6BD-DEAE-8F9D-CB87-FCA42D6F0131}"/>
          </ac:picMkLst>
        </pc:picChg>
        <pc:picChg chg="add mod">
          <ac:chgData name="Iryna Zhukevych" userId="32b9d8b4c7aa7458" providerId="LiveId" clId="{8B8D4559-85CB-4B88-BC8D-B67493474179}" dt="2024-10-04T16:55:13.590" v="469" actId="1076"/>
          <ac:picMkLst>
            <pc:docMk/>
            <pc:sldMk cId="3154096657" sldId="266"/>
            <ac:picMk id="7" creationId="{F2FC76FA-49A4-9B87-0E38-ADE1FE494F35}"/>
          </ac:picMkLst>
        </pc:picChg>
        <pc:cxnChg chg="add">
          <ac:chgData name="Iryna Zhukevych" userId="32b9d8b4c7aa7458" providerId="LiveId" clId="{8B8D4559-85CB-4B88-BC8D-B67493474179}" dt="2024-10-04T16:54:47.969" v="462" actId="26606"/>
          <ac:cxnSpMkLst>
            <pc:docMk/>
            <pc:sldMk cId="3154096657" sldId="266"/>
            <ac:cxnSpMk id="12" creationId="{192712F8-36FA-35DF-0CE8-4098D93322A3}"/>
          </ac:cxnSpMkLst>
        </pc:cxnChg>
        <pc:cxnChg chg="add">
          <ac:chgData name="Iryna Zhukevych" userId="32b9d8b4c7aa7458" providerId="LiveId" clId="{8B8D4559-85CB-4B88-BC8D-B67493474179}" dt="2024-10-04T16:54:47.969" v="462" actId="26606"/>
          <ac:cxnSpMkLst>
            <pc:docMk/>
            <pc:sldMk cId="3154096657" sldId="266"/>
            <ac:cxnSpMk id="14" creationId="{AF9469B9-6468-5B6A-E832-8D4590388432}"/>
          </ac:cxnSpMkLst>
        </pc:cxnChg>
      </pc:sldChg>
      <pc:sldChg chg="addSp delSp modSp new mod modTransition setBg">
        <pc:chgData name="Iryna Zhukevych" userId="32b9d8b4c7aa7458" providerId="LiveId" clId="{8B8D4559-85CB-4B88-BC8D-B67493474179}" dt="2024-10-04T17:01:24.660" v="515"/>
        <pc:sldMkLst>
          <pc:docMk/>
          <pc:sldMk cId="3112350256" sldId="267"/>
        </pc:sldMkLst>
        <pc:spChg chg="mod">
          <ac:chgData name="Iryna Zhukevych" userId="32b9d8b4c7aa7458" providerId="LiveId" clId="{8B8D4559-85CB-4B88-BC8D-B67493474179}" dt="2024-10-04T16:56:31.969" v="478" actId="26606"/>
          <ac:spMkLst>
            <pc:docMk/>
            <pc:sldMk cId="3112350256" sldId="267"/>
            <ac:spMk id="2" creationId="{75F56F5C-FAE6-A0C2-0718-A8C2B0592141}"/>
          </ac:spMkLst>
        </pc:spChg>
        <pc:spChg chg="del mod">
          <ac:chgData name="Iryna Zhukevych" userId="32b9d8b4c7aa7458" providerId="LiveId" clId="{8B8D4559-85CB-4B88-BC8D-B67493474179}" dt="2024-10-04T11:57:13.802" v="223" actId="22"/>
          <ac:spMkLst>
            <pc:docMk/>
            <pc:sldMk cId="3112350256" sldId="267"/>
            <ac:spMk id="3" creationId="{878A0044-86B8-28C9-C320-79BDC58AFCD4}"/>
          </ac:spMkLst>
        </pc:spChg>
        <pc:spChg chg="add del">
          <ac:chgData name="Iryna Zhukevych" userId="32b9d8b4c7aa7458" providerId="LiveId" clId="{8B8D4559-85CB-4B88-BC8D-B67493474179}" dt="2024-10-04T16:56:37.532" v="479" actId="478"/>
          <ac:spMkLst>
            <pc:docMk/>
            <pc:sldMk cId="3112350256" sldId="267"/>
            <ac:spMk id="13" creationId="{2BDA8BF0-172F-5FC1-5539-346696185463}"/>
          </ac:spMkLst>
        </pc:spChg>
        <pc:grpChg chg="add del">
          <ac:chgData name="Iryna Zhukevych" userId="32b9d8b4c7aa7458" providerId="LiveId" clId="{8B8D4559-85CB-4B88-BC8D-B67493474179}" dt="2024-10-04T16:55:54.830" v="476" actId="26606"/>
          <ac:grpSpMkLst>
            <pc:docMk/>
            <pc:sldMk cId="3112350256" sldId="267"/>
            <ac:grpSpMk id="12" creationId="{1EEF3FD8-64A2-8168-ABD3-569FEE45B7CE}"/>
          </ac:grpSpMkLst>
        </pc:grpChg>
        <pc:picChg chg="add mod ord">
          <ac:chgData name="Iryna Zhukevych" userId="32b9d8b4c7aa7458" providerId="LiveId" clId="{8B8D4559-85CB-4B88-BC8D-B67493474179}" dt="2024-10-04T16:56:56.821" v="486" actId="14100"/>
          <ac:picMkLst>
            <pc:docMk/>
            <pc:sldMk cId="3112350256" sldId="267"/>
            <ac:picMk id="5" creationId="{A95EEE98-6ABC-E965-766A-D5D6FCC354BB}"/>
          </ac:picMkLst>
        </pc:picChg>
        <pc:picChg chg="add mod ord">
          <ac:chgData name="Iryna Zhukevych" userId="32b9d8b4c7aa7458" providerId="LiveId" clId="{8B8D4559-85CB-4B88-BC8D-B67493474179}" dt="2024-10-04T16:57:13.100" v="490" actId="14100"/>
          <ac:picMkLst>
            <pc:docMk/>
            <pc:sldMk cId="3112350256" sldId="267"/>
            <ac:picMk id="7" creationId="{6E0C11F7-29B6-63BD-B40F-D33EFCB3440A}"/>
          </ac:picMkLst>
        </pc:picChg>
        <pc:picChg chg="add mod">
          <ac:chgData name="Iryna Zhukevych" userId="32b9d8b4c7aa7458" providerId="LiveId" clId="{8B8D4559-85CB-4B88-BC8D-B67493474179}" dt="2024-10-04T16:57:32.160" v="495" actId="14100"/>
          <ac:picMkLst>
            <pc:docMk/>
            <pc:sldMk cId="3112350256" sldId="267"/>
            <ac:picMk id="9" creationId="{64091F24-3813-EE9B-38D2-F497E2E7D568}"/>
          </ac:picMkLst>
        </pc:picChg>
        <pc:cxnChg chg="add">
          <ac:chgData name="Iryna Zhukevych" userId="32b9d8b4c7aa7458" providerId="LiveId" clId="{8B8D4559-85CB-4B88-BC8D-B67493474179}" dt="2024-10-04T16:56:31.969" v="478" actId="26606"/>
          <ac:cxnSpMkLst>
            <pc:docMk/>
            <pc:sldMk cId="3112350256" sldId="267"/>
            <ac:cxnSpMk id="16" creationId="{1503BFE4-729B-D9D0-C17B-501E6AF1127A}"/>
          </ac:cxnSpMkLst>
        </pc:cxnChg>
      </pc:sldChg>
      <pc:sldChg chg="addSp delSp modSp new mod modTransition setBg">
        <pc:chgData name="Iryna Zhukevych" userId="32b9d8b4c7aa7458" providerId="LiveId" clId="{8B8D4559-85CB-4B88-BC8D-B67493474179}" dt="2024-10-04T17:01:24.660" v="515"/>
        <pc:sldMkLst>
          <pc:docMk/>
          <pc:sldMk cId="2238788337" sldId="268"/>
        </pc:sldMkLst>
        <pc:spChg chg="mod">
          <ac:chgData name="Iryna Zhukevych" userId="32b9d8b4c7aa7458" providerId="LiveId" clId="{8B8D4559-85CB-4B88-BC8D-B67493474179}" dt="2024-10-04T16:59:52.134" v="502" actId="122"/>
          <ac:spMkLst>
            <pc:docMk/>
            <pc:sldMk cId="2238788337" sldId="268"/>
            <ac:spMk id="2" creationId="{D142F2D8-9206-D6B4-33D1-C1A2D896699E}"/>
          </ac:spMkLst>
        </pc:spChg>
        <pc:spChg chg="del mod">
          <ac:chgData name="Iryna Zhukevych" userId="32b9d8b4c7aa7458" providerId="LiveId" clId="{8B8D4559-85CB-4B88-BC8D-B67493474179}" dt="2024-10-04T16:59:27.927" v="496" actId="26606"/>
          <ac:spMkLst>
            <pc:docMk/>
            <pc:sldMk cId="2238788337" sldId="268"/>
            <ac:spMk id="3" creationId="{B6C09111-6DE2-B2EB-3DBE-306B5CBF4C5F}"/>
          </ac:spMkLst>
        </pc:spChg>
        <pc:spChg chg="add">
          <ac:chgData name="Iryna Zhukevych" userId="32b9d8b4c7aa7458" providerId="LiveId" clId="{8B8D4559-85CB-4B88-BC8D-B67493474179}" dt="2024-10-04T16:59:27.927" v="496" actId="26606"/>
          <ac:spMkLst>
            <pc:docMk/>
            <pc:sldMk cId="2238788337" sldId="268"/>
            <ac:spMk id="10" creationId="{B50AB553-2A96-4A92-96F2-93548E096954}"/>
          </ac:spMkLst>
        </pc:spChg>
        <pc:graphicFrameChg chg="add">
          <ac:chgData name="Iryna Zhukevych" userId="32b9d8b4c7aa7458" providerId="LiveId" clId="{8B8D4559-85CB-4B88-BC8D-B67493474179}" dt="2024-10-04T16:59:27.927" v="496" actId="26606"/>
          <ac:graphicFrameMkLst>
            <pc:docMk/>
            <pc:sldMk cId="2238788337" sldId="268"/>
            <ac:graphicFrameMk id="5" creationId="{B7BF24BD-D799-8A7A-C372-405464B8C21E}"/>
          </ac:graphicFrameMkLst>
        </pc:graphicFrameChg>
        <pc:picChg chg="add mod">
          <ac:chgData name="Iryna Zhukevych" userId="32b9d8b4c7aa7458" providerId="LiveId" clId="{8B8D4559-85CB-4B88-BC8D-B67493474179}" dt="2024-10-04T16:59:33.060" v="498" actId="1076"/>
          <ac:picMkLst>
            <pc:docMk/>
            <pc:sldMk cId="2238788337" sldId="268"/>
            <ac:picMk id="6" creationId="{3DD3010C-3BA0-B608-9149-0422A6F1671E}"/>
          </ac:picMkLst>
        </pc:picChg>
      </pc:sldChg>
      <pc:sldChg chg="addSp delSp modSp new mod modTransition setBg">
        <pc:chgData name="Iryna Zhukevych" userId="32b9d8b4c7aa7458" providerId="LiveId" clId="{8B8D4559-85CB-4B88-BC8D-B67493474179}" dt="2024-10-09T06:44:58.007" v="544" actId="20577"/>
        <pc:sldMkLst>
          <pc:docMk/>
          <pc:sldMk cId="3915932741" sldId="269"/>
        </pc:sldMkLst>
        <pc:spChg chg="mod">
          <ac:chgData name="Iryna Zhukevych" userId="32b9d8b4c7aa7458" providerId="LiveId" clId="{8B8D4559-85CB-4B88-BC8D-B67493474179}" dt="2024-10-09T06:44:58.007" v="544" actId="20577"/>
          <ac:spMkLst>
            <pc:docMk/>
            <pc:sldMk cId="3915932741" sldId="269"/>
            <ac:spMk id="2" creationId="{15C19A0C-B91E-F995-2FDD-DC00C286BB76}"/>
          </ac:spMkLst>
        </pc:spChg>
        <pc:spChg chg="del mod">
          <ac:chgData name="Iryna Zhukevych" userId="32b9d8b4c7aa7458" providerId="LiveId" clId="{8B8D4559-85CB-4B88-BC8D-B67493474179}" dt="2024-10-04T11:59:51.495" v="275" actId="22"/>
          <ac:spMkLst>
            <pc:docMk/>
            <pc:sldMk cId="3915932741" sldId="269"/>
            <ac:spMk id="3" creationId="{2A561102-B7CD-82EE-B1FD-EBAA047C5CE6}"/>
          </ac:spMkLst>
        </pc:spChg>
        <pc:spChg chg="add">
          <ac:chgData name="Iryna Zhukevych" userId="32b9d8b4c7aa7458" providerId="LiveId" clId="{8B8D4559-85CB-4B88-BC8D-B67493474179}" dt="2024-10-04T17:00:42.640" v="503" actId="26606"/>
          <ac:spMkLst>
            <pc:docMk/>
            <pc:sldMk cId="3915932741" sldId="269"/>
            <ac:spMk id="10" creationId="{6753252F-4873-4F63-801D-CC719279A7D5}"/>
          </ac:spMkLst>
        </pc:spChg>
        <pc:spChg chg="add">
          <ac:chgData name="Iryna Zhukevych" userId="32b9d8b4c7aa7458" providerId="LiveId" clId="{8B8D4559-85CB-4B88-BC8D-B67493474179}" dt="2024-10-04T17:00:42.640" v="503" actId="26606"/>
          <ac:spMkLst>
            <pc:docMk/>
            <pc:sldMk cId="3915932741" sldId="269"/>
            <ac:spMk id="12" creationId="{047C8CCB-F95D-4249-92DD-651249D3535A}"/>
          </ac:spMkLst>
        </pc:spChg>
        <pc:picChg chg="add mod ord">
          <ac:chgData name="Iryna Zhukevych" userId="32b9d8b4c7aa7458" providerId="LiveId" clId="{8B8D4559-85CB-4B88-BC8D-B67493474179}" dt="2024-10-04T17:00:53.170" v="507" actId="14100"/>
          <ac:picMkLst>
            <pc:docMk/>
            <pc:sldMk cId="3915932741" sldId="269"/>
            <ac:picMk id="5" creationId="{DF2311D8-F6A3-1636-61DD-60B7D822E0BA}"/>
          </ac:picMkLst>
        </pc:picChg>
      </pc:sldChg>
      <pc:sldChg chg="addSp delSp modSp new mod modTransition setBg addAnim">
        <pc:chgData name="Iryna Zhukevych" userId="32b9d8b4c7aa7458" providerId="LiveId" clId="{8B8D4559-85CB-4B88-BC8D-B67493474179}" dt="2024-10-06T20:03:42.684" v="543" actId="14100"/>
        <pc:sldMkLst>
          <pc:docMk/>
          <pc:sldMk cId="2805025945" sldId="270"/>
        </pc:sldMkLst>
        <pc:spChg chg="mod">
          <ac:chgData name="Iryna Zhukevych" userId="32b9d8b4c7aa7458" providerId="LiveId" clId="{8B8D4559-85CB-4B88-BC8D-B67493474179}" dt="2024-10-06T20:03:42.684" v="543" actId="14100"/>
          <ac:spMkLst>
            <pc:docMk/>
            <pc:sldMk cId="2805025945" sldId="270"/>
            <ac:spMk id="2" creationId="{B67E98D0-79AF-2605-55F8-3A20FF2C89BD}"/>
          </ac:spMkLst>
        </pc:spChg>
        <pc:spChg chg="del">
          <ac:chgData name="Iryna Zhukevych" userId="32b9d8b4c7aa7458" providerId="LiveId" clId="{8B8D4559-85CB-4B88-BC8D-B67493474179}" dt="2024-10-04T12:00:05.519" v="277" actId="478"/>
          <ac:spMkLst>
            <pc:docMk/>
            <pc:sldMk cId="2805025945" sldId="270"/>
            <ac:spMk id="3" creationId="{D4009446-5D8D-0755-F201-8DFD315AB5A9}"/>
          </ac:spMkLst>
        </pc:spChg>
        <pc:spChg chg="add">
          <ac:chgData name="Iryna Zhukevych" userId="32b9d8b4c7aa7458" providerId="LiveId" clId="{8B8D4559-85CB-4B88-BC8D-B67493474179}" dt="2024-10-04T17:00:56.363" v="508" actId="26606"/>
          <ac:spMkLst>
            <pc:docMk/>
            <pc:sldMk cId="2805025945" sldId="270"/>
            <ac:spMk id="8" creationId="{4D60F200-5EB0-B223-2439-C96C67F0FEE1}"/>
          </ac:spMkLst>
        </pc:spChg>
        <pc:spChg chg="add">
          <ac:chgData name="Iryna Zhukevych" userId="32b9d8b4c7aa7458" providerId="LiveId" clId="{8B8D4559-85CB-4B88-BC8D-B67493474179}" dt="2024-10-04T17:00:56.363" v="508" actId="26606"/>
          <ac:spMkLst>
            <pc:docMk/>
            <pc:sldMk cId="2805025945" sldId="270"/>
            <ac:spMk id="10" creationId="{74067CD3-146F-6228-E362-39AA720C25F7}"/>
          </ac:spMkLst>
        </pc:spChg>
        <pc:spChg chg="add">
          <ac:chgData name="Iryna Zhukevych" userId="32b9d8b4c7aa7458" providerId="LiveId" clId="{8B8D4559-85CB-4B88-BC8D-B67493474179}" dt="2024-10-04T17:00:56.363" v="508" actId="26606"/>
          <ac:spMkLst>
            <pc:docMk/>
            <pc:sldMk cId="2805025945" sldId="270"/>
            <ac:spMk id="12" creationId="{271C7E5C-A0F8-E9FA-56DB-31A257FD4EDB}"/>
          </ac:spMkLst>
        </pc:spChg>
        <pc:spChg chg="add">
          <ac:chgData name="Iryna Zhukevych" userId="32b9d8b4c7aa7458" providerId="LiveId" clId="{8B8D4559-85CB-4B88-BC8D-B67493474179}" dt="2024-10-04T17:00:56.363" v="508" actId="26606"/>
          <ac:spMkLst>
            <pc:docMk/>
            <pc:sldMk cId="2805025945" sldId="270"/>
            <ac:spMk id="14" creationId="{33F70A3C-4474-2A39-470C-FD55A8837503}"/>
          </ac:spMkLst>
        </pc:spChg>
        <pc:spChg chg="add">
          <ac:chgData name="Iryna Zhukevych" userId="32b9d8b4c7aa7458" providerId="LiveId" clId="{8B8D4559-85CB-4B88-BC8D-B67493474179}" dt="2024-10-04T17:00:56.363" v="508" actId="26606"/>
          <ac:spMkLst>
            <pc:docMk/>
            <pc:sldMk cId="2805025945" sldId="270"/>
            <ac:spMk id="16" creationId="{BAC3F7D4-9613-0E1F-901C-98FE831DEBC0}"/>
          </ac:spMkLst>
        </pc:spChg>
        <pc:spChg chg="add">
          <ac:chgData name="Iryna Zhukevych" userId="32b9d8b4c7aa7458" providerId="LiveId" clId="{8B8D4559-85CB-4B88-BC8D-B67493474179}" dt="2024-10-04T17:00:56.363" v="508" actId="26606"/>
          <ac:spMkLst>
            <pc:docMk/>
            <pc:sldMk cId="2805025945" sldId="270"/>
            <ac:spMk id="18" creationId="{AFD5167C-AF48-26F0-7A9F-3F7643374872}"/>
          </ac:spMkLst>
        </pc:spChg>
        <pc:spChg chg="add">
          <ac:chgData name="Iryna Zhukevych" userId="32b9d8b4c7aa7458" providerId="LiveId" clId="{8B8D4559-85CB-4B88-BC8D-B67493474179}" dt="2024-10-04T17:00:56.363" v="508" actId="26606"/>
          <ac:spMkLst>
            <pc:docMk/>
            <pc:sldMk cId="2805025945" sldId="270"/>
            <ac:spMk id="20" creationId="{87B30A01-FCA8-86A5-A840-C32A3BE2EDD6}"/>
          </ac:spMkLst>
        </pc:spChg>
        <pc:picChg chg="add">
          <ac:chgData name="Iryna Zhukevych" userId="32b9d8b4c7aa7458" providerId="LiveId" clId="{8B8D4559-85CB-4B88-BC8D-B67493474179}" dt="2024-10-04T17:00:56.363" v="508" actId="26606"/>
          <ac:picMkLst>
            <pc:docMk/>
            <pc:sldMk cId="2805025945" sldId="270"/>
            <ac:picMk id="4" creationId="{2823B0DC-2C90-4578-8201-5A5822A2445F}"/>
          </ac:picMkLst>
        </pc:picChg>
      </pc:sldChg>
      <pc:sldMasterChg chg="modTransition modSldLayout">
        <pc:chgData name="Iryna Zhukevych" userId="32b9d8b4c7aa7458" providerId="LiveId" clId="{8B8D4559-85CB-4B88-BC8D-B67493474179}" dt="2024-10-04T17:01:24.660" v="515"/>
        <pc:sldMasterMkLst>
          <pc:docMk/>
          <pc:sldMasterMk cId="166533652" sldId="2147483648"/>
        </pc:sldMasterMkLst>
        <pc:sldLayoutChg chg="modTransition">
          <pc:chgData name="Iryna Zhukevych" userId="32b9d8b4c7aa7458" providerId="LiveId" clId="{8B8D4559-85CB-4B88-BC8D-B67493474179}" dt="2024-10-04T17:01:24.660" v="515"/>
          <pc:sldLayoutMkLst>
            <pc:docMk/>
            <pc:sldMasterMk cId="166533652" sldId="2147483648"/>
            <pc:sldLayoutMk cId="2961965379" sldId="2147483649"/>
          </pc:sldLayoutMkLst>
        </pc:sldLayoutChg>
        <pc:sldLayoutChg chg="modTransition">
          <pc:chgData name="Iryna Zhukevych" userId="32b9d8b4c7aa7458" providerId="LiveId" clId="{8B8D4559-85CB-4B88-BC8D-B67493474179}" dt="2024-10-04T17:01:24.660" v="515"/>
          <pc:sldLayoutMkLst>
            <pc:docMk/>
            <pc:sldMasterMk cId="166533652" sldId="2147483648"/>
            <pc:sldLayoutMk cId="1445231530" sldId="2147483650"/>
          </pc:sldLayoutMkLst>
        </pc:sldLayoutChg>
        <pc:sldLayoutChg chg="modTransition">
          <pc:chgData name="Iryna Zhukevych" userId="32b9d8b4c7aa7458" providerId="LiveId" clId="{8B8D4559-85CB-4B88-BC8D-B67493474179}" dt="2024-10-04T17:01:24.660" v="515"/>
          <pc:sldLayoutMkLst>
            <pc:docMk/>
            <pc:sldMasterMk cId="166533652" sldId="2147483648"/>
            <pc:sldLayoutMk cId="66848655" sldId="2147483651"/>
          </pc:sldLayoutMkLst>
        </pc:sldLayoutChg>
        <pc:sldLayoutChg chg="modTransition">
          <pc:chgData name="Iryna Zhukevych" userId="32b9d8b4c7aa7458" providerId="LiveId" clId="{8B8D4559-85CB-4B88-BC8D-B67493474179}" dt="2024-10-04T17:01:24.660" v="515"/>
          <pc:sldLayoutMkLst>
            <pc:docMk/>
            <pc:sldMasterMk cId="166533652" sldId="2147483648"/>
            <pc:sldLayoutMk cId="2689145175" sldId="2147483652"/>
          </pc:sldLayoutMkLst>
        </pc:sldLayoutChg>
        <pc:sldLayoutChg chg="modTransition">
          <pc:chgData name="Iryna Zhukevych" userId="32b9d8b4c7aa7458" providerId="LiveId" clId="{8B8D4559-85CB-4B88-BC8D-B67493474179}" dt="2024-10-04T17:01:24.660" v="515"/>
          <pc:sldLayoutMkLst>
            <pc:docMk/>
            <pc:sldMasterMk cId="166533652" sldId="2147483648"/>
            <pc:sldLayoutMk cId="3026723218" sldId="2147483653"/>
          </pc:sldLayoutMkLst>
        </pc:sldLayoutChg>
        <pc:sldLayoutChg chg="modTransition">
          <pc:chgData name="Iryna Zhukevych" userId="32b9d8b4c7aa7458" providerId="LiveId" clId="{8B8D4559-85CB-4B88-BC8D-B67493474179}" dt="2024-10-04T17:01:24.660" v="515"/>
          <pc:sldLayoutMkLst>
            <pc:docMk/>
            <pc:sldMasterMk cId="166533652" sldId="2147483648"/>
            <pc:sldLayoutMk cId="2502825501" sldId="2147483654"/>
          </pc:sldLayoutMkLst>
        </pc:sldLayoutChg>
        <pc:sldLayoutChg chg="modTransition">
          <pc:chgData name="Iryna Zhukevych" userId="32b9d8b4c7aa7458" providerId="LiveId" clId="{8B8D4559-85CB-4B88-BC8D-B67493474179}" dt="2024-10-04T17:01:24.660" v="515"/>
          <pc:sldLayoutMkLst>
            <pc:docMk/>
            <pc:sldMasterMk cId="166533652" sldId="2147483648"/>
            <pc:sldLayoutMk cId="2167117417" sldId="2147483655"/>
          </pc:sldLayoutMkLst>
        </pc:sldLayoutChg>
        <pc:sldLayoutChg chg="modTransition">
          <pc:chgData name="Iryna Zhukevych" userId="32b9d8b4c7aa7458" providerId="LiveId" clId="{8B8D4559-85CB-4B88-BC8D-B67493474179}" dt="2024-10-04T17:01:24.660" v="515"/>
          <pc:sldLayoutMkLst>
            <pc:docMk/>
            <pc:sldMasterMk cId="166533652" sldId="2147483648"/>
            <pc:sldLayoutMk cId="978227640" sldId="2147483656"/>
          </pc:sldLayoutMkLst>
        </pc:sldLayoutChg>
        <pc:sldLayoutChg chg="modTransition">
          <pc:chgData name="Iryna Zhukevych" userId="32b9d8b4c7aa7458" providerId="LiveId" clId="{8B8D4559-85CB-4B88-BC8D-B67493474179}" dt="2024-10-04T17:01:24.660" v="515"/>
          <pc:sldLayoutMkLst>
            <pc:docMk/>
            <pc:sldMasterMk cId="166533652" sldId="2147483648"/>
            <pc:sldLayoutMk cId="585486209" sldId="2147483657"/>
          </pc:sldLayoutMkLst>
        </pc:sldLayoutChg>
        <pc:sldLayoutChg chg="modTransition">
          <pc:chgData name="Iryna Zhukevych" userId="32b9d8b4c7aa7458" providerId="LiveId" clId="{8B8D4559-85CB-4B88-BC8D-B67493474179}" dt="2024-10-04T17:01:24.660" v="515"/>
          <pc:sldLayoutMkLst>
            <pc:docMk/>
            <pc:sldMasterMk cId="166533652" sldId="2147483648"/>
            <pc:sldLayoutMk cId="2396698329" sldId="2147483658"/>
          </pc:sldLayoutMkLst>
        </pc:sldLayoutChg>
        <pc:sldLayoutChg chg="modTransition">
          <pc:chgData name="Iryna Zhukevych" userId="32b9d8b4c7aa7458" providerId="LiveId" clId="{8B8D4559-85CB-4B88-BC8D-B67493474179}" dt="2024-10-04T17:01:24.660" v="515"/>
          <pc:sldLayoutMkLst>
            <pc:docMk/>
            <pc:sldMasterMk cId="166533652" sldId="2147483648"/>
            <pc:sldLayoutMk cId="363825526" sldId="2147483659"/>
          </pc:sldLayoutMkLst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youtube.com/watch?v=soHn6t_jjIw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youtube.com/watch?v=soHn6t_jjIw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12AA03-9422-44E5-B460-307DEF335D42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92EC3ED-7842-4BAC-98DB-A1DA763CFDC8}">
      <dgm:prSet custT="1"/>
      <dgm:spPr/>
      <dgm:t>
        <a:bodyPr/>
        <a:lstStyle/>
        <a:p>
          <a:r>
            <a:rPr lang="en-US" sz="1600" dirty="0">
              <a:hlinkClick xmlns:r="http://schemas.openxmlformats.org/officeDocument/2006/relationships" r:id="rId1"/>
            </a:rPr>
            <a:t>https://www.youtube.com/watch?v=soHn6t_jjIw</a:t>
          </a:r>
          <a:endParaRPr lang="en-US" sz="1600" dirty="0"/>
        </a:p>
      </dgm:t>
    </dgm:pt>
    <dgm:pt modelId="{0E53F1F0-5CC4-49CE-A984-0241BD59EC94}" type="parTrans" cxnId="{D7ED24CD-185D-4DAC-8DFE-3C951A8B6DEE}">
      <dgm:prSet/>
      <dgm:spPr/>
      <dgm:t>
        <a:bodyPr/>
        <a:lstStyle/>
        <a:p>
          <a:endParaRPr lang="en-US"/>
        </a:p>
      </dgm:t>
    </dgm:pt>
    <dgm:pt modelId="{5AC744FC-9561-4192-8B5D-25D01336B963}" type="sibTrans" cxnId="{D7ED24CD-185D-4DAC-8DFE-3C951A8B6DEE}">
      <dgm:prSet/>
      <dgm:spPr/>
      <dgm:t>
        <a:bodyPr/>
        <a:lstStyle/>
        <a:p>
          <a:endParaRPr lang="en-US"/>
        </a:p>
      </dgm:t>
    </dgm:pt>
    <dgm:pt modelId="{44E2F756-DFA6-48A7-B2CF-78D4A1781A53}">
      <dgm:prSet/>
      <dgm:spPr/>
      <dgm:t>
        <a:bodyPr/>
        <a:lstStyle/>
        <a:p>
          <a:r>
            <a:rPr lang="en-US"/>
            <a:t>Have you ever felt these stressors connected with your social media use? </a:t>
          </a:r>
        </a:p>
      </dgm:t>
    </dgm:pt>
    <dgm:pt modelId="{670D9C79-59F5-4EAB-A012-27B8C2984CE3}" type="parTrans" cxnId="{BEA36B18-6B56-46EB-9335-8AAE7E530C4A}">
      <dgm:prSet/>
      <dgm:spPr/>
      <dgm:t>
        <a:bodyPr/>
        <a:lstStyle/>
        <a:p>
          <a:endParaRPr lang="en-US"/>
        </a:p>
      </dgm:t>
    </dgm:pt>
    <dgm:pt modelId="{51E329AD-004C-487F-9B0E-89475BE39492}" type="sibTrans" cxnId="{BEA36B18-6B56-46EB-9335-8AAE7E530C4A}">
      <dgm:prSet/>
      <dgm:spPr/>
      <dgm:t>
        <a:bodyPr/>
        <a:lstStyle/>
        <a:p>
          <a:endParaRPr lang="en-US"/>
        </a:p>
      </dgm:t>
    </dgm:pt>
    <dgm:pt modelId="{4E566589-A5B6-4FB3-A958-055451639C88}">
      <dgm:prSet/>
      <dgm:spPr/>
      <dgm:t>
        <a:bodyPr/>
        <a:lstStyle/>
        <a:p>
          <a:r>
            <a:rPr lang="en-US"/>
            <a:t>How many hours per day, on average, would you say you spend on social media? </a:t>
          </a:r>
        </a:p>
      </dgm:t>
    </dgm:pt>
    <dgm:pt modelId="{F95258CF-41E6-4D20-94C1-0449CF0EA741}" type="parTrans" cxnId="{C73518D0-97AF-48C8-8E87-2A93F07D69E9}">
      <dgm:prSet/>
      <dgm:spPr/>
      <dgm:t>
        <a:bodyPr/>
        <a:lstStyle/>
        <a:p>
          <a:endParaRPr lang="en-US"/>
        </a:p>
      </dgm:t>
    </dgm:pt>
    <dgm:pt modelId="{5D810EF3-B86F-4038-B7FB-D23DBE833C8E}" type="sibTrans" cxnId="{C73518D0-97AF-48C8-8E87-2A93F07D69E9}">
      <dgm:prSet/>
      <dgm:spPr/>
      <dgm:t>
        <a:bodyPr/>
        <a:lstStyle/>
        <a:p>
          <a:endParaRPr lang="en-US"/>
        </a:p>
      </dgm:t>
    </dgm:pt>
    <dgm:pt modelId="{55A0C18F-A5B9-41BF-9F5E-3673C257690A}">
      <dgm:prSet/>
      <dgm:spPr/>
      <dgm:t>
        <a:bodyPr/>
        <a:lstStyle/>
        <a:p>
          <a:r>
            <a:rPr lang="en-US"/>
            <a:t>How many hours per day, on average, would you say you THINK about social media? </a:t>
          </a:r>
        </a:p>
      </dgm:t>
    </dgm:pt>
    <dgm:pt modelId="{F9F815DC-A50D-4A0E-9CCE-7041AE5132B9}" type="parTrans" cxnId="{BD96D9E3-4054-4F54-84DC-EC2D213474D7}">
      <dgm:prSet/>
      <dgm:spPr/>
      <dgm:t>
        <a:bodyPr/>
        <a:lstStyle/>
        <a:p>
          <a:endParaRPr lang="en-US"/>
        </a:p>
      </dgm:t>
    </dgm:pt>
    <dgm:pt modelId="{3AEC0F92-1F23-4F41-97AF-9B03AF542102}" type="sibTrans" cxnId="{BD96D9E3-4054-4F54-84DC-EC2D213474D7}">
      <dgm:prSet/>
      <dgm:spPr/>
      <dgm:t>
        <a:bodyPr/>
        <a:lstStyle/>
        <a:p>
          <a:endParaRPr lang="en-US"/>
        </a:p>
      </dgm:t>
    </dgm:pt>
    <dgm:pt modelId="{5F4E80C0-8EAD-4BBB-B4FE-8FB745FFEB95}">
      <dgm:prSet/>
      <dgm:spPr/>
      <dgm:t>
        <a:bodyPr/>
        <a:lstStyle/>
        <a:p>
          <a:r>
            <a:rPr lang="en-US"/>
            <a:t>Do you feel like this time impacts your mental health/wellness?</a:t>
          </a:r>
        </a:p>
      </dgm:t>
    </dgm:pt>
    <dgm:pt modelId="{9F05A6F7-EA2A-4349-9F2A-4AD0730030A3}" type="parTrans" cxnId="{282552FA-022F-4969-B054-CF8011A65FE6}">
      <dgm:prSet/>
      <dgm:spPr/>
      <dgm:t>
        <a:bodyPr/>
        <a:lstStyle/>
        <a:p>
          <a:endParaRPr lang="en-US"/>
        </a:p>
      </dgm:t>
    </dgm:pt>
    <dgm:pt modelId="{6657B80B-A954-4353-B928-354A65A23376}" type="sibTrans" cxnId="{282552FA-022F-4969-B054-CF8011A65FE6}">
      <dgm:prSet/>
      <dgm:spPr/>
      <dgm:t>
        <a:bodyPr/>
        <a:lstStyle/>
        <a:p>
          <a:endParaRPr lang="en-US"/>
        </a:p>
      </dgm:t>
    </dgm:pt>
    <dgm:pt modelId="{50CDA47E-0D82-49BB-8E5C-CEA46CACFBAE}" type="pres">
      <dgm:prSet presAssocID="{8912AA03-9422-44E5-B460-307DEF335D42}" presName="vert0" presStyleCnt="0">
        <dgm:presLayoutVars>
          <dgm:dir/>
          <dgm:animOne val="branch"/>
          <dgm:animLvl val="lvl"/>
        </dgm:presLayoutVars>
      </dgm:prSet>
      <dgm:spPr/>
    </dgm:pt>
    <dgm:pt modelId="{7FF7141A-B14B-420D-9960-05CE81ADD4ED}" type="pres">
      <dgm:prSet presAssocID="{F92EC3ED-7842-4BAC-98DB-A1DA763CFDC8}" presName="thickLine" presStyleLbl="alignNode1" presStyleIdx="0" presStyleCnt="1"/>
      <dgm:spPr/>
    </dgm:pt>
    <dgm:pt modelId="{06051898-0658-4821-BDC3-8036A4751F4F}" type="pres">
      <dgm:prSet presAssocID="{F92EC3ED-7842-4BAC-98DB-A1DA763CFDC8}" presName="horz1" presStyleCnt="0"/>
      <dgm:spPr/>
    </dgm:pt>
    <dgm:pt modelId="{1B8DC02F-AF61-409F-8D04-8F79E925CCD8}" type="pres">
      <dgm:prSet presAssocID="{F92EC3ED-7842-4BAC-98DB-A1DA763CFDC8}" presName="tx1" presStyleLbl="revTx" presStyleIdx="0" presStyleCnt="5"/>
      <dgm:spPr/>
    </dgm:pt>
    <dgm:pt modelId="{0B0EB021-1D63-4DF9-A821-85F8C6599D04}" type="pres">
      <dgm:prSet presAssocID="{F92EC3ED-7842-4BAC-98DB-A1DA763CFDC8}" presName="vert1" presStyleCnt="0"/>
      <dgm:spPr/>
    </dgm:pt>
    <dgm:pt modelId="{D6623060-7E9C-44CC-8F07-38699F00EC45}" type="pres">
      <dgm:prSet presAssocID="{44E2F756-DFA6-48A7-B2CF-78D4A1781A53}" presName="vertSpace2a" presStyleCnt="0"/>
      <dgm:spPr/>
    </dgm:pt>
    <dgm:pt modelId="{F56152D3-25D9-4315-A9C4-AE6949936245}" type="pres">
      <dgm:prSet presAssocID="{44E2F756-DFA6-48A7-B2CF-78D4A1781A53}" presName="horz2" presStyleCnt="0"/>
      <dgm:spPr/>
    </dgm:pt>
    <dgm:pt modelId="{F600C459-9C72-410F-BFB3-4BD29FDF941D}" type="pres">
      <dgm:prSet presAssocID="{44E2F756-DFA6-48A7-B2CF-78D4A1781A53}" presName="horzSpace2" presStyleCnt="0"/>
      <dgm:spPr/>
    </dgm:pt>
    <dgm:pt modelId="{FF990D68-514F-4AF2-B703-E778E7F760CC}" type="pres">
      <dgm:prSet presAssocID="{44E2F756-DFA6-48A7-B2CF-78D4A1781A53}" presName="tx2" presStyleLbl="revTx" presStyleIdx="1" presStyleCnt="5"/>
      <dgm:spPr/>
    </dgm:pt>
    <dgm:pt modelId="{CC8A44D7-9B63-4E47-A939-FB015418ADDF}" type="pres">
      <dgm:prSet presAssocID="{44E2F756-DFA6-48A7-B2CF-78D4A1781A53}" presName="vert2" presStyleCnt="0"/>
      <dgm:spPr/>
    </dgm:pt>
    <dgm:pt modelId="{399C3F09-5A83-42E4-8037-D4B7E17D6964}" type="pres">
      <dgm:prSet presAssocID="{44E2F756-DFA6-48A7-B2CF-78D4A1781A53}" presName="thinLine2b" presStyleLbl="callout" presStyleIdx="0" presStyleCnt="4"/>
      <dgm:spPr/>
    </dgm:pt>
    <dgm:pt modelId="{694D097D-95C0-4244-BC7C-CF77C8659C65}" type="pres">
      <dgm:prSet presAssocID="{44E2F756-DFA6-48A7-B2CF-78D4A1781A53}" presName="vertSpace2b" presStyleCnt="0"/>
      <dgm:spPr/>
    </dgm:pt>
    <dgm:pt modelId="{D5DBAF9A-FE37-4EF8-AD06-1B1A2B9C934B}" type="pres">
      <dgm:prSet presAssocID="{4E566589-A5B6-4FB3-A958-055451639C88}" presName="horz2" presStyleCnt="0"/>
      <dgm:spPr/>
    </dgm:pt>
    <dgm:pt modelId="{BBCE1854-F71B-4158-B87A-955C868ED3C4}" type="pres">
      <dgm:prSet presAssocID="{4E566589-A5B6-4FB3-A958-055451639C88}" presName="horzSpace2" presStyleCnt="0"/>
      <dgm:spPr/>
    </dgm:pt>
    <dgm:pt modelId="{D4DA35FA-4D63-47EC-9133-03286266A19F}" type="pres">
      <dgm:prSet presAssocID="{4E566589-A5B6-4FB3-A958-055451639C88}" presName="tx2" presStyleLbl="revTx" presStyleIdx="2" presStyleCnt="5"/>
      <dgm:spPr/>
    </dgm:pt>
    <dgm:pt modelId="{D3D3E1C4-8774-4C9B-916B-DA392C851D9D}" type="pres">
      <dgm:prSet presAssocID="{4E566589-A5B6-4FB3-A958-055451639C88}" presName="vert2" presStyleCnt="0"/>
      <dgm:spPr/>
    </dgm:pt>
    <dgm:pt modelId="{C2F97F63-320C-4DE8-BE29-EA4C93D7EC5C}" type="pres">
      <dgm:prSet presAssocID="{4E566589-A5B6-4FB3-A958-055451639C88}" presName="thinLine2b" presStyleLbl="callout" presStyleIdx="1" presStyleCnt="4"/>
      <dgm:spPr/>
    </dgm:pt>
    <dgm:pt modelId="{8A2C5A61-02CE-462C-B921-6362A95671B4}" type="pres">
      <dgm:prSet presAssocID="{4E566589-A5B6-4FB3-A958-055451639C88}" presName="vertSpace2b" presStyleCnt="0"/>
      <dgm:spPr/>
    </dgm:pt>
    <dgm:pt modelId="{C88E563F-F774-4B0C-99EE-F23F3A447A77}" type="pres">
      <dgm:prSet presAssocID="{55A0C18F-A5B9-41BF-9F5E-3673C257690A}" presName="horz2" presStyleCnt="0"/>
      <dgm:spPr/>
    </dgm:pt>
    <dgm:pt modelId="{DFF3D19C-F96D-472B-88FB-8EAE03B125FC}" type="pres">
      <dgm:prSet presAssocID="{55A0C18F-A5B9-41BF-9F5E-3673C257690A}" presName="horzSpace2" presStyleCnt="0"/>
      <dgm:spPr/>
    </dgm:pt>
    <dgm:pt modelId="{B603D5E7-EE1B-4284-A475-E1C64EB69F5D}" type="pres">
      <dgm:prSet presAssocID="{55A0C18F-A5B9-41BF-9F5E-3673C257690A}" presName="tx2" presStyleLbl="revTx" presStyleIdx="3" presStyleCnt="5"/>
      <dgm:spPr/>
    </dgm:pt>
    <dgm:pt modelId="{2B642D64-6168-479B-A05C-5B233DB1E2A2}" type="pres">
      <dgm:prSet presAssocID="{55A0C18F-A5B9-41BF-9F5E-3673C257690A}" presName="vert2" presStyleCnt="0"/>
      <dgm:spPr/>
    </dgm:pt>
    <dgm:pt modelId="{6D6BD127-1F90-47F9-BACA-84FC279F4B8E}" type="pres">
      <dgm:prSet presAssocID="{55A0C18F-A5B9-41BF-9F5E-3673C257690A}" presName="thinLine2b" presStyleLbl="callout" presStyleIdx="2" presStyleCnt="4"/>
      <dgm:spPr/>
    </dgm:pt>
    <dgm:pt modelId="{6B45CB77-A4B9-4ADD-B06C-0FAFD58E7C53}" type="pres">
      <dgm:prSet presAssocID="{55A0C18F-A5B9-41BF-9F5E-3673C257690A}" presName="vertSpace2b" presStyleCnt="0"/>
      <dgm:spPr/>
    </dgm:pt>
    <dgm:pt modelId="{EBCD7FF2-B43B-4434-8EEA-C0A3AEA9E817}" type="pres">
      <dgm:prSet presAssocID="{5F4E80C0-8EAD-4BBB-B4FE-8FB745FFEB95}" presName="horz2" presStyleCnt="0"/>
      <dgm:spPr/>
    </dgm:pt>
    <dgm:pt modelId="{B971F474-0A24-41C3-ACCE-82DA94D78ADA}" type="pres">
      <dgm:prSet presAssocID="{5F4E80C0-8EAD-4BBB-B4FE-8FB745FFEB95}" presName="horzSpace2" presStyleCnt="0"/>
      <dgm:spPr/>
    </dgm:pt>
    <dgm:pt modelId="{F27722A4-A7D5-4BDC-9377-489698A915BC}" type="pres">
      <dgm:prSet presAssocID="{5F4E80C0-8EAD-4BBB-B4FE-8FB745FFEB95}" presName="tx2" presStyleLbl="revTx" presStyleIdx="4" presStyleCnt="5"/>
      <dgm:spPr/>
    </dgm:pt>
    <dgm:pt modelId="{60BF4EC4-4D8D-45CF-A4F3-3B27DD130987}" type="pres">
      <dgm:prSet presAssocID="{5F4E80C0-8EAD-4BBB-B4FE-8FB745FFEB95}" presName="vert2" presStyleCnt="0"/>
      <dgm:spPr/>
    </dgm:pt>
    <dgm:pt modelId="{F35075A1-143A-4F42-887B-EE50378AEC70}" type="pres">
      <dgm:prSet presAssocID="{5F4E80C0-8EAD-4BBB-B4FE-8FB745FFEB95}" presName="thinLine2b" presStyleLbl="callout" presStyleIdx="3" presStyleCnt="4"/>
      <dgm:spPr/>
    </dgm:pt>
    <dgm:pt modelId="{6B72321F-4DC8-4A94-B079-6BBAD4447C7D}" type="pres">
      <dgm:prSet presAssocID="{5F4E80C0-8EAD-4BBB-B4FE-8FB745FFEB95}" presName="vertSpace2b" presStyleCnt="0"/>
      <dgm:spPr/>
    </dgm:pt>
  </dgm:ptLst>
  <dgm:cxnLst>
    <dgm:cxn modelId="{1FD8C301-D502-4429-AF6A-EF6F4143465D}" type="presOf" srcId="{55A0C18F-A5B9-41BF-9F5E-3673C257690A}" destId="{B603D5E7-EE1B-4284-A475-E1C64EB69F5D}" srcOrd="0" destOrd="0" presId="urn:microsoft.com/office/officeart/2008/layout/LinedList"/>
    <dgm:cxn modelId="{BEA36B18-6B56-46EB-9335-8AAE7E530C4A}" srcId="{F92EC3ED-7842-4BAC-98DB-A1DA763CFDC8}" destId="{44E2F756-DFA6-48A7-B2CF-78D4A1781A53}" srcOrd="0" destOrd="0" parTransId="{670D9C79-59F5-4EAB-A012-27B8C2984CE3}" sibTransId="{51E329AD-004C-487F-9B0E-89475BE39492}"/>
    <dgm:cxn modelId="{E518033F-A01D-469C-B1D0-0EC5ED8D372A}" type="presOf" srcId="{8912AA03-9422-44E5-B460-307DEF335D42}" destId="{50CDA47E-0D82-49BB-8E5C-CEA46CACFBAE}" srcOrd="0" destOrd="0" presId="urn:microsoft.com/office/officeart/2008/layout/LinedList"/>
    <dgm:cxn modelId="{58975D42-7BE8-4D9E-A7A6-2705786A74CD}" type="presOf" srcId="{4E566589-A5B6-4FB3-A958-055451639C88}" destId="{D4DA35FA-4D63-47EC-9133-03286266A19F}" srcOrd="0" destOrd="0" presId="urn:microsoft.com/office/officeart/2008/layout/LinedList"/>
    <dgm:cxn modelId="{35D74C8A-BAD1-4654-AB8D-9ABF81520999}" type="presOf" srcId="{5F4E80C0-8EAD-4BBB-B4FE-8FB745FFEB95}" destId="{F27722A4-A7D5-4BDC-9377-489698A915BC}" srcOrd="0" destOrd="0" presId="urn:microsoft.com/office/officeart/2008/layout/LinedList"/>
    <dgm:cxn modelId="{0385CAA3-7E37-4F47-A2F6-BA7736357C15}" type="presOf" srcId="{F92EC3ED-7842-4BAC-98DB-A1DA763CFDC8}" destId="{1B8DC02F-AF61-409F-8D04-8F79E925CCD8}" srcOrd="0" destOrd="0" presId="urn:microsoft.com/office/officeart/2008/layout/LinedList"/>
    <dgm:cxn modelId="{D7ED24CD-185D-4DAC-8DFE-3C951A8B6DEE}" srcId="{8912AA03-9422-44E5-B460-307DEF335D42}" destId="{F92EC3ED-7842-4BAC-98DB-A1DA763CFDC8}" srcOrd="0" destOrd="0" parTransId="{0E53F1F0-5CC4-49CE-A984-0241BD59EC94}" sibTransId="{5AC744FC-9561-4192-8B5D-25D01336B963}"/>
    <dgm:cxn modelId="{C73518D0-97AF-48C8-8E87-2A93F07D69E9}" srcId="{F92EC3ED-7842-4BAC-98DB-A1DA763CFDC8}" destId="{4E566589-A5B6-4FB3-A958-055451639C88}" srcOrd="1" destOrd="0" parTransId="{F95258CF-41E6-4D20-94C1-0449CF0EA741}" sibTransId="{5D810EF3-B86F-4038-B7FB-D23DBE833C8E}"/>
    <dgm:cxn modelId="{BD96D9E3-4054-4F54-84DC-EC2D213474D7}" srcId="{F92EC3ED-7842-4BAC-98DB-A1DA763CFDC8}" destId="{55A0C18F-A5B9-41BF-9F5E-3673C257690A}" srcOrd="2" destOrd="0" parTransId="{F9F815DC-A50D-4A0E-9CCE-7041AE5132B9}" sibTransId="{3AEC0F92-1F23-4F41-97AF-9B03AF542102}"/>
    <dgm:cxn modelId="{3BD598EF-349E-473F-8C7B-CA08175C628A}" type="presOf" srcId="{44E2F756-DFA6-48A7-B2CF-78D4A1781A53}" destId="{FF990D68-514F-4AF2-B703-E778E7F760CC}" srcOrd="0" destOrd="0" presId="urn:microsoft.com/office/officeart/2008/layout/LinedList"/>
    <dgm:cxn modelId="{282552FA-022F-4969-B054-CF8011A65FE6}" srcId="{F92EC3ED-7842-4BAC-98DB-A1DA763CFDC8}" destId="{5F4E80C0-8EAD-4BBB-B4FE-8FB745FFEB95}" srcOrd="3" destOrd="0" parTransId="{9F05A6F7-EA2A-4349-9F2A-4AD0730030A3}" sibTransId="{6657B80B-A954-4353-B928-354A65A23376}"/>
    <dgm:cxn modelId="{C1EFD528-4BEC-4156-AE23-79B04A34765D}" type="presParOf" srcId="{50CDA47E-0D82-49BB-8E5C-CEA46CACFBAE}" destId="{7FF7141A-B14B-420D-9960-05CE81ADD4ED}" srcOrd="0" destOrd="0" presId="urn:microsoft.com/office/officeart/2008/layout/LinedList"/>
    <dgm:cxn modelId="{EC16CC5D-A7E5-46D7-922D-22C1541402DF}" type="presParOf" srcId="{50CDA47E-0D82-49BB-8E5C-CEA46CACFBAE}" destId="{06051898-0658-4821-BDC3-8036A4751F4F}" srcOrd="1" destOrd="0" presId="urn:microsoft.com/office/officeart/2008/layout/LinedList"/>
    <dgm:cxn modelId="{7CEBFEC9-8B8E-4C0A-8382-73E56E42AFD0}" type="presParOf" srcId="{06051898-0658-4821-BDC3-8036A4751F4F}" destId="{1B8DC02F-AF61-409F-8D04-8F79E925CCD8}" srcOrd="0" destOrd="0" presId="urn:microsoft.com/office/officeart/2008/layout/LinedList"/>
    <dgm:cxn modelId="{7624F656-9B1A-46C5-8144-CEBC73D8B907}" type="presParOf" srcId="{06051898-0658-4821-BDC3-8036A4751F4F}" destId="{0B0EB021-1D63-4DF9-A821-85F8C6599D04}" srcOrd="1" destOrd="0" presId="urn:microsoft.com/office/officeart/2008/layout/LinedList"/>
    <dgm:cxn modelId="{89453624-B5A6-4431-A181-25F13A084C58}" type="presParOf" srcId="{0B0EB021-1D63-4DF9-A821-85F8C6599D04}" destId="{D6623060-7E9C-44CC-8F07-38699F00EC45}" srcOrd="0" destOrd="0" presId="urn:microsoft.com/office/officeart/2008/layout/LinedList"/>
    <dgm:cxn modelId="{ACCBF45D-CBE7-4FDA-81C1-8B1C4A2AB590}" type="presParOf" srcId="{0B0EB021-1D63-4DF9-A821-85F8C6599D04}" destId="{F56152D3-25D9-4315-A9C4-AE6949936245}" srcOrd="1" destOrd="0" presId="urn:microsoft.com/office/officeart/2008/layout/LinedList"/>
    <dgm:cxn modelId="{9615722F-D971-4E29-B392-3CBD2B072962}" type="presParOf" srcId="{F56152D3-25D9-4315-A9C4-AE6949936245}" destId="{F600C459-9C72-410F-BFB3-4BD29FDF941D}" srcOrd="0" destOrd="0" presId="urn:microsoft.com/office/officeart/2008/layout/LinedList"/>
    <dgm:cxn modelId="{D543ABC8-464B-45E2-A766-B9DAE4906530}" type="presParOf" srcId="{F56152D3-25D9-4315-A9C4-AE6949936245}" destId="{FF990D68-514F-4AF2-B703-E778E7F760CC}" srcOrd="1" destOrd="0" presId="urn:microsoft.com/office/officeart/2008/layout/LinedList"/>
    <dgm:cxn modelId="{7EB188B7-128F-45B0-A794-F9FC641B6C73}" type="presParOf" srcId="{F56152D3-25D9-4315-A9C4-AE6949936245}" destId="{CC8A44D7-9B63-4E47-A939-FB015418ADDF}" srcOrd="2" destOrd="0" presId="urn:microsoft.com/office/officeart/2008/layout/LinedList"/>
    <dgm:cxn modelId="{A939BCB1-348A-471F-AAD4-DA5A7298D1B0}" type="presParOf" srcId="{0B0EB021-1D63-4DF9-A821-85F8C6599D04}" destId="{399C3F09-5A83-42E4-8037-D4B7E17D6964}" srcOrd="2" destOrd="0" presId="urn:microsoft.com/office/officeart/2008/layout/LinedList"/>
    <dgm:cxn modelId="{7799D563-45BD-4C8D-881F-D594367AE273}" type="presParOf" srcId="{0B0EB021-1D63-4DF9-A821-85F8C6599D04}" destId="{694D097D-95C0-4244-BC7C-CF77C8659C65}" srcOrd="3" destOrd="0" presId="urn:microsoft.com/office/officeart/2008/layout/LinedList"/>
    <dgm:cxn modelId="{1DC460F4-0BE7-4A48-BE07-C50ED9D201AB}" type="presParOf" srcId="{0B0EB021-1D63-4DF9-A821-85F8C6599D04}" destId="{D5DBAF9A-FE37-4EF8-AD06-1B1A2B9C934B}" srcOrd="4" destOrd="0" presId="urn:microsoft.com/office/officeart/2008/layout/LinedList"/>
    <dgm:cxn modelId="{D0EA9364-0E0A-41A9-9696-5FD40E44B039}" type="presParOf" srcId="{D5DBAF9A-FE37-4EF8-AD06-1B1A2B9C934B}" destId="{BBCE1854-F71B-4158-B87A-955C868ED3C4}" srcOrd="0" destOrd="0" presId="urn:microsoft.com/office/officeart/2008/layout/LinedList"/>
    <dgm:cxn modelId="{B92C2F44-98E9-4C34-B694-D423EE44C1B7}" type="presParOf" srcId="{D5DBAF9A-FE37-4EF8-AD06-1B1A2B9C934B}" destId="{D4DA35FA-4D63-47EC-9133-03286266A19F}" srcOrd="1" destOrd="0" presId="urn:microsoft.com/office/officeart/2008/layout/LinedList"/>
    <dgm:cxn modelId="{03A478E5-8285-4416-BFF8-9A67E5428528}" type="presParOf" srcId="{D5DBAF9A-FE37-4EF8-AD06-1B1A2B9C934B}" destId="{D3D3E1C4-8774-4C9B-916B-DA392C851D9D}" srcOrd="2" destOrd="0" presId="urn:microsoft.com/office/officeart/2008/layout/LinedList"/>
    <dgm:cxn modelId="{6B9F572D-52D6-4845-B8AC-6E2F413A22DC}" type="presParOf" srcId="{0B0EB021-1D63-4DF9-A821-85F8C6599D04}" destId="{C2F97F63-320C-4DE8-BE29-EA4C93D7EC5C}" srcOrd="5" destOrd="0" presId="urn:microsoft.com/office/officeart/2008/layout/LinedList"/>
    <dgm:cxn modelId="{44285D4C-AAC0-4167-885A-2F9630727D6E}" type="presParOf" srcId="{0B0EB021-1D63-4DF9-A821-85F8C6599D04}" destId="{8A2C5A61-02CE-462C-B921-6362A95671B4}" srcOrd="6" destOrd="0" presId="urn:microsoft.com/office/officeart/2008/layout/LinedList"/>
    <dgm:cxn modelId="{CBCE1E18-3EFB-4BC0-A3B1-FBCE3DF119BB}" type="presParOf" srcId="{0B0EB021-1D63-4DF9-A821-85F8C6599D04}" destId="{C88E563F-F774-4B0C-99EE-F23F3A447A77}" srcOrd="7" destOrd="0" presId="urn:microsoft.com/office/officeart/2008/layout/LinedList"/>
    <dgm:cxn modelId="{D337122A-E098-4CC6-9E55-1887920DE471}" type="presParOf" srcId="{C88E563F-F774-4B0C-99EE-F23F3A447A77}" destId="{DFF3D19C-F96D-472B-88FB-8EAE03B125FC}" srcOrd="0" destOrd="0" presId="urn:microsoft.com/office/officeart/2008/layout/LinedList"/>
    <dgm:cxn modelId="{2F82235E-C8EE-4E0A-B97E-9A79BD106A51}" type="presParOf" srcId="{C88E563F-F774-4B0C-99EE-F23F3A447A77}" destId="{B603D5E7-EE1B-4284-A475-E1C64EB69F5D}" srcOrd="1" destOrd="0" presId="urn:microsoft.com/office/officeart/2008/layout/LinedList"/>
    <dgm:cxn modelId="{CF5F5E8F-7FFE-4E52-8225-05311D986906}" type="presParOf" srcId="{C88E563F-F774-4B0C-99EE-F23F3A447A77}" destId="{2B642D64-6168-479B-A05C-5B233DB1E2A2}" srcOrd="2" destOrd="0" presId="urn:microsoft.com/office/officeart/2008/layout/LinedList"/>
    <dgm:cxn modelId="{4894396E-8E60-4BFC-871D-B91884FE03EF}" type="presParOf" srcId="{0B0EB021-1D63-4DF9-A821-85F8C6599D04}" destId="{6D6BD127-1F90-47F9-BACA-84FC279F4B8E}" srcOrd="8" destOrd="0" presId="urn:microsoft.com/office/officeart/2008/layout/LinedList"/>
    <dgm:cxn modelId="{508AA05B-ECF0-4C85-A499-8EAE0AC6529E}" type="presParOf" srcId="{0B0EB021-1D63-4DF9-A821-85F8C6599D04}" destId="{6B45CB77-A4B9-4ADD-B06C-0FAFD58E7C53}" srcOrd="9" destOrd="0" presId="urn:microsoft.com/office/officeart/2008/layout/LinedList"/>
    <dgm:cxn modelId="{CF6CE877-09D2-4773-8639-FBC36C35220B}" type="presParOf" srcId="{0B0EB021-1D63-4DF9-A821-85F8C6599D04}" destId="{EBCD7FF2-B43B-4434-8EEA-C0A3AEA9E817}" srcOrd="10" destOrd="0" presId="urn:microsoft.com/office/officeart/2008/layout/LinedList"/>
    <dgm:cxn modelId="{212A5937-0FCE-4035-97B3-2DF3C668B510}" type="presParOf" srcId="{EBCD7FF2-B43B-4434-8EEA-C0A3AEA9E817}" destId="{B971F474-0A24-41C3-ACCE-82DA94D78ADA}" srcOrd="0" destOrd="0" presId="urn:microsoft.com/office/officeart/2008/layout/LinedList"/>
    <dgm:cxn modelId="{465CFB79-D951-4DBD-B78E-DAB080B1C54B}" type="presParOf" srcId="{EBCD7FF2-B43B-4434-8EEA-C0A3AEA9E817}" destId="{F27722A4-A7D5-4BDC-9377-489698A915BC}" srcOrd="1" destOrd="0" presId="urn:microsoft.com/office/officeart/2008/layout/LinedList"/>
    <dgm:cxn modelId="{9B40135B-BAF2-45D7-B992-A5DDB41EA152}" type="presParOf" srcId="{EBCD7FF2-B43B-4434-8EEA-C0A3AEA9E817}" destId="{60BF4EC4-4D8D-45CF-A4F3-3B27DD130987}" srcOrd="2" destOrd="0" presId="urn:microsoft.com/office/officeart/2008/layout/LinedList"/>
    <dgm:cxn modelId="{7038965D-5CE8-4546-AB5A-FB7E90F36951}" type="presParOf" srcId="{0B0EB021-1D63-4DF9-A821-85F8C6599D04}" destId="{F35075A1-143A-4F42-887B-EE50378AEC70}" srcOrd="11" destOrd="0" presId="urn:microsoft.com/office/officeart/2008/layout/LinedList"/>
    <dgm:cxn modelId="{21B4844D-426A-40A8-AD41-C65CD7786B02}" type="presParOf" srcId="{0B0EB021-1D63-4DF9-A821-85F8C6599D04}" destId="{6B72321F-4DC8-4A94-B079-6BBAD4447C7D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BAFCD8-EC75-4B62-933A-E448DCF137B4}" type="doc">
      <dgm:prSet loTypeId="urn:microsoft.com/office/officeart/2008/layout/LinedList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1638597-1586-4E5A-9C18-49D01976543A}">
      <dgm:prSet/>
      <dgm:spPr/>
      <dgm:t>
        <a:bodyPr/>
        <a:lstStyle/>
        <a:p>
          <a:r>
            <a:rPr lang="en-US"/>
            <a:t>What do you think the message of this video is? Do you agree with it? </a:t>
          </a:r>
        </a:p>
      </dgm:t>
    </dgm:pt>
    <dgm:pt modelId="{D85CE212-6021-478F-AC90-6E5897EA2E8C}" type="parTrans" cxnId="{B13329DC-BCEA-4E10-8BA7-FF1F7D236376}">
      <dgm:prSet/>
      <dgm:spPr/>
      <dgm:t>
        <a:bodyPr/>
        <a:lstStyle/>
        <a:p>
          <a:endParaRPr lang="en-US"/>
        </a:p>
      </dgm:t>
    </dgm:pt>
    <dgm:pt modelId="{E25782F1-6A7D-431E-B76E-996D16BC2AE8}" type="sibTrans" cxnId="{B13329DC-BCEA-4E10-8BA7-FF1F7D236376}">
      <dgm:prSet/>
      <dgm:spPr/>
      <dgm:t>
        <a:bodyPr/>
        <a:lstStyle/>
        <a:p>
          <a:endParaRPr lang="en-US"/>
        </a:p>
      </dgm:t>
    </dgm:pt>
    <dgm:pt modelId="{504867A3-BD53-425B-AA69-9B67EA428336}">
      <dgm:prSet/>
      <dgm:spPr/>
      <dgm:t>
        <a:bodyPr/>
        <a:lstStyle/>
        <a:p>
          <a:r>
            <a:rPr lang="en-US"/>
            <a:t>What negative results can the actions of the people in the video have?</a:t>
          </a:r>
        </a:p>
      </dgm:t>
    </dgm:pt>
    <dgm:pt modelId="{53E565E7-2CE4-4E31-B451-BA87C723B700}" type="parTrans" cxnId="{8C645BDE-1989-46D1-9FDB-FDF39C05DE15}">
      <dgm:prSet/>
      <dgm:spPr/>
      <dgm:t>
        <a:bodyPr/>
        <a:lstStyle/>
        <a:p>
          <a:endParaRPr lang="en-US"/>
        </a:p>
      </dgm:t>
    </dgm:pt>
    <dgm:pt modelId="{DDA1DE8B-8C95-4E35-B750-3A2E665E7C60}" type="sibTrans" cxnId="{8C645BDE-1989-46D1-9FDB-FDF39C05DE15}">
      <dgm:prSet/>
      <dgm:spPr/>
      <dgm:t>
        <a:bodyPr/>
        <a:lstStyle/>
        <a:p>
          <a:endParaRPr lang="en-US"/>
        </a:p>
      </dgm:t>
    </dgm:pt>
    <dgm:pt modelId="{7B53F48F-FCE8-4380-A3FD-FAF1F7803471}">
      <dgm:prSet/>
      <dgm:spPr/>
      <dgm:t>
        <a:bodyPr/>
        <a:lstStyle/>
        <a:p>
          <a:r>
            <a:rPr lang="en-US"/>
            <a:t>Do any of these stories make you feel annoyed? If yes, which ones and why?</a:t>
          </a:r>
        </a:p>
      </dgm:t>
    </dgm:pt>
    <dgm:pt modelId="{A7FCF594-50F1-48E0-AE0E-4CD5B41291AB}" type="parTrans" cxnId="{711E611C-C88D-4DDE-B44F-5689920508ED}">
      <dgm:prSet/>
      <dgm:spPr/>
      <dgm:t>
        <a:bodyPr/>
        <a:lstStyle/>
        <a:p>
          <a:endParaRPr lang="en-US"/>
        </a:p>
      </dgm:t>
    </dgm:pt>
    <dgm:pt modelId="{E0155571-C607-44E2-BA28-BF0B4DD99FCA}" type="sibTrans" cxnId="{711E611C-C88D-4DDE-B44F-5689920508ED}">
      <dgm:prSet/>
      <dgm:spPr/>
      <dgm:t>
        <a:bodyPr/>
        <a:lstStyle/>
        <a:p>
          <a:endParaRPr lang="en-US"/>
        </a:p>
      </dgm:t>
    </dgm:pt>
    <dgm:pt modelId="{3AC2D19B-E3E8-446F-B827-A010D9AE8785}" type="pres">
      <dgm:prSet presAssocID="{6ABAFCD8-EC75-4B62-933A-E448DCF137B4}" presName="vert0" presStyleCnt="0">
        <dgm:presLayoutVars>
          <dgm:dir/>
          <dgm:animOne val="branch"/>
          <dgm:animLvl val="lvl"/>
        </dgm:presLayoutVars>
      </dgm:prSet>
      <dgm:spPr/>
    </dgm:pt>
    <dgm:pt modelId="{42664D13-C8BE-46BA-8C92-94FCE78B0D2A}" type="pres">
      <dgm:prSet presAssocID="{F1638597-1586-4E5A-9C18-49D01976543A}" presName="thickLine" presStyleLbl="alignNode1" presStyleIdx="0" presStyleCnt="3"/>
      <dgm:spPr/>
    </dgm:pt>
    <dgm:pt modelId="{A7A3DD4A-1DE6-4B79-B505-C949C262C040}" type="pres">
      <dgm:prSet presAssocID="{F1638597-1586-4E5A-9C18-49D01976543A}" presName="horz1" presStyleCnt="0"/>
      <dgm:spPr/>
    </dgm:pt>
    <dgm:pt modelId="{37C33EF6-3256-44A3-8AB1-FAA55315D61B}" type="pres">
      <dgm:prSet presAssocID="{F1638597-1586-4E5A-9C18-49D01976543A}" presName="tx1" presStyleLbl="revTx" presStyleIdx="0" presStyleCnt="3"/>
      <dgm:spPr/>
    </dgm:pt>
    <dgm:pt modelId="{31AA4DD2-4F2C-4EF8-B836-AD6DC79A38C2}" type="pres">
      <dgm:prSet presAssocID="{F1638597-1586-4E5A-9C18-49D01976543A}" presName="vert1" presStyleCnt="0"/>
      <dgm:spPr/>
    </dgm:pt>
    <dgm:pt modelId="{EF68B484-1D7C-45AA-898F-6CC5E40C4E27}" type="pres">
      <dgm:prSet presAssocID="{504867A3-BD53-425B-AA69-9B67EA428336}" presName="thickLine" presStyleLbl="alignNode1" presStyleIdx="1" presStyleCnt="3"/>
      <dgm:spPr/>
    </dgm:pt>
    <dgm:pt modelId="{11BF9B6E-0291-4710-8B55-B9DD2372BD41}" type="pres">
      <dgm:prSet presAssocID="{504867A3-BD53-425B-AA69-9B67EA428336}" presName="horz1" presStyleCnt="0"/>
      <dgm:spPr/>
    </dgm:pt>
    <dgm:pt modelId="{24B55C98-264C-4A0E-806E-581A97AC4C47}" type="pres">
      <dgm:prSet presAssocID="{504867A3-BD53-425B-AA69-9B67EA428336}" presName="tx1" presStyleLbl="revTx" presStyleIdx="1" presStyleCnt="3"/>
      <dgm:spPr/>
    </dgm:pt>
    <dgm:pt modelId="{14944F0E-4789-4230-B4B5-DA7C7C8B4818}" type="pres">
      <dgm:prSet presAssocID="{504867A3-BD53-425B-AA69-9B67EA428336}" presName="vert1" presStyleCnt="0"/>
      <dgm:spPr/>
    </dgm:pt>
    <dgm:pt modelId="{3177B464-7F28-4F3D-8BF7-F19E31B5DD8B}" type="pres">
      <dgm:prSet presAssocID="{7B53F48F-FCE8-4380-A3FD-FAF1F7803471}" presName="thickLine" presStyleLbl="alignNode1" presStyleIdx="2" presStyleCnt="3"/>
      <dgm:spPr/>
    </dgm:pt>
    <dgm:pt modelId="{E74D852E-0171-4968-8407-64FF0C7FC600}" type="pres">
      <dgm:prSet presAssocID="{7B53F48F-FCE8-4380-A3FD-FAF1F7803471}" presName="horz1" presStyleCnt="0"/>
      <dgm:spPr/>
    </dgm:pt>
    <dgm:pt modelId="{2975902D-071E-4AFE-A4A6-3979EF93FE9B}" type="pres">
      <dgm:prSet presAssocID="{7B53F48F-FCE8-4380-A3FD-FAF1F7803471}" presName="tx1" presStyleLbl="revTx" presStyleIdx="2" presStyleCnt="3"/>
      <dgm:spPr/>
    </dgm:pt>
    <dgm:pt modelId="{4CE24CF1-9A1A-4AC2-967D-178EE1A0AB02}" type="pres">
      <dgm:prSet presAssocID="{7B53F48F-FCE8-4380-A3FD-FAF1F7803471}" presName="vert1" presStyleCnt="0"/>
      <dgm:spPr/>
    </dgm:pt>
  </dgm:ptLst>
  <dgm:cxnLst>
    <dgm:cxn modelId="{8A546B09-2311-47F8-BC2F-E455975F25E2}" type="presOf" srcId="{7B53F48F-FCE8-4380-A3FD-FAF1F7803471}" destId="{2975902D-071E-4AFE-A4A6-3979EF93FE9B}" srcOrd="0" destOrd="0" presId="urn:microsoft.com/office/officeart/2008/layout/LinedList"/>
    <dgm:cxn modelId="{711E611C-C88D-4DDE-B44F-5689920508ED}" srcId="{6ABAFCD8-EC75-4B62-933A-E448DCF137B4}" destId="{7B53F48F-FCE8-4380-A3FD-FAF1F7803471}" srcOrd="2" destOrd="0" parTransId="{A7FCF594-50F1-48E0-AE0E-4CD5B41291AB}" sibTransId="{E0155571-C607-44E2-BA28-BF0B4DD99FCA}"/>
    <dgm:cxn modelId="{4D648722-DFBD-42C2-85E6-9228C4FCFD30}" type="presOf" srcId="{F1638597-1586-4E5A-9C18-49D01976543A}" destId="{37C33EF6-3256-44A3-8AB1-FAA55315D61B}" srcOrd="0" destOrd="0" presId="urn:microsoft.com/office/officeart/2008/layout/LinedList"/>
    <dgm:cxn modelId="{B13329DC-BCEA-4E10-8BA7-FF1F7D236376}" srcId="{6ABAFCD8-EC75-4B62-933A-E448DCF137B4}" destId="{F1638597-1586-4E5A-9C18-49D01976543A}" srcOrd="0" destOrd="0" parTransId="{D85CE212-6021-478F-AC90-6E5897EA2E8C}" sibTransId="{E25782F1-6A7D-431E-B76E-996D16BC2AE8}"/>
    <dgm:cxn modelId="{8C645BDE-1989-46D1-9FDB-FDF39C05DE15}" srcId="{6ABAFCD8-EC75-4B62-933A-E448DCF137B4}" destId="{504867A3-BD53-425B-AA69-9B67EA428336}" srcOrd="1" destOrd="0" parTransId="{53E565E7-2CE4-4E31-B451-BA87C723B700}" sibTransId="{DDA1DE8B-8C95-4E35-B750-3A2E665E7C60}"/>
    <dgm:cxn modelId="{2DA982E9-E65E-479C-ADC7-B64480CF965D}" type="presOf" srcId="{504867A3-BD53-425B-AA69-9B67EA428336}" destId="{24B55C98-264C-4A0E-806E-581A97AC4C47}" srcOrd="0" destOrd="0" presId="urn:microsoft.com/office/officeart/2008/layout/LinedList"/>
    <dgm:cxn modelId="{FB1C0CEF-6B99-4808-868E-985041FFE85D}" type="presOf" srcId="{6ABAFCD8-EC75-4B62-933A-E448DCF137B4}" destId="{3AC2D19B-E3E8-446F-B827-A010D9AE8785}" srcOrd="0" destOrd="0" presId="urn:microsoft.com/office/officeart/2008/layout/LinedList"/>
    <dgm:cxn modelId="{CC308464-70C8-423A-8205-AE6AB6E9DFDF}" type="presParOf" srcId="{3AC2D19B-E3E8-446F-B827-A010D9AE8785}" destId="{42664D13-C8BE-46BA-8C92-94FCE78B0D2A}" srcOrd="0" destOrd="0" presId="urn:microsoft.com/office/officeart/2008/layout/LinedList"/>
    <dgm:cxn modelId="{6883A460-0293-4955-B03F-15EB459E3D03}" type="presParOf" srcId="{3AC2D19B-E3E8-446F-B827-A010D9AE8785}" destId="{A7A3DD4A-1DE6-4B79-B505-C949C262C040}" srcOrd="1" destOrd="0" presId="urn:microsoft.com/office/officeart/2008/layout/LinedList"/>
    <dgm:cxn modelId="{274C5B49-333B-4618-91F1-B612F9AE89B5}" type="presParOf" srcId="{A7A3DD4A-1DE6-4B79-B505-C949C262C040}" destId="{37C33EF6-3256-44A3-8AB1-FAA55315D61B}" srcOrd="0" destOrd="0" presId="urn:microsoft.com/office/officeart/2008/layout/LinedList"/>
    <dgm:cxn modelId="{43F18DC0-CA2C-4E89-8045-360B076CB091}" type="presParOf" srcId="{A7A3DD4A-1DE6-4B79-B505-C949C262C040}" destId="{31AA4DD2-4F2C-4EF8-B836-AD6DC79A38C2}" srcOrd="1" destOrd="0" presId="urn:microsoft.com/office/officeart/2008/layout/LinedList"/>
    <dgm:cxn modelId="{AA4D2F3F-D5C6-4E9B-91B1-354ADE2BE4D2}" type="presParOf" srcId="{3AC2D19B-E3E8-446F-B827-A010D9AE8785}" destId="{EF68B484-1D7C-45AA-898F-6CC5E40C4E27}" srcOrd="2" destOrd="0" presId="urn:microsoft.com/office/officeart/2008/layout/LinedList"/>
    <dgm:cxn modelId="{DAEE53E3-4AE4-4111-AEB7-9D013B88FF25}" type="presParOf" srcId="{3AC2D19B-E3E8-446F-B827-A010D9AE8785}" destId="{11BF9B6E-0291-4710-8B55-B9DD2372BD41}" srcOrd="3" destOrd="0" presId="urn:microsoft.com/office/officeart/2008/layout/LinedList"/>
    <dgm:cxn modelId="{10DA4C14-5E57-47B0-B418-B506D978AEB6}" type="presParOf" srcId="{11BF9B6E-0291-4710-8B55-B9DD2372BD41}" destId="{24B55C98-264C-4A0E-806E-581A97AC4C47}" srcOrd="0" destOrd="0" presId="urn:microsoft.com/office/officeart/2008/layout/LinedList"/>
    <dgm:cxn modelId="{24293E8D-0E66-45D4-939B-A578DEE9A5F4}" type="presParOf" srcId="{11BF9B6E-0291-4710-8B55-B9DD2372BD41}" destId="{14944F0E-4789-4230-B4B5-DA7C7C8B4818}" srcOrd="1" destOrd="0" presId="urn:microsoft.com/office/officeart/2008/layout/LinedList"/>
    <dgm:cxn modelId="{2A292352-83E5-46BD-80BE-FB3B4C16CEE8}" type="presParOf" srcId="{3AC2D19B-E3E8-446F-B827-A010D9AE8785}" destId="{3177B464-7F28-4F3D-8BF7-F19E31B5DD8B}" srcOrd="4" destOrd="0" presId="urn:microsoft.com/office/officeart/2008/layout/LinedList"/>
    <dgm:cxn modelId="{A822A23B-3B46-4615-8D33-7E6B05A05E89}" type="presParOf" srcId="{3AC2D19B-E3E8-446F-B827-A010D9AE8785}" destId="{E74D852E-0171-4968-8407-64FF0C7FC600}" srcOrd="5" destOrd="0" presId="urn:microsoft.com/office/officeart/2008/layout/LinedList"/>
    <dgm:cxn modelId="{3564E678-5072-4D65-8E07-9B50D0BF5421}" type="presParOf" srcId="{E74D852E-0171-4968-8407-64FF0C7FC600}" destId="{2975902D-071E-4AFE-A4A6-3979EF93FE9B}" srcOrd="0" destOrd="0" presId="urn:microsoft.com/office/officeart/2008/layout/LinedList"/>
    <dgm:cxn modelId="{C490A03A-4218-4BF0-BE8D-BC0F6F9657EC}" type="presParOf" srcId="{E74D852E-0171-4968-8407-64FF0C7FC600}" destId="{4CE24CF1-9A1A-4AC2-967D-178EE1A0AB0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BAB0B1-FA39-49CE-9642-73035AF0BB1B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F4289CE-B39C-4A9F-9CBB-59B12330ADDC}">
      <dgm:prSet/>
      <dgm:spPr/>
      <dgm:t>
        <a:bodyPr/>
        <a:lstStyle/>
        <a:p>
          <a:r>
            <a:rPr lang="en-US"/>
            <a:t>What examples of electronic tattoos did the speaker mention? </a:t>
          </a:r>
        </a:p>
      </dgm:t>
    </dgm:pt>
    <dgm:pt modelId="{9CADF38E-9210-4A50-975E-FD8CAC1D3AAE}" type="parTrans" cxnId="{F83398C5-8FD6-403B-9F66-07A2556F2F17}">
      <dgm:prSet/>
      <dgm:spPr/>
      <dgm:t>
        <a:bodyPr/>
        <a:lstStyle/>
        <a:p>
          <a:endParaRPr lang="en-US"/>
        </a:p>
      </dgm:t>
    </dgm:pt>
    <dgm:pt modelId="{ABA3DAFB-3EE1-47D9-B46A-42F4A8C5F7F0}" type="sibTrans" cxnId="{F83398C5-8FD6-403B-9F66-07A2556F2F17}">
      <dgm:prSet/>
      <dgm:spPr/>
      <dgm:t>
        <a:bodyPr/>
        <a:lstStyle/>
        <a:p>
          <a:endParaRPr lang="en-US"/>
        </a:p>
      </dgm:t>
    </dgm:pt>
    <dgm:pt modelId="{0B15BE05-D7FE-48F3-B344-CE149D6E7F97}">
      <dgm:prSet/>
      <dgm:spPr/>
      <dgm:t>
        <a:bodyPr/>
        <a:lstStyle/>
        <a:p>
          <a:r>
            <a:rPr lang="en-US"/>
            <a:t>b) What does the Facedeals camera do?</a:t>
          </a:r>
        </a:p>
      </dgm:t>
    </dgm:pt>
    <dgm:pt modelId="{88C007F8-2500-4D99-81D1-281DCF8C8CA3}" type="parTrans" cxnId="{6647353B-188C-4506-AD1C-30D1AB48F2A8}">
      <dgm:prSet/>
      <dgm:spPr/>
      <dgm:t>
        <a:bodyPr/>
        <a:lstStyle/>
        <a:p>
          <a:endParaRPr lang="en-US"/>
        </a:p>
      </dgm:t>
    </dgm:pt>
    <dgm:pt modelId="{49763958-A144-4193-948B-45171D6ED806}" type="sibTrans" cxnId="{6647353B-188C-4506-AD1C-30D1AB48F2A8}">
      <dgm:prSet/>
      <dgm:spPr/>
      <dgm:t>
        <a:bodyPr/>
        <a:lstStyle/>
        <a:p>
          <a:endParaRPr lang="en-US"/>
        </a:p>
      </dgm:t>
    </dgm:pt>
    <dgm:pt modelId="{6E3931DB-5727-4A43-9B53-AB3ECF405337}">
      <dgm:prSet/>
      <dgm:spPr/>
      <dgm:t>
        <a:bodyPr/>
        <a:lstStyle/>
        <a:p>
          <a:r>
            <a:rPr lang="en-US"/>
            <a:t>c) How does the speaker change Andy Warhol’s theory? </a:t>
          </a:r>
        </a:p>
      </dgm:t>
    </dgm:pt>
    <dgm:pt modelId="{27599CA5-7AAB-4B0D-8CE4-D3B0348766BD}" type="parTrans" cxnId="{6439F6EE-4728-4523-9AE1-A049DEA5EEF8}">
      <dgm:prSet/>
      <dgm:spPr/>
      <dgm:t>
        <a:bodyPr/>
        <a:lstStyle/>
        <a:p>
          <a:endParaRPr lang="en-US"/>
        </a:p>
      </dgm:t>
    </dgm:pt>
    <dgm:pt modelId="{A6BBDB35-242D-4739-8AAA-5589C993264D}" type="sibTrans" cxnId="{6439F6EE-4728-4523-9AE1-A049DEA5EEF8}">
      <dgm:prSet/>
      <dgm:spPr/>
      <dgm:t>
        <a:bodyPr/>
        <a:lstStyle/>
        <a:p>
          <a:endParaRPr lang="en-US"/>
        </a:p>
      </dgm:t>
    </dgm:pt>
    <dgm:pt modelId="{C64B15D0-834E-451A-830B-4A4101CE0679}">
      <dgm:prSet/>
      <dgm:spPr/>
      <dgm:t>
        <a:bodyPr/>
        <a:lstStyle/>
        <a:p>
          <a:r>
            <a:rPr lang="en-US"/>
            <a:t>d) Which characters from Greek mythology did the speaker mention? </a:t>
          </a:r>
        </a:p>
      </dgm:t>
    </dgm:pt>
    <dgm:pt modelId="{EFCDCFF9-509E-44C1-97FB-8572E33F50C3}" type="parTrans" cxnId="{8475AC1E-74BD-4C9C-87B2-5EA4E261176E}">
      <dgm:prSet/>
      <dgm:spPr/>
      <dgm:t>
        <a:bodyPr/>
        <a:lstStyle/>
        <a:p>
          <a:endParaRPr lang="en-US"/>
        </a:p>
      </dgm:t>
    </dgm:pt>
    <dgm:pt modelId="{7CD9D1C5-3F0C-4E65-AB7B-106A5164A057}" type="sibTrans" cxnId="{8475AC1E-74BD-4C9C-87B2-5EA4E261176E}">
      <dgm:prSet/>
      <dgm:spPr/>
      <dgm:t>
        <a:bodyPr/>
        <a:lstStyle/>
        <a:p>
          <a:endParaRPr lang="en-US"/>
        </a:p>
      </dgm:t>
    </dgm:pt>
    <dgm:pt modelId="{FA34B2FD-3717-41F8-9D15-D9BBB6E01A28}">
      <dgm:prSet/>
      <dgm:spPr/>
      <dgm:t>
        <a:bodyPr/>
        <a:lstStyle/>
        <a:p>
          <a:r>
            <a:rPr lang="en-US"/>
            <a:t>e) Who was Jorge Luis Borges?</a:t>
          </a:r>
        </a:p>
      </dgm:t>
    </dgm:pt>
    <dgm:pt modelId="{06BBD848-A7D4-49C7-A1F0-4FCAD00CCB1B}" type="parTrans" cxnId="{A65E439D-09DD-4FC6-9B21-57459D9DEEFE}">
      <dgm:prSet/>
      <dgm:spPr/>
      <dgm:t>
        <a:bodyPr/>
        <a:lstStyle/>
        <a:p>
          <a:endParaRPr lang="en-US"/>
        </a:p>
      </dgm:t>
    </dgm:pt>
    <dgm:pt modelId="{4B555637-DF00-4432-9CF6-52236ABFDBB2}" type="sibTrans" cxnId="{A65E439D-09DD-4FC6-9B21-57459D9DEEFE}">
      <dgm:prSet/>
      <dgm:spPr/>
      <dgm:t>
        <a:bodyPr/>
        <a:lstStyle/>
        <a:p>
          <a:endParaRPr lang="en-US"/>
        </a:p>
      </dgm:t>
    </dgm:pt>
    <dgm:pt modelId="{365AB700-DF96-419B-945D-8C8CB23A224D}" type="pres">
      <dgm:prSet presAssocID="{FABAB0B1-FA39-49CE-9642-73035AF0BB1B}" presName="Name0" presStyleCnt="0">
        <dgm:presLayoutVars>
          <dgm:dir/>
          <dgm:animLvl val="lvl"/>
          <dgm:resizeHandles val="exact"/>
        </dgm:presLayoutVars>
      </dgm:prSet>
      <dgm:spPr/>
    </dgm:pt>
    <dgm:pt modelId="{F1C6748D-DB74-4D5F-8BC0-566E0602B362}" type="pres">
      <dgm:prSet presAssocID="{CF4289CE-B39C-4A9F-9CBB-59B12330ADDC}" presName="linNode" presStyleCnt="0"/>
      <dgm:spPr/>
    </dgm:pt>
    <dgm:pt modelId="{068CEB15-E911-49F3-B59A-59E17584971A}" type="pres">
      <dgm:prSet presAssocID="{CF4289CE-B39C-4A9F-9CBB-59B12330ADDC}" presName="parentText" presStyleLbl="node1" presStyleIdx="0" presStyleCnt="5">
        <dgm:presLayoutVars>
          <dgm:chMax val="1"/>
          <dgm:bulletEnabled val="1"/>
        </dgm:presLayoutVars>
      </dgm:prSet>
      <dgm:spPr/>
    </dgm:pt>
    <dgm:pt modelId="{A19C5EEA-3705-4A10-9214-6A1D029E0DAD}" type="pres">
      <dgm:prSet presAssocID="{ABA3DAFB-3EE1-47D9-B46A-42F4A8C5F7F0}" presName="sp" presStyleCnt="0"/>
      <dgm:spPr/>
    </dgm:pt>
    <dgm:pt modelId="{BABF15A6-3BA1-43D9-B7C5-7AB8CE3A5928}" type="pres">
      <dgm:prSet presAssocID="{0B15BE05-D7FE-48F3-B344-CE149D6E7F97}" presName="linNode" presStyleCnt="0"/>
      <dgm:spPr/>
    </dgm:pt>
    <dgm:pt modelId="{AB0CFE69-BD02-4E44-8B45-B4BFFA25495E}" type="pres">
      <dgm:prSet presAssocID="{0B15BE05-D7FE-48F3-B344-CE149D6E7F97}" presName="parentText" presStyleLbl="node1" presStyleIdx="1" presStyleCnt="5">
        <dgm:presLayoutVars>
          <dgm:chMax val="1"/>
          <dgm:bulletEnabled val="1"/>
        </dgm:presLayoutVars>
      </dgm:prSet>
      <dgm:spPr/>
    </dgm:pt>
    <dgm:pt modelId="{B036B017-B384-407B-86D8-683AD67D010F}" type="pres">
      <dgm:prSet presAssocID="{49763958-A144-4193-948B-45171D6ED806}" presName="sp" presStyleCnt="0"/>
      <dgm:spPr/>
    </dgm:pt>
    <dgm:pt modelId="{E6CFA261-53B5-4EBD-980F-FC885AA87B38}" type="pres">
      <dgm:prSet presAssocID="{6E3931DB-5727-4A43-9B53-AB3ECF405337}" presName="linNode" presStyleCnt="0"/>
      <dgm:spPr/>
    </dgm:pt>
    <dgm:pt modelId="{AA1CC2FD-A402-4770-9A28-D51CC2B1AABB}" type="pres">
      <dgm:prSet presAssocID="{6E3931DB-5727-4A43-9B53-AB3ECF405337}" presName="parentText" presStyleLbl="node1" presStyleIdx="2" presStyleCnt="5">
        <dgm:presLayoutVars>
          <dgm:chMax val="1"/>
          <dgm:bulletEnabled val="1"/>
        </dgm:presLayoutVars>
      </dgm:prSet>
      <dgm:spPr/>
    </dgm:pt>
    <dgm:pt modelId="{80960DF0-9B64-48E3-BC7F-02DBAE1E74DB}" type="pres">
      <dgm:prSet presAssocID="{A6BBDB35-242D-4739-8AAA-5589C993264D}" presName="sp" presStyleCnt="0"/>
      <dgm:spPr/>
    </dgm:pt>
    <dgm:pt modelId="{EA28D815-F0AC-49EF-84A0-AD787212E92E}" type="pres">
      <dgm:prSet presAssocID="{C64B15D0-834E-451A-830B-4A4101CE0679}" presName="linNode" presStyleCnt="0"/>
      <dgm:spPr/>
    </dgm:pt>
    <dgm:pt modelId="{2DEA99BF-73A5-484B-B554-FF973F576AAD}" type="pres">
      <dgm:prSet presAssocID="{C64B15D0-834E-451A-830B-4A4101CE0679}" presName="parentText" presStyleLbl="node1" presStyleIdx="3" presStyleCnt="5">
        <dgm:presLayoutVars>
          <dgm:chMax val="1"/>
          <dgm:bulletEnabled val="1"/>
        </dgm:presLayoutVars>
      </dgm:prSet>
      <dgm:spPr/>
    </dgm:pt>
    <dgm:pt modelId="{4B2547D2-6843-4D58-94B2-839DECE18F7D}" type="pres">
      <dgm:prSet presAssocID="{7CD9D1C5-3F0C-4E65-AB7B-106A5164A057}" presName="sp" presStyleCnt="0"/>
      <dgm:spPr/>
    </dgm:pt>
    <dgm:pt modelId="{FE9A0701-EBAA-4F49-979E-79BABAC77635}" type="pres">
      <dgm:prSet presAssocID="{FA34B2FD-3717-41F8-9D15-D9BBB6E01A28}" presName="linNode" presStyleCnt="0"/>
      <dgm:spPr/>
    </dgm:pt>
    <dgm:pt modelId="{1729C0BD-A75D-41AD-BE47-0D70E02B6F60}" type="pres">
      <dgm:prSet presAssocID="{FA34B2FD-3717-41F8-9D15-D9BBB6E01A28}" presName="parentText" presStyleLbl="node1" presStyleIdx="4" presStyleCnt="5">
        <dgm:presLayoutVars>
          <dgm:chMax val="1"/>
          <dgm:bulletEnabled val="1"/>
        </dgm:presLayoutVars>
      </dgm:prSet>
      <dgm:spPr/>
    </dgm:pt>
  </dgm:ptLst>
  <dgm:cxnLst>
    <dgm:cxn modelId="{8475AC1E-74BD-4C9C-87B2-5EA4E261176E}" srcId="{FABAB0B1-FA39-49CE-9642-73035AF0BB1B}" destId="{C64B15D0-834E-451A-830B-4A4101CE0679}" srcOrd="3" destOrd="0" parTransId="{EFCDCFF9-509E-44C1-97FB-8572E33F50C3}" sibTransId="{7CD9D1C5-3F0C-4E65-AB7B-106A5164A057}"/>
    <dgm:cxn modelId="{1E851C25-DB63-4BD1-90B0-A659069E4FF3}" type="presOf" srcId="{FA34B2FD-3717-41F8-9D15-D9BBB6E01A28}" destId="{1729C0BD-A75D-41AD-BE47-0D70E02B6F60}" srcOrd="0" destOrd="0" presId="urn:microsoft.com/office/officeart/2005/8/layout/vList5"/>
    <dgm:cxn modelId="{6647353B-188C-4506-AD1C-30D1AB48F2A8}" srcId="{FABAB0B1-FA39-49CE-9642-73035AF0BB1B}" destId="{0B15BE05-D7FE-48F3-B344-CE149D6E7F97}" srcOrd="1" destOrd="0" parTransId="{88C007F8-2500-4D99-81D1-281DCF8C8CA3}" sibTransId="{49763958-A144-4193-948B-45171D6ED806}"/>
    <dgm:cxn modelId="{731AAA46-D16A-4E9D-B508-5418CB756A4E}" type="presOf" srcId="{FABAB0B1-FA39-49CE-9642-73035AF0BB1B}" destId="{365AB700-DF96-419B-945D-8C8CB23A224D}" srcOrd="0" destOrd="0" presId="urn:microsoft.com/office/officeart/2005/8/layout/vList5"/>
    <dgm:cxn modelId="{A65E439D-09DD-4FC6-9B21-57459D9DEEFE}" srcId="{FABAB0B1-FA39-49CE-9642-73035AF0BB1B}" destId="{FA34B2FD-3717-41F8-9D15-D9BBB6E01A28}" srcOrd="4" destOrd="0" parTransId="{06BBD848-A7D4-49C7-A1F0-4FCAD00CCB1B}" sibTransId="{4B555637-DF00-4432-9CF6-52236ABFDBB2}"/>
    <dgm:cxn modelId="{2030F8B6-D203-4437-86A7-D625D7625E21}" type="presOf" srcId="{0B15BE05-D7FE-48F3-B344-CE149D6E7F97}" destId="{AB0CFE69-BD02-4E44-8B45-B4BFFA25495E}" srcOrd="0" destOrd="0" presId="urn:microsoft.com/office/officeart/2005/8/layout/vList5"/>
    <dgm:cxn modelId="{F83398C5-8FD6-403B-9F66-07A2556F2F17}" srcId="{FABAB0B1-FA39-49CE-9642-73035AF0BB1B}" destId="{CF4289CE-B39C-4A9F-9CBB-59B12330ADDC}" srcOrd="0" destOrd="0" parTransId="{9CADF38E-9210-4A50-975E-FD8CAC1D3AAE}" sibTransId="{ABA3DAFB-3EE1-47D9-B46A-42F4A8C5F7F0}"/>
    <dgm:cxn modelId="{8A0484C6-4D4C-43D5-8938-844086492A9C}" type="presOf" srcId="{6E3931DB-5727-4A43-9B53-AB3ECF405337}" destId="{AA1CC2FD-A402-4770-9A28-D51CC2B1AABB}" srcOrd="0" destOrd="0" presId="urn:microsoft.com/office/officeart/2005/8/layout/vList5"/>
    <dgm:cxn modelId="{B94588D3-0842-4603-97B3-8FF992EF49B6}" type="presOf" srcId="{C64B15D0-834E-451A-830B-4A4101CE0679}" destId="{2DEA99BF-73A5-484B-B554-FF973F576AAD}" srcOrd="0" destOrd="0" presId="urn:microsoft.com/office/officeart/2005/8/layout/vList5"/>
    <dgm:cxn modelId="{C28D4CD8-8074-48A8-858A-F6C0503C4E2E}" type="presOf" srcId="{CF4289CE-B39C-4A9F-9CBB-59B12330ADDC}" destId="{068CEB15-E911-49F3-B59A-59E17584971A}" srcOrd="0" destOrd="0" presId="urn:microsoft.com/office/officeart/2005/8/layout/vList5"/>
    <dgm:cxn modelId="{6439F6EE-4728-4523-9AE1-A049DEA5EEF8}" srcId="{FABAB0B1-FA39-49CE-9642-73035AF0BB1B}" destId="{6E3931DB-5727-4A43-9B53-AB3ECF405337}" srcOrd="2" destOrd="0" parTransId="{27599CA5-7AAB-4B0D-8CE4-D3B0348766BD}" sibTransId="{A6BBDB35-242D-4739-8AAA-5589C993264D}"/>
    <dgm:cxn modelId="{8D8A7A30-544B-4995-B48E-A8232D9094B1}" type="presParOf" srcId="{365AB700-DF96-419B-945D-8C8CB23A224D}" destId="{F1C6748D-DB74-4D5F-8BC0-566E0602B362}" srcOrd="0" destOrd="0" presId="urn:microsoft.com/office/officeart/2005/8/layout/vList5"/>
    <dgm:cxn modelId="{6FBA5647-66D9-4F43-BBC2-C68FF0F9F95E}" type="presParOf" srcId="{F1C6748D-DB74-4D5F-8BC0-566E0602B362}" destId="{068CEB15-E911-49F3-B59A-59E17584971A}" srcOrd="0" destOrd="0" presId="urn:microsoft.com/office/officeart/2005/8/layout/vList5"/>
    <dgm:cxn modelId="{F1BCEF2D-6C81-4D29-BDCE-A2CB63512B47}" type="presParOf" srcId="{365AB700-DF96-419B-945D-8C8CB23A224D}" destId="{A19C5EEA-3705-4A10-9214-6A1D029E0DAD}" srcOrd="1" destOrd="0" presId="urn:microsoft.com/office/officeart/2005/8/layout/vList5"/>
    <dgm:cxn modelId="{B473A8C7-8708-4877-BC45-10C0D8EFEA14}" type="presParOf" srcId="{365AB700-DF96-419B-945D-8C8CB23A224D}" destId="{BABF15A6-3BA1-43D9-B7C5-7AB8CE3A5928}" srcOrd="2" destOrd="0" presId="urn:microsoft.com/office/officeart/2005/8/layout/vList5"/>
    <dgm:cxn modelId="{3C9B937F-77D8-4403-9482-7D09445E2461}" type="presParOf" srcId="{BABF15A6-3BA1-43D9-B7C5-7AB8CE3A5928}" destId="{AB0CFE69-BD02-4E44-8B45-B4BFFA25495E}" srcOrd="0" destOrd="0" presId="urn:microsoft.com/office/officeart/2005/8/layout/vList5"/>
    <dgm:cxn modelId="{C6C84D92-89F4-4085-A0C3-DE38F50B3223}" type="presParOf" srcId="{365AB700-DF96-419B-945D-8C8CB23A224D}" destId="{B036B017-B384-407B-86D8-683AD67D010F}" srcOrd="3" destOrd="0" presId="urn:microsoft.com/office/officeart/2005/8/layout/vList5"/>
    <dgm:cxn modelId="{F33A5211-30F6-498F-89DD-2E8CE1AD4E60}" type="presParOf" srcId="{365AB700-DF96-419B-945D-8C8CB23A224D}" destId="{E6CFA261-53B5-4EBD-980F-FC885AA87B38}" srcOrd="4" destOrd="0" presId="urn:microsoft.com/office/officeart/2005/8/layout/vList5"/>
    <dgm:cxn modelId="{E2443EE5-FDF6-4D6C-8C34-42923C78D3FF}" type="presParOf" srcId="{E6CFA261-53B5-4EBD-980F-FC885AA87B38}" destId="{AA1CC2FD-A402-4770-9A28-D51CC2B1AABB}" srcOrd="0" destOrd="0" presId="urn:microsoft.com/office/officeart/2005/8/layout/vList5"/>
    <dgm:cxn modelId="{D32442A0-49C2-446D-A1AF-FC567A22376C}" type="presParOf" srcId="{365AB700-DF96-419B-945D-8C8CB23A224D}" destId="{80960DF0-9B64-48E3-BC7F-02DBAE1E74DB}" srcOrd="5" destOrd="0" presId="urn:microsoft.com/office/officeart/2005/8/layout/vList5"/>
    <dgm:cxn modelId="{529AB255-6B5D-4D6D-82F4-D06531B70DF6}" type="presParOf" srcId="{365AB700-DF96-419B-945D-8C8CB23A224D}" destId="{EA28D815-F0AC-49EF-84A0-AD787212E92E}" srcOrd="6" destOrd="0" presId="urn:microsoft.com/office/officeart/2005/8/layout/vList5"/>
    <dgm:cxn modelId="{7428A3E0-9DB7-475B-9A5A-8B46217E14B5}" type="presParOf" srcId="{EA28D815-F0AC-49EF-84A0-AD787212E92E}" destId="{2DEA99BF-73A5-484B-B554-FF973F576AAD}" srcOrd="0" destOrd="0" presId="urn:microsoft.com/office/officeart/2005/8/layout/vList5"/>
    <dgm:cxn modelId="{0F846EF4-1280-447D-91E0-40E26375A84C}" type="presParOf" srcId="{365AB700-DF96-419B-945D-8C8CB23A224D}" destId="{4B2547D2-6843-4D58-94B2-839DECE18F7D}" srcOrd="7" destOrd="0" presId="urn:microsoft.com/office/officeart/2005/8/layout/vList5"/>
    <dgm:cxn modelId="{F2965E80-A9C9-4732-93B8-0D8B68B081D6}" type="presParOf" srcId="{365AB700-DF96-419B-945D-8C8CB23A224D}" destId="{FE9A0701-EBAA-4F49-979E-79BABAC77635}" srcOrd="8" destOrd="0" presId="urn:microsoft.com/office/officeart/2005/8/layout/vList5"/>
    <dgm:cxn modelId="{DDD19517-08AF-40EE-A083-77069E99D8A2}" type="presParOf" srcId="{FE9A0701-EBAA-4F49-979E-79BABAC77635}" destId="{1729C0BD-A75D-41AD-BE47-0D70E02B6F6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F7141A-B14B-420D-9960-05CE81ADD4ED}">
      <dsp:nvSpPr>
        <dsp:cNvPr id="0" name=""/>
        <dsp:cNvSpPr/>
      </dsp:nvSpPr>
      <dsp:spPr>
        <a:xfrm>
          <a:off x="0" y="2122"/>
          <a:ext cx="56149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8DC02F-AF61-409F-8D04-8F79E925CCD8}">
      <dsp:nvSpPr>
        <dsp:cNvPr id="0" name=""/>
        <dsp:cNvSpPr/>
      </dsp:nvSpPr>
      <dsp:spPr>
        <a:xfrm>
          <a:off x="0" y="2122"/>
          <a:ext cx="1122997" cy="4342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hlinkClick xmlns:r="http://schemas.openxmlformats.org/officeDocument/2006/relationships" r:id="rId1"/>
            </a:rPr>
            <a:t>https://www.youtube.com/watch?v=soHn6t_jjIw</a:t>
          </a:r>
          <a:endParaRPr lang="en-US" sz="1600" kern="1200" dirty="0"/>
        </a:p>
      </dsp:txBody>
      <dsp:txXfrm>
        <a:off x="0" y="2122"/>
        <a:ext cx="1122997" cy="4342996"/>
      </dsp:txXfrm>
    </dsp:sp>
    <dsp:sp modelId="{FF990D68-514F-4AF2-B703-E778E7F760CC}">
      <dsp:nvSpPr>
        <dsp:cNvPr id="0" name=""/>
        <dsp:cNvSpPr/>
      </dsp:nvSpPr>
      <dsp:spPr>
        <a:xfrm>
          <a:off x="1207222" y="53176"/>
          <a:ext cx="4407764" cy="1021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Have you ever felt these stressors connected with your social media use? </a:t>
          </a:r>
        </a:p>
      </dsp:txBody>
      <dsp:txXfrm>
        <a:off x="1207222" y="53176"/>
        <a:ext cx="4407764" cy="1021070"/>
      </dsp:txXfrm>
    </dsp:sp>
    <dsp:sp modelId="{399C3F09-5A83-42E4-8037-D4B7E17D6964}">
      <dsp:nvSpPr>
        <dsp:cNvPr id="0" name=""/>
        <dsp:cNvSpPr/>
      </dsp:nvSpPr>
      <dsp:spPr>
        <a:xfrm>
          <a:off x="1122997" y="1074246"/>
          <a:ext cx="449198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DA35FA-4D63-47EC-9133-03286266A19F}">
      <dsp:nvSpPr>
        <dsp:cNvPr id="0" name=""/>
        <dsp:cNvSpPr/>
      </dsp:nvSpPr>
      <dsp:spPr>
        <a:xfrm>
          <a:off x="1207222" y="1125300"/>
          <a:ext cx="4407764" cy="1021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How many hours per day, on average, would you say you spend on social media? </a:t>
          </a:r>
        </a:p>
      </dsp:txBody>
      <dsp:txXfrm>
        <a:off x="1207222" y="1125300"/>
        <a:ext cx="4407764" cy="1021070"/>
      </dsp:txXfrm>
    </dsp:sp>
    <dsp:sp modelId="{C2F97F63-320C-4DE8-BE29-EA4C93D7EC5C}">
      <dsp:nvSpPr>
        <dsp:cNvPr id="0" name=""/>
        <dsp:cNvSpPr/>
      </dsp:nvSpPr>
      <dsp:spPr>
        <a:xfrm>
          <a:off x="1122997" y="2146371"/>
          <a:ext cx="449198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03D5E7-EE1B-4284-A475-E1C64EB69F5D}">
      <dsp:nvSpPr>
        <dsp:cNvPr id="0" name=""/>
        <dsp:cNvSpPr/>
      </dsp:nvSpPr>
      <dsp:spPr>
        <a:xfrm>
          <a:off x="1207222" y="2197424"/>
          <a:ext cx="4407764" cy="1021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How many hours per day, on average, would you say you THINK about social media? </a:t>
          </a:r>
        </a:p>
      </dsp:txBody>
      <dsp:txXfrm>
        <a:off x="1207222" y="2197424"/>
        <a:ext cx="4407764" cy="1021070"/>
      </dsp:txXfrm>
    </dsp:sp>
    <dsp:sp modelId="{6D6BD127-1F90-47F9-BACA-84FC279F4B8E}">
      <dsp:nvSpPr>
        <dsp:cNvPr id="0" name=""/>
        <dsp:cNvSpPr/>
      </dsp:nvSpPr>
      <dsp:spPr>
        <a:xfrm>
          <a:off x="1122997" y="3218495"/>
          <a:ext cx="449198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7722A4-A7D5-4BDC-9377-489698A915BC}">
      <dsp:nvSpPr>
        <dsp:cNvPr id="0" name=""/>
        <dsp:cNvSpPr/>
      </dsp:nvSpPr>
      <dsp:spPr>
        <a:xfrm>
          <a:off x="1207222" y="3269549"/>
          <a:ext cx="4407764" cy="1021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Do you feel like this time impacts your mental health/wellness?</a:t>
          </a:r>
        </a:p>
      </dsp:txBody>
      <dsp:txXfrm>
        <a:off x="1207222" y="3269549"/>
        <a:ext cx="4407764" cy="1021070"/>
      </dsp:txXfrm>
    </dsp:sp>
    <dsp:sp modelId="{F35075A1-143A-4F42-887B-EE50378AEC70}">
      <dsp:nvSpPr>
        <dsp:cNvPr id="0" name=""/>
        <dsp:cNvSpPr/>
      </dsp:nvSpPr>
      <dsp:spPr>
        <a:xfrm>
          <a:off x="1122997" y="4290619"/>
          <a:ext cx="449198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664D13-C8BE-46BA-8C92-94FCE78B0D2A}">
      <dsp:nvSpPr>
        <dsp:cNvPr id="0" name=""/>
        <dsp:cNvSpPr/>
      </dsp:nvSpPr>
      <dsp:spPr>
        <a:xfrm>
          <a:off x="0" y="1762"/>
          <a:ext cx="508717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7C33EF6-3256-44A3-8AB1-FAA55315D61B}">
      <dsp:nvSpPr>
        <dsp:cNvPr id="0" name=""/>
        <dsp:cNvSpPr/>
      </dsp:nvSpPr>
      <dsp:spPr>
        <a:xfrm>
          <a:off x="0" y="1762"/>
          <a:ext cx="5087172" cy="1201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What do you think the message of this video is? Do you agree with it? </a:t>
          </a:r>
        </a:p>
      </dsp:txBody>
      <dsp:txXfrm>
        <a:off x="0" y="1762"/>
        <a:ext cx="5087172" cy="1201963"/>
      </dsp:txXfrm>
    </dsp:sp>
    <dsp:sp modelId="{EF68B484-1D7C-45AA-898F-6CC5E40C4E27}">
      <dsp:nvSpPr>
        <dsp:cNvPr id="0" name=""/>
        <dsp:cNvSpPr/>
      </dsp:nvSpPr>
      <dsp:spPr>
        <a:xfrm>
          <a:off x="0" y="1203726"/>
          <a:ext cx="508717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4B55C98-264C-4A0E-806E-581A97AC4C47}">
      <dsp:nvSpPr>
        <dsp:cNvPr id="0" name=""/>
        <dsp:cNvSpPr/>
      </dsp:nvSpPr>
      <dsp:spPr>
        <a:xfrm>
          <a:off x="0" y="1203726"/>
          <a:ext cx="5087172" cy="1201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What negative results can the actions of the people in the video have?</a:t>
          </a:r>
        </a:p>
      </dsp:txBody>
      <dsp:txXfrm>
        <a:off x="0" y="1203726"/>
        <a:ext cx="5087172" cy="1201963"/>
      </dsp:txXfrm>
    </dsp:sp>
    <dsp:sp modelId="{3177B464-7F28-4F3D-8BF7-F19E31B5DD8B}">
      <dsp:nvSpPr>
        <dsp:cNvPr id="0" name=""/>
        <dsp:cNvSpPr/>
      </dsp:nvSpPr>
      <dsp:spPr>
        <a:xfrm>
          <a:off x="0" y="2405689"/>
          <a:ext cx="508717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75902D-071E-4AFE-A4A6-3979EF93FE9B}">
      <dsp:nvSpPr>
        <dsp:cNvPr id="0" name=""/>
        <dsp:cNvSpPr/>
      </dsp:nvSpPr>
      <dsp:spPr>
        <a:xfrm>
          <a:off x="0" y="2405689"/>
          <a:ext cx="5087172" cy="1201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Do any of these stories make you feel annoyed? If yes, which ones and why?</a:t>
          </a:r>
        </a:p>
      </dsp:txBody>
      <dsp:txXfrm>
        <a:off x="0" y="2405689"/>
        <a:ext cx="5087172" cy="12019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8CEB15-E911-49F3-B59A-59E17584971A}">
      <dsp:nvSpPr>
        <dsp:cNvPr id="0" name=""/>
        <dsp:cNvSpPr/>
      </dsp:nvSpPr>
      <dsp:spPr>
        <a:xfrm>
          <a:off x="3364992" y="1912"/>
          <a:ext cx="3785616" cy="836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What examples of electronic tattoos did the speaker mention? </a:t>
          </a:r>
        </a:p>
      </dsp:txBody>
      <dsp:txXfrm>
        <a:off x="3405805" y="42725"/>
        <a:ext cx="3703990" cy="754434"/>
      </dsp:txXfrm>
    </dsp:sp>
    <dsp:sp modelId="{AB0CFE69-BD02-4E44-8B45-B4BFFA25495E}">
      <dsp:nvSpPr>
        <dsp:cNvPr id="0" name=""/>
        <dsp:cNvSpPr/>
      </dsp:nvSpPr>
      <dsp:spPr>
        <a:xfrm>
          <a:off x="3364992" y="879775"/>
          <a:ext cx="3785616" cy="836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b) What does the Facedeals camera do?</a:t>
          </a:r>
        </a:p>
      </dsp:txBody>
      <dsp:txXfrm>
        <a:off x="3405805" y="920588"/>
        <a:ext cx="3703990" cy="754434"/>
      </dsp:txXfrm>
    </dsp:sp>
    <dsp:sp modelId="{AA1CC2FD-A402-4770-9A28-D51CC2B1AABB}">
      <dsp:nvSpPr>
        <dsp:cNvPr id="0" name=""/>
        <dsp:cNvSpPr/>
      </dsp:nvSpPr>
      <dsp:spPr>
        <a:xfrm>
          <a:off x="3364992" y="1757638"/>
          <a:ext cx="3785616" cy="836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c) How does the speaker change Andy Warhol’s theory? </a:t>
          </a:r>
        </a:p>
      </dsp:txBody>
      <dsp:txXfrm>
        <a:off x="3405805" y="1798451"/>
        <a:ext cx="3703990" cy="754434"/>
      </dsp:txXfrm>
    </dsp:sp>
    <dsp:sp modelId="{2DEA99BF-73A5-484B-B554-FF973F576AAD}">
      <dsp:nvSpPr>
        <dsp:cNvPr id="0" name=""/>
        <dsp:cNvSpPr/>
      </dsp:nvSpPr>
      <dsp:spPr>
        <a:xfrm>
          <a:off x="3364992" y="2635502"/>
          <a:ext cx="3785616" cy="836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d) Which characters from Greek mythology did the speaker mention? </a:t>
          </a:r>
        </a:p>
      </dsp:txBody>
      <dsp:txXfrm>
        <a:off x="3405805" y="2676315"/>
        <a:ext cx="3703990" cy="754434"/>
      </dsp:txXfrm>
    </dsp:sp>
    <dsp:sp modelId="{1729C0BD-A75D-41AD-BE47-0D70E02B6F60}">
      <dsp:nvSpPr>
        <dsp:cNvPr id="0" name=""/>
        <dsp:cNvSpPr/>
      </dsp:nvSpPr>
      <dsp:spPr>
        <a:xfrm>
          <a:off x="3364992" y="3513365"/>
          <a:ext cx="3785616" cy="836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e) Who was Jorge Luis Borges?</a:t>
          </a:r>
        </a:p>
      </dsp:txBody>
      <dsp:txXfrm>
        <a:off x="3405805" y="3554178"/>
        <a:ext cx="3703990" cy="7544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D9D84D-E7E5-601B-B5E6-6AAC4878F2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8136CF0C-80A4-A543-C6F1-530D7A9DF6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EA987B0-12D8-4E87-C0EF-66DB23ED4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40D6-0CB8-46D9-BFEB-4D2D8DE5A574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17C2592-FBC3-969D-2188-67F30CCAF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C57BF2C-1066-1503-E611-21963377E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F661-5405-447F-816C-2148D929FFD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196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6051EA-E3A2-2AA8-8F1F-AA6A5C64A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1DFAB618-E279-B6B2-7DF4-8469AE1BE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1DF830C-09FE-E051-9059-D323737D8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40D6-0CB8-46D9-BFEB-4D2D8DE5A574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74A922E-26EB-874F-079A-6D06A0450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C81A16D-2EFB-3B0E-6373-5F44D138D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F661-5405-447F-816C-2148D929FFD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669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750D080B-37F5-5374-70BF-53115DDD72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B094F90B-363E-72DE-EC6A-6AEA16D280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1C9893D-ECAF-30ED-12C4-BAD9988C7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40D6-0CB8-46D9-BFEB-4D2D8DE5A574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2371C4A-C19F-676B-7DE8-6275F2963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0E2731F-4BD0-89AC-29CA-D63D449F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F661-5405-447F-816C-2148D929FFD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82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140BE5-B6EA-2033-0F53-B35C59EA7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A0D1019-0B5E-EAB6-21EE-63FDD7C71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73F7949-5B29-19CE-F3FF-AE8D9ADF6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40D6-0CB8-46D9-BFEB-4D2D8DE5A574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9CCD56A-A291-60B3-82B3-DF2E32A7A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44CBC38-0BC7-2585-9907-D88863368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F661-5405-447F-816C-2148D929FFD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523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0543F-63BD-E264-24BA-38034C084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AE019C48-1C88-C51D-314D-C1309FA203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F808397-8530-5EEA-5901-E8C08241C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40D6-0CB8-46D9-BFEB-4D2D8DE5A574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2C7E760-A726-D1A1-8EF9-8030DE1B8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C5E7218-C0C4-37F9-2158-13794DD16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F661-5405-447F-816C-2148D929FFD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84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4580B7-8CD0-683A-1A1B-849EE25E1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FB2CF50-C2A0-6021-318E-532C7C7769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C37719E8-1674-EE22-25E6-242F52B46E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0AD10D0-D202-3578-E039-7A323D36C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40D6-0CB8-46D9-BFEB-4D2D8DE5A574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5D7CCD4F-CE6B-E201-5A38-4E83E4DB7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F6D728F-721C-2EBB-7546-AAB89CD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F661-5405-447F-816C-2148D929FFD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914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1E1E3B-1372-AE9E-6972-05089BBB0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E59A40BD-39F2-35AE-9D39-A83BC369C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7AE990E7-38AE-C0F8-DFAB-8FE818069C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71E6CFCE-678C-CBE1-9CE0-05B5E08D1C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D800D7AE-9206-577A-899A-127DFC7E88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A49FFCFC-5522-DD89-19D7-0ED429E39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40D6-0CB8-46D9-BFEB-4D2D8DE5A574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B14F3641-7E00-C171-8832-888F80175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DE879EA2-DA48-E17A-BA04-1D6176061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F661-5405-447F-816C-2148D929FFD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6723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EC0E28-957A-87E9-BFAD-32417BD6C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BA18C9CC-DD31-5F40-8158-80F3CCFC1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40D6-0CB8-46D9-BFEB-4D2D8DE5A574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40A0F5F8-E591-24E0-7859-AD9C5C8D9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B0EB57EA-94E0-E583-959A-F398D04DA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F661-5405-447F-816C-2148D929FFD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282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7FC0B4E1-9D76-C897-4312-63B150BD8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40D6-0CB8-46D9-BFEB-4D2D8DE5A574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B456BD00-2617-83D1-A8B3-676D422C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CCBC6CB9-1B59-C7F1-B199-56DFCC6AE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F661-5405-447F-816C-2148D929FFD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711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A63C63-EF32-23C2-403A-AF24E83C2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4B6358A-A921-3BEB-2EAF-BF74E9989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0468C20-82E0-9847-18A2-5FCD27353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5FB542A-3931-A4CA-E72E-3145A78D1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40D6-0CB8-46D9-BFEB-4D2D8DE5A574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7CC500F6-0BB6-31B7-5A2B-BDCA34AD8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9B3BB6D5-1651-E1A7-281B-3929341B4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F661-5405-447F-816C-2148D929FFD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822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EC2F1A-E1EE-3396-1910-1545F071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0C076D0D-A0AA-5988-D490-E79AAE4A60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00B2CC51-C435-5450-A27D-6863BCA93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F6D2377-02BA-2227-4BEA-6AE8AE109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40D6-0CB8-46D9-BFEB-4D2D8DE5A574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F4ADDBB-263A-B4D1-3730-A3F26466D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2445B2D-3CFA-400E-AB6F-B0B667B32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F661-5405-447F-816C-2148D929FFD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548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AFE911C1-BFD4-6ADA-1FB8-771F425FC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077CCE0A-A580-DD5A-9295-2059851BBD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555D66E-CECC-351F-FD2A-3728E93373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A040D6-0CB8-46D9-BFEB-4D2D8DE5A574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EA0BFB3-375F-4F1D-4307-24480EE678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0BB00D2-862D-813A-D35E-7340885056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3B2F661-5405-447F-816C-2148D929FFD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53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hyperlink" Target="https://www.youtube.com/watch?v=Fu1C-oBdsMM" TargetMode="External"/><Relationship Id="rId7" Type="http://schemas.openxmlformats.org/officeDocument/2006/relationships/diagramColors" Target="../diagrams/colors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Відео 5" descr="People Discussing">
            <a:extLst>
              <a:ext uri="{FF2B5EF4-FFF2-40B4-BE49-F238E27FC236}">
                <a16:creationId xmlns:a16="http://schemas.microsoft.com/office/drawing/2014/main" id="{604FF7E3-1CC7-F0B8-DE1E-B82E8784C3A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t="284" r="1" b="1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6AFF6A-67B9-8622-BD19-931874AE41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5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Applications </a:t>
            </a:r>
            <a:r>
              <a:rPr lang="ru-RU" sz="520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of</a:t>
            </a:r>
            <a:r>
              <a:rPr lang="ru-RU" sz="5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5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ru-RU" sz="520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ociology</a:t>
            </a:r>
            <a:r>
              <a:rPr lang="ru-RU" sz="5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520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and</a:t>
            </a:r>
            <a:r>
              <a:rPr lang="ru-RU" sz="5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52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ru-RU" sz="520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sychology</a:t>
            </a:r>
            <a:r>
              <a:rPr lang="ru-RU" sz="5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520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</a:t>
            </a:r>
            <a:r>
              <a:rPr lang="ru-RU" sz="5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52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ru-RU" sz="520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ociety</a:t>
            </a:r>
            <a:br>
              <a:rPr lang="uk-UA" sz="5200" dirty="0">
                <a:solidFill>
                  <a:srgbClr val="FFFFFF"/>
                </a:solidFill>
              </a:rPr>
            </a:br>
            <a:endParaRPr lang="uk-UA" sz="5200" dirty="0">
              <a:solidFill>
                <a:srgbClr val="FFFFFF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4A3CC30C-3210-D663-3BB4-D1BE14978E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6748" y="5424730"/>
            <a:ext cx="3705599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en-US" sz="2200" dirty="0">
                <a:solidFill>
                  <a:srgbClr val="FFFFFF"/>
                </a:solidFill>
              </a:rPr>
              <a:t>Created by Iryna Zhukevych</a:t>
            </a:r>
          </a:p>
          <a:p>
            <a:pPr algn="l"/>
            <a:r>
              <a:rPr lang="en-US" sz="2200" dirty="0">
                <a:solidFill>
                  <a:srgbClr val="FFFFFF"/>
                </a:solidFill>
              </a:rPr>
              <a:t>PhD in Pedagogical Sciences</a:t>
            </a:r>
          </a:p>
          <a:p>
            <a:pPr algn="l"/>
            <a:r>
              <a:rPr lang="en-US" sz="2200" dirty="0">
                <a:solidFill>
                  <a:srgbClr val="FFFFFF"/>
                </a:solidFill>
              </a:rPr>
              <a:t>Associate Professor</a:t>
            </a:r>
            <a:endParaRPr lang="uk-UA" sz="2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3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3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602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C19A0C-B91E-F995-2FDD-DC00C286B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Discuss the questions</a:t>
            </a: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DF2311D8-F6A3-1636-61DD-60B7D822E0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77265" y="521110"/>
            <a:ext cx="8229599" cy="578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93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Circle of hands holding smartphones">
            <a:extLst>
              <a:ext uri="{FF2B5EF4-FFF2-40B4-BE49-F238E27FC236}">
                <a16:creationId xmlns:a16="http://schemas.microsoft.com/office/drawing/2014/main" id="{6294C188-EA60-CD64-1D2B-EA90A4AB69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4" r="-1" b="-1"/>
          <a:stretch/>
        </p:blipFill>
        <p:spPr>
          <a:xfrm>
            <a:off x="2241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9749454-C4C8-445D-491A-E3D3F7BF6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142" y="2389239"/>
            <a:ext cx="6626942" cy="190745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b="1" dirty="0"/>
              <a:t>CAN SOCIAL MEDIA IMPACT OUR MENTAL HEALTH? DISCUSS.</a:t>
            </a:r>
            <a:endParaRPr lang="uk-UA" b="1" dirty="0"/>
          </a:p>
          <a:p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81666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137215-984B-C29F-F733-D139CF8B9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1" y="327025"/>
            <a:ext cx="5324477" cy="1285465"/>
          </a:xfrm>
        </p:spPr>
        <p:txBody>
          <a:bodyPr anchor="b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/>
              <a:t>Watch the video and discuss the questions below</a:t>
            </a:r>
            <a:endParaRPr lang="uk-UA" sz="24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FF2CDD-DC7B-41F9-17EC-F934E8D24FC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710" r="16679" b="-2"/>
          <a:stretch/>
        </p:blipFill>
        <p:spPr>
          <a:xfrm>
            <a:off x="5966355" y="1"/>
            <a:ext cx="6225645" cy="6856412"/>
          </a:xfrm>
          <a:custGeom>
            <a:avLst/>
            <a:gdLst/>
            <a:ahLst/>
            <a:cxnLst/>
            <a:rect l="l" t="t" r="r" b="b"/>
            <a:pathLst>
              <a:path w="5620032" h="6856412">
                <a:moveTo>
                  <a:pt x="13187" y="0"/>
                </a:moveTo>
                <a:lnTo>
                  <a:pt x="5620032" y="0"/>
                </a:lnTo>
                <a:lnTo>
                  <a:pt x="5620032" y="6856412"/>
                </a:lnTo>
                <a:lnTo>
                  <a:pt x="0" y="6856412"/>
                </a:lnTo>
                <a:lnTo>
                  <a:pt x="64318" y="6298274"/>
                </a:lnTo>
                <a:cubicBezTo>
                  <a:pt x="203221" y="4970220"/>
                  <a:pt x="240510" y="3632077"/>
                  <a:pt x="97152" y="2276000"/>
                </a:cubicBezTo>
                <a:cubicBezTo>
                  <a:pt x="35713" y="1694824"/>
                  <a:pt x="7455" y="1116942"/>
                  <a:pt x="6154" y="541737"/>
                </a:cubicBezTo>
                <a:close/>
              </a:path>
            </a:pathLst>
          </a:custGeom>
        </p:spPr>
      </p:pic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ACE0C7D0-F7FF-6846-5A6F-AA5C2ECD1D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6952625"/>
              </p:ext>
            </p:extLst>
          </p:nvPr>
        </p:nvGraphicFramePr>
        <p:xfrm>
          <a:off x="270934" y="1828800"/>
          <a:ext cx="5614987" cy="4347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6296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500B4A4-B1F1-41EA-886A-B8A210DBCA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55A99C-0BDC-4DBE-8E40-9FA66F629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0A28D749-5067-B209-4132-714D2F33A6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2237" y="1049360"/>
            <a:ext cx="10337975" cy="475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51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335A262-7106-4571-BE09-CFA60A9DB0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6F043C-2A2A-4ECE-99FC-9670FAF956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133600" y="685800"/>
            <a:ext cx="10058400" cy="54864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0C72A3-C0F5-965C-1EC7-14EE7E365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8636" y="685800"/>
            <a:ext cx="5879248" cy="1692835"/>
          </a:xfrm>
        </p:spPr>
        <p:txBody>
          <a:bodyPr anchor="t">
            <a:normAutofit/>
          </a:bodyPr>
          <a:lstStyle/>
          <a:p>
            <a:r>
              <a:rPr lang="en-US" sz="5000" dirty="0"/>
              <a:t>Discuss the questions</a:t>
            </a:r>
            <a:endParaRPr lang="uk-UA" sz="5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6FE5A8-8C9A-4D97-A7C4-214929653A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9764" y="685797"/>
            <a:ext cx="118872" cy="15504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75501F-4EA5-484A-A93C-A2D5DDE829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838" r="13912"/>
          <a:stretch/>
        </p:blipFill>
        <p:spPr>
          <a:xfrm>
            <a:off x="7079225" y="685796"/>
            <a:ext cx="4586845" cy="54864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6297F2B-78AD-4022-83A4-78FC55E113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73128" y="6172201"/>
            <a:ext cx="118872" cy="685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72052CDB-F3DF-0A40-6ED5-11AFD8EC6C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1619010"/>
              </p:ext>
            </p:extLst>
          </p:nvPr>
        </p:nvGraphicFramePr>
        <p:xfrm>
          <a:off x="1463040" y="2562784"/>
          <a:ext cx="5087172" cy="3609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1246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11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173061-282B-7871-8E20-F1F6AB1C4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985330" cy="1128068"/>
          </a:xfrm>
        </p:spPr>
        <p:txBody>
          <a:bodyPr anchor="ctr"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1900" b="1" dirty="0"/>
              <a:t>Read the statements about truth and lies on social media, choose one you agree with the most and explain your choice.</a:t>
            </a:r>
            <a:endParaRPr lang="uk-UA" sz="1900" b="1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7AAD9E7-9F12-1C8C-DD61-66FC8D0552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41" y="2330505"/>
            <a:ext cx="5415549" cy="417068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700" dirty="0"/>
              <a:t>• Social media show our real lives, so people who lie in real life also lie on Instagram. </a:t>
            </a:r>
          </a:p>
          <a:p>
            <a:pPr marL="0" indent="0">
              <a:buNone/>
            </a:pPr>
            <a:endParaRPr lang="en-US" sz="1700" dirty="0"/>
          </a:p>
          <a:p>
            <a:pPr marL="0" indent="0">
              <a:buNone/>
            </a:pPr>
            <a:r>
              <a:rPr lang="en-US" sz="1700" dirty="0"/>
              <a:t>• It is boring to scroll through your Instagram feed and see people only showing their real lives and not using filters. </a:t>
            </a:r>
          </a:p>
          <a:p>
            <a:pPr marL="0" indent="0">
              <a:buNone/>
            </a:pPr>
            <a:endParaRPr lang="en-US" sz="1700" dirty="0"/>
          </a:p>
          <a:p>
            <a:pPr marL="0" indent="0">
              <a:buNone/>
            </a:pPr>
            <a:r>
              <a:rPr lang="en-US" sz="1700" dirty="0"/>
              <a:t>• There are enough great people on social media who show their lives the way they are, you just need to be careful about choosing who to follow. </a:t>
            </a:r>
          </a:p>
          <a:p>
            <a:pPr marL="0" indent="0">
              <a:buNone/>
            </a:pPr>
            <a:endParaRPr lang="en-US" sz="1700" dirty="0"/>
          </a:p>
          <a:p>
            <a:pPr marL="0" indent="0">
              <a:buNone/>
            </a:pPr>
            <a:r>
              <a:rPr lang="en-US" sz="1700" dirty="0"/>
              <a:t>• The only way to be honest about your life is to quit social media and share everything with people you trust.</a:t>
            </a:r>
            <a:endParaRPr lang="uk-UA" sz="17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6" descr="Woman looking at smartphone on subway">
            <a:extLst>
              <a:ext uri="{FF2B5EF4-FFF2-40B4-BE49-F238E27FC236}">
                <a16:creationId xmlns:a16="http://schemas.microsoft.com/office/drawing/2014/main" id="{574391B2-4648-65CC-B65F-2D03EEA34D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1" r="19322" b="1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41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B0FB81-D85F-A6B8-8E54-4DB182657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141712"/>
            <a:ext cx="8903110" cy="76343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2800" b="1" dirty="0"/>
              <a:t>Match the words with the definitions.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92712F8-36FA-35DF-0CE8-4098D9332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A1C8C6BD-DEAE-8F9D-CB87-FCA42D6F01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5139" y="2819053"/>
            <a:ext cx="8337855" cy="323761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2FC76FA-49A4-9B87-0E38-ADE1FE494F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8923" y="1785056"/>
            <a:ext cx="5808781" cy="106456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F9469B9-6468-5B6A-E832-8D45903884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8897" y="5231580"/>
            <a:ext cx="10459156" cy="0"/>
          </a:xfrm>
          <a:prstGeom prst="line">
            <a:avLst/>
          </a:prstGeom>
          <a:ln w="127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409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F56F5C-FAE6-A0C2-0718-A8C2B0592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138036"/>
            <a:ext cx="6151418" cy="1402470"/>
          </a:xfrm>
        </p:spPr>
        <p:txBody>
          <a:bodyPr anchor="t">
            <a:normAutofit/>
          </a:bodyPr>
          <a:lstStyle/>
          <a:p>
            <a:r>
              <a:rPr lang="en-US" sz="3000"/>
              <a:t>Match the words from the two columns to create collocations. Then, put them into the sentences below</a:t>
            </a:r>
            <a:endParaRPr lang="uk-UA" sz="300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Woman looking at laptop">
            <a:extLst>
              <a:ext uri="{FF2B5EF4-FFF2-40B4-BE49-F238E27FC236}">
                <a16:creationId xmlns:a16="http://schemas.microsoft.com/office/drawing/2014/main" id="{64091F24-3813-EE9B-38D2-F497E2E7D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019" y="704892"/>
            <a:ext cx="4748981" cy="383761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E0C11F7-29B6-63BD-B40F-D33EFCB344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140" y="6243483"/>
            <a:ext cx="6577879" cy="491613"/>
          </a:xfrm>
          <a:prstGeom prst="rect">
            <a:avLst/>
          </a:prstGeom>
        </p:spPr>
      </p:pic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A95EEE98-6ABC-E965-766A-D5D6FCC354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2807394"/>
            <a:ext cx="6761224" cy="3436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35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DD3010C-3BA0-B608-9149-0422A6F1671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4069" b="642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42F2D8-9206-D6B4-33D1-C1A2D8966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/>
              <a:t>Watch a video and answer the questions.</a:t>
            </a:r>
            <a:br>
              <a:rPr lang="en-US" sz="2400" b="1" dirty="0"/>
            </a:br>
            <a:r>
              <a:rPr lang="en-US" sz="2400" b="1" dirty="0">
                <a:hlinkClick r:id="rId3"/>
              </a:rPr>
              <a:t>https://www.youtube.com/watch?v=Fu1C-oBdsMM</a:t>
            </a:r>
            <a:r>
              <a:rPr lang="en-US" sz="2400" b="1" dirty="0"/>
              <a:t> </a:t>
            </a:r>
            <a:endParaRPr lang="uk-UA" sz="2400" b="1" dirty="0"/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B7BF24BD-D799-8A7A-C372-405464B8C2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252766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23878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388</Words>
  <Application>Microsoft Office PowerPoint</Application>
  <PresentationFormat>Широкий екран</PresentationFormat>
  <Paragraphs>32</Paragraphs>
  <Slides>10</Slides>
  <Notes>0</Notes>
  <HiddenSlides>0</HiddenSlides>
  <MMClips>1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Helvetica Neue Medium</vt:lpstr>
      <vt:lpstr>Тема Office</vt:lpstr>
      <vt:lpstr>Applications of Sociology and Psychology in Society </vt:lpstr>
      <vt:lpstr>Презентація PowerPoint</vt:lpstr>
      <vt:lpstr>Watch the video and discuss the questions below</vt:lpstr>
      <vt:lpstr>Презентація PowerPoint</vt:lpstr>
      <vt:lpstr>Discuss the questions</vt:lpstr>
      <vt:lpstr>Read the statements about truth and lies on social media, choose one you agree with the most and explain your choice.</vt:lpstr>
      <vt:lpstr>Match the words with the definitions.</vt:lpstr>
      <vt:lpstr>Match the words from the two columns to create collocations. Then, put them into the sentences below</vt:lpstr>
      <vt:lpstr>Watch a video and answer the questions. https://www.youtube.com/watch?v=Fu1C-oBdsMM </vt:lpstr>
      <vt:lpstr>Discuss the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2024-10-04T11:42:28Z</dcterms:created>
  <dcterms:modified xsi:type="dcterms:W3CDTF">2024-12-03T10:10:58Z</dcterms:modified>
</cp:coreProperties>
</file>