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4"/>
  </p:handoutMasterIdLst>
  <p:sldIdLst>
    <p:sldId id="256" r:id="rId2"/>
    <p:sldId id="257" r:id="rId3"/>
    <p:sldId id="259" r:id="rId4"/>
    <p:sldId id="260" r:id="rId5"/>
    <p:sldId id="261" r:id="rId6"/>
    <p:sldId id="265" r:id="rId7"/>
    <p:sldId id="266" r:id="rId8"/>
    <p:sldId id="270" r:id="rId9"/>
    <p:sldId id="267" r:id="rId10"/>
    <p:sldId id="271" r:id="rId11"/>
    <p:sldId id="272" r:id="rId12"/>
    <p:sldId id="273" r:id="rId13"/>
  </p:sldIdLst>
  <p:sldSz cx="9144000" cy="6858000" type="screen4x3"/>
  <p:notesSz cx="6735763" cy="9869488"/>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738" y="5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F6EF241-B063-49C3-836E-CF4036CC5303}"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uk-UA"/>
        </a:p>
      </dgm:t>
    </dgm:pt>
    <dgm:pt modelId="{27633835-A254-4E30-A711-7DEF2E5CC625}">
      <dgm:prSet phldrT="[Текст]" custT="1"/>
      <dgm:spPr>
        <a:xfrm>
          <a:off x="560004" y="3028473"/>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a:lstStyle/>
        <a:p>
          <a:r>
            <a:rPr lang="en-AU" sz="1800" dirty="0">
              <a:solidFill>
                <a:srgbClr val="FFFFFF"/>
              </a:solidFill>
              <a:latin typeface="Arial"/>
              <a:ea typeface="+mn-ea"/>
              <a:cs typeface="+mn-cs"/>
            </a:rPr>
            <a:t>  the referential approach</a:t>
          </a:r>
          <a:endParaRPr lang="uk-UA" sz="1800" b="1" dirty="0">
            <a:solidFill>
              <a:srgbClr val="FFFFFF"/>
            </a:solidFill>
            <a:latin typeface="Arial"/>
            <a:ea typeface="+mn-ea"/>
            <a:cs typeface="+mn-cs"/>
          </a:endParaRPr>
        </a:p>
      </dgm:t>
    </dgm:pt>
    <dgm:pt modelId="{CEF8D340-6FAD-4A65-847D-F90414ACEE1A}" type="parTrans" cxnId="{DCC029B1-6E49-4E32-9126-74B5497FC465}">
      <dgm:prSet/>
      <dgm:spPr/>
      <dgm:t>
        <a:bodyPr/>
        <a:lstStyle/>
        <a:p>
          <a:endParaRPr lang="uk-UA"/>
        </a:p>
      </dgm:t>
    </dgm:pt>
    <dgm:pt modelId="{D46D3AEA-9F6D-42D2-B9F5-02F0D968247B}" type="sibTrans" cxnId="{DCC029B1-6E49-4E32-9126-74B5497FC465}">
      <dgm:prSet/>
      <dgm:spPr>
        <a:xfrm>
          <a:off x="1475644" y="1484781"/>
          <a:ext cx="2729888" cy="2729888"/>
        </a:xfrm>
        <a:solidFill>
          <a:srgbClr val="93A299">
            <a:tint val="60000"/>
            <a:hueOff val="0"/>
            <a:satOff val="0"/>
            <a:lumOff val="0"/>
            <a:alphaOff val="0"/>
          </a:srgbClr>
        </a:solidFill>
        <a:ln>
          <a:noFill/>
        </a:ln>
        <a:effectLst/>
      </dgm:spPr>
      <dgm:t>
        <a:bodyPr/>
        <a:lstStyle/>
        <a:p>
          <a:endParaRPr lang="uk-UA"/>
        </a:p>
      </dgm:t>
    </dgm:pt>
    <dgm:pt modelId="{11683B5E-1457-41B7-8543-694DC5F875EE}">
      <dgm:prSet phldrT="[Текст]" custT="1"/>
      <dgm:spPr>
        <a:xfrm>
          <a:off x="0" y="98072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algn="ctr"/>
          <a:r>
            <a:rPr lang="en-US" sz="1700" dirty="0">
              <a:solidFill>
                <a:srgbClr val="292934">
                  <a:hueOff val="0"/>
                  <a:satOff val="0"/>
                  <a:lumOff val="0"/>
                  <a:alphaOff val="0"/>
                </a:srgbClr>
              </a:solidFill>
              <a:latin typeface="Arial"/>
              <a:ea typeface="+mn-ea"/>
              <a:cs typeface="+mn-cs"/>
            </a:rPr>
            <a:t> seeks to formulate the essence of meaning by establishing the interdependence between words and things or concepts they denote</a:t>
          </a:r>
          <a:endParaRPr lang="uk-UA" sz="1700" dirty="0">
            <a:solidFill>
              <a:srgbClr val="292934">
                <a:hueOff val="0"/>
                <a:satOff val="0"/>
                <a:lumOff val="0"/>
                <a:alphaOff val="0"/>
              </a:srgbClr>
            </a:solidFill>
            <a:latin typeface="Arial"/>
            <a:ea typeface="+mn-ea"/>
            <a:cs typeface="+mn-cs"/>
          </a:endParaRPr>
        </a:p>
      </dgm:t>
    </dgm:pt>
    <dgm:pt modelId="{C1A9C032-5543-4A35-9E02-3015D7EBB040}" type="parTrans" cxnId="{3A93B53C-C920-4FBF-84E0-2D3C68BCECF9}">
      <dgm:prSet/>
      <dgm:spPr/>
      <dgm:t>
        <a:bodyPr/>
        <a:lstStyle/>
        <a:p>
          <a:endParaRPr lang="uk-UA"/>
        </a:p>
      </dgm:t>
    </dgm:pt>
    <dgm:pt modelId="{36BACA57-0BAF-4F02-BC9F-4E6309ECD365}" type="sibTrans" cxnId="{3A93B53C-C920-4FBF-84E0-2D3C68BCECF9}">
      <dgm:prSet/>
      <dgm:spPr/>
      <dgm:t>
        <a:bodyPr/>
        <a:lstStyle/>
        <a:p>
          <a:endParaRPr lang="uk-UA"/>
        </a:p>
      </dgm:t>
    </dgm:pt>
    <dgm:pt modelId="{1A03046A-BDCF-41B3-9583-B9858CDCE3B7}">
      <dgm:prSet phldrT="[Текст]" custT="1"/>
      <dgm:spPr>
        <a:xfrm>
          <a:off x="3737340" y="963215"/>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a:lstStyle/>
        <a:p>
          <a:r>
            <a:rPr lang="en-AU" sz="1800" b="1" dirty="0">
              <a:solidFill>
                <a:srgbClr val="FFFFFF"/>
              </a:solidFill>
              <a:latin typeface="Arial"/>
              <a:ea typeface="+mn-ea"/>
              <a:cs typeface="+mn-cs"/>
            </a:rPr>
            <a:t> two schools of thought </a:t>
          </a:r>
          <a:endParaRPr lang="uk-UA" sz="4800" b="1" dirty="0">
            <a:solidFill>
              <a:srgbClr val="FFFFFF"/>
            </a:solidFill>
            <a:latin typeface="Arial"/>
            <a:ea typeface="+mn-ea"/>
            <a:cs typeface="+mn-cs"/>
          </a:endParaRPr>
        </a:p>
      </dgm:t>
    </dgm:pt>
    <dgm:pt modelId="{D6D0065B-7F42-4225-88CA-EE6B3C0DEB77}" type="parTrans" cxnId="{47A6CAD1-50FF-4A57-8E2F-2464084B3663}">
      <dgm:prSet/>
      <dgm:spPr/>
      <dgm:t>
        <a:bodyPr/>
        <a:lstStyle/>
        <a:p>
          <a:endParaRPr lang="uk-UA"/>
        </a:p>
      </dgm:t>
    </dgm:pt>
    <dgm:pt modelId="{8A0C0F31-93E2-48C9-AE31-E55D8F480FCB}" type="sibTrans" cxnId="{47A6CAD1-50FF-4A57-8E2F-2464084B3663}">
      <dgm:prSet/>
      <dgm:spPr>
        <a:xfrm>
          <a:off x="4875175" y="300773"/>
          <a:ext cx="2995554" cy="2995554"/>
        </a:xfrm>
        <a:solidFill>
          <a:srgbClr val="93A299">
            <a:tint val="60000"/>
            <a:hueOff val="0"/>
            <a:satOff val="0"/>
            <a:lumOff val="0"/>
            <a:alphaOff val="0"/>
          </a:srgbClr>
        </a:solidFill>
        <a:ln>
          <a:noFill/>
        </a:ln>
        <a:effectLst/>
      </dgm:spPr>
      <dgm:t>
        <a:bodyPr/>
        <a:lstStyle/>
        <a:p>
          <a:endParaRPr lang="uk-UA"/>
        </a:p>
      </dgm:t>
    </dgm:pt>
    <dgm:pt modelId="{5992CBA7-6E3C-4573-A8A5-42549109D509}">
      <dgm:prSet phldrT="[Текст]" custT="1"/>
      <dgm:spPr>
        <a:xfrm>
          <a:off x="3180901" y="140577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a:lstStyle/>
        <a:p>
          <a:pPr algn="ctr"/>
          <a:endParaRPr lang="uk-UA" sz="1700" dirty="0">
            <a:solidFill>
              <a:srgbClr val="292934">
                <a:hueOff val="0"/>
                <a:satOff val="0"/>
                <a:lumOff val="0"/>
                <a:alphaOff val="0"/>
              </a:srgbClr>
            </a:solidFill>
            <a:latin typeface="Arial"/>
            <a:ea typeface="+mn-ea"/>
            <a:cs typeface="+mn-cs"/>
          </a:endParaRPr>
        </a:p>
      </dgm:t>
    </dgm:pt>
    <dgm:pt modelId="{5AA08B77-55C2-4E1D-80BA-AD2465F488B3}" type="parTrans" cxnId="{1E8294D2-7E4B-4D42-8705-CB941AA6980E}">
      <dgm:prSet/>
      <dgm:spPr/>
      <dgm:t>
        <a:bodyPr/>
        <a:lstStyle/>
        <a:p>
          <a:endParaRPr lang="uk-UA"/>
        </a:p>
      </dgm:t>
    </dgm:pt>
    <dgm:pt modelId="{3B8FD82F-247D-4565-A135-3A8AACEDE5A7}" type="sibTrans" cxnId="{1E8294D2-7E4B-4D42-8705-CB941AA6980E}">
      <dgm:prSet/>
      <dgm:spPr/>
      <dgm:t>
        <a:bodyPr/>
        <a:lstStyle/>
        <a:p>
          <a:endParaRPr lang="uk-UA"/>
        </a:p>
      </dgm:t>
    </dgm:pt>
    <dgm:pt modelId="{2E70CD25-483F-4C0F-ABE7-653EC2A806E4}">
      <dgm:prSet phldrT="[Текст]" custT="1"/>
      <dgm:spPr>
        <a:xfrm>
          <a:off x="6914677" y="3028473"/>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a:lstStyle/>
        <a:p>
          <a:r>
            <a:rPr lang="en-AU" sz="1800" b="1" dirty="0">
              <a:solidFill>
                <a:srgbClr val="FFFFFF"/>
              </a:solidFill>
              <a:latin typeface="Arial"/>
              <a:ea typeface="+mn-ea"/>
              <a:cs typeface="+mn-cs"/>
            </a:rPr>
            <a:t>the functional approach</a:t>
          </a:r>
          <a:endParaRPr lang="uk-UA" sz="1800" b="1" dirty="0">
            <a:solidFill>
              <a:srgbClr val="FFFFFF"/>
            </a:solidFill>
            <a:latin typeface="Arial"/>
            <a:ea typeface="+mn-ea"/>
            <a:cs typeface="+mn-cs"/>
          </a:endParaRPr>
        </a:p>
      </dgm:t>
    </dgm:pt>
    <dgm:pt modelId="{AFD6DF6D-D241-4B19-8A60-0C57E6277082}" type="parTrans" cxnId="{FDE361EA-5960-4BE4-B016-544812E0AD93}">
      <dgm:prSet/>
      <dgm:spPr/>
      <dgm:t>
        <a:bodyPr/>
        <a:lstStyle/>
        <a:p>
          <a:endParaRPr lang="uk-UA"/>
        </a:p>
      </dgm:t>
    </dgm:pt>
    <dgm:pt modelId="{C715B141-2410-491D-9A31-5E6D6E21544C}" type="sibTrans" cxnId="{FDE361EA-5960-4BE4-B016-544812E0AD93}">
      <dgm:prSet/>
      <dgm:spPr/>
      <dgm:t>
        <a:bodyPr/>
        <a:lstStyle/>
        <a:p>
          <a:endParaRPr lang="uk-UA"/>
        </a:p>
      </dgm:t>
    </dgm:pt>
    <dgm:pt modelId="{6FC8BC05-FF79-442C-B94B-6A34587C00AF}">
      <dgm:prSet phldrT="[Текст]" custT="1"/>
      <dgm:spPr>
        <a:xfrm>
          <a:off x="6285446" y="1052735"/>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a:lstStyle/>
        <a:p>
          <a:pPr algn="ctr"/>
          <a:endParaRPr lang="uk-UA" sz="1700" dirty="0">
            <a:solidFill>
              <a:srgbClr val="292934">
                <a:hueOff val="0"/>
                <a:satOff val="0"/>
                <a:lumOff val="0"/>
                <a:alphaOff val="0"/>
              </a:srgbClr>
            </a:solidFill>
            <a:latin typeface="Arial"/>
            <a:ea typeface="+mn-ea"/>
            <a:cs typeface="+mn-cs"/>
          </a:endParaRPr>
        </a:p>
      </dgm:t>
    </dgm:pt>
    <dgm:pt modelId="{0603619B-ED93-4C0D-847E-96B47C753890}" type="parTrans" cxnId="{00DC503F-CBDD-49D8-962A-C2CF36DA8FF0}">
      <dgm:prSet/>
      <dgm:spPr/>
      <dgm:t>
        <a:bodyPr/>
        <a:lstStyle/>
        <a:p>
          <a:endParaRPr lang="uk-UA"/>
        </a:p>
      </dgm:t>
    </dgm:pt>
    <dgm:pt modelId="{72B80532-51F8-42B4-95E7-6F607A4687C8}" type="sibTrans" cxnId="{00DC503F-CBDD-49D8-962A-C2CF36DA8FF0}">
      <dgm:prSet/>
      <dgm:spPr/>
      <dgm:t>
        <a:bodyPr/>
        <a:lstStyle/>
        <a:p>
          <a:endParaRPr lang="uk-UA"/>
        </a:p>
      </dgm:t>
    </dgm:pt>
    <dgm:pt modelId="{4EAB828A-45C7-4FA3-AD24-1D1B684C4533}">
      <dgm:prSet phldrT="[Текст]" custT="1"/>
      <dgm:spPr>
        <a:xfrm>
          <a:off x="6285446" y="1052735"/>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a:lstStyle/>
        <a:p>
          <a:pPr algn="l"/>
          <a:r>
            <a:rPr lang="en-US" sz="1300" dirty="0">
              <a:solidFill>
                <a:srgbClr val="292934">
                  <a:hueOff val="0"/>
                  <a:satOff val="0"/>
                  <a:lumOff val="0"/>
                  <a:alphaOff val="0"/>
                </a:srgbClr>
              </a:solidFill>
              <a:latin typeface="Arial"/>
              <a:ea typeface="+mn-ea"/>
              <a:cs typeface="+mn-cs"/>
            </a:rPr>
            <a:t> </a:t>
          </a:r>
          <a:r>
            <a:rPr lang="en-US" sz="1600" dirty="0">
              <a:solidFill>
                <a:srgbClr val="292934">
                  <a:hueOff val="0"/>
                  <a:satOff val="0"/>
                  <a:lumOff val="0"/>
                  <a:alphaOff val="0"/>
                </a:srgbClr>
              </a:solidFill>
              <a:latin typeface="Arial"/>
              <a:ea typeface="+mn-ea"/>
              <a:cs typeface="+mn-cs"/>
            </a:rPr>
            <a:t>studies the functions of a word in speech and is less concerned with what meaning is than with how it works</a:t>
          </a:r>
          <a:endParaRPr lang="uk-UA" sz="1600" dirty="0">
            <a:solidFill>
              <a:srgbClr val="292934">
                <a:hueOff val="0"/>
                <a:satOff val="0"/>
                <a:lumOff val="0"/>
                <a:alphaOff val="0"/>
              </a:srgbClr>
            </a:solidFill>
            <a:latin typeface="Arial"/>
            <a:ea typeface="+mn-ea"/>
            <a:cs typeface="+mn-cs"/>
          </a:endParaRPr>
        </a:p>
      </dgm:t>
    </dgm:pt>
    <dgm:pt modelId="{8D6608C4-56C3-48A3-AE7F-9D8367CC4D92}" type="parTrans" cxnId="{F67E72BC-D6C2-4C7E-B531-A74F106223EA}">
      <dgm:prSet/>
      <dgm:spPr/>
      <dgm:t>
        <a:bodyPr/>
        <a:lstStyle/>
        <a:p>
          <a:endParaRPr lang="uk-UA"/>
        </a:p>
      </dgm:t>
    </dgm:pt>
    <dgm:pt modelId="{C9B4F0CC-16FD-41F1-90B6-67DDDD3C03B5}" type="sibTrans" cxnId="{F67E72BC-D6C2-4C7E-B531-A74F106223EA}">
      <dgm:prSet/>
      <dgm:spPr/>
      <dgm:t>
        <a:bodyPr/>
        <a:lstStyle/>
        <a:p>
          <a:endParaRPr lang="uk-UA"/>
        </a:p>
      </dgm:t>
    </dgm:pt>
    <dgm:pt modelId="{5EEB7AB7-7E82-4962-9656-89ABAB24A1D9}">
      <dgm:prSet phldrT="[Текст]" custT="1"/>
      <dgm:spPr>
        <a:xfrm>
          <a:off x="0" y="98072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algn="ctr"/>
          <a:endParaRPr lang="uk-UA" sz="2000" dirty="0">
            <a:solidFill>
              <a:srgbClr val="292934">
                <a:hueOff val="0"/>
                <a:satOff val="0"/>
                <a:lumOff val="0"/>
                <a:alphaOff val="0"/>
              </a:srgbClr>
            </a:solidFill>
            <a:latin typeface="Arial"/>
            <a:ea typeface="+mn-ea"/>
            <a:cs typeface="+mn-cs"/>
          </a:endParaRPr>
        </a:p>
      </dgm:t>
    </dgm:pt>
    <dgm:pt modelId="{1F2F1585-8DCD-4BF4-912C-7E9F73DE65EC}" type="parTrans" cxnId="{900601EB-9A4F-4754-8445-FF8E3251DE67}">
      <dgm:prSet/>
      <dgm:spPr/>
      <dgm:t>
        <a:bodyPr/>
        <a:lstStyle/>
        <a:p>
          <a:endParaRPr lang="uk-UA"/>
        </a:p>
      </dgm:t>
    </dgm:pt>
    <dgm:pt modelId="{EB2DE863-1D12-48A2-A845-7B7B4E5F06A9}" type="sibTrans" cxnId="{900601EB-9A4F-4754-8445-FF8E3251DE67}">
      <dgm:prSet/>
      <dgm:spPr/>
      <dgm:t>
        <a:bodyPr/>
        <a:lstStyle/>
        <a:p>
          <a:endParaRPr lang="uk-UA"/>
        </a:p>
      </dgm:t>
    </dgm:pt>
    <dgm:pt modelId="{F923415D-1A06-4653-8C51-2BCFDAB0C8A1}" type="pres">
      <dgm:prSet presAssocID="{5F6EF241-B063-49C3-836E-CF4036CC5303}" presName="Name0" presStyleCnt="0">
        <dgm:presLayoutVars>
          <dgm:dir/>
          <dgm:animLvl val="lvl"/>
          <dgm:resizeHandles val="exact"/>
        </dgm:presLayoutVars>
      </dgm:prSet>
      <dgm:spPr/>
    </dgm:pt>
    <dgm:pt modelId="{DDC090F1-2737-4A8D-A5CB-B18282CAA5B7}" type="pres">
      <dgm:prSet presAssocID="{5F6EF241-B063-49C3-836E-CF4036CC5303}" presName="tSp" presStyleCnt="0"/>
      <dgm:spPr/>
    </dgm:pt>
    <dgm:pt modelId="{1256F145-3370-48D4-992E-D4EDF6954229}" type="pres">
      <dgm:prSet presAssocID="{5F6EF241-B063-49C3-836E-CF4036CC5303}" presName="bSp" presStyleCnt="0"/>
      <dgm:spPr/>
    </dgm:pt>
    <dgm:pt modelId="{C8CE534F-E998-430B-A1FB-AE2C96D1DDB1}" type="pres">
      <dgm:prSet presAssocID="{5F6EF241-B063-49C3-836E-CF4036CC5303}" presName="process" presStyleCnt="0"/>
      <dgm:spPr/>
    </dgm:pt>
    <dgm:pt modelId="{311CC828-8380-4BC6-8412-B57E215FAF1E}" type="pres">
      <dgm:prSet presAssocID="{27633835-A254-4E30-A711-7DEF2E5CC625}" presName="composite1" presStyleCnt="0"/>
      <dgm:spPr/>
    </dgm:pt>
    <dgm:pt modelId="{0E3AC85B-E581-40CA-AD82-336A45C033FE}" type="pres">
      <dgm:prSet presAssocID="{27633835-A254-4E30-A711-7DEF2E5CC625}" presName="dummyNode1" presStyleLbl="node1" presStyleIdx="0" presStyleCnt="3"/>
      <dgm:spPr/>
    </dgm:pt>
    <dgm:pt modelId="{7790B3DD-6865-4056-98F0-38D39B8061CE}" type="pres">
      <dgm:prSet presAssocID="{27633835-A254-4E30-A711-7DEF2E5CC625}" presName="childNode1" presStyleLbl="bgAcc1" presStyleIdx="0" presStyleCnt="3" custScaleX="137168" custScaleY="104064" custLinFactNeighborX="679" custLinFactNeighborY="-43616">
        <dgm:presLayoutVars>
          <dgm:bulletEnabled val="1"/>
        </dgm:presLayoutVars>
      </dgm:prSet>
      <dgm:spPr>
        <a:prstGeom prst="roundRect">
          <a:avLst>
            <a:gd name="adj" fmla="val 10000"/>
          </a:avLst>
        </a:prstGeom>
      </dgm:spPr>
    </dgm:pt>
    <dgm:pt modelId="{B445861F-AB50-432C-B3C1-20E9B95F5164}" type="pres">
      <dgm:prSet presAssocID="{27633835-A254-4E30-A711-7DEF2E5CC625}" presName="childNode1tx" presStyleLbl="bgAcc1" presStyleIdx="0" presStyleCnt="3">
        <dgm:presLayoutVars>
          <dgm:bulletEnabled val="1"/>
        </dgm:presLayoutVars>
      </dgm:prSet>
      <dgm:spPr/>
    </dgm:pt>
    <dgm:pt modelId="{E2ECD308-367F-4357-B1B1-288B62A18608}" type="pres">
      <dgm:prSet presAssocID="{27633835-A254-4E30-A711-7DEF2E5CC625}" presName="parentNode1" presStyleLbl="node1" presStyleIdx="0" presStyleCnt="3" custLinFactNeighborX="-22085" custLinFactNeighborY="-46846">
        <dgm:presLayoutVars>
          <dgm:chMax val="1"/>
          <dgm:bulletEnabled val="1"/>
        </dgm:presLayoutVars>
      </dgm:prSet>
      <dgm:spPr>
        <a:prstGeom prst="roundRect">
          <a:avLst>
            <a:gd name="adj" fmla="val 10000"/>
          </a:avLst>
        </a:prstGeom>
      </dgm:spPr>
    </dgm:pt>
    <dgm:pt modelId="{C798A23C-2DCB-4536-9552-99D15CDB9A33}" type="pres">
      <dgm:prSet presAssocID="{27633835-A254-4E30-A711-7DEF2E5CC625}" presName="connSite1" presStyleCnt="0"/>
      <dgm:spPr/>
    </dgm:pt>
    <dgm:pt modelId="{663E5B69-A3C1-4814-9553-CB69A6025802}" type="pres">
      <dgm:prSet presAssocID="{D46D3AEA-9F6D-42D2-B9F5-02F0D968247B}" presName="Name9" presStyleLbl="sibTrans2D1" presStyleIdx="0" presStyleCnt="2" custLinFactNeighborX="2160" custLinFactNeighborY="-15906"/>
      <dgm:spPr>
        <a:prstGeom prst="leftCircularArrow">
          <a:avLst>
            <a:gd name="adj1" fmla="val 3040"/>
            <a:gd name="adj2" fmla="val 373059"/>
            <a:gd name="adj3" fmla="val 2148570"/>
            <a:gd name="adj4" fmla="val 9024489"/>
            <a:gd name="adj5" fmla="val 3546"/>
          </a:avLst>
        </a:prstGeom>
      </dgm:spPr>
    </dgm:pt>
    <dgm:pt modelId="{D711E788-AE85-4629-9C39-857357B3EB46}" type="pres">
      <dgm:prSet presAssocID="{1A03046A-BDCF-41B3-9583-B9858CDCE3B7}" presName="composite2" presStyleCnt="0"/>
      <dgm:spPr/>
    </dgm:pt>
    <dgm:pt modelId="{603EF318-C17F-4167-9379-BCB86921923A}" type="pres">
      <dgm:prSet presAssocID="{1A03046A-BDCF-41B3-9583-B9858CDCE3B7}" presName="dummyNode2" presStyleLbl="node1" presStyleIdx="0" presStyleCnt="3"/>
      <dgm:spPr/>
    </dgm:pt>
    <dgm:pt modelId="{1BF90610-0CF3-4258-9C4A-45B8452099F3}" type="pres">
      <dgm:prSet presAssocID="{1A03046A-BDCF-41B3-9583-B9858CDCE3B7}" presName="childNode2" presStyleLbl="bgAcc1" presStyleIdx="1" presStyleCnt="3" custScaleX="127591" custScaleY="110000" custLinFactNeighborX="-1818" custLinFactNeighborY="-160">
        <dgm:presLayoutVars>
          <dgm:bulletEnabled val="1"/>
        </dgm:presLayoutVars>
      </dgm:prSet>
      <dgm:spPr>
        <a:prstGeom prst="roundRect">
          <a:avLst>
            <a:gd name="adj" fmla="val 10000"/>
          </a:avLst>
        </a:prstGeom>
      </dgm:spPr>
    </dgm:pt>
    <dgm:pt modelId="{38A814C4-D6A5-429E-BBCF-5E9966CB61C5}" type="pres">
      <dgm:prSet presAssocID="{1A03046A-BDCF-41B3-9583-B9858CDCE3B7}" presName="childNode2tx" presStyleLbl="bgAcc1" presStyleIdx="1" presStyleCnt="3">
        <dgm:presLayoutVars>
          <dgm:bulletEnabled val="1"/>
        </dgm:presLayoutVars>
      </dgm:prSet>
      <dgm:spPr/>
    </dgm:pt>
    <dgm:pt modelId="{597D158B-08A0-4ABF-90BF-D950CBA4CEC7}" type="pres">
      <dgm:prSet presAssocID="{1A03046A-BDCF-41B3-9583-B9858CDCE3B7}" presName="parentNode2" presStyleLbl="node1" presStyleIdx="1" presStyleCnt="3" custLinFactNeighborX="-20795" custLinFactNeighborY="-54941">
        <dgm:presLayoutVars>
          <dgm:chMax val="0"/>
          <dgm:bulletEnabled val="1"/>
        </dgm:presLayoutVars>
      </dgm:prSet>
      <dgm:spPr>
        <a:prstGeom prst="roundRect">
          <a:avLst>
            <a:gd name="adj" fmla="val 10000"/>
          </a:avLst>
        </a:prstGeom>
      </dgm:spPr>
    </dgm:pt>
    <dgm:pt modelId="{4A691777-794A-4A00-AE14-BD6BC5FDB88B}" type="pres">
      <dgm:prSet presAssocID="{1A03046A-BDCF-41B3-9583-B9858CDCE3B7}" presName="connSite2" presStyleCnt="0"/>
      <dgm:spPr/>
    </dgm:pt>
    <dgm:pt modelId="{E37C08D3-7751-4EF4-A9F7-9B01143382B9}" type="pres">
      <dgm:prSet presAssocID="{8A0C0F31-93E2-48C9-AE31-E55D8F480FCB}" presName="Name18" presStyleLbl="sibTrans2D1" presStyleIdx="1" presStyleCnt="2" custLinFactNeighborX="10788" custLinFactNeighborY="34132"/>
      <dgm:spPr>
        <a:prstGeom prst="circularArrow">
          <a:avLst>
            <a:gd name="adj1" fmla="val 2770"/>
            <a:gd name="adj2" fmla="val 337831"/>
            <a:gd name="adj3" fmla="val 18989254"/>
            <a:gd name="adj4" fmla="val 12078106"/>
            <a:gd name="adj5" fmla="val 3232"/>
          </a:avLst>
        </a:prstGeom>
      </dgm:spPr>
    </dgm:pt>
    <dgm:pt modelId="{285D88D2-D643-4114-B02A-967B37AA81B2}" type="pres">
      <dgm:prSet presAssocID="{2E70CD25-483F-4C0F-ABE7-653EC2A806E4}" presName="composite1" presStyleCnt="0"/>
      <dgm:spPr/>
    </dgm:pt>
    <dgm:pt modelId="{3EF627EF-858B-4C8F-A95A-655C15915263}" type="pres">
      <dgm:prSet presAssocID="{2E70CD25-483F-4C0F-ABE7-653EC2A806E4}" presName="dummyNode1" presStyleLbl="node1" presStyleIdx="1" presStyleCnt="3"/>
      <dgm:spPr/>
    </dgm:pt>
    <dgm:pt modelId="{AF355E3C-7F11-49A4-B1F7-5130FADE3732}" type="pres">
      <dgm:prSet presAssocID="{2E70CD25-483F-4C0F-ABE7-653EC2A806E4}" presName="childNode1" presStyleLbl="bgAcc1" presStyleIdx="2" presStyleCnt="3" custScaleX="118572" custScaleY="98984" custLinFactNeighborX="890" custLinFactNeighborY="-41537">
        <dgm:presLayoutVars>
          <dgm:bulletEnabled val="1"/>
        </dgm:presLayoutVars>
      </dgm:prSet>
      <dgm:spPr>
        <a:prstGeom prst="roundRect">
          <a:avLst>
            <a:gd name="adj" fmla="val 10000"/>
          </a:avLst>
        </a:prstGeom>
      </dgm:spPr>
    </dgm:pt>
    <dgm:pt modelId="{8EB06E62-4C14-4E25-A4D8-A0BACB634FBF}" type="pres">
      <dgm:prSet presAssocID="{2E70CD25-483F-4C0F-ABE7-653EC2A806E4}" presName="childNode1tx" presStyleLbl="bgAcc1" presStyleIdx="2" presStyleCnt="3">
        <dgm:presLayoutVars>
          <dgm:bulletEnabled val="1"/>
        </dgm:presLayoutVars>
      </dgm:prSet>
      <dgm:spPr/>
    </dgm:pt>
    <dgm:pt modelId="{E3EBF0C8-D266-4DCB-B698-25FA4A692A68}" type="pres">
      <dgm:prSet presAssocID="{2E70CD25-483F-4C0F-ABE7-653EC2A806E4}" presName="parentNode1" presStyleLbl="node1" presStyleIdx="2" presStyleCnt="3" custLinFactNeighborX="-12488" custLinFactNeighborY="-46813">
        <dgm:presLayoutVars>
          <dgm:chMax val="1"/>
          <dgm:bulletEnabled val="1"/>
        </dgm:presLayoutVars>
      </dgm:prSet>
      <dgm:spPr>
        <a:prstGeom prst="roundRect">
          <a:avLst>
            <a:gd name="adj" fmla="val 10000"/>
          </a:avLst>
        </a:prstGeom>
      </dgm:spPr>
    </dgm:pt>
    <dgm:pt modelId="{0FB78F7A-BAA2-49A2-AF21-64E306469A0E}" type="pres">
      <dgm:prSet presAssocID="{2E70CD25-483F-4C0F-ABE7-653EC2A806E4}" presName="connSite1" presStyleCnt="0"/>
      <dgm:spPr/>
    </dgm:pt>
  </dgm:ptLst>
  <dgm:cxnLst>
    <dgm:cxn modelId="{E7A46102-9E75-4AC8-8D4A-B69E439C4D4C}" type="presOf" srcId="{5F6EF241-B063-49C3-836E-CF4036CC5303}" destId="{F923415D-1A06-4653-8C51-2BCFDAB0C8A1}" srcOrd="0" destOrd="0" presId="urn:microsoft.com/office/officeart/2005/8/layout/hProcess4"/>
    <dgm:cxn modelId="{D2DF4C0A-D306-4191-BF3D-0C0D664C8986}" type="presOf" srcId="{4EAB828A-45C7-4FA3-AD24-1D1B684C4533}" destId="{8EB06E62-4C14-4E25-A4D8-A0BACB634FBF}" srcOrd="1" destOrd="1" presId="urn:microsoft.com/office/officeart/2005/8/layout/hProcess4"/>
    <dgm:cxn modelId="{CAF5AC35-B45B-4056-A62D-C9797847A430}" type="presOf" srcId="{6FC8BC05-FF79-442C-B94B-6A34587C00AF}" destId="{AF355E3C-7F11-49A4-B1F7-5130FADE3732}" srcOrd="0" destOrd="0" presId="urn:microsoft.com/office/officeart/2005/8/layout/hProcess4"/>
    <dgm:cxn modelId="{3B8C003B-FA43-46E0-AEAE-167A2CB0EC64}" type="presOf" srcId="{2E70CD25-483F-4C0F-ABE7-653EC2A806E4}" destId="{E3EBF0C8-D266-4DCB-B698-25FA4A692A68}" srcOrd="0" destOrd="0" presId="urn:microsoft.com/office/officeart/2005/8/layout/hProcess4"/>
    <dgm:cxn modelId="{3A93B53C-C920-4FBF-84E0-2D3C68BCECF9}" srcId="{27633835-A254-4E30-A711-7DEF2E5CC625}" destId="{11683B5E-1457-41B7-8543-694DC5F875EE}" srcOrd="0" destOrd="0" parTransId="{C1A9C032-5543-4A35-9E02-3015D7EBB040}" sibTransId="{36BACA57-0BAF-4F02-BC9F-4E6309ECD365}"/>
    <dgm:cxn modelId="{00DC503F-CBDD-49D8-962A-C2CF36DA8FF0}" srcId="{2E70CD25-483F-4C0F-ABE7-653EC2A806E4}" destId="{6FC8BC05-FF79-442C-B94B-6A34587C00AF}" srcOrd="0" destOrd="0" parTransId="{0603619B-ED93-4C0D-847E-96B47C753890}" sibTransId="{72B80532-51F8-42B4-95E7-6F607A4687C8}"/>
    <dgm:cxn modelId="{A4CF8E60-CEED-4EAC-8441-6A1167CA87AE}" type="presOf" srcId="{11683B5E-1457-41B7-8543-694DC5F875EE}" destId="{B445861F-AB50-432C-B3C1-20E9B95F5164}" srcOrd="1" destOrd="0" presId="urn:microsoft.com/office/officeart/2005/8/layout/hProcess4"/>
    <dgm:cxn modelId="{C3982543-5F79-4770-A9C3-36789F5EE900}" type="presOf" srcId="{11683B5E-1457-41B7-8543-694DC5F875EE}" destId="{7790B3DD-6865-4056-98F0-38D39B8061CE}" srcOrd="0" destOrd="0" presId="urn:microsoft.com/office/officeart/2005/8/layout/hProcess4"/>
    <dgm:cxn modelId="{DBF8AA71-21F8-4323-B5C0-931068C3CDCC}" type="presOf" srcId="{27633835-A254-4E30-A711-7DEF2E5CC625}" destId="{E2ECD308-367F-4357-B1B1-288B62A18608}" srcOrd="0" destOrd="0" presId="urn:microsoft.com/office/officeart/2005/8/layout/hProcess4"/>
    <dgm:cxn modelId="{AFC02252-AB32-478F-943C-880D8D6DC8FF}" type="presOf" srcId="{D46D3AEA-9F6D-42D2-B9F5-02F0D968247B}" destId="{663E5B69-A3C1-4814-9553-CB69A6025802}" srcOrd="0" destOrd="0" presId="urn:microsoft.com/office/officeart/2005/8/layout/hProcess4"/>
    <dgm:cxn modelId="{186CF27A-7C15-4027-972E-1094C38E7FA1}" type="presOf" srcId="{4EAB828A-45C7-4FA3-AD24-1D1B684C4533}" destId="{AF355E3C-7F11-49A4-B1F7-5130FADE3732}" srcOrd="0" destOrd="1" presId="urn:microsoft.com/office/officeart/2005/8/layout/hProcess4"/>
    <dgm:cxn modelId="{1EE27484-B977-4E04-B360-2EF5866B2700}" type="presOf" srcId="{1A03046A-BDCF-41B3-9583-B9858CDCE3B7}" destId="{597D158B-08A0-4ABF-90BF-D950CBA4CEC7}" srcOrd="0" destOrd="0" presId="urn:microsoft.com/office/officeart/2005/8/layout/hProcess4"/>
    <dgm:cxn modelId="{37345EA2-3EA0-4D80-9472-30A546E894EA}" type="presOf" srcId="{5992CBA7-6E3C-4573-A8A5-42549109D509}" destId="{1BF90610-0CF3-4258-9C4A-45B8452099F3}" srcOrd="0" destOrd="0" presId="urn:microsoft.com/office/officeart/2005/8/layout/hProcess4"/>
    <dgm:cxn modelId="{132C4AA3-4F47-4810-BB63-8F9706292F10}" type="presOf" srcId="{5992CBA7-6E3C-4573-A8A5-42549109D509}" destId="{38A814C4-D6A5-429E-BBCF-5E9966CB61C5}" srcOrd="1" destOrd="0" presId="urn:microsoft.com/office/officeart/2005/8/layout/hProcess4"/>
    <dgm:cxn modelId="{88B986A9-8D94-4682-A202-0720A1A877A5}" type="presOf" srcId="{8A0C0F31-93E2-48C9-AE31-E55D8F480FCB}" destId="{E37C08D3-7751-4EF4-A9F7-9B01143382B9}" srcOrd="0" destOrd="0" presId="urn:microsoft.com/office/officeart/2005/8/layout/hProcess4"/>
    <dgm:cxn modelId="{DCC029B1-6E49-4E32-9126-74B5497FC465}" srcId="{5F6EF241-B063-49C3-836E-CF4036CC5303}" destId="{27633835-A254-4E30-A711-7DEF2E5CC625}" srcOrd="0" destOrd="0" parTransId="{CEF8D340-6FAD-4A65-847D-F90414ACEE1A}" sibTransId="{D46D3AEA-9F6D-42D2-B9F5-02F0D968247B}"/>
    <dgm:cxn modelId="{F67E72BC-D6C2-4C7E-B531-A74F106223EA}" srcId="{2E70CD25-483F-4C0F-ABE7-653EC2A806E4}" destId="{4EAB828A-45C7-4FA3-AD24-1D1B684C4533}" srcOrd="1" destOrd="0" parTransId="{8D6608C4-56C3-48A3-AE7F-9D8367CC4D92}" sibTransId="{C9B4F0CC-16FD-41F1-90B6-67DDDD3C03B5}"/>
    <dgm:cxn modelId="{E6E827C0-4F46-4ADE-863D-3EFCF01B2A05}" type="presOf" srcId="{6FC8BC05-FF79-442C-B94B-6A34587C00AF}" destId="{8EB06E62-4C14-4E25-A4D8-A0BACB634FBF}" srcOrd="1" destOrd="0" presId="urn:microsoft.com/office/officeart/2005/8/layout/hProcess4"/>
    <dgm:cxn modelId="{08E272C0-B0B5-4253-9359-31689A1F5663}" type="presOf" srcId="{5EEB7AB7-7E82-4962-9656-89ABAB24A1D9}" destId="{B445861F-AB50-432C-B3C1-20E9B95F5164}" srcOrd="1" destOrd="1" presId="urn:microsoft.com/office/officeart/2005/8/layout/hProcess4"/>
    <dgm:cxn modelId="{47A6CAD1-50FF-4A57-8E2F-2464084B3663}" srcId="{5F6EF241-B063-49C3-836E-CF4036CC5303}" destId="{1A03046A-BDCF-41B3-9583-B9858CDCE3B7}" srcOrd="1" destOrd="0" parTransId="{D6D0065B-7F42-4225-88CA-EE6B3C0DEB77}" sibTransId="{8A0C0F31-93E2-48C9-AE31-E55D8F480FCB}"/>
    <dgm:cxn modelId="{1E8294D2-7E4B-4D42-8705-CB941AA6980E}" srcId="{1A03046A-BDCF-41B3-9583-B9858CDCE3B7}" destId="{5992CBA7-6E3C-4573-A8A5-42549109D509}" srcOrd="0" destOrd="0" parTransId="{5AA08B77-55C2-4E1D-80BA-AD2465F488B3}" sibTransId="{3B8FD82F-247D-4565-A135-3A8AACEDE5A7}"/>
    <dgm:cxn modelId="{D1CF3FEA-9E7B-43D2-A0CA-712CD09EBE93}" type="presOf" srcId="{5EEB7AB7-7E82-4962-9656-89ABAB24A1D9}" destId="{7790B3DD-6865-4056-98F0-38D39B8061CE}" srcOrd="0" destOrd="1" presId="urn:microsoft.com/office/officeart/2005/8/layout/hProcess4"/>
    <dgm:cxn modelId="{FDE361EA-5960-4BE4-B016-544812E0AD93}" srcId="{5F6EF241-B063-49C3-836E-CF4036CC5303}" destId="{2E70CD25-483F-4C0F-ABE7-653EC2A806E4}" srcOrd="2" destOrd="0" parTransId="{AFD6DF6D-D241-4B19-8A60-0C57E6277082}" sibTransId="{C715B141-2410-491D-9A31-5E6D6E21544C}"/>
    <dgm:cxn modelId="{900601EB-9A4F-4754-8445-FF8E3251DE67}" srcId="{27633835-A254-4E30-A711-7DEF2E5CC625}" destId="{5EEB7AB7-7E82-4962-9656-89ABAB24A1D9}" srcOrd="1" destOrd="0" parTransId="{1F2F1585-8DCD-4BF4-912C-7E9F73DE65EC}" sibTransId="{EB2DE863-1D12-48A2-A845-7B7B4E5F06A9}"/>
    <dgm:cxn modelId="{1F01258E-819C-4F55-8B3C-5A2143F20D15}" type="presParOf" srcId="{F923415D-1A06-4653-8C51-2BCFDAB0C8A1}" destId="{DDC090F1-2737-4A8D-A5CB-B18282CAA5B7}" srcOrd="0" destOrd="0" presId="urn:microsoft.com/office/officeart/2005/8/layout/hProcess4"/>
    <dgm:cxn modelId="{E6C93501-E6A5-45E1-92F0-D67578D2CB51}" type="presParOf" srcId="{F923415D-1A06-4653-8C51-2BCFDAB0C8A1}" destId="{1256F145-3370-48D4-992E-D4EDF6954229}" srcOrd="1" destOrd="0" presId="urn:microsoft.com/office/officeart/2005/8/layout/hProcess4"/>
    <dgm:cxn modelId="{6E723569-6133-468B-ACAA-71E997D3DBF8}" type="presParOf" srcId="{F923415D-1A06-4653-8C51-2BCFDAB0C8A1}" destId="{C8CE534F-E998-430B-A1FB-AE2C96D1DDB1}" srcOrd="2" destOrd="0" presId="urn:microsoft.com/office/officeart/2005/8/layout/hProcess4"/>
    <dgm:cxn modelId="{E8C352E9-550A-42B0-A7AF-7E07D5045BE0}" type="presParOf" srcId="{C8CE534F-E998-430B-A1FB-AE2C96D1DDB1}" destId="{311CC828-8380-4BC6-8412-B57E215FAF1E}" srcOrd="0" destOrd="0" presId="urn:microsoft.com/office/officeart/2005/8/layout/hProcess4"/>
    <dgm:cxn modelId="{F84DD421-0934-4D0E-ABCF-E4622607549C}" type="presParOf" srcId="{311CC828-8380-4BC6-8412-B57E215FAF1E}" destId="{0E3AC85B-E581-40CA-AD82-336A45C033FE}" srcOrd="0" destOrd="0" presId="urn:microsoft.com/office/officeart/2005/8/layout/hProcess4"/>
    <dgm:cxn modelId="{C368EEAB-8775-4AC3-9495-B180618EACC8}" type="presParOf" srcId="{311CC828-8380-4BC6-8412-B57E215FAF1E}" destId="{7790B3DD-6865-4056-98F0-38D39B8061CE}" srcOrd="1" destOrd="0" presId="urn:microsoft.com/office/officeart/2005/8/layout/hProcess4"/>
    <dgm:cxn modelId="{2A3177B6-885B-4094-8931-437D6814EA5D}" type="presParOf" srcId="{311CC828-8380-4BC6-8412-B57E215FAF1E}" destId="{B445861F-AB50-432C-B3C1-20E9B95F5164}" srcOrd="2" destOrd="0" presId="urn:microsoft.com/office/officeart/2005/8/layout/hProcess4"/>
    <dgm:cxn modelId="{EF27F0C6-2051-46EC-B774-0211F7C83EEC}" type="presParOf" srcId="{311CC828-8380-4BC6-8412-B57E215FAF1E}" destId="{E2ECD308-367F-4357-B1B1-288B62A18608}" srcOrd="3" destOrd="0" presId="urn:microsoft.com/office/officeart/2005/8/layout/hProcess4"/>
    <dgm:cxn modelId="{3D46EB92-713E-4761-BD9A-E1E838C016C3}" type="presParOf" srcId="{311CC828-8380-4BC6-8412-B57E215FAF1E}" destId="{C798A23C-2DCB-4536-9552-99D15CDB9A33}" srcOrd="4" destOrd="0" presId="urn:microsoft.com/office/officeart/2005/8/layout/hProcess4"/>
    <dgm:cxn modelId="{B3EC6726-0B17-43AE-AC5D-1AB34002D390}" type="presParOf" srcId="{C8CE534F-E998-430B-A1FB-AE2C96D1DDB1}" destId="{663E5B69-A3C1-4814-9553-CB69A6025802}" srcOrd="1" destOrd="0" presId="urn:microsoft.com/office/officeart/2005/8/layout/hProcess4"/>
    <dgm:cxn modelId="{D3E7423D-D90C-41CB-AA14-FF7BBBCA0714}" type="presParOf" srcId="{C8CE534F-E998-430B-A1FB-AE2C96D1DDB1}" destId="{D711E788-AE85-4629-9C39-857357B3EB46}" srcOrd="2" destOrd="0" presId="urn:microsoft.com/office/officeart/2005/8/layout/hProcess4"/>
    <dgm:cxn modelId="{4625C197-318D-4DA1-A2FD-795CA692E41C}" type="presParOf" srcId="{D711E788-AE85-4629-9C39-857357B3EB46}" destId="{603EF318-C17F-4167-9379-BCB86921923A}" srcOrd="0" destOrd="0" presId="urn:microsoft.com/office/officeart/2005/8/layout/hProcess4"/>
    <dgm:cxn modelId="{F6ADDF14-106C-4244-ACBE-D2740B98AD7C}" type="presParOf" srcId="{D711E788-AE85-4629-9C39-857357B3EB46}" destId="{1BF90610-0CF3-4258-9C4A-45B8452099F3}" srcOrd="1" destOrd="0" presId="urn:microsoft.com/office/officeart/2005/8/layout/hProcess4"/>
    <dgm:cxn modelId="{13ECB0C4-B3C6-44E8-9FDB-9C0518D81572}" type="presParOf" srcId="{D711E788-AE85-4629-9C39-857357B3EB46}" destId="{38A814C4-D6A5-429E-BBCF-5E9966CB61C5}" srcOrd="2" destOrd="0" presId="urn:microsoft.com/office/officeart/2005/8/layout/hProcess4"/>
    <dgm:cxn modelId="{D362967C-F553-46E2-B650-B1AE0327A550}" type="presParOf" srcId="{D711E788-AE85-4629-9C39-857357B3EB46}" destId="{597D158B-08A0-4ABF-90BF-D950CBA4CEC7}" srcOrd="3" destOrd="0" presId="urn:microsoft.com/office/officeart/2005/8/layout/hProcess4"/>
    <dgm:cxn modelId="{EF4BEE3B-CC2B-4DC9-94D9-CD5CBE040331}" type="presParOf" srcId="{D711E788-AE85-4629-9C39-857357B3EB46}" destId="{4A691777-794A-4A00-AE14-BD6BC5FDB88B}" srcOrd="4" destOrd="0" presId="urn:microsoft.com/office/officeart/2005/8/layout/hProcess4"/>
    <dgm:cxn modelId="{B16AEAAD-2AE1-42E7-B895-75C7D2B5FDA9}" type="presParOf" srcId="{C8CE534F-E998-430B-A1FB-AE2C96D1DDB1}" destId="{E37C08D3-7751-4EF4-A9F7-9B01143382B9}" srcOrd="3" destOrd="0" presId="urn:microsoft.com/office/officeart/2005/8/layout/hProcess4"/>
    <dgm:cxn modelId="{1A39ED7D-C8E0-4ED5-B3CF-70E6D221F162}" type="presParOf" srcId="{C8CE534F-E998-430B-A1FB-AE2C96D1DDB1}" destId="{285D88D2-D643-4114-B02A-967B37AA81B2}" srcOrd="4" destOrd="0" presId="urn:microsoft.com/office/officeart/2005/8/layout/hProcess4"/>
    <dgm:cxn modelId="{E543E8E0-1EC9-4ED3-B544-B3C2E0AA1140}" type="presParOf" srcId="{285D88D2-D643-4114-B02A-967B37AA81B2}" destId="{3EF627EF-858B-4C8F-A95A-655C15915263}" srcOrd="0" destOrd="0" presId="urn:microsoft.com/office/officeart/2005/8/layout/hProcess4"/>
    <dgm:cxn modelId="{53B3BA6A-DEEF-40D6-824B-E4DBDF50D1B0}" type="presParOf" srcId="{285D88D2-D643-4114-B02A-967B37AA81B2}" destId="{AF355E3C-7F11-49A4-B1F7-5130FADE3732}" srcOrd="1" destOrd="0" presId="urn:microsoft.com/office/officeart/2005/8/layout/hProcess4"/>
    <dgm:cxn modelId="{A3B99A68-E09C-4AC9-88A6-A7F328DAE4B7}" type="presParOf" srcId="{285D88D2-D643-4114-B02A-967B37AA81B2}" destId="{8EB06E62-4C14-4E25-A4D8-A0BACB634FBF}" srcOrd="2" destOrd="0" presId="urn:microsoft.com/office/officeart/2005/8/layout/hProcess4"/>
    <dgm:cxn modelId="{A7DDCB5F-C815-42C3-AA68-EC4DB11177BB}" type="presParOf" srcId="{285D88D2-D643-4114-B02A-967B37AA81B2}" destId="{E3EBF0C8-D266-4DCB-B698-25FA4A692A68}" srcOrd="3" destOrd="0" presId="urn:microsoft.com/office/officeart/2005/8/layout/hProcess4"/>
    <dgm:cxn modelId="{711EDD01-AA20-46F5-A61D-0F809EDB64E0}" type="presParOf" srcId="{285D88D2-D643-4114-B02A-967B37AA81B2}" destId="{0FB78F7A-BAA2-49A2-AF21-64E306469A0E}"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5F6EF241-B063-49C3-836E-CF4036CC5303}"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uk-UA"/>
        </a:p>
      </dgm:t>
    </dgm:pt>
    <dgm:pt modelId="{27633835-A254-4E30-A711-7DEF2E5CC625}">
      <dgm:prSet phldrT="[Текст]" custT="1"/>
      <dgm:spPr>
        <a:xfrm>
          <a:off x="560004" y="3028473"/>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lIns="0" tIns="0" rIns="0" bIns="0"/>
        <a:lstStyle/>
        <a:p>
          <a:pPr>
            <a:spcAft>
              <a:spcPts val="0"/>
            </a:spcAft>
          </a:pPr>
          <a:r>
            <a:rPr lang="en-US" sz="1800" b="1" dirty="0">
              <a:solidFill>
                <a:srgbClr val="FFFFFF"/>
              </a:solidFill>
              <a:latin typeface="Arial"/>
              <a:ea typeface="+mn-ea"/>
              <a:cs typeface="+mn-cs"/>
            </a:rPr>
            <a:t>4</a:t>
          </a:r>
          <a:endParaRPr lang="uk-UA" sz="1800" b="1" dirty="0">
            <a:solidFill>
              <a:srgbClr val="FFFFFF"/>
            </a:solidFill>
            <a:latin typeface="Arial"/>
            <a:ea typeface="+mn-ea"/>
            <a:cs typeface="+mn-cs"/>
          </a:endParaRPr>
        </a:p>
      </dgm:t>
    </dgm:pt>
    <dgm:pt modelId="{CEF8D340-6FAD-4A65-847D-F90414ACEE1A}" type="parTrans" cxnId="{DCC029B1-6E49-4E32-9126-74B5497FC465}">
      <dgm:prSet/>
      <dgm:spPr/>
      <dgm:t>
        <a:bodyPr/>
        <a:lstStyle/>
        <a:p>
          <a:endParaRPr lang="uk-UA"/>
        </a:p>
      </dgm:t>
    </dgm:pt>
    <dgm:pt modelId="{D46D3AEA-9F6D-42D2-B9F5-02F0D968247B}" type="sibTrans" cxnId="{DCC029B1-6E49-4E32-9126-74B5497FC465}">
      <dgm:prSet/>
      <dgm:spPr>
        <a:xfrm>
          <a:off x="1475644" y="1484781"/>
          <a:ext cx="2729888" cy="2729888"/>
        </a:xfrm>
        <a:solidFill>
          <a:srgbClr val="93A299">
            <a:tint val="60000"/>
            <a:hueOff val="0"/>
            <a:satOff val="0"/>
            <a:lumOff val="0"/>
            <a:alphaOff val="0"/>
          </a:srgbClr>
        </a:solidFill>
        <a:ln>
          <a:noFill/>
        </a:ln>
        <a:effectLst/>
      </dgm:spPr>
      <dgm:t>
        <a:bodyPr/>
        <a:lstStyle/>
        <a:p>
          <a:endParaRPr lang="uk-UA"/>
        </a:p>
      </dgm:t>
    </dgm:pt>
    <dgm:pt modelId="{11683B5E-1457-41B7-8543-694DC5F875EE}">
      <dgm:prSet phldrT="[Текст]" custT="1"/>
      <dgm:spPr>
        <a:xfrm>
          <a:off x="0" y="98072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0" indent="0" algn="ctr">
            <a:spcAft>
              <a:spcPts val="0"/>
            </a:spcAft>
          </a:pPr>
          <a:endParaRPr lang="uk-UA" sz="1600" i="1" dirty="0">
            <a:solidFill>
              <a:srgbClr val="292934">
                <a:hueOff val="0"/>
                <a:satOff val="0"/>
                <a:lumOff val="0"/>
                <a:alphaOff val="0"/>
              </a:srgbClr>
            </a:solidFill>
            <a:latin typeface="Arial"/>
            <a:ea typeface="+mn-ea"/>
            <a:cs typeface="+mn-cs"/>
          </a:endParaRPr>
        </a:p>
      </dgm:t>
    </dgm:pt>
    <dgm:pt modelId="{C1A9C032-5543-4A35-9E02-3015D7EBB040}" type="parTrans" cxnId="{3A93B53C-C920-4FBF-84E0-2D3C68BCECF9}">
      <dgm:prSet/>
      <dgm:spPr/>
      <dgm:t>
        <a:bodyPr/>
        <a:lstStyle/>
        <a:p>
          <a:endParaRPr lang="uk-UA"/>
        </a:p>
      </dgm:t>
    </dgm:pt>
    <dgm:pt modelId="{36BACA57-0BAF-4F02-BC9F-4E6309ECD365}" type="sibTrans" cxnId="{3A93B53C-C920-4FBF-84E0-2D3C68BCECF9}">
      <dgm:prSet/>
      <dgm:spPr/>
      <dgm:t>
        <a:bodyPr/>
        <a:lstStyle/>
        <a:p>
          <a:endParaRPr lang="uk-UA"/>
        </a:p>
      </dgm:t>
    </dgm:pt>
    <dgm:pt modelId="{1A03046A-BDCF-41B3-9583-B9858CDCE3B7}">
      <dgm:prSet phldrT="[Текст]" custT="1"/>
      <dgm:spPr>
        <a:xfrm>
          <a:off x="3737340" y="963215"/>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lIns="0" tIns="0" rIns="0" bIns="0"/>
        <a:lstStyle/>
        <a:p>
          <a:pPr>
            <a:spcAft>
              <a:spcPts val="0"/>
            </a:spcAft>
          </a:pPr>
          <a:r>
            <a:rPr lang="en-AU" sz="4800" b="1" dirty="0">
              <a:solidFill>
                <a:srgbClr val="FFFFFF"/>
              </a:solidFill>
              <a:latin typeface="Arial"/>
              <a:ea typeface="+mn-ea"/>
              <a:cs typeface="+mn-cs"/>
            </a:rPr>
            <a:t> </a:t>
          </a:r>
          <a:r>
            <a:rPr lang="en-AU" sz="1800" b="1" dirty="0">
              <a:solidFill>
                <a:srgbClr val="FFFFFF"/>
              </a:solidFill>
              <a:latin typeface="Arial"/>
              <a:ea typeface="+mn-ea"/>
              <a:cs typeface="+mn-cs"/>
            </a:rPr>
            <a:t>5</a:t>
          </a:r>
          <a:endParaRPr lang="uk-UA" sz="1800" b="1" dirty="0">
            <a:solidFill>
              <a:srgbClr val="FFFFFF"/>
            </a:solidFill>
            <a:latin typeface="Arial"/>
            <a:ea typeface="+mn-ea"/>
            <a:cs typeface="+mn-cs"/>
          </a:endParaRPr>
        </a:p>
      </dgm:t>
    </dgm:pt>
    <dgm:pt modelId="{D6D0065B-7F42-4225-88CA-EE6B3C0DEB77}" type="parTrans" cxnId="{47A6CAD1-50FF-4A57-8E2F-2464084B3663}">
      <dgm:prSet/>
      <dgm:spPr/>
      <dgm:t>
        <a:bodyPr/>
        <a:lstStyle/>
        <a:p>
          <a:endParaRPr lang="uk-UA"/>
        </a:p>
      </dgm:t>
    </dgm:pt>
    <dgm:pt modelId="{8A0C0F31-93E2-48C9-AE31-E55D8F480FCB}" type="sibTrans" cxnId="{47A6CAD1-50FF-4A57-8E2F-2464084B3663}">
      <dgm:prSet/>
      <dgm:spPr>
        <a:xfrm>
          <a:off x="4875175" y="300773"/>
          <a:ext cx="2995554" cy="2995554"/>
        </a:xfrm>
        <a:solidFill>
          <a:srgbClr val="93A299">
            <a:tint val="60000"/>
            <a:hueOff val="0"/>
            <a:satOff val="0"/>
            <a:lumOff val="0"/>
            <a:alphaOff val="0"/>
          </a:srgbClr>
        </a:solidFill>
        <a:ln>
          <a:noFill/>
        </a:ln>
        <a:effectLst/>
      </dgm:spPr>
      <dgm:t>
        <a:bodyPr/>
        <a:lstStyle/>
        <a:p>
          <a:endParaRPr lang="uk-UA"/>
        </a:p>
      </dgm:t>
    </dgm:pt>
    <dgm:pt modelId="{5992CBA7-6E3C-4573-A8A5-42549109D509}">
      <dgm:prSet phldrT="[Текст]" custT="1"/>
      <dgm:spPr>
        <a:xfrm>
          <a:off x="3180901" y="140577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0" indent="0" algn="ctr">
            <a:spcAft>
              <a:spcPts val="0"/>
            </a:spcAft>
          </a:pPr>
          <a:endParaRPr lang="uk-UA" sz="1600" i="1" dirty="0">
            <a:solidFill>
              <a:srgbClr val="292934">
                <a:hueOff val="0"/>
                <a:satOff val="0"/>
                <a:lumOff val="0"/>
                <a:alphaOff val="0"/>
              </a:srgbClr>
            </a:solidFill>
            <a:latin typeface="Arial"/>
            <a:ea typeface="+mn-ea"/>
            <a:cs typeface="+mn-cs"/>
          </a:endParaRPr>
        </a:p>
      </dgm:t>
    </dgm:pt>
    <dgm:pt modelId="{5AA08B77-55C2-4E1D-80BA-AD2465F488B3}" type="parTrans" cxnId="{1E8294D2-7E4B-4D42-8705-CB941AA6980E}">
      <dgm:prSet/>
      <dgm:spPr/>
      <dgm:t>
        <a:bodyPr/>
        <a:lstStyle/>
        <a:p>
          <a:endParaRPr lang="uk-UA"/>
        </a:p>
      </dgm:t>
    </dgm:pt>
    <dgm:pt modelId="{3B8FD82F-247D-4565-A135-3A8AACEDE5A7}" type="sibTrans" cxnId="{1E8294D2-7E4B-4D42-8705-CB941AA6980E}">
      <dgm:prSet/>
      <dgm:spPr/>
      <dgm:t>
        <a:bodyPr/>
        <a:lstStyle/>
        <a:p>
          <a:endParaRPr lang="uk-UA"/>
        </a:p>
      </dgm:t>
    </dgm:pt>
    <dgm:pt modelId="{2E70CD25-483F-4C0F-ABE7-653EC2A806E4}">
      <dgm:prSet phldrT="[Текст]" custT="1"/>
      <dgm:spPr>
        <a:xfrm>
          <a:off x="6914677" y="3028473"/>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a:lstStyle/>
        <a:p>
          <a:r>
            <a:rPr lang="en-AU" sz="1800" b="1" dirty="0">
              <a:solidFill>
                <a:srgbClr val="FFFFFF"/>
              </a:solidFill>
              <a:latin typeface="Arial"/>
              <a:ea typeface="+mn-ea"/>
              <a:cs typeface="+mn-cs"/>
            </a:rPr>
            <a:t> 6</a:t>
          </a:r>
          <a:endParaRPr lang="uk-UA" sz="1800" b="1" dirty="0">
            <a:solidFill>
              <a:srgbClr val="FFFFFF"/>
            </a:solidFill>
            <a:latin typeface="Arial"/>
            <a:ea typeface="+mn-ea"/>
            <a:cs typeface="+mn-cs"/>
          </a:endParaRPr>
        </a:p>
      </dgm:t>
    </dgm:pt>
    <dgm:pt modelId="{AFD6DF6D-D241-4B19-8A60-0C57E6277082}" type="parTrans" cxnId="{FDE361EA-5960-4BE4-B016-544812E0AD93}">
      <dgm:prSet/>
      <dgm:spPr/>
      <dgm:t>
        <a:bodyPr/>
        <a:lstStyle/>
        <a:p>
          <a:endParaRPr lang="uk-UA"/>
        </a:p>
      </dgm:t>
    </dgm:pt>
    <dgm:pt modelId="{C715B141-2410-491D-9A31-5E6D6E21544C}" type="sibTrans" cxnId="{FDE361EA-5960-4BE4-B016-544812E0AD93}">
      <dgm:prSet/>
      <dgm:spPr/>
      <dgm:t>
        <a:bodyPr/>
        <a:lstStyle/>
        <a:p>
          <a:endParaRPr lang="uk-UA"/>
        </a:p>
      </dgm:t>
    </dgm:pt>
    <dgm:pt modelId="{6FC8BC05-FF79-442C-B94B-6A34587C00AF}">
      <dgm:prSet phldrT="[Текст]" custT="1"/>
      <dgm:spPr>
        <a:xfrm>
          <a:off x="6285446" y="1052735"/>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0" marR="0" indent="0" algn="ctr" defTabSz="914400" eaLnBrk="1" fontAlgn="auto" latinLnBrk="0" hangingPunct="1">
            <a:lnSpc>
              <a:spcPct val="100000"/>
            </a:lnSpc>
            <a:spcBef>
              <a:spcPts val="0"/>
            </a:spcBef>
            <a:spcAft>
              <a:spcPts val="0"/>
            </a:spcAft>
            <a:buClrTx/>
            <a:buSzTx/>
            <a:buFontTx/>
            <a:buNone/>
            <a:tabLst/>
            <a:defRPr/>
          </a:pPr>
          <a:endParaRPr lang="uk-UA" sz="1600" i="0" dirty="0">
            <a:solidFill>
              <a:srgbClr val="292934">
                <a:hueOff val="0"/>
                <a:satOff val="0"/>
                <a:lumOff val="0"/>
                <a:alphaOff val="0"/>
              </a:srgbClr>
            </a:solidFill>
            <a:latin typeface="Arial"/>
            <a:ea typeface="+mn-ea"/>
            <a:cs typeface="+mn-cs"/>
          </a:endParaRPr>
        </a:p>
      </dgm:t>
    </dgm:pt>
    <dgm:pt modelId="{0603619B-ED93-4C0D-847E-96B47C753890}" type="parTrans" cxnId="{00DC503F-CBDD-49D8-962A-C2CF36DA8FF0}">
      <dgm:prSet/>
      <dgm:spPr/>
      <dgm:t>
        <a:bodyPr/>
        <a:lstStyle/>
        <a:p>
          <a:endParaRPr lang="uk-UA"/>
        </a:p>
      </dgm:t>
    </dgm:pt>
    <dgm:pt modelId="{72B80532-51F8-42B4-95E7-6F607A4687C8}" type="sibTrans" cxnId="{00DC503F-CBDD-49D8-962A-C2CF36DA8FF0}">
      <dgm:prSet/>
      <dgm:spPr/>
      <dgm:t>
        <a:bodyPr/>
        <a:lstStyle/>
        <a:p>
          <a:endParaRPr lang="uk-UA"/>
        </a:p>
      </dgm:t>
    </dgm:pt>
    <dgm:pt modelId="{4125CF56-09BD-47C9-8791-9AF95CAB4DC0}">
      <dgm:prSet phldrT="[Текст]" custT="1"/>
      <dgm:spPr>
        <a:xfrm>
          <a:off x="0" y="98072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171450" indent="0" algn="ctr">
            <a:spcAft>
              <a:spcPct val="15000"/>
            </a:spcAft>
          </a:pPr>
          <a:endParaRPr lang="uk-UA" sz="1700" dirty="0">
            <a:solidFill>
              <a:srgbClr val="292934">
                <a:hueOff val="0"/>
                <a:satOff val="0"/>
                <a:lumOff val="0"/>
                <a:alphaOff val="0"/>
              </a:srgbClr>
            </a:solidFill>
            <a:latin typeface="Arial"/>
            <a:ea typeface="+mn-ea"/>
            <a:cs typeface="+mn-cs"/>
          </a:endParaRPr>
        </a:p>
      </dgm:t>
    </dgm:pt>
    <dgm:pt modelId="{0BD074F5-A491-4DA6-A19D-6142A2B0D037}" type="parTrans" cxnId="{29DA8870-8327-434C-8B7F-C2B50882ABA6}">
      <dgm:prSet/>
      <dgm:spPr/>
      <dgm:t>
        <a:bodyPr/>
        <a:lstStyle/>
        <a:p>
          <a:endParaRPr lang="uk-UA"/>
        </a:p>
      </dgm:t>
    </dgm:pt>
    <dgm:pt modelId="{F00F9091-5944-47E4-8998-E10996913D9D}" type="sibTrans" cxnId="{29DA8870-8327-434C-8B7F-C2B50882ABA6}">
      <dgm:prSet/>
      <dgm:spPr/>
      <dgm:t>
        <a:bodyPr/>
        <a:lstStyle/>
        <a:p>
          <a:endParaRPr lang="uk-UA"/>
        </a:p>
      </dgm:t>
    </dgm:pt>
    <dgm:pt modelId="{1AE3D452-D386-4469-9063-5EE61C7A2AEE}">
      <dgm:prSet custT="1"/>
      <dgm:spPr/>
      <dgm:t>
        <a:bodyPr/>
        <a:lstStyle/>
        <a:p>
          <a:r>
            <a:rPr lang="en-US" sz="1600" i="0" dirty="0">
              <a:solidFill>
                <a:srgbClr val="292934">
                  <a:hueOff val="0"/>
                  <a:satOff val="0"/>
                  <a:lumOff val="0"/>
                  <a:alphaOff val="0"/>
                </a:srgbClr>
              </a:solidFill>
              <a:latin typeface="Arial"/>
              <a:ea typeface="+mn-ea"/>
              <a:cs typeface="+mn-cs"/>
            </a:rPr>
            <a:t>In </a:t>
          </a:r>
          <a:r>
            <a:rPr lang="en-US" sz="1600" b="1" i="0" dirty="0">
              <a:solidFill>
                <a:srgbClr val="292934">
                  <a:hueOff val="0"/>
                  <a:satOff val="0"/>
                  <a:lumOff val="0"/>
                  <a:alphaOff val="0"/>
                </a:srgbClr>
              </a:solidFill>
              <a:latin typeface="Arial"/>
              <a:ea typeface="+mn-ea"/>
              <a:cs typeface="+mn-cs"/>
            </a:rPr>
            <a:t>grammatical contexts </a:t>
          </a:r>
          <a:r>
            <a:rPr lang="en-US" sz="1600" i="0" dirty="0">
              <a:solidFill>
                <a:srgbClr val="292934">
                  <a:hueOff val="0"/>
                  <a:satOff val="0"/>
                  <a:lumOff val="0"/>
                  <a:alphaOff val="0"/>
                </a:srgbClr>
              </a:solidFill>
              <a:latin typeface="Arial"/>
              <a:ea typeface="+mn-ea"/>
              <a:cs typeface="+mn-cs"/>
            </a:rPr>
            <a:t>it is the grammatical (mainly the syntactic) structure of the context that serves to determine various individual meanings of a polysemantic word. </a:t>
          </a:r>
          <a:endParaRPr lang="uk-UA" sz="1600" i="0" dirty="0">
            <a:solidFill>
              <a:srgbClr val="292934">
                <a:hueOff val="0"/>
                <a:satOff val="0"/>
                <a:lumOff val="0"/>
                <a:alphaOff val="0"/>
              </a:srgbClr>
            </a:solidFill>
            <a:latin typeface="Arial"/>
            <a:ea typeface="+mn-ea"/>
            <a:cs typeface="+mn-cs"/>
          </a:endParaRPr>
        </a:p>
      </dgm:t>
    </dgm:pt>
    <dgm:pt modelId="{DD2C758D-04DB-4F59-88A0-AEA2F3D2BEA7}" type="parTrans" cxnId="{8325E180-1B84-45C2-A369-A4F1A4322B0B}">
      <dgm:prSet/>
      <dgm:spPr/>
      <dgm:t>
        <a:bodyPr/>
        <a:lstStyle/>
        <a:p>
          <a:endParaRPr lang="uk-UA"/>
        </a:p>
      </dgm:t>
    </dgm:pt>
    <dgm:pt modelId="{779CE8EC-DD90-40A2-93AB-77A602C2415B}" type="sibTrans" cxnId="{8325E180-1B84-45C2-A369-A4F1A4322B0B}">
      <dgm:prSet/>
      <dgm:spPr/>
      <dgm:t>
        <a:bodyPr/>
        <a:lstStyle/>
        <a:p>
          <a:endParaRPr lang="uk-UA"/>
        </a:p>
      </dgm:t>
    </dgm:pt>
    <dgm:pt modelId="{ECC9A154-8CDD-4487-BEA7-4C70DACA3CF4}">
      <dgm:prSet custT="1"/>
      <dgm:spPr/>
      <dgm:t>
        <a:bodyPr/>
        <a:lstStyle/>
        <a:p>
          <a:r>
            <a:rPr lang="en-US" sz="1600" i="0" dirty="0">
              <a:solidFill>
                <a:srgbClr val="292934">
                  <a:hueOff val="0"/>
                  <a:satOff val="0"/>
                  <a:lumOff val="0"/>
                  <a:alphaOff val="0"/>
                </a:srgbClr>
              </a:solidFill>
              <a:latin typeface="Arial"/>
              <a:ea typeface="+mn-ea"/>
              <a:cs typeface="+mn-cs"/>
            </a:rPr>
            <a:t> e.g.: One of the meanings of the verb </a:t>
          </a:r>
          <a:r>
            <a:rPr lang="en-US" sz="1600" i="1" dirty="0">
              <a:solidFill>
                <a:srgbClr val="292934">
                  <a:hueOff val="0"/>
                  <a:satOff val="0"/>
                  <a:lumOff val="0"/>
                  <a:alphaOff val="0"/>
                </a:srgbClr>
              </a:solidFill>
              <a:latin typeface="Arial"/>
              <a:ea typeface="+mn-ea"/>
              <a:cs typeface="+mn-cs"/>
            </a:rPr>
            <a:t>to make (to force, to induce</a:t>
          </a:r>
          <a:r>
            <a:rPr lang="en-US" sz="1600" i="0" dirty="0">
              <a:solidFill>
                <a:srgbClr val="292934">
                  <a:hueOff val="0"/>
                  <a:satOff val="0"/>
                  <a:lumOff val="0"/>
                  <a:alphaOff val="0"/>
                </a:srgbClr>
              </a:solidFill>
              <a:latin typeface="Arial"/>
              <a:ea typeface="+mn-ea"/>
              <a:cs typeface="+mn-cs"/>
            </a:rPr>
            <a:t>) is found only in the grammatical context possessing the structure </a:t>
          </a:r>
          <a:r>
            <a:rPr lang="en-US" sz="1600" i="1" dirty="0">
              <a:solidFill>
                <a:srgbClr val="292934">
                  <a:hueOff val="0"/>
                  <a:satOff val="0"/>
                  <a:lumOff val="0"/>
                  <a:alphaOff val="0"/>
                </a:srgbClr>
              </a:solidFill>
              <a:latin typeface="Arial"/>
              <a:ea typeface="+mn-ea"/>
              <a:cs typeface="+mn-cs"/>
            </a:rPr>
            <a:t>make + N+Infinitive( to make somebody do something). </a:t>
          </a:r>
          <a:r>
            <a:rPr lang="en-US" sz="1600" i="0" dirty="0">
              <a:solidFill>
                <a:srgbClr val="292934">
                  <a:hueOff val="0"/>
                  <a:satOff val="0"/>
                  <a:lumOff val="0"/>
                  <a:alphaOff val="0"/>
                </a:srgbClr>
              </a:solidFill>
              <a:latin typeface="Arial"/>
              <a:ea typeface="+mn-ea"/>
              <a:cs typeface="+mn-cs"/>
            </a:rPr>
            <a:t>Another meaning </a:t>
          </a:r>
          <a:r>
            <a:rPr lang="en-US" sz="1600" i="1" dirty="0">
              <a:solidFill>
                <a:srgbClr val="292934">
                  <a:hueOff val="0"/>
                  <a:satOff val="0"/>
                  <a:lumOff val="0"/>
                  <a:alphaOff val="0"/>
                </a:srgbClr>
              </a:solidFill>
              <a:latin typeface="Arial"/>
              <a:ea typeface="+mn-ea"/>
              <a:cs typeface="+mn-cs"/>
            </a:rPr>
            <a:t>to become </a:t>
          </a:r>
          <a:r>
            <a:rPr lang="en-US" sz="1600" i="0" dirty="0">
              <a:solidFill>
                <a:srgbClr val="292934">
                  <a:hueOff val="0"/>
                  <a:satOff val="0"/>
                  <a:lumOff val="0"/>
                  <a:alphaOff val="0"/>
                </a:srgbClr>
              </a:solidFill>
              <a:latin typeface="Arial"/>
              <a:ea typeface="+mn-ea"/>
              <a:cs typeface="+mn-cs"/>
            </a:rPr>
            <a:t>is observed when  make is followed by an adjective or noun </a:t>
          </a:r>
          <a:r>
            <a:rPr lang="en-US" sz="1600" i="1" dirty="0">
              <a:solidFill>
                <a:srgbClr val="292934">
                  <a:hueOff val="0"/>
                  <a:satOff val="0"/>
                  <a:lumOff val="0"/>
                  <a:alphaOff val="0"/>
                </a:srgbClr>
              </a:solidFill>
              <a:latin typeface="Arial"/>
              <a:ea typeface="+mn-ea"/>
              <a:cs typeface="+mn-cs"/>
            </a:rPr>
            <a:t>(to make a good teacher) </a:t>
          </a:r>
          <a:r>
            <a:rPr lang="en-US" sz="1600" i="0" dirty="0">
              <a:solidFill>
                <a:srgbClr val="292934">
                  <a:hueOff val="0"/>
                  <a:satOff val="0"/>
                  <a:lumOff val="0"/>
                  <a:alphaOff val="0"/>
                </a:srgbClr>
              </a:solidFill>
              <a:latin typeface="Arial"/>
              <a:ea typeface="+mn-ea"/>
              <a:cs typeface="+mn-cs"/>
            </a:rPr>
            <a:t>. </a:t>
          </a:r>
          <a:endParaRPr lang="uk-UA" sz="1600" i="0" dirty="0">
            <a:solidFill>
              <a:srgbClr val="292934">
                <a:hueOff val="0"/>
                <a:satOff val="0"/>
                <a:lumOff val="0"/>
                <a:alphaOff val="0"/>
              </a:srgbClr>
            </a:solidFill>
            <a:latin typeface="Arial"/>
            <a:ea typeface="+mn-ea"/>
            <a:cs typeface="+mn-cs"/>
          </a:endParaRPr>
        </a:p>
      </dgm:t>
    </dgm:pt>
    <dgm:pt modelId="{168EF126-0869-4F07-AFBC-2B441CDA7DE1}" type="parTrans" cxnId="{61E6FC6B-3EE8-4D5C-B21E-B44648EC7875}">
      <dgm:prSet/>
      <dgm:spPr/>
      <dgm:t>
        <a:bodyPr/>
        <a:lstStyle/>
        <a:p>
          <a:endParaRPr lang="uk-UA"/>
        </a:p>
      </dgm:t>
    </dgm:pt>
    <dgm:pt modelId="{191D1A35-7123-4EAC-BD41-016F29EEEAC9}" type="sibTrans" cxnId="{61E6FC6B-3EE8-4D5C-B21E-B44648EC7875}">
      <dgm:prSet/>
      <dgm:spPr/>
      <dgm:t>
        <a:bodyPr/>
        <a:lstStyle/>
        <a:p>
          <a:endParaRPr lang="uk-UA"/>
        </a:p>
      </dgm:t>
    </dgm:pt>
    <dgm:pt modelId="{C27B4378-6E82-45C5-9490-A4E44576462E}">
      <dgm:prSet custT="1"/>
      <dgm:spPr/>
      <dgm:t>
        <a:bodyPr/>
        <a:lstStyle/>
        <a:p>
          <a:r>
            <a:rPr lang="en-US" sz="1600" i="0" dirty="0">
              <a:solidFill>
                <a:srgbClr val="292934">
                  <a:hueOff val="0"/>
                  <a:satOff val="0"/>
                  <a:lumOff val="0"/>
                  <a:alphaOff val="0"/>
                </a:srgbClr>
              </a:solidFill>
              <a:latin typeface="Arial"/>
              <a:ea typeface="+mn-ea"/>
              <a:cs typeface="+mn-cs"/>
            </a:rPr>
            <a:t>Monosemantic words are comparatively rare in the English language. These are pronouns and numerals. The greatest number of monosemantic words can be found among terms, the very nature of which requires precision. But even here we must mention that terms are monosemantic only within one branch of science</a:t>
          </a:r>
          <a:r>
            <a:rPr lang="en-US" sz="1600" i="1" dirty="0">
              <a:solidFill>
                <a:srgbClr val="292934">
                  <a:hueOff val="0"/>
                  <a:satOff val="0"/>
                  <a:lumOff val="0"/>
                  <a:alphaOff val="0"/>
                </a:srgbClr>
              </a:solidFill>
              <a:latin typeface="Arial"/>
              <a:ea typeface="+mn-ea"/>
              <a:cs typeface="+mn-cs"/>
            </a:rPr>
            <a:t>.  e.g.: to dress – to bandage a wound (medical terminology); to dress – to prepare the earth for sowing (terminology of agriculture); to dress – to decorate with flags (naval terminology). </a:t>
          </a:r>
          <a:endParaRPr lang="uk-UA" sz="1600" i="1" dirty="0">
            <a:solidFill>
              <a:srgbClr val="292934">
                <a:hueOff val="0"/>
                <a:satOff val="0"/>
                <a:lumOff val="0"/>
                <a:alphaOff val="0"/>
              </a:srgbClr>
            </a:solidFill>
            <a:latin typeface="Arial"/>
            <a:ea typeface="+mn-ea"/>
            <a:cs typeface="+mn-cs"/>
          </a:endParaRPr>
        </a:p>
      </dgm:t>
    </dgm:pt>
    <dgm:pt modelId="{1B5E67AC-CE39-42B2-AB68-512E5ABACCFC}" type="parTrans" cxnId="{30DD72C5-B0E3-46C6-B9B8-8B20604A375A}">
      <dgm:prSet/>
      <dgm:spPr/>
      <dgm:t>
        <a:bodyPr/>
        <a:lstStyle/>
        <a:p>
          <a:endParaRPr lang="uk-UA"/>
        </a:p>
      </dgm:t>
    </dgm:pt>
    <dgm:pt modelId="{42F0FED9-C133-4EE6-883F-539172D83EC1}" type="sibTrans" cxnId="{30DD72C5-B0E3-46C6-B9B8-8B20604A375A}">
      <dgm:prSet/>
      <dgm:spPr/>
      <dgm:t>
        <a:bodyPr/>
        <a:lstStyle/>
        <a:p>
          <a:endParaRPr lang="uk-UA"/>
        </a:p>
      </dgm:t>
    </dgm:pt>
    <dgm:pt modelId="{DD409BF1-FD96-43A1-8F8F-C8F3D78FD5D0}">
      <dgm:prSet custT="1"/>
      <dgm:spPr/>
      <dgm:t>
        <a:bodyPr/>
        <a:lstStyle/>
        <a:p>
          <a:r>
            <a:rPr lang="en-US" sz="1600" i="0" dirty="0">
              <a:solidFill>
                <a:srgbClr val="292934">
                  <a:hueOff val="0"/>
                  <a:satOff val="0"/>
                  <a:lumOff val="0"/>
                  <a:alphaOff val="0"/>
                </a:srgbClr>
              </a:solidFill>
              <a:latin typeface="Arial"/>
              <a:ea typeface="+mn-ea"/>
              <a:cs typeface="+mn-cs"/>
            </a:rPr>
            <a:t>     Words belonging to the most active, vitally important and widely used part of the English vocabulary are generally polysemantic. </a:t>
          </a:r>
          <a:endParaRPr lang="uk-UA" sz="1600" i="0" dirty="0">
            <a:solidFill>
              <a:srgbClr val="292934">
                <a:hueOff val="0"/>
                <a:satOff val="0"/>
                <a:lumOff val="0"/>
                <a:alphaOff val="0"/>
              </a:srgbClr>
            </a:solidFill>
            <a:latin typeface="Arial"/>
            <a:ea typeface="+mn-ea"/>
            <a:cs typeface="+mn-cs"/>
          </a:endParaRPr>
        </a:p>
      </dgm:t>
    </dgm:pt>
    <dgm:pt modelId="{50B60572-04EE-461F-9EA5-5EA8DBAE22F5}" type="parTrans" cxnId="{FC7AE060-D362-4FED-8E36-04A8C2E74DC6}">
      <dgm:prSet/>
      <dgm:spPr/>
      <dgm:t>
        <a:bodyPr/>
        <a:lstStyle/>
        <a:p>
          <a:endParaRPr lang="uk-UA"/>
        </a:p>
      </dgm:t>
    </dgm:pt>
    <dgm:pt modelId="{FF6B823D-6ED8-4B4F-AF48-3EA84485D23E}" type="sibTrans" cxnId="{FC7AE060-D362-4FED-8E36-04A8C2E74DC6}">
      <dgm:prSet/>
      <dgm:spPr/>
      <dgm:t>
        <a:bodyPr/>
        <a:lstStyle/>
        <a:p>
          <a:endParaRPr lang="uk-UA"/>
        </a:p>
      </dgm:t>
    </dgm:pt>
    <dgm:pt modelId="{F923415D-1A06-4653-8C51-2BCFDAB0C8A1}" type="pres">
      <dgm:prSet presAssocID="{5F6EF241-B063-49C3-836E-CF4036CC5303}" presName="Name0" presStyleCnt="0">
        <dgm:presLayoutVars>
          <dgm:dir/>
          <dgm:animLvl val="lvl"/>
          <dgm:resizeHandles val="exact"/>
        </dgm:presLayoutVars>
      </dgm:prSet>
      <dgm:spPr/>
    </dgm:pt>
    <dgm:pt modelId="{DDC090F1-2737-4A8D-A5CB-B18282CAA5B7}" type="pres">
      <dgm:prSet presAssocID="{5F6EF241-B063-49C3-836E-CF4036CC5303}" presName="tSp" presStyleCnt="0"/>
      <dgm:spPr/>
    </dgm:pt>
    <dgm:pt modelId="{1256F145-3370-48D4-992E-D4EDF6954229}" type="pres">
      <dgm:prSet presAssocID="{5F6EF241-B063-49C3-836E-CF4036CC5303}" presName="bSp" presStyleCnt="0"/>
      <dgm:spPr/>
    </dgm:pt>
    <dgm:pt modelId="{C8CE534F-E998-430B-A1FB-AE2C96D1DDB1}" type="pres">
      <dgm:prSet presAssocID="{5F6EF241-B063-49C3-836E-CF4036CC5303}" presName="process" presStyleCnt="0"/>
      <dgm:spPr/>
    </dgm:pt>
    <dgm:pt modelId="{311CC828-8380-4BC6-8412-B57E215FAF1E}" type="pres">
      <dgm:prSet presAssocID="{27633835-A254-4E30-A711-7DEF2E5CC625}" presName="composite1" presStyleCnt="0"/>
      <dgm:spPr/>
    </dgm:pt>
    <dgm:pt modelId="{0E3AC85B-E581-40CA-AD82-336A45C033FE}" type="pres">
      <dgm:prSet presAssocID="{27633835-A254-4E30-A711-7DEF2E5CC625}" presName="dummyNode1" presStyleLbl="node1" presStyleIdx="0" presStyleCnt="3"/>
      <dgm:spPr/>
    </dgm:pt>
    <dgm:pt modelId="{7790B3DD-6865-4056-98F0-38D39B8061CE}" type="pres">
      <dgm:prSet presAssocID="{27633835-A254-4E30-A711-7DEF2E5CC625}" presName="childNode1" presStyleLbl="bgAcc1" presStyleIdx="0" presStyleCnt="3" custScaleX="170744" custScaleY="349858" custLinFactNeighborX="17555" custLinFactNeighborY="44720">
        <dgm:presLayoutVars>
          <dgm:bulletEnabled val="1"/>
        </dgm:presLayoutVars>
      </dgm:prSet>
      <dgm:spPr>
        <a:prstGeom prst="roundRect">
          <a:avLst>
            <a:gd name="adj" fmla="val 10000"/>
          </a:avLst>
        </a:prstGeom>
      </dgm:spPr>
    </dgm:pt>
    <dgm:pt modelId="{B445861F-AB50-432C-B3C1-20E9B95F5164}" type="pres">
      <dgm:prSet presAssocID="{27633835-A254-4E30-A711-7DEF2E5CC625}" presName="childNode1tx" presStyleLbl="bgAcc1" presStyleIdx="0" presStyleCnt="3">
        <dgm:presLayoutVars>
          <dgm:bulletEnabled val="1"/>
        </dgm:presLayoutVars>
      </dgm:prSet>
      <dgm:spPr/>
    </dgm:pt>
    <dgm:pt modelId="{E2ECD308-367F-4357-B1B1-288B62A18608}" type="pres">
      <dgm:prSet presAssocID="{27633835-A254-4E30-A711-7DEF2E5CC625}" presName="parentNode1" presStyleLbl="node1" presStyleIdx="0" presStyleCnt="3" custScaleX="176460" custScaleY="107944" custLinFactY="-200000" custLinFactNeighborX="1354" custLinFactNeighborY="-256535">
        <dgm:presLayoutVars>
          <dgm:chMax val="1"/>
          <dgm:bulletEnabled val="1"/>
        </dgm:presLayoutVars>
      </dgm:prSet>
      <dgm:spPr>
        <a:prstGeom prst="roundRect">
          <a:avLst>
            <a:gd name="adj" fmla="val 10000"/>
          </a:avLst>
        </a:prstGeom>
      </dgm:spPr>
    </dgm:pt>
    <dgm:pt modelId="{C798A23C-2DCB-4536-9552-99D15CDB9A33}" type="pres">
      <dgm:prSet presAssocID="{27633835-A254-4E30-A711-7DEF2E5CC625}" presName="connSite1" presStyleCnt="0"/>
      <dgm:spPr/>
    </dgm:pt>
    <dgm:pt modelId="{663E5B69-A3C1-4814-9553-CB69A6025802}" type="pres">
      <dgm:prSet presAssocID="{D46D3AEA-9F6D-42D2-B9F5-02F0D968247B}" presName="Name9" presStyleLbl="sibTrans2D1" presStyleIdx="0" presStyleCnt="2" custLinFactNeighborX="12608" custLinFactNeighborY="-15207"/>
      <dgm:spPr>
        <a:prstGeom prst="leftCircularArrow">
          <a:avLst>
            <a:gd name="adj1" fmla="val 3040"/>
            <a:gd name="adj2" fmla="val 373059"/>
            <a:gd name="adj3" fmla="val 2148570"/>
            <a:gd name="adj4" fmla="val 9024489"/>
            <a:gd name="adj5" fmla="val 3546"/>
          </a:avLst>
        </a:prstGeom>
      </dgm:spPr>
    </dgm:pt>
    <dgm:pt modelId="{D711E788-AE85-4629-9C39-857357B3EB46}" type="pres">
      <dgm:prSet presAssocID="{1A03046A-BDCF-41B3-9583-B9858CDCE3B7}" presName="composite2" presStyleCnt="0"/>
      <dgm:spPr/>
    </dgm:pt>
    <dgm:pt modelId="{603EF318-C17F-4167-9379-BCB86921923A}" type="pres">
      <dgm:prSet presAssocID="{1A03046A-BDCF-41B3-9583-B9858CDCE3B7}" presName="dummyNode2" presStyleLbl="node1" presStyleIdx="0" presStyleCnt="3"/>
      <dgm:spPr/>
    </dgm:pt>
    <dgm:pt modelId="{1BF90610-0CF3-4258-9C4A-45B8452099F3}" type="pres">
      <dgm:prSet presAssocID="{1A03046A-BDCF-41B3-9583-B9858CDCE3B7}" presName="childNode2" presStyleLbl="bgAcc1" presStyleIdx="1" presStyleCnt="3" custScaleX="172559" custScaleY="389893" custLinFactNeighborX="4587" custLinFactNeighborY="34892">
        <dgm:presLayoutVars>
          <dgm:bulletEnabled val="1"/>
        </dgm:presLayoutVars>
      </dgm:prSet>
      <dgm:spPr>
        <a:prstGeom prst="roundRect">
          <a:avLst>
            <a:gd name="adj" fmla="val 10000"/>
          </a:avLst>
        </a:prstGeom>
      </dgm:spPr>
    </dgm:pt>
    <dgm:pt modelId="{38A814C4-D6A5-429E-BBCF-5E9966CB61C5}" type="pres">
      <dgm:prSet presAssocID="{1A03046A-BDCF-41B3-9583-B9858CDCE3B7}" presName="childNode2tx" presStyleLbl="bgAcc1" presStyleIdx="1" presStyleCnt="3">
        <dgm:presLayoutVars>
          <dgm:bulletEnabled val="1"/>
        </dgm:presLayoutVars>
      </dgm:prSet>
      <dgm:spPr/>
    </dgm:pt>
    <dgm:pt modelId="{597D158B-08A0-4ABF-90BF-D950CBA4CEC7}" type="pres">
      <dgm:prSet presAssocID="{1A03046A-BDCF-41B3-9583-B9858CDCE3B7}" presName="parentNode2" presStyleLbl="node1" presStyleIdx="1" presStyleCnt="3" custScaleX="152361" custScaleY="122130" custLinFactY="-100000" custLinFactNeighborX="-11974" custLinFactNeighborY="-116109">
        <dgm:presLayoutVars>
          <dgm:chMax val="0"/>
          <dgm:bulletEnabled val="1"/>
        </dgm:presLayoutVars>
      </dgm:prSet>
      <dgm:spPr>
        <a:prstGeom prst="roundRect">
          <a:avLst>
            <a:gd name="adj" fmla="val 10000"/>
          </a:avLst>
        </a:prstGeom>
      </dgm:spPr>
    </dgm:pt>
    <dgm:pt modelId="{4A691777-794A-4A00-AE14-BD6BC5FDB88B}" type="pres">
      <dgm:prSet presAssocID="{1A03046A-BDCF-41B3-9583-B9858CDCE3B7}" presName="connSite2" presStyleCnt="0"/>
      <dgm:spPr/>
    </dgm:pt>
    <dgm:pt modelId="{E37C08D3-7751-4EF4-A9F7-9B01143382B9}" type="pres">
      <dgm:prSet presAssocID="{8A0C0F31-93E2-48C9-AE31-E55D8F480FCB}" presName="Name18" presStyleLbl="sibTrans2D1" presStyleIdx="1" presStyleCnt="2" custLinFactNeighborX="27469" custLinFactNeighborY="-3114"/>
      <dgm:spPr>
        <a:prstGeom prst="circularArrow">
          <a:avLst>
            <a:gd name="adj1" fmla="val 2770"/>
            <a:gd name="adj2" fmla="val 337831"/>
            <a:gd name="adj3" fmla="val 18989254"/>
            <a:gd name="adj4" fmla="val 12078106"/>
            <a:gd name="adj5" fmla="val 3232"/>
          </a:avLst>
        </a:prstGeom>
      </dgm:spPr>
    </dgm:pt>
    <dgm:pt modelId="{285D88D2-D643-4114-B02A-967B37AA81B2}" type="pres">
      <dgm:prSet presAssocID="{2E70CD25-483F-4C0F-ABE7-653EC2A806E4}" presName="composite1" presStyleCnt="0"/>
      <dgm:spPr/>
    </dgm:pt>
    <dgm:pt modelId="{3EF627EF-858B-4C8F-A95A-655C15915263}" type="pres">
      <dgm:prSet presAssocID="{2E70CD25-483F-4C0F-ABE7-653EC2A806E4}" presName="dummyNode1" presStyleLbl="node1" presStyleIdx="1" presStyleCnt="3"/>
      <dgm:spPr/>
    </dgm:pt>
    <dgm:pt modelId="{AF355E3C-7F11-49A4-B1F7-5130FADE3732}" type="pres">
      <dgm:prSet presAssocID="{2E70CD25-483F-4C0F-ABE7-653EC2A806E4}" presName="childNode1" presStyleLbl="bgAcc1" presStyleIdx="2" presStyleCnt="3" custScaleX="154894" custScaleY="359563" custLinFactNeighborX="61" custLinFactNeighborY="39735">
        <dgm:presLayoutVars>
          <dgm:bulletEnabled val="1"/>
        </dgm:presLayoutVars>
      </dgm:prSet>
      <dgm:spPr>
        <a:prstGeom prst="roundRect">
          <a:avLst>
            <a:gd name="adj" fmla="val 10000"/>
          </a:avLst>
        </a:prstGeom>
      </dgm:spPr>
    </dgm:pt>
    <dgm:pt modelId="{8EB06E62-4C14-4E25-A4D8-A0BACB634FBF}" type="pres">
      <dgm:prSet presAssocID="{2E70CD25-483F-4C0F-ABE7-653EC2A806E4}" presName="childNode1tx" presStyleLbl="bgAcc1" presStyleIdx="2" presStyleCnt="3">
        <dgm:presLayoutVars>
          <dgm:bulletEnabled val="1"/>
        </dgm:presLayoutVars>
      </dgm:prSet>
      <dgm:spPr/>
    </dgm:pt>
    <dgm:pt modelId="{E3EBF0C8-D266-4DCB-B698-25FA4A692A68}" type="pres">
      <dgm:prSet presAssocID="{2E70CD25-483F-4C0F-ABE7-653EC2A806E4}" presName="parentNode1" presStyleLbl="node1" presStyleIdx="2" presStyleCnt="3" custScaleX="136768" custScaleY="102968" custLinFactY="-200000" custLinFactNeighborX="-26509" custLinFactNeighborY="-281528">
        <dgm:presLayoutVars>
          <dgm:chMax val="1"/>
          <dgm:bulletEnabled val="1"/>
        </dgm:presLayoutVars>
      </dgm:prSet>
      <dgm:spPr>
        <a:prstGeom prst="roundRect">
          <a:avLst>
            <a:gd name="adj" fmla="val 10000"/>
          </a:avLst>
        </a:prstGeom>
      </dgm:spPr>
    </dgm:pt>
    <dgm:pt modelId="{0FB78F7A-BAA2-49A2-AF21-64E306469A0E}" type="pres">
      <dgm:prSet presAssocID="{2E70CD25-483F-4C0F-ABE7-653EC2A806E4}" presName="connSite1" presStyleCnt="0"/>
      <dgm:spPr/>
    </dgm:pt>
  </dgm:ptLst>
  <dgm:cxnLst>
    <dgm:cxn modelId="{F1671E14-6032-4808-9D11-41B34EBEAB8C}" type="presOf" srcId="{1AE3D452-D386-4469-9063-5EE61C7A2AEE}" destId="{B445861F-AB50-432C-B3C1-20E9B95F5164}" srcOrd="1" destOrd="1" presId="urn:microsoft.com/office/officeart/2005/8/layout/hProcess4"/>
    <dgm:cxn modelId="{5D3F3B26-F8FB-4687-BBD0-9A01523469B6}" type="presOf" srcId="{1A03046A-BDCF-41B3-9583-B9858CDCE3B7}" destId="{597D158B-08A0-4ABF-90BF-D950CBA4CEC7}" srcOrd="0" destOrd="0" presId="urn:microsoft.com/office/officeart/2005/8/layout/hProcess4"/>
    <dgm:cxn modelId="{E6FFF834-9451-479A-9D37-93B2F9AAF070}" type="presOf" srcId="{11683B5E-1457-41B7-8543-694DC5F875EE}" destId="{7790B3DD-6865-4056-98F0-38D39B8061CE}" srcOrd="0" destOrd="0" presId="urn:microsoft.com/office/officeart/2005/8/layout/hProcess4"/>
    <dgm:cxn modelId="{3A93B53C-C920-4FBF-84E0-2D3C68BCECF9}" srcId="{27633835-A254-4E30-A711-7DEF2E5CC625}" destId="{11683B5E-1457-41B7-8543-694DC5F875EE}" srcOrd="0" destOrd="0" parTransId="{C1A9C032-5543-4A35-9E02-3015D7EBB040}" sibTransId="{36BACA57-0BAF-4F02-BC9F-4E6309ECD365}"/>
    <dgm:cxn modelId="{00DC503F-CBDD-49D8-962A-C2CF36DA8FF0}" srcId="{2E70CD25-483F-4C0F-ABE7-653EC2A806E4}" destId="{6FC8BC05-FF79-442C-B94B-6A34587C00AF}" srcOrd="0" destOrd="0" parTransId="{0603619B-ED93-4C0D-847E-96B47C753890}" sibTransId="{72B80532-51F8-42B4-95E7-6F607A4687C8}"/>
    <dgm:cxn modelId="{FC7AE060-D362-4FED-8E36-04A8C2E74DC6}" srcId="{2E70CD25-483F-4C0F-ABE7-653EC2A806E4}" destId="{DD409BF1-FD96-43A1-8F8F-C8F3D78FD5D0}" srcOrd="1" destOrd="0" parTransId="{50B60572-04EE-461F-9EA5-5EA8DBAE22F5}" sibTransId="{FF6B823D-6ED8-4B4F-AF48-3EA84485D23E}"/>
    <dgm:cxn modelId="{A8FBC169-2ECC-41E8-9F2D-08261BBAD850}" type="presOf" srcId="{ECC9A154-8CDD-4487-BEA7-4C70DACA3CF4}" destId="{B445861F-AB50-432C-B3C1-20E9B95F5164}" srcOrd="1" destOrd="2" presId="urn:microsoft.com/office/officeart/2005/8/layout/hProcess4"/>
    <dgm:cxn modelId="{61E6FC6B-3EE8-4D5C-B21E-B44648EC7875}" srcId="{27633835-A254-4E30-A711-7DEF2E5CC625}" destId="{ECC9A154-8CDD-4487-BEA7-4C70DACA3CF4}" srcOrd="2" destOrd="0" parTransId="{168EF126-0869-4F07-AFBC-2B441CDA7DE1}" sibTransId="{191D1A35-7123-4EAC-BD41-016F29EEEAC9}"/>
    <dgm:cxn modelId="{29DA8870-8327-434C-8B7F-C2B50882ABA6}" srcId="{27633835-A254-4E30-A711-7DEF2E5CC625}" destId="{4125CF56-09BD-47C9-8791-9AF95CAB4DC0}" srcOrd="3" destOrd="0" parTransId="{0BD074F5-A491-4DA6-A19D-6142A2B0D037}" sibTransId="{F00F9091-5944-47E4-8998-E10996913D9D}"/>
    <dgm:cxn modelId="{45910E73-D458-408D-BF02-6CC0536061B0}" type="presOf" srcId="{D46D3AEA-9F6D-42D2-B9F5-02F0D968247B}" destId="{663E5B69-A3C1-4814-9553-CB69A6025802}" srcOrd="0" destOrd="0" presId="urn:microsoft.com/office/officeart/2005/8/layout/hProcess4"/>
    <dgm:cxn modelId="{696B2677-92F3-4360-876B-0FD9AB96A6C2}" type="presOf" srcId="{C27B4378-6E82-45C5-9490-A4E44576462E}" destId="{38A814C4-D6A5-429E-BBCF-5E9966CB61C5}" srcOrd="1" destOrd="1" presId="urn:microsoft.com/office/officeart/2005/8/layout/hProcess4"/>
    <dgm:cxn modelId="{EAB89859-D341-44FF-B3D0-9B5E3B263BBA}" type="presOf" srcId="{5F6EF241-B063-49C3-836E-CF4036CC5303}" destId="{F923415D-1A06-4653-8C51-2BCFDAB0C8A1}" srcOrd="0" destOrd="0" presId="urn:microsoft.com/office/officeart/2005/8/layout/hProcess4"/>
    <dgm:cxn modelId="{8325E180-1B84-45C2-A369-A4F1A4322B0B}" srcId="{27633835-A254-4E30-A711-7DEF2E5CC625}" destId="{1AE3D452-D386-4469-9063-5EE61C7A2AEE}" srcOrd="1" destOrd="0" parTransId="{DD2C758D-04DB-4F59-88A0-AEA2F3D2BEA7}" sibTransId="{779CE8EC-DD90-40A2-93AB-77A602C2415B}"/>
    <dgm:cxn modelId="{F0F10D82-2332-493C-8E8A-6DDD9C8024CE}" type="presOf" srcId="{11683B5E-1457-41B7-8543-694DC5F875EE}" destId="{B445861F-AB50-432C-B3C1-20E9B95F5164}" srcOrd="1" destOrd="0" presId="urn:microsoft.com/office/officeart/2005/8/layout/hProcess4"/>
    <dgm:cxn modelId="{3AD9F087-19DA-430E-A49A-2AC6052A78FE}" type="presOf" srcId="{C27B4378-6E82-45C5-9490-A4E44576462E}" destId="{1BF90610-0CF3-4258-9C4A-45B8452099F3}" srcOrd="0" destOrd="1" presId="urn:microsoft.com/office/officeart/2005/8/layout/hProcess4"/>
    <dgm:cxn modelId="{4B7F809A-C018-4D39-B95A-E4179D15041A}" type="presOf" srcId="{DD409BF1-FD96-43A1-8F8F-C8F3D78FD5D0}" destId="{8EB06E62-4C14-4E25-A4D8-A0BACB634FBF}" srcOrd="1" destOrd="1" presId="urn:microsoft.com/office/officeart/2005/8/layout/hProcess4"/>
    <dgm:cxn modelId="{8279FC9D-F369-48B3-BC9D-E3A26DF79F80}" type="presOf" srcId="{5992CBA7-6E3C-4573-A8A5-42549109D509}" destId="{1BF90610-0CF3-4258-9C4A-45B8452099F3}" srcOrd="0" destOrd="0" presId="urn:microsoft.com/office/officeart/2005/8/layout/hProcess4"/>
    <dgm:cxn modelId="{CF698AA6-4BB8-4B6D-A98B-C6592FB106EA}" type="presOf" srcId="{ECC9A154-8CDD-4487-BEA7-4C70DACA3CF4}" destId="{7790B3DD-6865-4056-98F0-38D39B8061CE}" srcOrd="0" destOrd="2" presId="urn:microsoft.com/office/officeart/2005/8/layout/hProcess4"/>
    <dgm:cxn modelId="{2E3D4DA8-9C79-4363-B84D-BB85CE812DB1}" type="presOf" srcId="{27633835-A254-4E30-A711-7DEF2E5CC625}" destId="{E2ECD308-367F-4357-B1B1-288B62A18608}" srcOrd="0" destOrd="0" presId="urn:microsoft.com/office/officeart/2005/8/layout/hProcess4"/>
    <dgm:cxn modelId="{108B52AD-D9BD-4278-BE9D-62FF1E24EEA3}" type="presOf" srcId="{4125CF56-09BD-47C9-8791-9AF95CAB4DC0}" destId="{B445861F-AB50-432C-B3C1-20E9B95F5164}" srcOrd="1" destOrd="3" presId="urn:microsoft.com/office/officeart/2005/8/layout/hProcess4"/>
    <dgm:cxn modelId="{403206AF-5F53-4ECA-9003-6649A5F01BC1}" type="presOf" srcId="{6FC8BC05-FF79-442C-B94B-6A34587C00AF}" destId="{8EB06E62-4C14-4E25-A4D8-A0BACB634FBF}" srcOrd="1" destOrd="0" presId="urn:microsoft.com/office/officeart/2005/8/layout/hProcess4"/>
    <dgm:cxn modelId="{DCC029B1-6E49-4E32-9126-74B5497FC465}" srcId="{5F6EF241-B063-49C3-836E-CF4036CC5303}" destId="{27633835-A254-4E30-A711-7DEF2E5CC625}" srcOrd="0" destOrd="0" parTransId="{CEF8D340-6FAD-4A65-847D-F90414ACEE1A}" sibTransId="{D46D3AEA-9F6D-42D2-B9F5-02F0D968247B}"/>
    <dgm:cxn modelId="{C948ABBD-7933-4D62-8966-7F4DF589B0F0}" type="presOf" srcId="{2E70CD25-483F-4C0F-ABE7-653EC2A806E4}" destId="{E3EBF0C8-D266-4DCB-B698-25FA4A692A68}" srcOrd="0" destOrd="0" presId="urn:microsoft.com/office/officeart/2005/8/layout/hProcess4"/>
    <dgm:cxn modelId="{51D1B9BF-DE8E-4DB1-9784-AAD611A99702}" type="presOf" srcId="{4125CF56-09BD-47C9-8791-9AF95CAB4DC0}" destId="{7790B3DD-6865-4056-98F0-38D39B8061CE}" srcOrd="0" destOrd="3" presId="urn:microsoft.com/office/officeart/2005/8/layout/hProcess4"/>
    <dgm:cxn modelId="{30DD72C5-B0E3-46C6-B9B8-8B20604A375A}" srcId="{1A03046A-BDCF-41B3-9583-B9858CDCE3B7}" destId="{C27B4378-6E82-45C5-9490-A4E44576462E}" srcOrd="1" destOrd="0" parTransId="{1B5E67AC-CE39-42B2-AB68-512E5ABACCFC}" sibTransId="{42F0FED9-C133-4EE6-883F-539172D83EC1}"/>
    <dgm:cxn modelId="{387402C8-9DA7-4B05-AC9B-37829C96B96B}" type="presOf" srcId="{DD409BF1-FD96-43A1-8F8F-C8F3D78FD5D0}" destId="{AF355E3C-7F11-49A4-B1F7-5130FADE3732}" srcOrd="0" destOrd="1" presId="urn:microsoft.com/office/officeart/2005/8/layout/hProcess4"/>
    <dgm:cxn modelId="{3BC145C8-5E15-4346-B3AC-0E0FB01ADBFD}" type="presOf" srcId="{5992CBA7-6E3C-4573-A8A5-42549109D509}" destId="{38A814C4-D6A5-429E-BBCF-5E9966CB61C5}" srcOrd="1" destOrd="0" presId="urn:microsoft.com/office/officeart/2005/8/layout/hProcess4"/>
    <dgm:cxn modelId="{47A6CAD1-50FF-4A57-8E2F-2464084B3663}" srcId="{5F6EF241-B063-49C3-836E-CF4036CC5303}" destId="{1A03046A-BDCF-41B3-9583-B9858CDCE3B7}" srcOrd="1" destOrd="0" parTransId="{D6D0065B-7F42-4225-88CA-EE6B3C0DEB77}" sibTransId="{8A0C0F31-93E2-48C9-AE31-E55D8F480FCB}"/>
    <dgm:cxn modelId="{1E8294D2-7E4B-4D42-8705-CB941AA6980E}" srcId="{1A03046A-BDCF-41B3-9583-B9858CDCE3B7}" destId="{5992CBA7-6E3C-4573-A8A5-42549109D509}" srcOrd="0" destOrd="0" parTransId="{5AA08B77-55C2-4E1D-80BA-AD2465F488B3}" sibTransId="{3B8FD82F-247D-4565-A135-3A8AACEDE5A7}"/>
    <dgm:cxn modelId="{A2AFFAD9-FD17-4201-8BF5-E9178F7B6FFE}" type="presOf" srcId="{6FC8BC05-FF79-442C-B94B-6A34587C00AF}" destId="{AF355E3C-7F11-49A4-B1F7-5130FADE3732}" srcOrd="0" destOrd="0" presId="urn:microsoft.com/office/officeart/2005/8/layout/hProcess4"/>
    <dgm:cxn modelId="{584D01DE-2C76-4EFF-80A1-DEC052ED2161}" type="presOf" srcId="{1AE3D452-D386-4469-9063-5EE61C7A2AEE}" destId="{7790B3DD-6865-4056-98F0-38D39B8061CE}" srcOrd="0" destOrd="1" presId="urn:microsoft.com/office/officeart/2005/8/layout/hProcess4"/>
    <dgm:cxn modelId="{08BF31E5-75D7-4C24-83B7-B1A981E25A0F}" type="presOf" srcId="{8A0C0F31-93E2-48C9-AE31-E55D8F480FCB}" destId="{E37C08D3-7751-4EF4-A9F7-9B01143382B9}" srcOrd="0" destOrd="0" presId="urn:microsoft.com/office/officeart/2005/8/layout/hProcess4"/>
    <dgm:cxn modelId="{FDE361EA-5960-4BE4-B016-544812E0AD93}" srcId="{5F6EF241-B063-49C3-836E-CF4036CC5303}" destId="{2E70CD25-483F-4C0F-ABE7-653EC2A806E4}" srcOrd="2" destOrd="0" parTransId="{AFD6DF6D-D241-4B19-8A60-0C57E6277082}" sibTransId="{C715B141-2410-491D-9A31-5E6D6E21544C}"/>
    <dgm:cxn modelId="{C7CE9B7A-338F-4CB7-8A7C-BDBE7CE221EA}" type="presParOf" srcId="{F923415D-1A06-4653-8C51-2BCFDAB0C8A1}" destId="{DDC090F1-2737-4A8D-A5CB-B18282CAA5B7}" srcOrd="0" destOrd="0" presId="urn:microsoft.com/office/officeart/2005/8/layout/hProcess4"/>
    <dgm:cxn modelId="{4F242FE7-25EE-4939-B26C-47F4CC6AE860}" type="presParOf" srcId="{F923415D-1A06-4653-8C51-2BCFDAB0C8A1}" destId="{1256F145-3370-48D4-992E-D4EDF6954229}" srcOrd="1" destOrd="0" presId="urn:microsoft.com/office/officeart/2005/8/layout/hProcess4"/>
    <dgm:cxn modelId="{0779A3CA-C8F8-4F27-AFAC-88CD267BAB39}" type="presParOf" srcId="{F923415D-1A06-4653-8C51-2BCFDAB0C8A1}" destId="{C8CE534F-E998-430B-A1FB-AE2C96D1DDB1}" srcOrd="2" destOrd="0" presId="urn:microsoft.com/office/officeart/2005/8/layout/hProcess4"/>
    <dgm:cxn modelId="{AD4B798A-8D83-455B-AEEB-AFCEE0733CD1}" type="presParOf" srcId="{C8CE534F-E998-430B-A1FB-AE2C96D1DDB1}" destId="{311CC828-8380-4BC6-8412-B57E215FAF1E}" srcOrd="0" destOrd="0" presId="urn:microsoft.com/office/officeart/2005/8/layout/hProcess4"/>
    <dgm:cxn modelId="{959D95C7-D201-4D10-B73E-C3B78D223628}" type="presParOf" srcId="{311CC828-8380-4BC6-8412-B57E215FAF1E}" destId="{0E3AC85B-E581-40CA-AD82-336A45C033FE}" srcOrd="0" destOrd="0" presId="urn:microsoft.com/office/officeart/2005/8/layout/hProcess4"/>
    <dgm:cxn modelId="{08B201C2-EB50-453B-BB04-D4182CE0FDB8}" type="presParOf" srcId="{311CC828-8380-4BC6-8412-B57E215FAF1E}" destId="{7790B3DD-6865-4056-98F0-38D39B8061CE}" srcOrd="1" destOrd="0" presId="urn:microsoft.com/office/officeart/2005/8/layout/hProcess4"/>
    <dgm:cxn modelId="{07F4D3CB-070A-4C24-BD83-7645FA3CEE61}" type="presParOf" srcId="{311CC828-8380-4BC6-8412-B57E215FAF1E}" destId="{B445861F-AB50-432C-B3C1-20E9B95F5164}" srcOrd="2" destOrd="0" presId="urn:microsoft.com/office/officeart/2005/8/layout/hProcess4"/>
    <dgm:cxn modelId="{9500D969-FB9E-4953-8CF0-C70070424F60}" type="presParOf" srcId="{311CC828-8380-4BC6-8412-B57E215FAF1E}" destId="{E2ECD308-367F-4357-B1B1-288B62A18608}" srcOrd="3" destOrd="0" presId="urn:microsoft.com/office/officeart/2005/8/layout/hProcess4"/>
    <dgm:cxn modelId="{097A739A-C09B-4988-93E8-E4C4F6C74F24}" type="presParOf" srcId="{311CC828-8380-4BC6-8412-B57E215FAF1E}" destId="{C798A23C-2DCB-4536-9552-99D15CDB9A33}" srcOrd="4" destOrd="0" presId="urn:microsoft.com/office/officeart/2005/8/layout/hProcess4"/>
    <dgm:cxn modelId="{9A754ADE-B7FB-4A88-9977-0ADC9B00E62A}" type="presParOf" srcId="{C8CE534F-E998-430B-A1FB-AE2C96D1DDB1}" destId="{663E5B69-A3C1-4814-9553-CB69A6025802}" srcOrd="1" destOrd="0" presId="urn:microsoft.com/office/officeart/2005/8/layout/hProcess4"/>
    <dgm:cxn modelId="{9B176F54-3DDE-47A4-960B-CF41690BCFEC}" type="presParOf" srcId="{C8CE534F-E998-430B-A1FB-AE2C96D1DDB1}" destId="{D711E788-AE85-4629-9C39-857357B3EB46}" srcOrd="2" destOrd="0" presId="urn:microsoft.com/office/officeart/2005/8/layout/hProcess4"/>
    <dgm:cxn modelId="{5A521A21-B487-4D7D-B3AC-D5106838ED26}" type="presParOf" srcId="{D711E788-AE85-4629-9C39-857357B3EB46}" destId="{603EF318-C17F-4167-9379-BCB86921923A}" srcOrd="0" destOrd="0" presId="urn:microsoft.com/office/officeart/2005/8/layout/hProcess4"/>
    <dgm:cxn modelId="{32F91B43-9D49-47E9-88F3-B9B0807604BA}" type="presParOf" srcId="{D711E788-AE85-4629-9C39-857357B3EB46}" destId="{1BF90610-0CF3-4258-9C4A-45B8452099F3}" srcOrd="1" destOrd="0" presId="urn:microsoft.com/office/officeart/2005/8/layout/hProcess4"/>
    <dgm:cxn modelId="{4A6449DD-BFA1-4819-82E5-867672DCC744}" type="presParOf" srcId="{D711E788-AE85-4629-9C39-857357B3EB46}" destId="{38A814C4-D6A5-429E-BBCF-5E9966CB61C5}" srcOrd="2" destOrd="0" presId="urn:microsoft.com/office/officeart/2005/8/layout/hProcess4"/>
    <dgm:cxn modelId="{F249A7E6-31B8-45CF-911D-63362C3033FE}" type="presParOf" srcId="{D711E788-AE85-4629-9C39-857357B3EB46}" destId="{597D158B-08A0-4ABF-90BF-D950CBA4CEC7}" srcOrd="3" destOrd="0" presId="urn:microsoft.com/office/officeart/2005/8/layout/hProcess4"/>
    <dgm:cxn modelId="{B0DBD8E9-8F7C-427A-9BD6-014F0C3B538D}" type="presParOf" srcId="{D711E788-AE85-4629-9C39-857357B3EB46}" destId="{4A691777-794A-4A00-AE14-BD6BC5FDB88B}" srcOrd="4" destOrd="0" presId="urn:microsoft.com/office/officeart/2005/8/layout/hProcess4"/>
    <dgm:cxn modelId="{CBB10EFE-807D-480D-AB4E-4F4F7EFCC9BC}" type="presParOf" srcId="{C8CE534F-E998-430B-A1FB-AE2C96D1DDB1}" destId="{E37C08D3-7751-4EF4-A9F7-9B01143382B9}" srcOrd="3" destOrd="0" presId="urn:microsoft.com/office/officeart/2005/8/layout/hProcess4"/>
    <dgm:cxn modelId="{886DA34E-8B3D-4093-BE21-7EFFD8FC0532}" type="presParOf" srcId="{C8CE534F-E998-430B-A1FB-AE2C96D1DDB1}" destId="{285D88D2-D643-4114-B02A-967B37AA81B2}" srcOrd="4" destOrd="0" presId="urn:microsoft.com/office/officeart/2005/8/layout/hProcess4"/>
    <dgm:cxn modelId="{75734C6F-7DF1-4C4A-84CF-36A5939B0F60}" type="presParOf" srcId="{285D88D2-D643-4114-B02A-967B37AA81B2}" destId="{3EF627EF-858B-4C8F-A95A-655C15915263}" srcOrd="0" destOrd="0" presId="urn:microsoft.com/office/officeart/2005/8/layout/hProcess4"/>
    <dgm:cxn modelId="{92548C11-272F-4785-AFCA-75BABCF5E0F5}" type="presParOf" srcId="{285D88D2-D643-4114-B02A-967B37AA81B2}" destId="{AF355E3C-7F11-49A4-B1F7-5130FADE3732}" srcOrd="1" destOrd="0" presId="urn:microsoft.com/office/officeart/2005/8/layout/hProcess4"/>
    <dgm:cxn modelId="{63A17E97-92D9-4F39-BAEA-EEC3D00E18DA}" type="presParOf" srcId="{285D88D2-D643-4114-B02A-967B37AA81B2}" destId="{8EB06E62-4C14-4E25-A4D8-A0BACB634FBF}" srcOrd="2" destOrd="0" presId="urn:microsoft.com/office/officeart/2005/8/layout/hProcess4"/>
    <dgm:cxn modelId="{660AD96F-8B9E-4BD3-B80A-91610D321F9A}" type="presParOf" srcId="{285D88D2-D643-4114-B02A-967B37AA81B2}" destId="{E3EBF0C8-D266-4DCB-B698-25FA4A692A68}" srcOrd="3" destOrd="0" presId="urn:microsoft.com/office/officeart/2005/8/layout/hProcess4"/>
    <dgm:cxn modelId="{1BFD6EC1-99E4-4AFF-AB84-7992176D0EAF}" type="presParOf" srcId="{285D88D2-D643-4114-B02A-967B37AA81B2}" destId="{0FB78F7A-BAA2-49A2-AF21-64E306469A0E}"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5F6EF241-B063-49C3-836E-CF4036CC5303}"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uk-UA"/>
        </a:p>
      </dgm:t>
    </dgm:pt>
    <dgm:pt modelId="{27633835-A254-4E30-A711-7DEF2E5CC625}">
      <dgm:prSet phldrT="[Текст]" custT="1"/>
      <dgm:spPr>
        <a:xfrm>
          <a:off x="560004" y="3028473"/>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lIns="0" tIns="0" rIns="0" bIns="0"/>
        <a:lstStyle/>
        <a:p>
          <a:pPr>
            <a:spcAft>
              <a:spcPts val="0"/>
            </a:spcAft>
          </a:pPr>
          <a:r>
            <a:rPr lang="en-AU" sz="1800" b="1" dirty="0">
              <a:solidFill>
                <a:srgbClr val="FFFFFF"/>
              </a:solidFill>
              <a:latin typeface="Arial"/>
              <a:ea typeface="+mn-ea"/>
              <a:cs typeface="+mn-cs"/>
            </a:rPr>
            <a:t>Extension of meaning</a:t>
          </a:r>
          <a:endParaRPr lang="uk-UA" sz="1800" b="1" dirty="0">
            <a:solidFill>
              <a:srgbClr val="FFFFFF"/>
            </a:solidFill>
            <a:latin typeface="Arial"/>
            <a:ea typeface="+mn-ea"/>
            <a:cs typeface="+mn-cs"/>
          </a:endParaRPr>
        </a:p>
      </dgm:t>
    </dgm:pt>
    <dgm:pt modelId="{CEF8D340-6FAD-4A65-847D-F90414ACEE1A}" type="parTrans" cxnId="{DCC029B1-6E49-4E32-9126-74B5497FC465}">
      <dgm:prSet/>
      <dgm:spPr/>
      <dgm:t>
        <a:bodyPr/>
        <a:lstStyle/>
        <a:p>
          <a:endParaRPr lang="uk-UA"/>
        </a:p>
      </dgm:t>
    </dgm:pt>
    <dgm:pt modelId="{D46D3AEA-9F6D-42D2-B9F5-02F0D968247B}" type="sibTrans" cxnId="{DCC029B1-6E49-4E32-9126-74B5497FC465}">
      <dgm:prSet/>
      <dgm:spPr>
        <a:xfrm>
          <a:off x="1475644" y="1484781"/>
          <a:ext cx="2729888" cy="2729888"/>
        </a:xfrm>
        <a:solidFill>
          <a:srgbClr val="93A299">
            <a:tint val="60000"/>
            <a:hueOff val="0"/>
            <a:satOff val="0"/>
            <a:lumOff val="0"/>
            <a:alphaOff val="0"/>
          </a:srgbClr>
        </a:solidFill>
        <a:ln>
          <a:noFill/>
        </a:ln>
        <a:effectLst/>
      </dgm:spPr>
      <dgm:t>
        <a:bodyPr/>
        <a:lstStyle/>
        <a:p>
          <a:endParaRPr lang="uk-UA"/>
        </a:p>
      </dgm:t>
    </dgm:pt>
    <dgm:pt modelId="{11683B5E-1457-41B7-8543-694DC5F875EE}">
      <dgm:prSet phldrT="[Текст]" custT="1"/>
      <dgm:spPr>
        <a:xfrm>
          <a:off x="0" y="98072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0" marR="0" indent="0" algn="ctr" defTabSz="914400" eaLnBrk="1" fontAlgn="auto" latinLnBrk="0" hangingPunct="1">
            <a:lnSpc>
              <a:spcPct val="100000"/>
            </a:lnSpc>
            <a:spcBef>
              <a:spcPts val="0"/>
            </a:spcBef>
            <a:spcAft>
              <a:spcPts val="0"/>
            </a:spcAft>
            <a:buClrTx/>
            <a:buSzTx/>
            <a:buFontTx/>
            <a:buNone/>
            <a:tabLst/>
            <a:defRPr/>
          </a:pPr>
          <a:r>
            <a:rPr lang="en-US" sz="1600" i="0" dirty="0">
              <a:solidFill>
                <a:srgbClr val="292934">
                  <a:hueOff val="0"/>
                  <a:satOff val="0"/>
                  <a:lumOff val="0"/>
                  <a:alphaOff val="0"/>
                </a:srgbClr>
              </a:solidFill>
              <a:latin typeface="Arial"/>
              <a:ea typeface="+mn-ea"/>
              <a:cs typeface="+mn-cs"/>
            </a:rPr>
            <a:t>Most words begin as specific names for things. however, this precise denotation is lost ant the meaning of the word gets extended and </a:t>
          </a:r>
          <a:r>
            <a:rPr lang="en-US" sz="1600" i="0" dirty="0" err="1">
              <a:solidFill>
                <a:srgbClr val="292934">
                  <a:hueOff val="0"/>
                  <a:satOff val="0"/>
                  <a:lumOff val="0"/>
                  <a:alphaOff val="0"/>
                </a:srgbClr>
              </a:solidFill>
              <a:latin typeface="Arial"/>
              <a:ea typeface="+mn-ea"/>
              <a:cs typeface="+mn-cs"/>
            </a:rPr>
            <a:t>generalised</a:t>
          </a:r>
          <a:r>
            <a:rPr lang="en-US" sz="1600" i="0" dirty="0">
              <a:solidFill>
                <a:srgbClr val="292934">
                  <a:hueOff val="0"/>
                  <a:satOff val="0"/>
                  <a:lumOff val="0"/>
                  <a:alphaOff val="0"/>
                </a:srgbClr>
              </a:solidFill>
              <a:latin typeface="Arial"/>
              <a:ea typeface="+mn-ea"/>
              <a:cs typeface="+mn-cs"/>
            </a:rPr>
            <a:t>.  </a:t>
          </a:r>
          <a:endParaRPr lang="uk-UA" sz="1600" i="0" dirty="0">
            <a:solidFill>
              <a:srgbClr val="292934">
                <a:hueOff val="0"/>
                <a:satOff val="0"/>
                <a:lumOff val="0"/>
                <a:alphaOff val="0"/>
              </a:srgbClr>
            </a:solidFill>
            <a:latin typeface="Arial"/>
            <a:ea typeface="+mn-ea"/>
            <a:cs typeface="+mn-cs"/>
          </a:endParaRPr>
        </a:p>
      </dgm:t>
    </dgm:pt>
    <dgm:pt modelId="{C1A9C032-5543-4A35-9E02-3015D7EBB040}" type="parTrans" cxnId="{3A93B53C-C920-4FBF-84E0-2D3C68BCECF9}">
      <dgm:prSet/>
      <dgm:spPr/>
      <dgm:t>
        <a:bodyPr/>
        <a:lstStyle/>
        <a:p>
          <a:endParaRPr lang="uk-UA"/>
        </a:p>
      </dgm:t>
    </dgm:pt>
    <dgm:pt modelId="{36BACA57-0BAF-4F02-BC9F-4E6309ECD365}" type="sibTrans" cxnId="{3A93B53C-C920-4FBF-84E0-2D3C68BCECF9}">
      <dgm:prSet/>
      <dgm:spPr/>
      <dgm:t>
        <a:bodyPr/>
        <a:lstStyle/>
        <a:p>
          <a:endParaRPr lang="uk-UA"/>
        </a:p>
      </dgm:t>
    </dgm:pt>
    <dgm:pt modelId="{5992CBA7-6E3C-4573-A8A5-42549109D509}">
      <dgm:prSet phldrT="[Текст]" custT="1"/>
      <dgm:spPr>
        <a:xfrm>
          <a:off x="3180901" y="140577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0" indent="0" algn="ctr">
            <a:spcAft>
              <a:spcPts val="0"/>
            </a:spcAft>
          </a:pPr>
          <a:r>
            <a:rPr lang="en-US" sz="1600" i="0" dirty="0">
              <a:solidFill>
                <a:srgbClr val="292934">
                  <a:hueOff val="0"/>
                  <a:satOff val="0"/>
                  <a:lumOff val="0"/>
                  <a:alphaOff val="0"/>
                </a:srgbClr>
              </a:solidFill>
              <a:latin typeface="Arial"/>
              <a:ea typeface="+mn-ea"/>
              <a:cs typeface="+mn-cs"/>
            </a:rPr>
            <a:t> the process when a word acquires a </a:t>
          </a:r>
          <a:r>
            <a:rPr lang="en-US" sz="1600" i="0" dirty="0" err="1">
              <a:solidFill>
                <a:srgbClr val="292934">
                  <a:hueOff val="0"/>
                  <a:satOff val="0"/>
                  <a:lumOff val="0"/>
                  <a:alphaOff val="0"/>
                </a:srgbClr>
              </a:solidFill>
              <a:latin typeface="Arial"/>
              <a:ea typeface="+mn-ea"/>
              <a:cs typeface="+mn-cs"/>
            </a:rPr>
            <a:t>specialised</a:t>
          </a:r>
          <a:r>
            <a:rPr lang="en-US" sz="1600" i="0" dirty="0">
              <a:solidFill>
                <a:srgbClr val="292934">
                  <a:hueOff val="0"/>
                  <a:satOff val="0"/>
                  <a:lumOff val="0"/>
                  <a:alphaOff val="0"/>
                </a:srgbClr>
              </a:solidFill>
              <a:latin typeface="Arial"/>
              <a:ea typeface="+mn-ea"/>
              <a:cs typeface="+mn-cs"/>
            </a:rPr>
            <a:t> sense in which it is applicable only to some of the objects it had previously denoted or a word of wide usage is restricted in its application and comes to be used only in a special sense. </a:t>
          </a:r>
          <a:endParaRPr lang="uk-UA" sz="1600" i="1" dirty="0">
            <a:solidFill>
              <a:srgbClr val="292934">
                <a:hueOff val="0"/>
                <a:satOff val="0"/>
                <a:lumOff val="0"/>
                <a:alphaOff val="0"/>
              </a:srgbClr>
            </a:solidFill>
            <a:latin typeface="Arial"/>
            <a:ea typeface="+mn-ea"/>
            <a:cs typeface="+mn-cs"/>
          </a:endParaRPr>
        </a:p>
      </dgm:t>
    </dgm:pt>
    <dgm:pt modelId="{5AA08B77-55C2-4E1D-80BA-AD2465F488B3}" type="parTrans" cxnId="{1E8294D2-7E4B-4D42-8705-CB941AA6980E}">
      <dgm:prSet/>
      <dgm:spPr/>
      <dgm:t>
        <a:bodyPr/>
        <a:lstStyle/>
        <a:p>
          <a:endParaRPr lang="uk-UA"/>
        </a:p>
      </dgm:t>
    </dgm:pt>
    <dgm:pt modelId="{3B8FD82F-247D-4565-A135-3A8AACEDE5A7}" type="sibTrans" cxnId="{1E8294D2-7E4B-4D42-8705-CB941AA6980E}">
      <dgm:prSet/>
      <dgm:spPr/>
      <dgm:t>
        <a:bodyPr/>
        <a:lstStyle/>
        <a:p>
          <a:endParaRPr lang="uk-UA"/>
        </a:p>
      </dgm:t>
    </dgm:pt>
    <dgm:pt modelId="{2E70CD25-483F-4C0F-ABE7-653EC2A806E4}">
      <dgm:prSet phldrT="[Текст]" custT="1"/>
      <dgm:spPr>
        <a:xfrm>
          <a:off x="6914677" y="3028473"/>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a:lstStyle/>
        <a:p>
          <a:r>
            <a:rPr lang="en-AU" sz="1800" b="1" dirty="0">
              <a:solidFill>
                <a:srgbClr val="FFFFFF"/>
              </a:solidFill>
              <a:latin typeface="Arial"/>
              <a:ea typeface="+mn-ea"/>
              <a:cs typeface="+mn-cs"/>
            </a:rPr>
            <a:t>  </a:t>
          </a:r>
          <a:r>
            <a:rPr lang="en-AU" sz="1600" b="1" dirty="0">
              <a:solidFill>
                <a:srgbClr val="FFFFFF"/>
              </a:solidFill>
              <a:latin typeface="Arial"/>
              <a:ea typeface="+mn-ea"/>
              <a:cs typeface="+mn-cs"/>
            </a:rPr>
            <a:t>Narrowing  of the meaning </a:t>
          </a:r>
          <a:endParaRPr lang="uk-UA" sz="1600" b="1" dirty="0">
            <a:solidFill>
              <a:srgbClr val="FFFFFF"/>
            </a:solidFill>
            <a:latin typeface="Arial"/>
            <a:ea typeface="+mn-ea"/>
            <a:cs typeface="+mn-cs"/>
          </a:endParaRPr>
        </a:p>
      </dgm:t>
    </dgm:pt>
    <dgm:pt modelId="{AFD6DF6D-D241-4B19-8A60-0C57E6277082}" type="parTrans" cxnId="{FDE361EA-5960-4BE4-B016-544812E0AD93}">
      <dgm:prSet/>
      <dgm:spPr/>
      <dgm:t>
        <a:bodyPr/>
        <a:lstStyle/>
        <a:p>
          <a:endParaRPr lang="uk-UA"/>
        </a:p>
      </dgm:t>
    </dgm:pt>
    <dgm:pt modelId="{C715B141-2410-491D-9A31-5E6D6E21544C}" type="sibTrans" cxnId="{FDE361EA-5960-4BE4-B016-544812E0AD93}">
      <dgm:prSet/>
      <dgm:spPr/>
      <dgm:t>
        <a:bodyPr/>
        <a:lstStyle/>
        <a:p>
          <a:endParaRPr lang="uk-UA"/>
        </a:p>
      </dgm:t>
    </dgm:pt>
    <dgm:pt modelId="{6FC8BC05-FF79-442C-B94B-6A34587C00AF}">
      <dgm:prSet phldrT="[Текст]" custT="1"/>
      <dgm:spPr>
        <a:xfrm>
          <a:off x="6285446" y="1052735"/>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0" marR="0" indent="0" algn="ctr" defTabSz="914400" eaLnBrk="1" fontAlgn="auto" latinLnBrk="0" hangingPunct="1">
            <a:lnSpc>
              <a:spcPct val="100000"/>
            </a:lnSpc>
            <a:spcBef>
              <a:spcPts val="0"/>
            </a:spcBef>
            <a:spcAft>
              <a:spcPts val="0"/>
            </a:spcAft>
            <a:buClrTx/>
            <a:buSzTx/>
            <a:buFontTx/>
            <a:buNone/>
            <a:tabLst/>
            <a:defRPr/>
          </a:pPr>
          <a:r>
            <a:rPr lang="en-US" sz="1600" i="1" dirty="0">
              <a:solidFill>
                <a:srgbClr val="292934">
                  <a:hueOff val="0"/>
                  <a:satOff val="0"/>
                  <a:lumOff val="0"/>
                  <a:alphaOff val="0"/>
                </a:srgbClr>
              </a:solidFill>
              <a:latin typeface="Arial"/>
              <a:ea typeface="+mn-ea"/>
              <a:cs typeface="+mn-cs"/>
            </a:rPr>
            <a:t>.  </a:t>
          </a:r>
          <a:endParaRPr lang="uk-UA" sz="1600" i="1" dirty="0">
            <a:solidFill>
              <a:srgbClr val="292934">
                <a:hueOff val="0"/>
                <a:satOff val="0"/>
                <a:lumOff val="0"/>
                <a:alphaOff val="0"/>
              </a:srgbClr>
            </a:solidFill>
            <a:latin typeface="Arial"/>
            <a:ea typeface="+mn-ea"/>
            <a:cs typeface="+mn-cs"/>
          </a:endParaRPr>
        </a:p>
      </dgm:t>
    </dgm:pt>
    <dgm:pt modelId="{0603619B-ED93-4C0D-847E-96B47C753890}" type="parTrans" cxnId="{00DC503F-CBDD-49D8-962A-C2CF36DA8FF0}">
      <dgm:prSet/>
      <dgm:spPr/>
      <dgm:t>
        <a:bodyPr/>
        <a:lstStyle/>
        <a:p>
          <a:endParaRPr lang="uk-UA"/>
        </a:p>
      </dgm:t>
    </dgm:pt>
    <dgm:pt modelId="{72B80532-51F8-42B4-95E7-6F607A4687C8}" type="sibTrans" cxnId="{00DC503F-CBDD-49D8-962A-C2CF36DA8FF0}">
      <dgm:prSet/>
      <dgm:spPr/>
      <dgm:t>
        <a:bodyPr/>
        <a:lstStyle/>
        <a:p>
          <a:endParaRPr lang="uk-UA"/>
        </a:p>
      </dgm:t>
    </dgm:pt>
    <dgm:pt modelId="{4125CF56-09BD-47C9-8791-9AF95CAB4DC0}">
      <dgm:prSet phldrT="[Текст]" custT="1"/>
      <dgm:spPr>
        <a:xfrm>
          <a:off x="0" y="98072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171450" indent="0" algn="ctr" defTabSz="755650">
            <a:lnSpc>
              <a:spcPct val="90000"/>
            </a:lnSpc>
            <a:spcBef>
              <a:spcPct val="0"/>
            </a:spcBef>
            <a:spcAft>
              <a:spcPct val="15000"/>
            </a:spcAft>
            <a:buNone/>
          </a:pPr>
          <a:endParaRPr lang="uk-UA" sz="1700" dirty="0">
            <a:solidFill>
              <a:srgbClr val="292934">
                <a:hueOff val="0"/>
                <a:satOff val="0"/>
                <a:lumOff val="0"/>
                <a:alphaOff val="0"/>
              </a:srgbClr>
            </a:solidFill>
            <a:latin typeface="Arial"/>
            <a:ea typeface="+mn-ea"/>
            <a:cs typeface="+mn-cs"/>
          </a:endParaRPr>
        </a:p>
      </dgm:t>
    </dgm:pt>
    <dgm:pt modelId="{0BD074F5-A491-4DA6-A19D-6142A2B0D037}" type="parTrans" cxnId="{29DA8870-8327-434C-8B7F-C2B50882ABA6}">
      <dgm:prSet/>
      <dgm:spPr/>
      <dgm:t>
        <a:bodyPr/>
        <a:lstStyle/>
        <a:p>
          <a:endParaRPr lang="uk-UA"/>
        </a:p>
      </dgm:t>
    </dgm:pt>
    <dgm:pt modelId="{F00F9091-5944-47E4-8998-E10996913D9D}" type="sibTrans" cxnId="{29DA8870-8327-434C-8B7F-C2B50882ABA6}">
      <dgm:prSet/>
      <dgm:spPr/>
      <dgm:t>
        <a:bodyPr/>
        <a:lstStyle/>
        <a:p>
          <a:endParaRPr lang="uk-UA"/>
        </a:p>
      </dgm:t>
    </dgm:pt>
    <dgm:pt modelId="{E140E987-E981-41CE-A433-59FFBF8F65B0}">
      <dgm:prSet phldrT="[Текст]" custT="1"/>
      <dgm:spPr>
        <a:xfrm>
          <a:off x="0" y="98072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0" marR="0" indent="0" algn="ctr" defTabSz="914400" eaLnBrk="1" fontAlgn="auto" latinLnBrk="0" hangingPunct="1">
            <a:lnSpc>
              <a:spcPct val="100000"/>
            </a:lnSpc>
            <a:spcBef>
              <a:spcPts val="0"/>
            </a:spcBef>
            <a:spcAft>
              <a:spcPts val="0"/>
            </a:spcAft>
            <a:buClrTx/>
            <a:buSzTx/>
            <a:buFontTx/>
            <a:buNone/>
            <a:tabLst/>
            <a:defRPr/>
          </a:pPr>
          <a:r>
            <a:rPr lang="en-US" sz="1600" i="0" dirty="0">
              <a:solidFill>
                <a:srgbClr val="292934">
                  <a:hueOff val="0"/>
                  <a:satOff val="0"/>
                  <a:lumOff val="0"/>
                  <a:alphaOff val="0"/>
                </a:srgbClr>
              </a:solidFill>
              <a:latin typeface="Arial"/>
              <a:ea typeface="+mn-ea"/>
              <a:cs typeface="+mn-cs"/>
            </a:rPr>
            <a:t> e.g.: </a:t>
          </a:r>
          <a:r>
            <a:rPr lang="en-US" sz="1600" i="1" u="none" dirty="0">
              <a:solidFill>
                <a:srgbClr val="292934">
                  <a:hueOff val="0"/>
                  <a:satOff val="0"/>
                  <a:lumOff val="0"/>
                  <a:alphaOff val="0"/>
                </a:srgbClr>
              </a:solidFill>
              <a:latin typeface="Arial"/>
              <a:ea typeface="+mn-ea"/>
              <a:cs typeface="+mn-cs"/>
            </a:rPr>
            <a:t>Salary </a:t>
          </a:r>
          <a:r>
            <a:rPr lang="en-US" sz="1600" i="0" dirty="0">
              <a:solidFill>
                <a:srgbClr val="292934">
                  <a:hueOff val="0"/>
                  <a:satOff val="0"/>
                  <a:lumOff val="0"/>
                  <a:alphaOff val="0"/>
                </a:srgbClr>
              </a:solidFill>
              <a:latin typeface="Arial"/>
              <a:ea typeface="+mn-ea"/>
              <a:cs typeface="+mn-cs"/>
            </a:rPr>
            <a:t>once had the meaning the money to buy salt for. Now it means money to buy anything.</a:t>
          </a:r>
          <a:endParaRPr lang="uk-UA" sz="1600" i="0" dirty="0">
            <a:solidFill>
              <a:srgbClr val="292934">
                <a:hueOff val="0"/>
                <a:satOff val="0"/>
                <a:lumOff val="0"/>
                <a:alphaOff val="0"/>
              </a:srgbClr>
            </a:solidFill>
            <a:latin typeface="Arial"/>
            <a:ea typeface="+mn-ea"/>
            <a:cs typeface="+mn-cs"/>
          </a:endParaRPr>
        </a:p>
      </dgm:t>
    </dgm:pt>
    <dgm:pt modelId="{9F89F504-2B7A-44C1-9AA0-9850E80721DE}" type="parTrans" cxnId="{853E0544-4AA3-4E52-8626-928333A4911B}">
      <dgm:prSet/>
      <dgm:spPr/>
      <dgm:t>
        <a:bodyPr/>
        <a:lstStyle/>
        <a:p>
          <a:endParaRPr lang="uk-UA"/>
        </a:p>
      </dgm:t>
    </dgm:pt>
    <dgm:pt modelId="{2AF2660B-2C1D-4E2F-B144-9E66944BB3E1}" type="sibTrans" cxnId="{853E0544-4AA3-4E52-8626-928333A4911B}">
      <dgm:prSet/>
      <dgm:spPr/>
      <dgm:t>
        <a:bodyPr/>
        <a:lstStyle/>
        <a:p>
          <a:endParaRPr lang="uk-UA"/>
        </a:p>
      </dgm:t>
    </dgm:pt>
    <dgm:pt modelId="{68DF96B4-5F9B-4523-B1DD-F97D9A7C5FFD}">
      <dgm:prSet phldrT="[Текст]" custT="1"/>
      <dgm:spPr>
        <a:xfrm>
          <a:off x="0" y="98072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0" marR="0" indent="0" algn="ctr" defTabSz="914400" eaLnBrk="1" fontAlgn="auto" latinLnBrk="0" hangingPunct="1">
            <a:lnSpc>
              <a:spcPct val="100000"/>
            </a:lnSpc>
            <a:spcBef>
              <a:spcPts val="0"/>
            </a:spcBef>
            <a:spcAft>
              <a:spcPts val="0"/>
            </a:spcAft>
            <a:buClrTx/>
            <a:buSzTx/>
            <a:buFontTx/>
            <a:buNone/>
            <a:tabLst/>
            <a:defRPr/>
          </a:pPr>
          <a:r>
            <a:rPr lang="en-US" sz="1600" i="0" dirty="0">
              <a:solidFill>
                <a:srgbClr val="292934">
                  <a:hueOff val="0"/>
                  <a:satOff val="0"/>
                  <a:lumOff val="0"/>
                  <a:alphaOff val="0"/>
                </a:srgbClr>
              </a:solidFill>
              <a:latin typeface="Arial"/>
              <a:ea typeface="+mn-ea"/>
              <a:cs typeface="+mn-cs"/>
            </a:rPr>
            <a:t>  </a:t>
          </a:r>
          <a:r>
            <a:rPr lang="en-US" sz="1600" i="1" dirty="0">
              <a:solidFill>
                <a:srgbClr val="292934">
                  <a:hueOff val="0"/>
                  <a:satOff val="0"/>
                  <a:lumOff val="0"/>
                  <a:alphaOff val="0"/>
                </a:srgbClr>
              </a:solidFill>
              <a:latin typeface="Arial"/>
              <a:ea typeface="+mn-ea"/>
              <a:cs typeface="+mn-cs"/>
            </a:rPr>
            <a:t>Town </a:t>
          </a:r>
          <a:r>
            <a:rPr lang="en-US" sz="1600" i="0" dirty="0">
              <a:solidFill>
                <a:srgbClr val="292934">
                  <a:hueOff val="0"/>
                  <a:satOff val="0"/>
                  <a:lumOff val="0"/>
                  <a:alphaOff val="0"/>
                </a:srgbClr>
              </a:solidFill>
              <a:latin typeface="Arial"/>
              <a:ea typeface="+mn-ea"/>
              <a:cs typeface="+mn-cs"/>
            </a:rPr>
            <a:t>once meant fence. Now it denotes a settlement. </a:t>
          </a:r>
          <a:endParaRPr lang="uk-UA" sz="1600" i="0" dirty="0">
            <a:solidFill>
              <a:srgbClr val="292934">
                <a:hueOff val="0"/>
                <a:satOff val="0"/>
                <a:lumOff val="0"/>
                <a:alphaOff val="0"/>
              </a:srgbClr>
            </a:solidFill>
            <a:latin typeface="Arial"/>
            <a:ea typeface="+mn-ea"/>
            <a:cs typeface="+mn-cs"/>
          </a:endParaRPr>
        </a:p>
      </dgm:t>
    </dgm:pt>
    <dgm:pt modelId="{EA9281C7-ADF2-4369-896B-A4EE3705B995}" type="parTrans" cxnId="{0C3B7C9E-CCA3-4941-98D5-12968AD397D5}">
      <dgm:prSet/>
      <dgm:spPr/>
      <dgm:t>
        <a:bodyPr/>
        <a:lstStyle/>
        <a:p>
          <a:endParaRPr lang="uk-UA"/>
        </a:p>
      </dgm:t>
    </dgm:pt>
    <dgm:pt modelId="{B6A6150A-200E-4A56-9334-C72A22C0D86B}" type="sibTrans" cxnId="{0C3B7C9E-CCA3-4941-98D5-12968AD397D5}">
      <dgm:prSet/>
      <dgm:spPr/>
      <dgm:t>
        <a:bodyPr/>
        <a:lstStyle/>
        <a:p>
          <a:endParaRPr lang="uk-UA"/>
        </a:p>
      </dgm:t>
    </dgm:pt>
    <dgm:pt modelId="{E50E250A-82C1-429B-B67C-02266F05DA6F}">
      <dgm:prSet phldrT="[Текст]" custT="1"/>
      <dgm:spPr>
        <a:xfrm>
          <a:off x="0" y="98072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0" marR="0" indent="0" algn="ctr" defTabSz="914400" eaLnBrk="1" fontAlgn="auto" latinLnBrk="0" hangingPunct="1">
            <a:lnSpc>
              <a:spcPct val="100000"/>
            </a:lnSpc>
            <a:spcBef>
              <a:spcPts val="0"/>
            </a:spcBef>
            <a:spcAft>
              <a:spcPts val="0"/>
            </a:spcAft>
            <a:buClrTx/>
            <a:buSzTx/>
            <a:buFontTx/>
            <a:buNone/>
            <a:tabLst/>
            <a:defRPr/>
          </a:pPr>
          <a:r>
            <a:rPr lang="uk-UA" sz="1600" i="1" dirty="0">
              <a:solidFill>
                <a:srgbClr val="292934">
                  <a:hueOff val="0"/>
                  <a:satOff val="0"/>
                  <a:lumOff val="0"/>
                  <a:alphaOff val="0"/>
                </a:srgbClr>
              </a:solidFill>
              <a:latin typeface="Arial"/>
              <a:ea typeface="+mn-ea"/>
              <a:cs typeface="+mn-cs"/>
            </a:rPr>
            <a:t>Столяр</a:t>
          </a:r>
          <a:r>
            <a:rPr lang="en-US" sz="1600" i="1" dirty="0">
              <a:solidFill>
                <a:srgbClr val="292934">
                  <a:hueOff val="0"/>
                  <a:satOff val="0"/>
                  <a:lumOff val="0"/>
                  <a:alphaOff val="0"/>
                </a:srgbClr>
              </a:solidFill>
              <a:latin typeface="Arial"/>
              <a:ea typeface="+mn-ea"/>
              <a:cs typeface="+mn-cs"/>
            </a:rPr>
            <a:t> </a:t>
          </a:r>
          <a:r>
            <a:rPr lang="en-AU" sz="1600" i="0" dirty="0">
              <a:solidFill>
                <a:srgbClr val="292934">
                  <a:hueOff val="0"/>
                  <a:satOff val="0"/>
                  <a:lumOff val="0"/>
                  <a:alphaOff val="0"/>
                </a:srgbClr>
              </a:solidFill>
              <a:latin typeface="Arial"/>
              <a:ea typeface="+mn-ea"/>
              <a:cs typeface="+mn-cs"/>
            </a:rPr>
            <a:t>meant </a:t>
          </a:r>
          <a:r>
            <a:rPr lang="uk-UA" sz="1600" i="0" dirty="0">
              <a:solidFill>
                <a:srgbClr val="292934">
                  <a:hueOff val="0"/>
                  <a:satOff val="0"/>
                  <a:lumOff val="0"/>
                  <a:alphaOff val="0"/>
                </a:srgbClr>
              </a:solidFill>
              <a:latin typeface="Arial"/>
              <a:ea typeface="+mn-ea"/>
              <a:cs typeface="+mn-cs"/>
            </a:rPr>
            <a:t>той, що виготовляє</a:t>
          </a:r>
          <a:r>
            <a:rPr lang="en-US" sz="1600" i="0" dirty="0">
              <a:solidFill>
                <a:srgbClr val="292934">
                  <a:hueOff val="0"/>
                  <a:satOff val="0"/>
                  <a:lumOff val="0"/>
                  <a:alphaOff val="0"/>
                </a:srgbClr>
              </a:solidFill>
              <a:latin typeface="Arial"/>
              <a:ea typeface="+mn-ea"/>
              <a:cs typeface="+mn-cs"/>
            </a:rPr>
            <a:t> </a:t>
          </a:r>
          <a:r>
            <a:rPr lang="uk-UA" sz="1600" i="0" dirty="0">
              <a:solidFill>
                <a:srgbClr val="292934">
                  <a:hueOff val="0"/>
                  <a:satOff val="0"/>
                  <a:lumOff val="0"/>
                  <a:alphaOff val="0"/>
                </a:srgbClr>
              </a:solidFill>
              <a:latin typeface="Arial"/>
              <a:ea typeface="+mn-ea"/>
              <a:cs typeface="+mn-cs"/>
            </a:rPr>
            <a:t>столи. </a:t>
          </a:r>
          <a:r>
            <a:rPr lang="en-AU" sz="1600" i="0" dirty="0">
              <a:solidFill>
                <a:srgbClr val="292934">
                  <a:hueOff val="0"/>
                  <a:satOff val="0"/>
                  <a:lumOff val="0"/>
                  <a:alphaOff val="0"/>
                </a:srgbClr>
              </a:solidFill>
              <a:latin typeface="Arial"/>
              <a:ea typeface="+mn-ea"/>
              <a:cs typeface="+mn-cs"/>
            </a:rPr>
            <a:t>Now it means </a:t>
          </a:r>
          <a:r>
            <a:rPr lang="uk-UA" sz="1600" i="0" dirty="0">
              <a:solidFill>
                <a:srgbClr val="292934">
                  <a:hueOff val="0"/>
                  <a:satOff val="0"/>
                  <a:lumOff val="0"/>
                  <a:alphaOff val="0"/>
                </a:srgbClr>
              </a:solidFill>
              <a:latin typeface="Arial"/>
              <a:ea typeface="+mn-ea"/>
              <a:cs typeface="+mn-cs"/>
            </a:rPr>
            <a:t>той, хто</a:t>
          </a:r>
          <a:r>
            <a:rPr lang="en-US" sz="1600" i="0" dirty="0">
              <a:solidFill>
                <a:srgbClr val="292934">
                  <a:hueOff val="0"/>
                  <a:satOff val="0"/>
                  <a:lumOff val="0"/>
                  <a:alphaOff val="0"/>
                </a:srgbClr>
              </a:solidFill>
              <a:latin typeface="Arial"/>
              <a:ea typeface="+mn-ea"/>
              <a:cs typeface="+mn-cs"/>
            </a:rPr>
            <a:t> </a:t>
          </a:r>
          <a:r>
            <a:rPr lang="uk-UA" sz="1600" i="0" dirty="0">
              <a:solidFill>
                <a:srgbClr val="292934">
                  <a:hueOff val="0"/>
                  <a:satOff val="0"/>
                  <a:lumOff val="0"/>
                  <a:alphaOff val="0"/>
                </a:srgbClr>
              </a:solidFill>
              <a:latin typeface="Arial"/>
              <a:ea typeface="+mn-ea"/>
              <a:cs typeface="+mn-cs"/>
            </a:rPr>
            <a:t>виготовляє вироби з дерева</a:t>
          </a:r>
        </a:p>
        <a:p>
          <a:pPr marL="0" indent="0" algn="ctr" defTabSz="711200">
            <a:lnSpc>
              <a:spcPct val="90000"/>
            </a:lnSpc>
            <a:spcBef>
              <a:spcPct val="0"/>
            </a:spcBef>
            <a:spcAft>
              <a:spcPts val="0"/>
            </a:spcAft>
            <a:buNone/>
          </a:pPr>
          <a:endParaRPr lang="uk-UA" sz="1600" i="0" dirty="0">
            <a:solidFill>
              <a:srgbClr val="292934">
                <a:hueOff val="0"/>
                <a:satOff val="0"/>
                <a:lumOff val="0"/>
                <a:alphaOff val="0"/>
              </a:srgbClr>
            </a:solidFill>
            <a:latin typeface="Arial"/>
            <a:ea typeface="+mn-ea"/>
            <a:cs typeface="+mn-cs"/>
          </a:endParaRPr>
        </a:p>
      </dgm:t>
    </dgm:pt>
    <dgm:pt modelId="{40714312-1C77-4D5A-944C-AF6FE52679B4}" type="parTrans" cxnId="{94F9910C-1D94-4BBA-91A1-F90E6C182970}">
      <dgm:prSet/>
      <dgm:spPr/>
      <dgm:t>
        <a:bodyPr/>
        <a:lstStyle/>
        <a:p>
          <a:endParaRPr lang="uk-UA"/>
        </a:p>
      </dgm:t>
    </dgm:pt>
    <dgm:pt modelId="{39C4C36F-F4F0-49EC-B4D6-B105CFDF5159}" type="sibTrans" cxnId="{94F9910C-1D94-4BBA-91A1-F90E6C182970}">
      <dgm:prSet/>
      <dgm:spPr/>
      <dgm:t>
        <a:bodyPr/>
        <a:lstStyle/>
        <a:p>
          <a:endParaRPr lang="uk-UA"/>
        </a:p>
      </dgm:t>
    </dgm:pt>
    <dgm:pt modelId="{1A03046A-BDCF-41B3-9583-B9858CDCE3B7}">
      <dgm:prSet phldrT="[Текст]" custT="1"/>
      <dgm:spPr>
        <a:xfrm>
          <a:off x="3737340" y="963215"/>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lIns="0" tIns="0" rIns="0" bIns="0"/>
        <a:lstStyle/>
        <a:p>
          <a:pPr>
            <a:spcAft>
              <a:spcPts val="0"/>
            </a:spcAft>
          </a:pPr>
          <a:r>
            <a:rPr lang="en-AU" sz="1600" b="1" dirty="0">
              <a:solidFill>
                <a:srgbClr val="FFFFFF"/>
              </a:solidFill>
              <a:latin typeface="Arial"/>
              <a:ea typeface="+mn-ea"/>
              <a:cs typeface="+mn-cs"/>
            </a:rPr>
            <a:t> Narrowing of meaning</a:t>
          </a:r>
          <a:endParaRPr lang="uk-UA" sz="1600" b="1" dirty="0">
            <a:solidFill>
              <a:srgbClr val="FFFFFF"/>
            </a:solidFill>
            <a:latin typeface="Arial"/>
            <a:ea typeface="+mn-ea"/>
            <a:cs typeface="+mn-cs"/>
          </a:endParaRPr>
        </a:p>
      </dgm:t>
    </dgm:pt>
    <dgm:pt modelId="{8A0C0F31-93E2-48C9-AE31-E55D8F480FCB}" type="sibTrans" cxnId="{47A6CAD1-50FF-4A57-8E2F-2464084B3663}">
      <dgm:prSet/>
      <dgm:spPr>
        <a:xfrm>
          <a:off x="4875175" y="300773"/>
          <a:ext cx="2995554" cy="2995554"/>
        </a:xfrm>
        <a:solidFill>
          <a:srgbClr val="93A299">
            <a:tint val="60000"/>
            <a:hueOff val="0"/>
            <a:satOff val="0"/>
            <a:lumOff val="0"/>
            <a:alphaOff val="0"/>
          </a:srgbClr>
        </a:solidFill>
        <a:ln>
          <a:noFill/>
        </a:ln>
        <a:effectLst/>
      </dgm:spPr>
      <dgm:t>
        <a:bodyPr/>
        <a:lstStyle/>
        <a:p>
          <a:endParaRPr lang="uk-UA"/>
        </a:p>
      </dgm:t>
    </dgm:pt>
    <dgm:pt modelId="{D6D0065B-7F42-4225-88CA-EE6B3C0DEB77}" type="parTrans" cxnId="{47A6CAD1-50FF-4A57-8E2F-2464084B3663}">
      <dgm:prSet/>
      <dgm:spPr/>
      <dgm:t>
        <a:bodyPr/>
        <a:lstStyle/>
        <a:p>
          <a:endParaRPr lang="uk-UA"/>
        </a:p>
      </dgm:t>
    </dgm:pt>
    <dgm:pt modelId="{0BF2D568-ABC2-4BF0-9B44-61DFB6CB96E1}">
      <dgm:prSet phldrT="[Текст]" custT="1"/>
      <dgm:spPr>
        <a:xfrm>
          <a:off x="3180901" y="140577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0" indent="0" algn="ctr">
            <a:spcAft>
              <a:spcPts val="0"/>
            </a:spcAft>
          </a:pPr>
          <a:r>
            <a:rPr lang="en-US" sz="1600" i="1" dirty="0">
              <a:solidFill>
                <a:srgbClr val="292934">
                  <a:hueOff val="0"/>
                  <a:satOff val="0"/>
                  <a:lumOff val="0"/>
                  <a:alphaOff val="0"/>
                </a:srgbClr>
              </a:solidFill>
              <a:latin typeface="Arial"/>
              <a:ea typeface="+mn-ea"/>
              <a:cs typeface="+mn-cs"/>
            </a:rPr>
            <a:t> Coffin </a:t>
          </a:r>
          <a:r>
            <a:rPr lang="en-US" sz="1600" i="0" dirty="0">
              <a:solidFill>
                <a:srgbClr val="292934">
                  <a:hueOff val="0"/>
                  <a:satOff val="0"/>
                  <a:lumOff val="0"/>
                  <a:alphaOff val="0"/>
                </a:srgbClr>
              </a:solidFill>
              <a:latin typeface="Arial"/>
              <a:ea typeface="+mn-ea"/>
              <a:cs typeface="+mn-cs"/>
            </a:rPr>
            <a:t>once meant a box. Then it began to mean a special box for the dead (the concretization of meaning)   </a:t>
          </a:r>
          <a:endParaRPr lang="uk-UA" sz="1600" i="1" dirty="0">
            <a:solidFill>
              <a:srgbClr val="292934">
                <a:hueOff val="0"/>
                <a:satOff val="0"/>
                <a:lumOff val="0"/>
                <a:alphaOff val="0"/>
              </a:srgbClr>
            </a:solidFill>
            <a:latin typeface="Arial"/>
            <a:ea typeface="+mn-ea"/>
            <a:cs typeface="+mn-cs"/>
          </a:endParaRPr>
        </a:p>
      </dgm:t>
    </dgm:pt>
    <dgm:pt modelId="{608FDE20-83EB-4D27-95A6-B3BC809AC09E}" type="parTrans" cxnId="{7EA52381-EDA7-4F38-95A7-E583C14FFCA9}">
      <dgm:prSet/>
      <dgm:spPr/>
      <dgm:t>
        <a:bodyPr/>
        <a:lstStyle/>
        <a:p>
          <a:endParaRPr lang="uk-UA"/>
        </a:p>
      </dgm:t>
    </dgm:pt>
    <dgm:pt modelId="{955C929B-768F-405E-B195-D36E7A772EB3}" type="sibTrans" cxnId="{7EA52381-EDA7-4F38-95A7-E583C14FFCA9}">
      <dgm:prSet/>
      <dgm:spPr/>
      <dgm:t>
        <a:bodyPr/>
        <a:lstStyle/>
        <a:p>
          <a:endParaRPr lang="uk-UA"/>
        </a:p>
      </dgm:t>
    </dgm:pt>
    <dgm:pt modelId="{596809AF-881C-47F4-8C70-4370557CF14A}">
      <dgm:prSet phldrT="[Текст]" custT="1"/>
      <dgm:spPr>
        <a:xfrm>
          <a:off x="3180901" y="140577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0" indent="0" algn="ctr">
            <a:spcAft>
              <a:spcPts val="0"/>
            </a:spcAft>
          </a:pPr>
          <a:r>
            <a:rPr lang="en-US" sz="1600" i="1" dirty="0">
              <a:solidFill>
                <a:srgbClr val="292934">
                  <a:hueOff val="0"/>
                  <a:satOff val="0"/>
                  <a:lumOff val="0"/>
                  <a:alphaOff val="0"/>
                </a:srgbClr>
              </a:solidFill>
              <a:latin typeface="Arial"/>
              <a:ea typeface="+mn-ea"/>
              <a:cs typeface="+mn-cs"/>
            </a:rPr>
            <a:t> </a:t>
          </a:r>
          <a:r>
            <a:rPr lang="en-US" sz="1600" i="0" dirty="0">
              <a:solidFill>
                <a:srgbClr val="292934">
                  <a:hueOff val="0"/>
                  <a:satOff val="0"/>
                  <a:lumOff val="0"/>
                  <a:alphaOff val="0"/>
                </a:srgbClr>
              </a:solidFill>
              <a:latin typeface="Arial"/>
              <a:ea typeface="+mn-ea"/>
              <a:cs typeface="+mn-cs"/>
            </a:rPr>
            <a:t>Sometimes narrowing takes place due to the differentiation of concepts. e.g.: </a:t>
          </a:r>
          <a:r>
            <a:rPr lang="en-US" sz="1600" i="1" dirty="0">
              <a:solidFill>
                <a:srgbClr val="292934">
                  <a:hueOff val="0"/>
                  <a:satOff val="0"/>
                  <a:lumOff val="0"/>
                  <a:alphaOff val="0"/>
                </a:srgbClr>
              </a:solidFill>
              <a:latin typeface="Arial"/>
              <a:ea typeface="+mn-ea"/>
              <a:cs typeface="+mn-cs"/>
            </a:rPr>
            <a:t>Stool </a:t>
          </a:r>
          <a:r>
            <a:rPr lang="en-US" sz="1600" i="0" dirty="0">
              <a:solidFill>
                <a:srgbClr val="292934">
                  <a:hueOff val="0"/>
                  <a:satOff val="0"/>
                  <a:lumOff val="0"/>
                  <a:alphaOff val="0"/>
                </a:srgbClr>
              </a:solidFill>
              <a:latin typeface="Arial"/>
              <a:ea typeface="+mn-ea"/>
              <a:cs typeface="+mn-cs"/>
            </a:rPr>
            <a:t>once meant  </a:t>
          </a:r>
          <a:r>
            <a:rPr lang="en-US" sz="1600" i="1" dirty="0" err="1">
              <a:solidFill>
                <a:srgbClr val="292934">
                  <a:hueOff val="0"/>
                  <a:satOff val="0"/>
                  <a:lumOff val="0"/>
                  <a:alphaOff val="0"/>
                </a:srgbClr>
              </a:solidFill>
              <a:latin typeface="Arial"/>
              <a:ea typeface="+mn-ea"/>
              <a:cs typeface="+mn-cs"/>
            </a:rPr>
            <a:t>табурет</a:t>
          </a:r>
          <a:r>
            <a:rPr lang="en-US" sz="1600" i="0" dirty="0">
              <a:solidFill>
                <a:srgbClr val="292934">
                  <a:hueOff val="0"/>
                  <a:satOff val="0"/>
                  <a:lumOff val="0"/>
                  <a:alphaOff val="0"/>
                </a:srgbClr>
              </a:solidFill>
              <a:latin typeface="Arial"/>
              <a:ea typeface="+mn-ea"/>
              <a:cs typeface="+mn-cs"/>
            </a:rPr>
            <a:t>  і </a:t>
          </a:r>
          <a:r>
            <a:rPr lang="en-US" sz="1600" i="1" dirty="0" err="1">
              <a:solidFill>
                <a:srgbClr val="292934">
                  <a:hueOff val="0"/>
                  <a:satOff val="0"/>
                  <a:lumOff val="0"/>
                  <a:alphaOff val="0"/>
                </a:srgbClr>
              </a:solidFill>
              <a:latin typeface="Arial"/>
              <a:ea typeface="+mn-ea"/>
              <a:cs typeface="+mn-cs"/>
            </a:rPr>
            <a:t>стілець</a:t>
          </a:r>
          <a:r>
            <a:rPr lang="en-US" sz="1600" i="1" dirty="0">
              <a:solidFill>
                <a:srgbClr val="292934">
                  <a:hueOff val="0"/>
                  <a:satOff val="0"/>
                  <a:lumOff val="0"/>
                  <a:alphaOff val="0"/>
                </a:srgbClr>
              </a:solidFill>
              <a:latin typeface="Arial"/>
              <a:ea typeface="+mn-ea"/>
              <a:cs typeface="+mn-cs"/>
            </a:rPr>
            <a:t>. </a:t>
          </a:r>
          <a:r>
            <a:rPr lang="en-US" sz="1600" i="0" dirty="0">
              <a:solidFill>
                <a:srgbClr val="292934">
                  <a:hueOff val="0"/>
                  <a:satOff val="0"/>
                  <a:lumOff val="0"/>
                  <a:alphaOff val="0"/>
                </a:srgbClr>
              </a:solidFill>
              <a:latin typeface="Arial"/>
              <a:ea typeface="+mn-ea"/>
              <a:cs typeface="+mn-cs"/>
            </a:rPr>
            <a:t>After the word </a:t>
          </a:r>
          <a:r>
            <a:rPr lang="en-US" sz="1600" i="1" dirty="0">
              <a:solidFill>
                <a:srgbClr val="292934">
                  <a:hueOff val="0"/>
                  <a:satOff val="0"/>
                  <a:lumOff val="0"/>
                  <a:alphaOff val="0"/>
                </a:srgbClr>
              </a:solidFill>
              <a:latin typeface="Arial"/>
              <a:ea typeface="+mn-ea"/>
              <a:cs typeface="+mn-cs"/>
            </a:rPr>
            <a:t>chair</a:t>
          </a:r>
          <a:r>
            <a:rPr lang="en-US" sz="1600" i="0" dirty="0">
              <a:solidFill>
                <a:srgbClr val="292934">
                  <a:hueOff val="0"/>
                  <a:satOff val="0"/>
                  <a:lumOff val="0"/>
                  <a:alphaOff val="0"/>
                </a:srgbClr>
              </a:solidFill>
              <a:latin typeface="Arial"/>
              <a:ea typeface="+mn-ea"/>
              <a:cs typeface="+mn-cs"/>
            </a:rPr>
            <a:t> was borrowed from French, the word </a:t>
          </a:r>
          <a:r>
            <a:rPr lang="en-US" sz="1600" i="1" dirty="0">
              <a:solidFill>
                <a:srgbClr val="292934">
                  <a:hueOff val="0"/>
                  <a:satOff val="0"/>
                  <a:lumOff val="0"/>
                  <a:alphaOff val="0"/>
                </a:srgbClr>
              </a:solidFill>
              <a:latin typeface="Arial"/>
              <a:ea typeface="+mn-ea"/>
              <a:cs typeface="+mn-cs"/>
            </a:rPr>
            <a:t>stool</a:t>
          </a:r>
          <a:r>
            <a:rPr lang="en-US" sz="1600" i="0" dirty="0">
              <a:solidFill>
                <a:srgbClr val="292934">
                  <a:hueOff val="0"/>
                  <a:satOff val="0"/>
                  <a:lumOff val="0"/>
                  <a:alphaOff val="0"/>
                </a:srgbClr>
              </a:solidFill>
              <a:latin typeface="Arial"/>
              <a:ea typeface="+mn-ea"/>
              <a:cs typeface="+mn-cs"/>
            </a:rPr>
            <a:t> began to be used only for </a:t>
          </a:r>
          <a:r>
            <a:rPr lang="en-US" sz="1600" i="1" dirty="0" err="1">
              <a:solidFill>
                <a:srgbClr val="292934">
                  <a:hueOff val="0"/>
                  <a:satOff val="0"/>
                  <a:lumOff val="0"/>
                  <a:alphaOff val="0"/>
                </a:srgbClr>
              </a:solidFill>
              <a:latin typeface="Arial"/>
              <a:ea typeface="+mn-ea"/>
              <a:cs typeface="+mn-cs"/>
            </a:rPr>
            <a:t>табурет</a:t>
          </a:r>
          <a:r>
            <a:rPr lang="en-US" sz="1600" i="1" dirty="0">
              <a:solidFill>
                <a:srgbClr val="292934">
                  <a:hueOff val="0"/>
                  <a:satOff val="0"/>
                  <a:lumOff val="0"/>
                  <a:alphaOff val="0"/>
                </a:srgbClr>
              </a:solidFill>
              <a:latin typeface="Arial"/>
              <a:ea typeface="+mn-ea"/>
              <a:cs typeface="+mn-cs"/>
            </a:rPr>
            <a:t>.</a:t>
          </a:r>
          <a:r>
            <a:rPr lang="en-US" sz="1600" i="0" dirty="0">
              <a:solidFill>
                <a:srgbClr val="292934">
                  <a:hueOff val="0"/>
                  <a:satOff val="0"/>
                  <a:lumOff val="0"/>
                  <a:alphaOff val="0"/>
                </a:srgbClr>
              </a:solidFill>
              <a:latin typeface="Arial"/>
              <a:ea typeface="+mn-ea"/>
              <a:cs typeface="+mn-cs"/>
            </a:rPr>
            <a:t> </a:t>
          </a:r>
          <a:endParaRPr lang="uk-UA" sz="1600" i="0" dirty="0">
            <a:solidFill>
              <a:srgbClr val="292934">
                <a:hueOff val="0"/>
                <a:satOff val="0"/>
                <a:lumOff val="0"/>
                <a:alphaOff val="0"/>
              </a:srgbClr>
            </a:solidFill>
            <a:latin typeface="Arial"/>
            <a:ea typeface="+mn-ea"/>
            <a:cs typeface="+mn-cs"/>
          </a:endParaRPr>
        </a:p>
      </dgm:t>
    </dgm:pt>
    <dgm:pt modelId="{9E64E18F-11C4-4EE1-9D31-2673E43FB7A1}" type="parTrans" cxnId="{84AA363E-5E64-4620-B2B5-4D7244B557D9}">
      <dgm:prSet/>
      <dgm:spPr/>
      <dgm:t>
        <a:bodyPr/>
        <a:lstStyle/>
        <a:p>
          <a:endParaRPr lang="uk-UA"/>
        </a:p>
      </dgm:t>
    </dgm:pt>
    <dgm:pt modelId="{46806AA3-B362-46ED-B308-78E67303A2F0}" type="sibTrans" cxnId="{84AA363E-5E64-4620-B2B5-4D7244B557D9}">
      <dgm:prSet/>
      <dgm:spPr/>
      <dgm:t>
        <a:bodyPr/>
        <a:lstStyle/>
        <a:p>
          <a:endParaRPr lang="uk-UA"/>
        </a:p>
      </dgm:t>
    </dgm:pt>
    <dgm:pt modelId="{0C6EE2C9-38F6-45A6-A150-10ED56CD9788}">
      <dgm:prSet custT="1"/>
      <dgm:spPr/>
      <dgm:t>
        <a:bodyPr/>
        <a:lstStyle/>
        <a:p>
          <a:r>
            <a:rPr lang="en-US" sz="1600" i="0" dirty="0">
              <a:solidFill>
                <a:srgbClr val="292934">
                  <a:hueOff val="0"/>
                  <a:satOff val="0"/>
                  <a:lumOff val="0"/>
                  <a:alphaOff val="0"/>
                </a:srgbClr>
              </a:solidFill>
              <a:latin typeface="Arial"/>
              <a:ea typeface="+mn-ea"/>
              <a:cs typeface="+mn-cs"/>
            </a:rPr>
            <a:t>Attributes when used continuously with a word may lead to the narrowing of meaning: </a:t>
          </a:r>
          <a:r>
            <a:rPr lang="en-US" sz="1600" i="1" dirty="0">
              <a:solidFill>
                <a:srgbClr val="292934">
                  <a:hueOff val="0"/>
                  <a:satOff val="0"/>
                  <a:lumOff val="0"/>
                  <a:alphaOff val="0"/>
                </a:srgbClr>
              </a:solidFill>
              <a:latin typeface="Arial"/>
              <a:ea typeface="+mn-ea"/>
              <a:cs typeface="+mn-cs"/>
            </a:rPr>
            <a:t>corn (Indian corn), private (private soldier).  </a:t>
          </a:r>
          <a:endParaRPr lang="uk-UA" sz="1600" i="0" dirty="0">
            <a:solidFill>
              <a:srgbClr val="292934">
                <a:hueOff val="0"/>
                <a:satOff val="0"/>
                <a:lumOff val="0"/>
                <a:alphaOff val="0"/>
              </a:srgbClr>
            </a:solidFill>
            <a:latin typeface="Arial"/>
            <a:ea typeface="+mn-ea"/>
            <a:cs typeface="+mn-cs"/>
          </a:endParaRPr>
        </a:p>
      </dgm:t>
    </dgm:pt>
    <dgm:pt modelId="{FC1EF537-9E84-4C77-BC4F-B5FFCF14AF5F}" type="parTrans" cxnId="{A3944FD1-CA53-4A16-BD0F-6D5EDEF72AFE}">
      <dgm:prSet/>
      <dgm:spPr/>
      <dgm:t>
        <a:bodyPr/>
        <a:lstStyle/>
        <a:p>
          <a:endParaRPr lang="uk-UA"/>
        </a:p>
      </dgm:t>
    </dgm:pt>
    <dgm:pt modelId="{8E078067-A7BB-441C-B57E-F97E0EA9D533}" type="sibTrans" cxnId="{A3944FD1-CA53-4A16-BD0F-6D5EDEF72AFE}">
      <dgm:prSet/>
      <dgm:spPr/>
      <dgm:t>
        <a:bodyPr/>
        <a:lstStyle/>
        <a:p>
          <a:endParaRPr lang="uk-UA"/>
        </a:p>
      </dgm:t>
    </dgm:pt>
    <dgm:pt modelId="{B0BEF142-AB34-4F9E-92C7-FBD4084EA523}">
      <dgm:prSet custT="1"/>
      <dgm:spPr/>
      <dgm:t>
        <a:bodyPr/>
        <a:lstStyle/>
        <a:p>
          <a:r>
            <a:rPr lang="en-US" sz="1600" i="0" dirty="0">
              <a:solidFill>
                <a:srgbClr val="292934">
                  <a:hueOff val="0"/>
                  <a:satOff val="0"/>
                  <a:lumOff val="0"/>
                  <a:alphaOff val="0"/>
                </a:srgbClr>
              </a:solidFill>
              <a:latin typeface="Arial"/>
              <a:ea typeface="+mn-ea"/>
              <a:cs typeface="+mn-cs"/>
            </a:rPr>
            <a:t>Narrowing can take place when the name of the material is transferred onto the thing made of this material: </a:t>
          </a:r>
          <a:r>
            <a:rPr lang="en-US" sz="1600" i="1" dirty="0">
              <a:solidFill>
                <a:srgbClr val="292934">
                  <a:hueOff val="0"/>
                  <a:satOff val="0"/>
                  <a:lumOff val="0"/>
                  <a:alphaOff val="0"/>
                </a:srgbClr>
              </a:solidFill>
              <a:latin typeface="Arial"/>
              <a:ea typeface="+mn-ea"/>
              <a:cs typeface="+mn-cs"/>
            </a:rPr>
            <a:t>iron.</a:t>
          </a:r>
          <a:endParaRPr lang="uk-UA" sz="1600" i="1" dirty="0">
            <a:solidFill>
              <a:srgbClr val="292934">
                <a:hueOff val="0"/>
                <a:satOff val="0"/>
                <a:lumOff val="0"/>
                <a:alphaOff val="0"/>
              </a:srgbClr>
            </a:solidFill>
            <a:latin typeface="Arial"/>
            <a:ea typeface="+mn-ea"/>
            <a:cs typeface="+mn-cs"/>
          </a:endParaRPr>
        </a:p>
      </dgm:t>
    </dgm:pt>
    <dgm:pt modelId="{4876C51C-6AE3-46D6-BFCE-2DBC7C56D6CB}" type="parTrans" cxnId="{EC07C8D5-ECAE-40BE-8B46-F1FCE3E5EA7A}">
      <dgm:prSet/>
      <dgm:spPr/>
    </dgm:pt>
    <dgm:pt modelId="{CD3C1A1D-F65C-423B-8346-00179BE674D2}" type="sibTrans" cxnId="{EC07C8D5-ECAE-40BE-8B46-F1FCE3E5EA7A}">
      <dgm:prSet/>
      <dgm:spPr/>
    </dgm:pt>
    <dgm:pt modelId="{1F1C356B-CC00-4703-A716-90EC862D5C0A}">
      <dgm:prSet custT="1"/>
      <dgm:spPr/>
      <dgm:t>
        <a:bodyPr/>
        <a:lstStyle/>
        <a:p>
          <a:r>
            <a:rPr lang="uk-UA" sz="1600" i="1" dirty="0">
              <a:solidFill>
                <a:srgbClr val="292934">
                  <a:hueOff val="0"/>
                  <a:satOff val="0"/>
                  <a:lumOff val="0"/>
                  <a:alphaOff val="0"/>
                </a:srgbClr>
              </a:solidFill>
              <a:latin typeface="Arial"/>
              <a:ea typeface="+mn-ea"/>
              <a:cs typeface="+mn-cs"/>
            </a:rPr>
            <a:t>Печиво</a:t>
          </a:r>
          <a:r>
            <a:rPr lang="en-US" sz="1600" i="1" dirty="0">
              <a:solidFill>
                <a:srgbClr val="292934">
                  <a:hueOff val="0"/>
                  <a:satOff val="0"/>
                  <a:lumOff val="0"/>
                  <a:alphaOff val="0"/>
                </a:srgbClr>
              </a:solidFill>
              <a:latin typeface="Arial"/>
              <a:ea typeface="+mn-ea"/>
              <a:cs typeface="+mn-cs"/>
            </a:rPr>
            <a:t> </a:t>
          </a:r>
          <a:r>
            <a:rPr lang="en-AU" sz="1600" i="0" dirty="0">
              <a:solidFill>
                <a:srgbClr val="292934">
                  <a:hueOff val="0"/>
                  <a:satOff val="0"/>
                  <a:lumOff val="0"/>
                  <a:alphaOff val="0"/>
                </a:srgbClr>
              </a:solidFill>
              <a:latin typeface="Arial"/>
              <a:ea typeface="+mn-ea"/>
              <a:cs typeface="+mn-cs"/>
            </a:rPr>
            <a:t>meant </a:t>
          </a:r>
          <a:r>
            <a:rPr lang="uk-UA" sz="1600" i="0" dirty="0">
              <a:solidFill>
                <a:srgbClr val="292934">
                  <a:hueOff val="0"/>
                  <a:satOff val="0"/>
                  <a:lumOff val="0"/>
                  <a:alphaOff val="0"/>
                </a:srgbClr>
              </a:solidFill>
              <a:latin typeface="Arial"/>
              <a:ea typeface="+mn-ea"/>
              <a:cs typeface="+mn-cs"/>
            </a:rPr>
            <a:t>усе спечене з борошна. </a:t>
          </a:r>
          <a:r>
            <a:rPr lang="en-AU" sz="1600" i="0" dirty="0">
              <a:solidFill>
                <a:srgbClr val="292934">
                  <a:hueOff val="0"/>
                  <a:satOff val="0"/>
                  <a:lumOff val="0"/>
                  <a:alphaOff val="0"/>
                </a:srgbClr>
              </a:solidFill>
              <a:latin typeface="Arial"/>
              <a:ea typeface="+mn-ea"/>
              <a:cs typeface="+mn-cs"/>
            </a:rPr>
            <a:t>Now it means </a:t>
          </a:r>
          <a:r>
            <a:rPr lang="uk-UA" sz="1600" i="0" dirty="0">
              <a:solidFill>
                <a:srgbClr val="292934">
                  <a:hueOff val="0"/>
                  <a:satOff val="0"/>
                  <a:lumOff val="0"/>
                  <a:alphaOff val="0"/>
                </a:srgbClr>
              </a:solidFill>
              <a:latin typeface="Arial"/>
              <a:ea typeface="+mn-ea"/>
              <a:cs typeface="+mn-cs"/>
            </a:rPr>
            <a:t>кондитерські вироби з</a:t>
          </a:r>
          <a:r>
            <a:rPr lang="en-US" sz="1600" i="0" dirty="0">
              <a:solidFill>
                <a:srgbClr val="292934">
                  <a:hueOff val="0"/>
                  <a:satOff val="0"/>
                  <a:lumOff val="0"/>
                  <a:alphaOff val="0"/>
                </a:srgbClr>
              </a:solidFill>
              <a:latin typeface="Arial"/>
              <a:ea typeface="+mn-ea"/>
              <a:cs typeface="+mn-cs"/>
            </a:rPr>
            <a:t> </a:t>
          </a:r>
          <a:r>
            <a:rPr lang="uk-UA" sz="1600" i="0" dirty="0">
              <a:solidFill>
                <a:srgbClr val="292934">
                  <a:hueOff val="0"/>
                  <a:satOff val="0"/>
                  <a:lumOff val="0"/>
                  <a:alphaOff val="0"/>
                </a:srgbClr>
              </a:solidFill>
              <a:latin typeface="Arial"/>
              <a:ea typeface="+mn-ea"/>
              <a:cs typeface="+mn-cs"/>
            </a:rPr>
            <a:t>борошна.  </a:t>
          </a:r>
          <a:r>
            <a:rPr lang="uk-UA" sz="1600" i="1" dirty="0">
              <a:solidFill>
                <a:srgbClr val="292934">
                  <a:hueOff val="0"/>
                  <a:satOff val="0"/>
                  <a:lumOff val="0"/>
                  <a:alphaOff val="0"/>
                </a:srgbClr>
              </a:solidFill>
              <a:latin typeface="Arial"/>
              <a:ea typeface="+mn-ea"/>
              <a:cs typeface="+mn-cs"/>
            </a:rPr>
            <a:t>Квас</a:t>
          </a:r>
          <a:r>
            <a:rPr lang="en-US" sz="1600" i="1" dirty="0">
              <a:solidFill>
                <a:srgbClr val="292934">
                  <a:hueOff val="0"/>
                  <a:satOff val="0"/>
                  <a:lumOff val="0"/>
                  <a:alphaOff val="0"/>
                </a:srgbClr>
              </a:solidFill>
              <a:latin typeface="Arial"/>
              <a:ea typeface="+mn-ea"/>
              <a:cs typeface="+mn-cs"/>
            </a:rPr>
            <a:t> </a:t>
          </a:r>
          <a:r>
            <a:rPr lang="en-AU" sz="1600" i="0" dirty="0">
              <a:solidFill>
                <a:srgbClr val="292934">
                  <a:hueOff val="0"/>
                  <a:satOff val="0"/>
                  <a:lumOff val="0"/>
                  <a:alphaOff val="0"/>
                </a:srgbClr>
              </a:solidFill>
              <a:latin typeface="Arial"/>
              <a:ea typeface="+mn-ea"/>
              <a:cs typeface="+mn-cs"/>
            </a:rPr>
            <a:t>meant </a:t>
          </a:r>
          <a:r>
            <a:rPr lang="uk-UA" sz="1600" i="0" dirty="0">
              <a:solidFill>
                <a:srgbClr val="292934">
                  <a:hueOff val="0"/>
                  <a:satOff val="0"/>
                  <a:lumOff val="0"/>
                  <a:alphaOff val="0"/>
                </a:srgbClr>
              </a:solidFill>
              <a:latin typeface="Arial"/>
              <a:ea typeface="+mn-ea"/>
              <a:cs typeface="+mn-cs"/>
            </a:rPr>
            <a:t>усе кисле. </a:t>
          </a:r>
          <a:r>
            <a:rPr lang="en-AU" sz="1600" i="0" dirty="0">
              <a:solidFill>
                <a:srgbClr val="292934">
                  <a:hueOff val="0"/>
                  <a:satOff val="0"/>
                  <a:lumOff val="0"/>
                  <a:alphaOff val="0"/>
                </a:srgbClr>
              </a:solidFill>
              <a:latin typeface="Arial"/>
              <a:ea typeface="+mn-ea"/>
              <a:cs typeface="+mn-cs"/>
            </a:rPr>
            <a:t>Now the word means </a:t>
          </a:r>
          <a:r>
            <a:rPr lang="uk-UA" sz="1600" i="0" dirty="0">
              <a:solidFill>
                <a:srgbClr val="292934">
                  <a:hueOff val="0"/>
                  <a:satOff val="0"/>
                  <a:lumOff val="0"/>
                  <a:alphaOff val="0"/>
                </a:srgbClr>
              </a:solidFill>
              <a:latin typeface="Arial"/>
              <a:ea typeface="+mn-ea"/>
              <a:cs typeface="+mn-cs"/>
            </a:rPr>
            <a:t>кислуватий напій з житнього</a:t>
          </a:r>
          <a:r>
            <a:rPr lang="en-US" sz="1600" i="0" dirty="0">
              <a:solidFill>
                <a:srgbClr val="292934">
                  <a:hueOff val="0"/>
                  <a:satOff val="0"/>
                  <a:lumOff val="0"/>
                  <a:alphaOff val="0"/>
                </a:srgbClr>
              </a:solidFill>
              <a:latin typeface="Arial"/>
              <a:ea typeface="+mn-ea"/>
              <a:cs typeface="+mn-cs"/>
            </a:rPr>
            <a:t> </a:t>
          </a:r>
          <a:r>
            <a:rPr lang="uk-UA" sz="1600" i="0" dirty="0">
              <a:solidFill>
                <a:srgbClr val="292934">
                  <a:hueOff val="0"/>
                  <a:satOff val="0"/>
                  <a:lumOff val="0"/>
                  <a:alphaOff val="0"/>
                </a:srgbClr>
              </a:solidFill>
              <a:latin typeface="Arial"/>
              <a:ea typeface="+mn-ea"/>
              <a:cs typeface="+mn-cs"/>
            </a:rPr>
            <a:t>хліба або житнього борошна. </a:t>
          </a:r>
        </a:p>
      </dgm:t>
    </dgm:pt>
    <dgm:pt modelId="{0AF089CA-0FB0-46A3-B122-CCC8615B97CE}" type="parTrans" cxnId="{5B5D0E67-4BA3-4240-BF0D-42B77364F8C2}">
      <dgm:prSet/>
      <dgm:spPr/>
    </dgm:pt>
    <dgm:pt modelId="{5A880E08-F369-4EF0-9B86-C751F0C9FC1A}" type="sibTrans" cxnId="{5B5D0E67-4BA3-4240-BF0D-42B77364F8C2}">
      <dgm:prSet/>
      <dgm:spPr/>
    </dgm:pt>
    <dgm:pt modelId="{F923415D-1A06-4653-8C51-2BCFDAB0C8A1}" type="pres">
      <dgm:prSet presAssocID="{5F6EF241-B063-49C3-836E-CF4036CC5303}" presName="Name0" presStyleCnt="0">
        <dgm:presLayoutVars>
          <dgm:dir/>
          <dgm:animLvl val="lvl"/>
          <dgm:resizeHandles val="exact"/>
        </dgm:presLayoutVars>
      </dgm:prSet>
      <dgm:spPr/>
    </dgm:pt>
    <dgm:pt modelId="{DDC090F1-2737-4A8D-A5CB-B18282CAA5B7}" type="pres">
      <dgm:prSet presAssocID="{5F6EF241-B063-49C3-836E-CF4036CC5303}" presName="tSp" presStyleCnt="0"/>
      <dgm:spPr/>
    </dgm:pt>
    <dgm:pt modelId="{1256F145-3370-48D4-992E-D4EDF6954229}" type="pres">
      <dgm:prSet presAssocID="{5F6EF241-B063-49C3-836E-CF4036CC5303}" presName="bSp" presStyleCnt="0"/>
      <dgm:spPr/>
    </dgm:pt>
    <dgm:pt modelId="{C8CE534F-E998-430B-A1FB-AE2C96D1DDB1}" type="pres">
      <dgm:prSet presAssocID="{5F6EF241-B063-49C3-836E-CF4036CC5303}" presName="process" presStyleCnt="0"/>
      <dgm:spPr/>
    </dgm:pt>
    <dgm:pt modelId="{311CC828-8380-4BC6-8412-B57E215FAF1E}" type="pres">
      <dgm:prSet presAssocID="{27633835-A254-4E30-A711-7DEF2E5CC625}" presName="composite1" presStyleCnt="0"/>
      <dgm:spPr/>
    </dgm:pt>
    <dgm:pt modelId="{0E3AC85B-E581-40CA-AD82-336A45C033FE}" type="pres">
      <dgm:prSet presAssocID="{27633835-A254-4E30-A711-7DEF2E5CC625}" presName="dummyNode1" presStyleLbl="node1" presStyleIdx="0" presStyleCnt="3"/>
      <dgm:spPr/>
    </dgm:pt>
    <dgm:pt modelId="{7790B3DD-6865-4056-98F0-38D39B8061CE}" type="pres">
      <dgm:prSet presAssocID="{27633835-A254-4E30-A711-7DEF2E5CC625}" presName="childNode1" presStyleLbl="bgAcc1" presStyleIdx="0" presStyleCnt="3" custScaleX="146825" custScaleY="363411" custLinFactNeighborX="14475" custLinFactNeighborY="50404">
        <dgm:presLayoutVars>
          <dgm:bulletEnabled val="1"/>
        </dgm:presLayoutVars>
      </dgm:prSet>
      <dgm:spPr>
        <a:prstGeom prst="roundRect">
          <a:avLst>
            <a:gd name="adj" fmla="val 10000"/>
          </a:avLst>
        </a:prstGeom>
      </dgm:spPr>
    </dgm:pt>
    <dgm:pt modelId="{B445861F-AB50-432C-B3C1-20E9B95F5164}" type="pres">
      <dgm:prSet presAssocID="{27633835-A254-4E30-A711-7DEF2E5CC625}" presName="childNode1tx" presStyleLbl="bgAcc1" presStyleIdx="0" presStyleCnt="3">
        <dgm:presLayoutVars>
          <dgm:bulletEnabled val="1"/>
        </dgm:presLayoutVars>
      </dgm:prSet>
      <dgm:spPr/>
    </dgm:pt>
    <dgm:pt modelId="{E2ECD308-367F-4357-B1B1-288B62A18608}" type="pres">
      <dgm:prSet presAssocID="{27633835-A254-4E30-A711-7DEF2E5CC625}" presName="parentNode1" presStyleLbl="node1" presStyleIdx="0" presStyleCnt="3" custScaleX="176460" custScaleY="85439" custLinFactY="-200000" custLinFactNeighborX="2803" custLinFactNeighborY="-251019">
        <dgm:presLayoutVars>
          <dgm:chMax val="1"/>
          <dgm:bulletEnabled val="1"/>
        </dgm:presLayoutVars>
      </dgm:prSet>
      <dgm:spPr>
        <a:prstGeom prst="roundRect">
          <a:avLst>
            <a:gd name="adj" fmla="val 10000"/>
          </a:avLst>
        </a:prstGeom>
      </dgm:spPr>
    </dgm:pt>
    <dgm:pt modelId="{C798A23C-2DCB-4536-9552-99D15CDB9A33}" type="pres">
      <dgm:prSet presAssocID="{27633835-A254-4E30-A711-7DEF2E5CC625}" presName="connSite1" presStyleCnt="0"/>
      <dgm:spPr/>
    </dgm:pt>
    <dgm:pt modelId="{663E5B69-A3C1-4814-9553-CB69A6025802}" type="pres">
      <dgm:prSet presAssocID="{D46D3AEA-9F6D-42D2-B9F5-02F0D968247B}" presName="Name9" presStyleLbl="sibTrans2D1" presStyleIdx="0" presStyleCnt="2" custLinFactNeighborX="18276" custLinFactNeighborY="-29042"/>
      <dgm:spPr>
        <a:prstGeom prst="leftCircularArrow">
          <a:avLst>
            <a:gd name="adj1" fmla="val 3040"/>
            <a:gd name="adj2" fmla="val 373059"/>
            <a:gd name="adj3" fmla="val 2148570"/>
            <a:gd name="adj4" fmla="val 9024489"/>
            <a:gd name="adj5" fmla="val 3546"/>
          </a:avLst>
        </a:prstGeom>
      </dgm:spPr>
    </dgm:pt>
    <dgm:pt modelId="{D711E788-AE85-4629-9C39-857357B3EB46}" type="pres">
      <dgm:prSet presAssocID="{1A03046A-BDCF-41B3-9583-B9858CDCE3B7}" presName="composite2" presStyleCnt="0"/>
      <dgm:spPr/>
    </dgm:pt>
    <dgm:pt modelId="{603EF318-C17F-4167-9379-BCB86921923A}" type="pres">
      <dgm:prSet presAssocID="{1A03046A-BDCF-41B3-9583-B9858CDCE3B7}" presName="dummyNode2" presStyleLbl="node1" presStyleIdx="0" presStyleCnt="3"/>
      <dgm:spPr/>
    </dgm:pt>
    <dgm:pt modelId="{1BF90610-0CF3-4258-9C4A-45B8452099F3}" type="pres">
      <dgm:prSet presAssocID="{1A03046A-BDCF-41B3-9583-B9858CDCE3B7}" presName="childNode2" presStyleLbl="bgAcc1" presStyleIdx="1" presStyleCnt="3" custScaleX="177574" custScaleY="421290" custLinFactNeighborX="4587" custLinFactNeighborY="34892">
        <dgm:presLayoutVars>
          <dgm:bulletEnabled val="1"/>
        </dgm:presLayoutVars>
      </dgm:prSet>
      <dgm:spPr>
        <a:prstGeom prst="roundRect">
          <a:avLst>
            <a:gd name="adj" fmla="val 10000"/>
          </a:avLst>
        </a:prstGeom>
      </dgm:spPr>
    </dgm:pt>
    <dgm:pt modelId="{38A814C4-D6A5-429E-BBCF-5E9966CB61C5}" type="pres">
      <dgm:prSet presAssocID="{1A03046A-BDCF-41B3-9583-B9858CDCE3B7}" presName="childNode2tx" presStyleLbl="bgAcc1" presStyleIdx="1" presStyleCnt="3">
        <dgm:presLayoutVars>
          <dgm:bulletEnabled val="1"/>
        </dgm:presLayoutVars>
      </dgm:prSet>
      <dgm:spPr/>
    </dgm:pt>
    <dgm:pt modelId="{597D158B-08A0-4ABF-90BF-D950CBA4CEC7}" type="pres">
      <dgm:prSet presAssocID="{1A03046A-BDCF-41B3-9583-B9858CDCE3B7}" presName="parentNode2" presStyleLbl="node1" presStyleIdx="1" presStyleCnt="3" custScaleX="152361" custScaleY="71795" custLinFactY="-100000" custLinFactNeighborX="-16225" custLinFactNeighborY="-159858">
        <dgm:presLayoutVars>
          <dgm:chMax val="0"/>
          <dgm:bulletEnabled val="1"/>
        </dgm:presLayoutVars>
      </dgm:prSet>
      <dgm:spPr>
        <a:prstGeom prst="roundRect">
          <a:avLst>
            <a:gd name="adj" fmla="val 10000"/>
          </a:avLst>
        </a:prstGeom>
      </dgm:spPr>
    </dgm:pt>
    <dgm:pt modelId="{4A691777-794A-4A00-AE14-BD6BC5FDB88B}" type="pres">
      <dgm:prSet presAssocID="{1A03046A-BDCF-41B3-9583-B9858CDCE3B7}" presName="connSite2" presStyleCnt="0"/>
      <dgm:spPr/>
    </dgm:pt>
    <dgm:pt modelId="{E37C08D3-7751-4EF4-A9F7-9B01143382B9}" type="pres">
      <dgm:prSet presAssocID="{8A0C0F31-93E2-48C9-AE31-E55D8F480FCB}" presName="Name18" presStyleLbl="sibTrans2D1" presStyleIdx="1" presStyleCnt="2" custLinFactNeighborX="28852" custLinFactNeighborY="3669"/>
      <dgm:spPr>
        <a:prstGeom prst="circularArrow">
          <a:avLst>
            <a:gd name="adj1" fmla="val 2770"/>
            <a:gd name="adj2" fmla="val 337831"/>
            <a:gd name="adj3" fmla="val 18989254"/>
            <a:gd name="adj4" fmla="val 12078106"/>
            <a:gd name="adj5" fmla="val 3232"/>
          </a:avLst>
        </a:prstGeom>
      </dgm:spPr>
    </dgm:pt>
    <dgm:pt modelId="{285D88D2-D643-4114-B02A-967B37AA81B2}" type="pres">
      <dgm:prSet presAssocID="{2E70CD25-483F-4C0F-ABE7-653EC2A806E4}" presName="composite1" presStyleCnt="0"/>
      <dgm:spPr/>
    </dgm:pt>
    <dgm:pt modelId="{3EF627EF-858B-4C8F-A95A-655C15915263}" type="pres">
      <dgm:prSet presAssocID="{2E70CD25-483F-4C0F-ABE7-653EC2A806E4}" presName="dummyNode1" presStyleLbl="node1" presStyleIdx="1" presStyleCnt="3"/>
      <dgm:spPr/>
    </dgm:pt>
    <dgm:pt modelId="{AF355E3C-7F11-49A4-B1F7-5130FADE3732}" type="pres">
      <dgm:prSet presAssocID="{2E70CD25-483F-4C0F-ABE7-653EC2A806E4}" presName="childNode1" presStyleLbl="bgAcc1" presStyleIdx="2" presStyleCnt="3" custScaleX="178619" custScaleY="401496" custLinFactNeighborX="61" custLinFactNeighborY="39735">
        <dgm:presLayoutVars>
          <dgm:bulletEnabled val="1"/>
        </dgm:presLayoutVars>
      </dgm:prSet>
      <dgm:spPr>
        <a:prstGeom prst="roundRect">
          <a:avLst>
            <a:gd name="adj" fmla="val 10000"/>
          </a:avLst>
        </a:prstGeom>
      </dgm:spPr>
    </dgm:pt>
    <dgm:pt modelId="{8EB06E62-4C14-4E25-A4D8-A0BACB634FBF}" type="pres">
      <dgm:prSet presAssocID="{2E70CD25-483F-4C0F-ABE7-653EC2A806E4}" presName="childNode1tx" presStyleLbl="bgAcc1" presStyleIdx="2" presStyleCnt="3">
        <dgm:presLayoutVars>
          <dgm:bulletEnabled val="1"/>
        </dgm:presLayoutVars>
      </dgm:prSet>
      <dgm:spPr/>
    </dgm:pt>
    <dgm:pt modelId="{E3EBF0C8-D266-4DCB-B698-25FA4A692A68}" type="pres">
      <dgm:prSet presAssocID="{2E70CD25-483F-4C0F-ABE7-653EC2A806E4}" presName="parentNode1" presStyleLbl="node1" presStyleIdx="2" presStyleCnt="3" custScaleX="184981" custScaleY="67224" custLinFactY="-200000" custLinFactNeighborX="-24562" custLinFactNeighborY="-270276">
        <dgm:presLayoutVars>
          <dgm:chMax val="1"/>
          <dgm:bulletEnabled val="1"/>
        </dgm:presLayoutVars>
      </dgm:prSet>
      <dgm:spPr>
        <a:prstGeom prst="roundRect">
          <a:avLst>
            <a:gd name="adj" fmla="val 10000"/>
          </a:avLst>
        </a:prstGeom>
      </dgm:spPr>
    </dgm:pt>
    <dgm:pt modelId="{0FB78F7A-BAA2-49A2-AF21-64E306469A0E}" type="pres">
      <dgm:prSet presAssocID="{2E70CD25-483F-4C0F-ABE7-653EC2A806E4}" presName="connSite1" presStyleCnt="0"/>
      <dgm:spPr/>
    </dgm:pt>
  </dgm:ptLst>
  <dgm:cxnLst>
    <dgm:cxn modelId="{2C56AC03-C4CC-4BA5-ACF2-D61930625019}" type="presOf" srcId="{2E70CD25-483F-4C0F-ABE7-653EC2A806E4}" destId="{E3EBF0C8-D266-4DCB-B698-25FA4A692A68}" srcOrd="0" destOrd="0" presId="urn:microsoft.com/office/officeart/2005/8/layout/hProcess4"/>
    <dgm:cxn modelId="{94F9910C-1D94-4BBA-91A1-F90E6C182970}" srcId="{27633835-A254-4E30-A711-7DEF2E5CC625}" destId="{E50E250A-82C1-429B-B67C-02266F05DA6F}" srcOrd="3" destOrd="0" parTransId="{40714312-1C77-4D5A-944C-AF6FE52679B4}" sibTransId="{39C4C36F-F4F0-49EC-B4D6-B105CFDF5159}"/>
    <dgm:cxn modelId="{9BF8B01F-B13F-4A6C-8012-9386A1482DA3}" type="presOf" srcId="{11683B5E-1457-41B7-8543-694DC5F875EE}" destId="{B445861F-AB50-432C-B3C1-20E9B95F5164}" srcOrd="1" destOrd="0" presId="urn:microsoft.com/office/officeart/2005/8/layout/hProcess4"/>
    <dgm:cxn modelId="{36571722-89FA-48CE-B5EC-51412247EDA0}" type="presOf" srcId="{0BF2D568-ABC2-4BF0-9B44-61DFB6CB96E1}" destId="{38A814C4-D6A5-429E-BBCF-5E9966CB61C5}" srcOrd="1" destOrd="1" presId="urn:microsoft.com/office/officeart/2005/8/layout/hProcess4"/>
    <dgm:cxn modelId="{B6A93D29-B7F9-4781-87C5-17AFF7BBCBF9}" type="presOf" srcId="{5992CBA7-6E3C-4573-A8A5-42549109D509}" destId="{1BF90610-0CF3-4258-9C4A-45B8452099F3}" srcOrd="0" destOrd="0" presId="urn:microsoft.com/office/officeart/2005/8/layout/hProcess4"/>
    <dgm:cxn modelId="{8265542A-AF7D-4485-966F-53FE31319A20}" type="presOf" srcId="{5992CBA7-6E3C-4573-A8A5-42549109D509}" destId="{38A814C4-D6A5-429E-BBCF-5E9966CB61C5}" srcOrd="1" destOrd="0" presId="urn:microsoft.com/office/officeart/2005/8/layout/hProcess4"/>
    <dgm:cxn modelId="{3A93B53C-C920-4FBF-84E0-2D3C68BCECF9}" srcId="{27633835-A254-4E30-A711-7DEF2E5CC625}" destId="{11683B5E-1457-41B7-8543-694DC5F875EE}" srcOrd="0" destOrd="0" parTransId="{C1A9C032-5543-4A35-9E02-3015D7EBB040}" sibTransId="{36BACA57-0BAF-4F02-BC9F-4E6309ECD365}"/>
    <dgm:cxn modelId="{84AA363E-5E64-4620-B2B5-4D7244B557D9}" srcId="{1A03046A-BDCF-41B3-9583-B9858CDCE3B7}" destId="{596809AF-881C-47F4-8C70-4370557CF14A}" srcOrd="2" destOrd="0" parTransId="{9E64E18F-11C4-4EE1-9D31-2673E43FB7A1}" sibTransId="{46806AA3-B362-46ED-B308-78E67303A2F0}"/>
    <dgm:cxn modelId="{00DC503F-CBDD-49D8-962A-C2CF36DA8FF0}" srcId="{2E70CD25-483F-4C0F-ABE7-653EC2A806E4}" destId="{6FC8BC05-FF79-442C-B94B-6A34587C00AF}" srcOrd="0" destOrd="0" parTransId="{0603619B-ED93-4C0D-847E-96B47C753890}" sibTransId="{72B80532-51F8-42B4-95E7-6F607A4687C8}"/>
    <dgm:cxn modelId="{E54A3342-FE1D-48DC-8C6B-9EADE3340725}" type="presOf" srcId="{0C6EE2C9-38F6-45A6-A150-10ED56CD9788}" destId="{AF355E3C-7F11-49A4-B1F7-5130FADE3732}" srcOrd="0" destOrd="1" presId="urn:microsoft.com/office/officeart/2005/8/layout/hProcess4"/>
    <dgm:cxn modelId="{853E0544-4AA3-4E52-8626-928333A4911B}" srcId="{27633835-A254-4E30-A711-7DEF2E5CC625}" destId="{E140E987-E981-41CE-A433-59FFBF8F65B0}" srcOrd="1" destOrd="0" parTransId="{9F89F504-2B7A-44C1-9AA0-9850E80721DE}" sibTransId="{2AF2660B-2C1D-4E2F-B144-9E66944BB3E1}"/>
    <dgm:cxn modelId="{5B5D0E67-4BA3-4240-BF0D-42B77364F8C2}" srcId="{2E70CD25-483F-4C0F-ABE7-653EC2A806E4}" destId="{1F1C356B-CC00-4703-A716-90EC862D5C0A}" srcOrd="3" destOrd="0" parTransId="{0AF089CA-0FB0-46A3-B122-CCC8615B97CE}" sibTransId="{5A880E08-F369-4EF0-9B86-C751F0C9FC1A}"/>
    <dgm:cxn modelId="{B75D2449-7059-41A5-93E9-D1DF60CB156F}" type="presOf" srcId="{11683B5E-1457-41B7-8543-694DC5F875EE}" destId="{7790B3DD-6865-4056-98F0-38D39B8061CE}" srcOrd="0" destOrd="0" presId="urn:microsoft.com/office/officeart/2005/8/layout/hProcess4"/>
    <dgm:cxn modelId="{60C0BA4A-F240-4540-9DEA-ADEB3130D840}" type="presOf" srcId="{596809AF-881C-47F4-8C70-4370557CF14A}" destId="{38A814C4-D6A5-429E-BBCF-5E9966CB61C5}" srcOrd="1" destOrd="2" presId="urn:microsoft.com/office/officeart/2005/8/layout/hProcess4"/>
    <dgm:cxn modelId="{8675A24D-0E76-4800-895E-B013B133AFB1}" type="presOf" srcId="{E140E987-E981-41CE-A433-59FFBF8F65B0}" destId="{B445861F-AB50-432C-B3C1-20E9B95F5164}" srcOrd="1" destOrd="1" presId="urn:microsoft.com/office/officeart/2005/8/layout/hProcess4"/>
    <dgm:cxn modelId="{61182150-A293-455E-AA98-B1CF5A4AEFBF}" type="presOf" srcId="{4125CF56-09BD-47C9-8791-9AF95CAB4DC0}" destId="{7790B3DD-6865-4056-98F0-38D39B8061CE}" srcOrd="0" destOrd="4" presId="urn:microsoft.com/office/officeart/2005/8/layout/hProcess4"/>
    <dgm:cxn modelId="{29DA8870-8327-434C-8B7F-C2B50882ABA6}" srcId="{27633835-A254-4E30-A711-7DEF2E5CC625}" destId="{4125CF56-09BD-47C9-8791-9AF95CAB4DC0}" srcOrd="4" destOrd="0" parTransId="{0BD074F5-A491-4DA6-A19D-6142A2B0D037}" sibTransId="{F00F9091-5944-47E4-8998-E10996913D9D}"/>
    <dgm:cxn modelId="{7E15517A-DD5B-464C-BDD2-68A635C8B05E}" type="presOf" srcId="{E50E250A-82C1-429B-B67C-02266F05DA6F}" destId="{B445861F-AB50-432C-B3C1-20E9B95F5164}" srcOrd="1" destOrd="3" presId="urn:microsoft.com/office/officeart/2005/8/layout/hProcess4"/>
    <dgm:cxn modelId="{72800C7E-A6B5-4162-BB85-4C2435050759}" type="presOf" srcId="{4125CF56-09BD-47C9-8791-9AF95CAB4DC0}" destId="{B445861F-AB50-432C-B3C1-20E9B95F5164}" srcOrd="1" destOrd="4" presId="urn:microsoft.com/office/officeart/2005/8/layout/hProcess4"/>
    <dgm:cxn modelId="{7EA52381-EDA7-4F38-95A7-E583C14FFCA9}" srcId="{1A03046A-BDCF-41B3-9583-B9858CDCE3B7}" destId="{0BF2D568-ABC2-4BF0-9B44-61DFB6CB96E1}" srcOrd="1" destOrd="0" parTransId="{608FDE20-83EB-4D27-95A6-B3BC809AC09E}" sibTransId="{955C929B-768F-405E-B195-D36E7A772EB3}"/>
    <dgm:cxn modelId="{5B468183-5F07-4B03-A60A-1277B8FB155C}" type="presOf" srcId="{B0BEF142-AB34-4F9E-92C7-FBD4084EA523}" destId="{8EB06E62-4C14-4E25-A4D8-A0BACB634FBF}" srcOrd="1" destOrd="2" presId="urn:microsoft.com/office/officeart/2005/8/layout/hProcess4"/>
    <dgm:cxn modelId="{1D153687-052B-4486-883D-8AA5BA2126D7}" type="presOf" srcId="{8A0C0F31-93E2-48C9-AE31-E55D8F480FCB}" destId="{E37C08D3-7751-4EF4-A9F7-9B01143382B9}" srcOrd="0" destOrd="0" presId="urn:microsoft.com/office/officeart/2005/8/layout/hProcess4"/>
    <dgm:cxn modelId="{3FA9569D-24A1-42FB-85E5-0539523BA331}" type="presOf" srcId="{B0BEF142-AB34-4F9E-92C7-FBD4084EA523}" destId="{AF355E3C-7F11-49A4-B1F7-5130FADE3732}" srcOrd="0" destOrd="2" presId="urn:microsoft.com/office/officeart/2005/8/layout/hProcess4"/>
    <dgm:cxn modelId="{0C3B7C9E-CCA3-4941-98D5-12968AD397D5}" srcId="{27633835-A254-4E30-A711-7DEF2E5CC625}" destId="{68DF96B4-5F9B-4523-B1DD-F97D9A7C5FFD}" srcOrd="2" destOrd="0" parTransId="{EA9281C7-ADF2-4369-896B-A4EE3705B995}" sibTransId="{B6A6150A-200E-4A56-9334-C72A22C0D86B}"/>
    <dgm:cxn modelId="{873B9F9F-16CF-449F-96F1-AD3A5E45DAC5}" type="presOf" srcId="{596809AF-881C-47F4-8C70-4370557CF14A}" destId="{1BF90610-0CF3-4258-9C4A-45B8452099F3}" srcOrd="0" destOrd="2" presId="urn:microsoft.com/office/officeart/2005/8/layout/hProcess4"/>
    <dgm:cxn modelId="{322964A2-D419-4C04-80B1-A815B952A20C}" type="presOf" srcId="{68DF96B4-5F9B-4523-B1DD-F97D9A7C5FFD}" destId="{B445861F-AB50-432C-B3C1-20E9B95F5164}" srcOrd="1" destOrd="2" presId="urn:microsoft.com/office/officeart/2005/8/layout/hProcess4"/>
    <dgm:cxn modelId="{C549DEA4-E39F-4C95-BD26-84277235EC9A}" type="presOf" srcId="{1F1C356B-CC00-4703-A716-90EC862D5C0A}" destId="{8EB06E62-4C14-4E25-A4D8-A0BACB634FBF}" srcOrd="1" destOrd="3" presId="urn:microsoft.com/office/officeart/2005/8/layout/hProcess4"/>
    <dgm:cxn modelId="{B7DA19AB-1750-4F03-8778-A2A937E2DD44}" type="presOf" srcId="{1F1C356B-CC00-4703-A716-90EC862D5C0A}" destId="{AF355E3C-7F11-49A4-B1F7-5130FADE3732}" srcOrd="0" destOrd="3" presId="urn:microsoft.com/office/officeart/2005/8/layout/hProcess4"/>
    <dgm:cxn modelId="{DCC029B1-6E49-4E32-9126-74B5497FC465}" srcId="{5F6EF241-B063-49C3-836E-CF4036CC5303}" destId="{27633835-A254-4E30-A711-7DEF2E5CC625}" srcOrd="0" destOrd="0" parTransId="{CEF8D340-6FAD-4A65-847D-F90414ACEE1A}" sibTransId="{D46D3AEA-9F6D-42D2-B9F5-02F0D968247B}"/>
    <dgm:cxn modelId="{CF7FAEBF-B629-4CD3-90E5-51DCFA0EC6C5}" type="presOf" srcId="{6FC8BC05-FF79-442C-B94B-6A34587C00AF}" destId="{AF355E3C-7F11-49A4-B1F7-5130FADE3732}" srcOrd="0" destOrd="0" presId="urn:microsoft.com/office/officeart/2005/8/layout/hProcess4"/>
    <dgm:cxn modelId="{8BE7ECC5-0B54-4857-B572-A07ADDD48BE2}" type="presOf" srcId="{27633835-A254-4E30-A711-7DEF2E5CC625}" destId="{E2ECD308-367F-4357-B1B1-288B62A18608}" srcOrd="0" destOrd="0" presId="urn:microsoft.com/office/officeart/2005/8/layout/hProcess4"/>
    <dgm:cxn modelId="{8BF63CC9-B1FF-4C69-9C8D-9AD427F1A4F3}" type="presOf" srcId="{E50E250A-82C1-429B-B67C-02266F05DA6F}" destId="{7790B3DD-6865-4056-98F0-38D39B8061CE}" srcOrd="0" destOrd="3" presId="urn:microsoft.com/office/officeart/2005/8/layout/hProcess4"/>
    <dgm:cxn modelId="{D07A0ECA-92AA-4074-9743-73685D8E3F71}" type="presOf" srcId="{D46D3AEA-9F6D-42D2-B9F5-02F0D968247B}" destId="{663E5B69-A3C1-4814-9553-CB69A6025802}" srcOrd="0" destOrd="0" presId="urn:microsoft.com/office/officeart/2005/8/layout/hProcess4"/>
    <dgm:cxn modelId="{A15FCBCD-E89E-485D-952E-CAECE0AC26D2}" type="presOf" srcId="{6FC8BC05-FF79-442C-B94B-6A34587C00AF}" destId="{8EB06E62-4C14-4E25-A4D8-A0BACB634FBF}" srcOrd="1" destOrd="0" presId="urn:microsoft.com/office/officeart/2005/8/layout/hProcess4"/>
    <dgm:cxn modelId="{A3944FD1-CA53-4A16-BD0F-6D5EDEF72AFE}" srcId="{2E70CD25-483F-4C0F-ABE7-653EC2A806E4}" destId="{0C6EE2C9-38F6-45A6-A150-10ED56CD9788}" srcOrd="1" destOrd="0" parTransId="{FC1EF537-9E84-4C77-BC4F-B5FFCF14AF5F}" sibTransId="{8E078067-A7BB-441C-B57E-F97E0EA9D533}"/>
    <dgm:cxn modelId="{05CE84D1-52D3-44F6-9893-8C8A8FFE16BA}" type="presOf" srcId="{5F6EF241-B063-49C3-836E-CF4036CC5303}" destId="{F923415D-1A06-4653-8C51-2BCFDAB0C8A1}" srcOrd="0" destOrd="0" presId="urn:microsoft.com/office/officeart/2005/8/layout/hProcess4"/>
    <dgm:cxn modelId="{47A6CAD1-50FF-4A57-8E2F-2464084B3663}" srcId="{5F6EF241-B063-49C3-836E-CF4036CC5303}" destId="{1A03046A-BDCF-41B3-9583-B9858CDCE3B7}" srcOrd="1" destOrd="0" parTransId="{D6D0065B-7F42-4225-88CA-EE6B3C0DEB77}" sibTransId="{8A0C0F31-93E2-48C9-AE31-E55D8F480FCB}"/>
    <dgm:cxn modelId="{1E8294D2-7E4B-4D42-8705-CB941AA6980E}" srcId="{1A03046A-BDCF-41B3-9583-B9858CDCE3B7}" destId="{5992CBA7-6E3C-4573-A8A5-42549109D509}" srcOrd="0" destOrd="0" parTransId="{5AA08B77-55C2-4E1D-80BA-AD2465F488B3}" sibTransId="{3B8FD82F-247D-4565-A135-3A8AACEDE5A7}"/>
    <dgm:cxn modelId="{B9A012D5-13D4-4B42-948E-B140FBB97FCF}" type="presOf" srcId="{1A03046A-BDCF-41B3-9583-B9858CDCE3B7}" destId="{597D158B-08A0-4ABF-90BF-D950CBA4CEC7}" srcOrd="0" destOrd="0" presId="urn:microsoft.com/office/officeart/2005/8/layout/hProcess4"/>
    <dgm:cxn modelId="{EC07C8D5-ECAE-40BE-8B46-F1FCE3E5EA7A}" srcId="{2E70CD25-483F-4C0F-ABE7-653EC2A806E4}" destId="{B0BEF142-AB34-4F9E-92C7-FBD4084EA523}" srcOrd="2" destOrd="0" parTransId="{4876C51C-6AE3-46D6-BFCE-2DBC7C56D6CB}" sibTransId="{CD3C1A1D-F65C-423B-8346-00179BE674D2}"/>
    <dgm:cxn modelId="{00199ED6-2C25-4EA5-8865-9D306F309280}" type="presOf" srcId="{0C6EE2C9-38F6-45A6-A150-10ED56CD9788}" destId="{8EB06E62-4C14-4E25-A4D8-A0BACB634FBF}" srcOrd="1" destOrd="1" presId="urn:microsoft.com/office/officeart/2005/8/layout/hProcess4"/>
    <dgm:cxn modelId="{6BFB83E5-741B-48E2-91F0-C8EDF0803246}" type="presOf" srcId="{0BF2D568-ABC2-4BF0-9B44-61DFB6CB96E1}" destId="{1BF90610-0CF3-4258-9C4A-45B8452099F3}" srcOrd="0" destOrd="1" presId="urn:microsoft.com/office/officeart/2005/8/layout/hProcess4"/>
    <dgm:cxn modelId="{FDE361EA-5960-4BE4-B016-544812E0AD93}" srcId="{5F6EF241-B063-49C3-836E-CF4036CC5303}" destId="{2E70CD25-483F-4C0F-ABE7-653EC2A806E4}" srcOrd="2" destOrd="0" parTransId="{AFD6DF6D-D241-4B19-8A60-0C57E6277082}" sibTransId="{C715B141-2410-491D-9A31-5E6D6E21544C}"/>
    <dgm:cxn modelId="{0478F3EA-9FAE-4806-B26A-A02E49FB11DA}" type="presOf" srcId="{68DF96B4-5F9B-4523-B1DD-F97D9A7C5FFD}" destId="{7790B3DD-6865-4056-98F0-38D39B8061CE}" srcOrd="0" destOrd="2" presId="urn:microsoft.com/office/officeart/2005/8/layout/hProcess4"/>
    <dgm:cxn modelId="{48183CF4-3855-4889-B29F-867D6E323103}" type="presOf" srcId="{E140E987-E981-41CE-A433-59FFBF8F65B0}" destId="{7790B3DD-6865-4056-98F0-38D39B8061CE}" srcOrd="0" destOrd="1" presId="urn:microsoft.com/office/officeart/2005/8/layout/hProcess4"/>
    <dgm:cxn modelId="{8AFADA99-F21B-4978-8333-0D45FC74421B}" type="presParOf" srcId="{F923415D-1A06-4653-8C51-2BCFDAB0C8A1}" destId="{DDC090F1-2737-4A8D-A5CB-B18282CAA5B7}" srcOrd="0" destOrd="0" presId="urn:microsoft.com/office/officeart/2005/8/layout/hProcess4"/>
    <dgm:cxn modelId="{28BB596F-7A0F-42B5-88D6-B890A31CE11D}" type="presParOf" srcId="{F923415D-1A06-4653-8C51-2BCFDAB0C8A1}" destId="{1256F145-3370-48D4-992E-D4EDF6954229}" srcOrd="1" destOrd="0" presId="urn:microsoft.com/office/officeart/2005/8/layout/hProcess4"/>
    <dgm:cxn modelId="{12021045-B122-4E02-B95E-9569029D7CD9}" type="presParOf" srcId="{F923415D-1A06-4653-8C51-2BCFDAB0C8A1}" destId="{C8CE534F-E998-430B-A1FB-AE2C96D1DDB1}" srcOrd="2" destOrd="0" presId="urn:microsoft.com/office/officeart/2005/8/layout/hProcess4"/>
    <dgm:cxn modelId="{A2608CFA-DD80-42E1-83C0-ACEF35C3032E}" type="presParOf" srcId="{C8CE534F-E998-430B-A1FB-AE2C96D1DDB1}" destId="{311CC828-8380-4BC6-8412-B57E215FAF1E}" srcOrd="0" destOrd="0" presId="urn:microsoft.com/office/officeart/2005/8/layout/hProcess4"/>
    <dgm:cxn modelId="{27B309CD-94BD-4E99-8691-4B4ED21DD787}" type="presParOf" srcId="{311CC828-8380-4BC6-8412-B57E215FAF1E}" destId="{0E3AC85B-E581-40CA-AD82-336A45C033FE}" srcOrd="0" destOrd="0" presId="urn:microsoft.com/office/officeart/2005/8/layout/hProcess4"/>
    <dgm:cxn modelId="{CC4A7300-42EF-47CB-A111-2822EE80B693}" type="presParOf" srcId="{311CC828-8380-4BC6-8412-B57E215FAF1E}" destId="{7790B3DD-6865-4056-98F0-38D39B8061CE}" srcOrd="1" destOrd="0" presId="urn:microsoft.com/office/officeart/2005/8/layout/hProcess4"/>
    <dgm:cxn modelId="{AF40F07A-72AF-4754-A40E-7E1ED4637062}" type="presParOf" srcId="{311CC828-8380-4BC6-8412-B57E215FAF1E}" destId="{B445861F-AB50-432C-B3C1-20E9B95F5164}" srcOrd="2" destOrd="0" presId="urn:microsoft.com/office/officeart/2005/8/layout/hProcess4"/>
    <dgm:cxn modelId="{8843712B-DBD5-4CDF-A80F-E08E2217E9B8}" type="presParOf" srcId="{311CC828-8380-4BC6-8412-B57E215FAF1E}" destId="{E2ECD308-367F-4357-B1B1-288B62A18608}" srcOrd="3" destOrd="0" presId="urn:microsoft.com/office/officeart/2005/8/layout/hProcess4"/>
    <dgm:cxn modelId="{B11EACAC-3DDD-454E-AEC0-F56DEBEAC2FC}" type="presParOf" srcId="{311CC828-8380-4BC6-8412-B57E215FAF1E}" destId="{C798A23C-2DCB-4536-9552-99D15CDB9A33}" srcOrd="4" destOrd="0" presId="urn:microsoft.com/office/officeart/2005/8/layout/hProcess4"/>
    <dgm:cxn modelId="{2A19CA34-B402-451A-8023-A206DEBAA536}" type="presParOf" srcId="{C8CE534F-E998-430B-A1FB-AE2C96D1DDB1}" destId="{663E5B69-A3C1-4814-9553-CB69A6025802}" srcOrd="1" destOrd="0" presId="urn:microsoft.com/office/officeart/2005/8/layout/hProcess4"/>
    <dgm:cxn modelId="{56731A68-F10D-4B39-92BF-8032687F8711}" type="presParOf" srcId="{C8CE534F-E998-430B-A1FB-AE2C96D1DDB1}" destId="{D711E788-AE85-4629-9C39-857357B3EB46}" srcOrd="2" destOrd="0" presId="urn:microsoft.com/office/officeart/2005/8/layout/hProcess4"/>
    <dgm:cxn modelId="{34D97D44-C5A1-4266-9A5F-6EE9D9545B37}" type="presParOf" srcId="{D711E788-AE85-4629-9C39-857357B3EB46}" destId="{603EF318-C17F-4167-9379-BCB86921923A}" srcOrd="0" destOrd="0" presId="urn:microsoft.com/office/officeart/2005/8/layout/hProcess4"/>
    <dgm:cxn modelId="{17C47913-72A0-4E63-ADD7-26BE8E54DF4C}" type="presParOf" srcId="{D711E788-AE85-4629-9C39-857357B3EB46}" destId="{1BF90610-0CF3-4258-9C4A-45B8452099F3}" srcOrd="1" destOrd="0" presId="urn:microsoft.com/office/officeart/2005/8/layout/hProcess4"/>
    <dgm:cxn modelId="{38977263-E0E5-4E03-8628-C2D1431FA628}" type="presParOf" srcId="{D711E788-AE85-4629-9C39-857357B3EB46}" destId="{38A814C4-D6A5-429E-BBCF-5E9966CB61C5}" srcOrd="2" destOrd="0" presId="urn:microsoft.com/office/officeart/2005/8/layout/hProcess4"/>
    <dgm:cxn modelId="{D646FDA6-8952-4E14-A22E-56172D8E147B}" type="presParOf" srcId="{D711E788-AE85-4629-9C39-857357B3EB46}" destId="{597D158B-08A0-4ABF-90BF-D950CBA4CEC7}" srcOrd="3" destOrd="0" presId="urn:microsoft.com/office/officeart/2005/8/layout/hProcess4"/>
    <dgm:cxn modelId="{A916184D-6C4E-43D5-BBA5-35D4C278300C}" type="presParOf" srcId="{D711E788-AE85-4629-9C39-857357B3EB46}" destId="{4A691777-794A-4A00-AE14-BD6BC5FDB88B}" srcOrd="4" destOrd="0" presId="urn:microsoft.com/office/officeart/2005/8/layout/hProcess4"/>
    <dgm:cxn modelId="{FC824ED7-EC6F-4F81-84B2-D484C8ACDBF0}" type="presParOf" srcId="{C8CE534F-E998-430B-A1FB-AE2C96D1DDB1}" destId="{E37C08D3-7751-4EF4-A9F7-9B01143382B9}" srcOrd="3" destOrd="0" presId="urn:microsoft.com/office/officeart/2005/8/layout/hProcess4"/>
    <dgm:cxn modelId="{16F37266-82B3-45D1-BAB6-16E2758B7ACE}" type="presParOf" srcId="{C8CE534F-E998-430B-A1FB-AE2C96D1DDB1}" destId="{285D88D2-D643-4114-B02A-967B37AA81B2}" srcOrd="4" destOrd="0" presId="urn:microsoft.com/office/officeart/2005/8/layout/hProcess4"/>
    <dgm:cxn modelId="{AE05614D-36C9-444C-980B-078FD15B3121}" type="presParOf" srcId="{285D88D2-D643-4114-B02A-967B37AA81B2}" destId="{3EF627EF-858B-4C8F-A95A-655C15915263}" srcOrd="0" destOrd="0" presId="urn:microsoft.com/office/officeart/2005/8/layout/hProcess4"/>
    <dgm:cxn modelId="{14D955CA-ED15-40A1-B421-F00B2BC3E194}" type="presParOf" srcId="{285D88D2-D643-4114-B02A-967B37AA81B2}" destId="{AF355E3C-7F11-49A4-B1F7-5130FADE3732}" srcOrd="1" destOrd="0" presId="urn:microsoft.com/office/officeart/2005/8/layout/hProcess4"/>
    <dgm:cxn modelId="{3733E18A-6401-4A54-A23D-B8073C37CC28}" type="presParOf" srcId="{285D88D2-D643-4114-B02A-967B37AA81B2}" destId="{8EB06E62-4C14-4E25-A4D8-A0BACB634FBF}" srcOrd="2" destOrd="0" presId="urn:microsoft.com/office/officeart/2005/8/layout/hProcess4"/>
    <dgm:cxn modelId="{60874E70-92DF-440F-9F43-A42DE6DBEA59}" type="presParOf" srcId="{285D88D2-D643-4114-B02A-967B37AA81B2}" destId="{E3EBF0C8-D266-4DCB-B698-25FA4A692A68}" srcOrd="3" destOrd="0" presId="urn:microsoft.com/office/officeart/2005/8/layout/hProcess4"/>
    <dgm:cxn modelId="{3806C6D6-B160-4D71-AE35-0DB9CC2DE525}" type="presParOf" srcId="{285D88D2-D643-4114-B02A-967B37AA81B2}" destId="{0FB78F7A-BAA2-49A2-AF21-64E306469A0E}"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5F6EF241-B063-49C3-836E-CF4036CC5303}"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uk-UA"/>
        </a:p>
      </dgm:t>
    </dgm:pt>
    <dgm:pt modelId="{27633835-A254-4E30-A711-7DEF2E5CC625}">
      <dgm:prSet phldrT="[Текст]" custT="1"/>
      <dgm:spPr>
        <a:xfrm>
          <a:off x="560004" y="3028473"/>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lIns="0" tIns="0" rIns="0" bIns="0"/>
        <a:lstStyle/>
        <a:p>
          <a:pPr>
            <a:spcAft>
              <a:spcPts val="0"/>
            </a:spcAft>
          </a:pPr>
          <a:r>
            <a:rPr lang="en-AU" sz="1800" b="1" dirty="0">
              <a:solidFill>
                <a:srgbClr val="FFFFFF"/>
              </a:solidFill>
              <a:latin typeface="Arial"/>
              <a:ea typeface="+mn-ea"/>
              <a:cs typeface="+mn-cs"/>
            </a:rPr>
            <a:t>Elevation of meaning</a:t>
          </a:r>
          <a:endParaRPr lang="uk-UA" sz="1800" b="1" dirty="0">
            <a:solidFill>
              <a:srgbClr val="FFFFFF"/>
            </a:solidFill>
            <a:latin typeface="Arial"/>
            <a:ea typeface="+mn-ea"/>
            <a:cs typeface="+mn-cs"/>
          </a:endParaRPr>
        </a:p>
      </dgm:t>
    </dgm:pt>
    <dgm:pt modelId="{CEF8D340-6FAD-4A65-847D-F90414ACEE1A}" type="parTrans" cxnId="{DCC029B1-6E49-4E32-9126-74B5497FC465}">
      <dgm:prSet/>
      <dgm:spPr/>
      <dgm:t>
        <a:bodyPr/>
        <a:lstStyle/>
        <a:p>
          <a:endParaRPr lang="uk-UA"/>
        </a:p>
      </dgm:t>
    </dgm:pt>
    <dgm:pt modelId="{D46D3AEA-9F6D-42D2-B9F5-02F0D968247B}" type="sibTrans" cxnId="{DCC029B1-6E49-4E32-9126-74B5497FC465}">
      <dgm:prSet/>
      <dgm:spPr>
        <a:xfrm>
          <a:off x="1475644" y="1484781"/>
          <a:ext cx="2729888" cy="2729888"/>
        </a:xfrm>
        <a:solidFill>
          <a:srgbClr val="93A299">
            <a:tint val="60000"/>
            <a:hueOff val="0"/>
            <a:satOff val="0"/>
            <a:lumOff val="0"/>
            <a:alphaOff val="0"/>
          </a:srgbClr>
        </a:solidFill>
        <a:ln>
          <a:noFill/>
        </a:ln>
        <a:effectLst/>
      </dgm:spPr>
      <dgm:t>
        <a:bodyPr/>
        <a:lstStyle/>
        <a:p>
          <a:endParaRPr lang="uk-UA"/>
        </a:p>
      </dgm:t>
    </dgm:pt>
    <dgm:pt modelId="{11683B5E-1457-41B7-8543-694DC5F875EE}">
      <dgm:prSet phldrT="[Текст]" custT="1"/>
      <dgm:spPr>
        <a:xfrm>
          <a:off x="0" y="98072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0" marR="0" indent="0" algn="ctr" defTabSz="914400" eaLnBrk="1" fontAlgn="auto" latinLnBrk="0" hangingPunct="1">
            <a:lnSpc>
              <a:spcPct val="100000"/>
            </a:lnSpc>
            <a:spcBef>
              <a:spcPts val="0"/>
            </a:spcBef>
            <a:spcAft>
              <a:spcPts val="0"/>
            </a:spcAft>
            <a:buClrTx/>
            <a:buSzTx/>
            <a:buFontTx/>
            <a:buNone/>
            <a:tabLst/>
            <a:defRPr/>
          </a:pPr>
          <a:endParaRPr lang="uk-UA" sz="1600" i="0" dirty="0">
            <a:solidFill>
              <a:srgbClr val="292934">
                <a:hueOff val="0"/>
                <a:satOff val="0"/>
                <a:lumOff val="0"/>
                <a:alphaOff val="0"/>
              </a:srgbClr>
            </a:solidFill>
            <a:latin typeface="Arial"/>
            <a:ea typeface="+mn-ea"/>
            <a:cs typeface="+mn-cs"/>
          </a:endParaRPr>
        </a:p>
      </dgm:t>
    </dgm:pt>
    <dgm:pt modelId="{C1A9C032-5543-4A35-9E02-3015D7EBB040}" type="parTrans" cxnId="{3A93B53C-C920-4FBF-84E0-2D3C68BCECF9}">
      <dgm:prSet/>
      <dgm:spPr/>
      <dgm:t>
        <a:bodyPr/>
        <a:lstStyle/>
        <a:p>
          <a:endParaRPr lang="uk-UA"/>
        </a:p>
      </dgm:t>
    </dgm:pt>
    <dgm:pt modelId="{36BACA57-0BAF-4F02-BC9F-4E6309ECD365}" type="sibTrans" cxnId="{3A93B53C-C920-4FBF-84E0-2D3C68BCECF9}">
      <dgm:prSet/>
      <dgm:spPr/>
      <dgm:t>
        <a:bodyPr/>
        <a:lstStyle/>
        <a:p>
          <a:endParaRPr lang="uk-UA"/>
        </a:p>
      </dgm:t>
    </dgm:pt>
    <dgm:pt modelId="{5992CBA7-6E3C-4573-A8A5-42549109D509}">
      <dgm:prSet phldrT="[Текст]" custT="1"/>
      <dgm:spPr>
        <a:xfrm>
          <a:off x="3180901" y="140577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0" indent="0" algn="ctr">
            <a:spcAft>
              <a:spcPts val="0"/>
            </a:spcAft>
          </a:pPr>
          <a:r>
            <a:rPr lang="en-US" sz="1600" i="0" dirty="0">
              <a:solidFill>
                <a:srgbClr val="292934">
                  <a:hueOff val="0"/>
                  <a:satOff val="0"/>
                  <a:lumOff val="0"/>
                  <a:alphaOff val="0"/>
                </a:srgbClr>
              </a:solidFill>
              <a:latin typeface="Arial"/>
              <a:ea typeface="+mn-ea"/>
              <a:cs typeface="+mn-cs"/>
            </a:rPr>
            <a:t>  the process whereby for one reason or another a word falls into disrepute. Words once respectable may become less respectable. Some words reach such a low point that it is considered improper to use them at all.  </a:t>
          </a:r>
          <a:endParaRPr lang="uk-UA" sz="1600" i="1" dirty="0">
            <a:solidFill>
              <a:srgbClr val="292934">
                <a:hueOff val="0"/>
                <a:satOff val="0"/>
                <a:lumOff val="0"/>
                <a:alphaOff val="0"/>
              </a:srgbClr>
            </a:solidFill>
            <a:latin typeface="Arial"/>
            <a:ea typeface="+mn-ea"/>
            <a:cs typeface="+mn-cs"/>
          </a:endParaRPr>
        </a:p>
      </dgm:t>
    </dgm:pt>
    <dgm:pt modelId="{5AA08B77-55C2-4E1D-80BA-AD2465F488B3}" type="parTrans" cxnId="{1E8294D2-7E4B-4D42-8705-CB941AA6980E}">
      <dgm:prSet/>
      <dgm:spPr/>
      <dgm:t>
        <a:bodyPr/>
        <a:lstStyle/>
        <a:p>
          <a:endParaRPr lang="uk-UA"/>
        </a:p>
      </dgm:t>
    </dgm:pt>
    <dgm:pt modelId="{3B8FD82F-247D-4565-A135-3A8AACEDE5A7}" type="sibTrans" cxnId="{1E8294D2-7E4B-4D42-8705-CB941AA6980E}">
      <dgm:prSet/>
      <dgm:spPr/>
      <dgm:t>
        <a:bodyPr/>
        <a:lstStyle/>
        <a:p>
          <a:endParaRPr lang="uk-UA"/>
        </a:p>
      </dgm:t>
    </dgm:pt>
    <dgm:pt modelId="{2E70CD25-483F-4C0F-ABE7-653EC2A806E4}">
      <dgm:prSet phldrT="[Текст]" custT="1"/>
      <dgm:spPr>
        <a:xfrm>
          <a:off x="6914677" y="3028473"/>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a:lstStyle/>
        <a:p>
          <a:r>
            <a:rPr lang="en-AU" sz="1800" b="1" dirty="0">
              <a:solidFill>
                <a:srgbClr val="FFFFFF"/>
              </a:solidFill>
              <a:latin typeface="Arial"/>
              <a:ea typeface="+mn-ea"/>
              <a:cs typeface="+mn-cs"/>
            </a:rPr>
            <a:t>  Metaphor</a:t>
          </a:r>
          <a:endParaRPr lang="uk-UA" sz="1600" b="1" dirty="0">
            <a:solidFill>
              <a:srgbClr val="FFFFFF"/>
            </a:solidFill>
            <a:latin typeface="Arial"/>
            <a:ea typeface="+mn-ea"/>
            <a:cs typeface="+mn-cs"/>
          </a:endParaRPr>
        </a:p>
      </dgm:t>
    </dgm:pt>
    <dgm:pt modelId="{AFD6DF6D-D241-4B19-8A60-0C57E6277082}" type="parTrans" cxnId="{FDE361EA-5960-4BE4-B016-544812E0AD93}">
      <dgm:prSet/>
      <dgm:spPr/>
      <dgm:t>
        <a:bodyPr/>
        <a:lstStyle/>
        <a:p>
          <a:endParaRPr lang="uk-UA"/>
        </a:p>
      </dgm:t>
    </dgm:pt>
    <dgm:pt modelId="{C715B141-2410-491D-9A31-5E6D6E21544C}" type="sibTrans" cxnId="{FDE361EA-5960-4BE4-B016-544812E0AD93}">
      <dgm:prSet/>
      <dgm:spPr/>
      <dgm:t>
        <a:bodyPr/>
        <a:lstStyle/>
        <a:p>
          <a:endParaRPr lang="uk-UA"/>
        </a:p>
      </dgm:t>
    </dgm:pt>
    <dgm:pt modelId="{6FC8BC05-FF79-442C-B94B-6A34587C00AF}">
      <dgm:prSet phldrT="[Текст]" custT="1"/>
      <dgm:spPr>
        <a:xfrm>
          <a:off x="6285446" y="1052735"/>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0" marR="0" indent="0" algn="ctr" defTabSz="914400" eaLnBrk="1" fontAlgn="auto" latinLnBrk="0" hangingPunct="1">
            <a:lnSpc>
              <a:spcPct val="100000"/>
            </a:lnSpc>
            <a:spcBef>
              <a:spcPts val="0"/>
            </a:spcBef>
            <a:spcAft>
              <a:spcPts val="0"/>
            </a:spcAft>
            <a:buClrTx/>
            <a:buSzTx/>
            <a:buFontTx/>
            <a:buNone/>
            <a:tabLst/>
            <a:defRPr/>
          </a:pPr>
          <a:r>
            <a:rPr lang="en-US" sz="1600" i="1" dirty="0">
              <a:solidFill>
                <a:srgbClr val="292934">
                  <a:hueOff val="0"/>
                  <a:satOff val="0"/>
                  <a:lumOff val="0"/>
                  <a:alphaOff val="0"/>
                </a:srgbClr>
              </a:solidFill>
              <a:latin typeface="Arial"/>
              <a:ea typeface="+mn-ea"/>
              <a:cs typeface="+mn-cs"/>
            </a:rPr>
            <a:t>.  </a:t>
          </a:r>
          <a:endParaRPr lang="uk-UA" sz="1600" i="1" dirty="0">
            <a:solidFill>
              <a:srgbClr val="292934">
                <a:hueOff val="0"/>
                <a:satOff val="0"/>
                <a:lumOff val="0"/>
                <a:alphaOff val="0"/>
              </a:srgbClr>
            </a:solidFill>
            <a:latin typeface="Arial"/>
            <a:ea typeface="+mn-ea"/>
            <a:cs typeface="+mn-cs"/>
          </a:endParaRPr>
        </a:p>
      </dgm:t>
    </dgm:pt>
    <dgm:pt modelId="{0603619B-ED93-4C0D-847E-96B47C753890}" type="parTrans" cxnId="{00DC503F-CBDD-49D8-962A-C2CF36DA8FF0}">
      <dgm:prSet/>
      <dgm:spPr/>
      <dgm:t>
        <a:bodyPr/>
        <a:lstStyle/>
        <a:p>
          <a:endParaRPr lang="uk-UA"/>
        </a:p>
      </dgm:t>
    </dgm:pt>
    <dgm:pt modelId="{72B80532-51F8-42B4-95E7-6F607A4687C8}" type="sibTrans" cxnId="{00DC503F-CBDD-49D8-962A-C2CF36DA8FF0}">
      <dgm:prSet/>
      <dgm:spPr/>
      <dgm:t>
        <a:bodyPr/>
        <a:lstStyle/>
        <a:p>
          <a:endParaRPr lang="uk-UA"/>
        </a:p>
      </dgm:t>
    </dgm:pt>
    <dgm:pt modelId="{4125CF56-09BD-47C9-8791-9AF95CAB4DC0}">
      <dgm:prSet phldrT="[Текст]" custT="1"/>
      <dgm:spPr>
        <a:xfrm>
          <a:off x="0" y="98072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171450" indent="0" algn="ctr" defTabSz="755650">
            <a:lnSpc>
              <a:spcPct val="90000"/>
            </a:lnSpc>
            <a:spcBef>
              <a:spcPct val="0"/>
            </a:spcBef>
            <a:spcAft>
              <a:spcPct val="15000"/>
            </a:spcAft>
            <a:buNone/>
          </a:pPr>
          <a:endParaRPr lang="uk-UA" sz="1700" dirty="0">
            <a:solidFill>
              <a:srgbClr val="292934">
                <a:hueOff val="0"/>
                <a:satOff val="0"/>
                <a:lumOff val="0"/>
                <a:alphaOff val="0"/>
              </a:srgbClr>
            </a:solidFill>
            <a:latin typeface="Arial"/>
            <a:ea typeface="+mn-ea"/>
            <a:cs typeface="+mn-cs"/>
          </a:endParaRPr>
        </a:p>
      </dgm:t>
    </dgm:pt>
    <dgm:pt modelId="{0BD074F5-A491-4DA6-A19D-6142A2B0D037}" type="parTrans" cxnId="{29DA8870-8327-434C-8B7F-C2B50882ABA6}">
      <dgm:prSet/>
      <dgm:spPr/>
      <dgm:t>
        <a:bodyPr/>
        <a:lstStyle/>
        <a:p>
          <a:endParaRPr lang="uk-UA"/>
        </a:p>
      </dgm:t>
    </dgm:pt>
    <dgm:pt modelId="{F00F9091-5944-47E4-8998-E10996913D9D}" type="sibTrans" cxnId="{29DA8870-8327-434C-8B7F-C2B50882ABA6}">
      <dgm:prSet/>
      <dgm:spPr/>
      <dgm:t>
        <a:bodyPr/>
        <a:lstStyle/>
        <a:p>
          <a:endParaRPr lang="uk-UA"/>
        </a:p>
      </dgm:t>
    </dgm:pt>
    <dgm:pt modelId="{E50E250A-82C1-429B-B67C-02266F05DA6F}">
      <dgm:prSet phldrT="[Текст]" custT="1"/>
      <dgm:spPr>
        <a:xfrm>
          <a:off x="0" y="98072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0" indent="0" algn="ctr" defTabSz="711200">
            <a:lnSpc>
              <a:spcPct val="90000"/>
            </a:lnSpc>
            <a:spcBef>
              <a:spcPct val="0"/>
            </a:spcBef>
            <a:spcAft>
              <a:spcPts val="0"/>
            </a:spcAft>
            <a:buNone/>
          </a:pPr>
          <a:endParaRPr lang="uk-UA" sz="1600" i="0" dirty="0">
            <a:solidFill>
              <a:srgbClr val="292934">
                <a:hueOff val="0"/>
                <a:satOff val="0"/>
                <a:lumOff val="0"/>
                <a:alphaOff val="0"/>
              </a:srgbClr>
            </a:solidFill>
            <a:latin typeface="Arial"/>
            <a:ea typeface="+mn-ea"/>
            <a:cs typeface="+mn-cs"/>
          </a:endParaRPr>
        </a:p>
      </dgm:t>
    </dgm:pt>
    <dgm:pt modelId="{40714312-1C77-4D5A-944C-AF6FE52679B4}" type="parTrans" cxnId="{94F9910C-1D94-4BBA-91A1-F90E6C182970}">
      <dgm:prSet/>
      <dgm:spPr/>
      <dgm:t>
        <a:bodyPr/>
        <a:lstStyle/>
        <a:p>
          <a:endParaRPr lang="uk-UA"/>
        </a:p>
      </dgm:t>
    </dgm:pt>
    <dgm:pt modelId="{39C4C36F-F4F0-49EC-B4D6-B105CFDF5159}" type="sibTrans" cxnId="{94F9910C-1D94-4BBA-91A1-F90E6C182970}">
      <dgm:prSet/>
      <dgm:spPr/>
      <dgm:t>
        <a:bodyPr/>
        <a:lstStyle/>
        <a:p>
          <a:endParaRPr lang="uk-UA"/>
        </a:p>
      </dgm:t>
    </dgm:pt>
    <dgm:pt modelId="{1A03046A-BDCF-41B3-9583-B9858CDCE3B7}">
      <dgm:prSet phldrT="[Текст]" custT="1"/>
      <dgm:spPr>
        <a:xfrm>
          <a:off x="3737340" y="963215"/>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lIns="0" tIns="0" rIns="0" bIns="0"/>
        <a:lstStyle/>
        <a:p>
          <a:pPr>
            <a:spcAft>
              <a:spcPts val="0"/>
            </a:spcAft>
          </a:pPr>
          <a:r>
            <a:rPr lang="en-AU" sz="1600" b="1" dirty="0">
              <a:solidFill>
                <a:srgbClr val="FFFFFF"/>
              </a:solidFill>
              <a:latin typeface="Arial"/>
              <a:ea typeface="+mn-ea"/>
              <a:cs typeface="+mn-cs"/>
            </a:rPr>
            <a:t> Degradation of meaning</a:t>
          </a:r>
          <a:endParaRPr lang="uk-UA" sz="1600" b="1" dirty="0">
            <a:solidFill>
              <a:srgbClr val="FFFFFF"/>
            </a:solidFill>
            <a:latin typeface="Arial"/>
            <a:ea typeface="+mn-ea"/>
            <a:cs typeface="+mn-cs"/>
          </a:endParaRPr>
        </a:p>
      </dgm:t>
    </dgm:pt>
    <dgm:pt modelId="{8A0C0F31-93E2-48C9-AE31-E55D8F480FCB}" type="sibTrans" cxnId="{47A6CAD1-50FF-4A57-8E2F-2464084B3663}">
      <dgm:prSet/>
      <dgm:spPr>
        <a:xfrm>
          <a:off x="4875175" y="300773"/>
          <a:ext cx="2995554" cy="2995554"/>
        </a:xfrm>
        <a:solidFill>
          <a:srgbClr val="93A299">
            <a:tint val="60000"/>
            <a:hueOff val="0"/>
            <a:satOff val="0"/>
            <a:lumOff val="0"/>
            <a:alphaOff val="0"/>
          </a:srgbClr>
        </a:solidFill>
        <a:ln>
          <a:noFill/>
        </a:ln>
        <a:effectLst/>
      </dgm:spPr>
      <dgm:t>
        <a:bodyPr/>
        <a:lstStyle/>
        <a:p>
          <a:endParaRPr lang="uk-UA"/>
        </a:p>
      </dgm:t>
    </dgm:pt>
    <dgm:pt modelId="{D6D0065B-7F42-4225-88CA-EE6B3C0DEB77}" type="parTrans" cxnId="{47A6CAD1-50FF-4A57-8E2F-2464084B3663}">
      <dgm:prSet/>
      <dgm:spPr/>
      <dgm:t>
        <a:bodyPr/>
        <a:lstStyle/>
        <a:p>
          <a:endParaRPr lang="uk-UA"/>
        </a:p>
      </dgm:t>
    </dgm:pt>
    <dgm:pt modelId="{9572033F-E54B-40C1-9114-DFEC10639361}">
      <dgm:prSet custT="1"/>
      <dgm:spPr/>
      <dgm:t>
        <a:bodyPr/>
        <a:lstStyle/>
        <a:p>
          <a:r>
            <a:rPr lang="en-US" sz="1600" i="0" dirty="0">
              <a:solidFill>
                <a:srgbClr val="292934">
                  <a:hueOff val="0"/>
                  <a:satOff val="0"/>
                  <a:lumOff val="0"/>
                  <a:alphaOff val="0"/>
                </a:srgbClr>
              </a:solidFill>
              <a:latin typeface="Arial"/>
              <a:ea typeface="+mn-ea"/>
              <a:cs typeface="+mn-cs"/>
            </a:rPr>
            <a:t> Words often rise from humble beginnings to positions of greater importance</a:t>
          </a:r>
          <a:endParaRPr lang="uk-UA" sz="1600" i="0" dirty="0">
            <a:solidFill>
              <a:srgbClr val="292934">
                <a:hueOff val="0"/>
                <a:satOff val="0"/>
                <a:lumOff val="0"/>
                <a:alphaOff val="0"/>
              </a:srgbClr>
            </a:solidFill>
            <a:latin typeface="Arial"/>
            <a:ea typeface="+mn-ea"/>
            <a:cs typeface="+mn-cs"/>
          </a:endParaRPr>
        </a:p>
      </dgm:t>
    </dgm:pt>
    <dgm:pt modelId="{F43A4410-6C44-43F0-AF3F-0BD309BFAC35}" type="parTrans" cxnId="{FB8883A4-5F52-4BB1-AC61-7FFB5DA27BC1}">
      <dgm:prSet/>
      <dgm:spPr/>
      <dgm:t>
        <a:bodyPr/>
        <a:lstStyle/>
        <a:p>
          <a:endParaRPr lang="uk-UA"/>
        </a:p>
      </dgm:t>
    </dgm:pt>
    <dgm:pt modelId="{331326E6-8F95-4E4D-991D-3607BA813F9A}" type="sibTrans" cxnId="{FB8883A4-5F52-4BB1-AC61-7FFB5DA27BC1}">
      <dgm:prSet/>
      <dgm:spPr/>
      <dgm:t>
        <a:bodyPr/>
        <a:lstStyle/>
        <a:p>
          <a:endParaRPr lang="uk-UA"/>
        </a:p>
      </dgm:t>
    </dgm:pt>
    <dgm:pt modelId="{C13C8F5C-E2E1-4C7E-966E-BA6E336C4BF2}">
      <dgm:prSet custT="1"/>
      <dgm:spPr/>
      <dgm:t>
        <a:bodyPr/>
        <a:lstStyle/>
        <a:p>
          <a:endParaRPr lang="uk-UA" sz="1600" i="0" dirty="0">
            <a:solidFill>
              <a:srgbClr val="292934">
                <a:hueOff val="0"/>
                <a:satOff val="0"/>
                <a:lumOff val="0"/>
                <a:alphaOff val="0"/>
              </a:srgbClr>
            </a:solidFill>
            <a:latin typeface="Arial"/>
            <a:ea typeface="+mn-ea"/>
            <a:cs typeface="+mn-cs"/>
          </a:endParaRPr>
        </a:p>
      </dgm:t>
    </dgm:pt>
    <dgm:pt modelId="{AFD387A3-92A0-4C02-A2FE-A4F4D57BBE89}" type="parTrans" cxnId="{2FE13265-AE23-4632-ADD3-AB715C4A10E8}">
      <dgm:prSet/>
      <dgm:spPr/>
    </dgm:pt>
    <dgm:pt modelId="{A76D4A25-1182-45FF-9D2B-B2F3305F9BEC}" type="sibTrans" cxnId="{2FE13265-AE23-4632-ADD3-AB715C4A10E8}">
      <dgm:prSet/>
      <dgm:spPr/>
    </dgm:pt>
    <dgm:pt modelId="{3FBE3A61-90D2-4B2A-B56F-D2925B6CD317}">
      <dgm:prSet custT="1"/>
      <dgm:spPr/>
      <dgm:t>
        <a:bodyPr/>
        <a:lstStyle/>
        <a:p>
          <a:r>
            <a:rPr lang="en-US" sz="1600" i="1" dirty="0">
              <a:solidFill>
                <a:srgbClr val="292934">
                  <a:hueOff val="0"/>
                  <a:satOff val="0"/>
                  <a:lumOff val="0"/>
                  <a:alphaOff val="0"/>
                </a:srgbClr>
              </a:solidFill>
              <a:latin typeface="Arial"/>
              <a:ea typeface="+mn-ea"/>
              <a:cs typeface="+mn-cs"/>
            </a:rPr>
            <a:t>Nice</a:t>
          </a:r>
          <a:r>
            <a:rPr lang="en-US" sz="1600" i="0" dirty="0">
              <a:solidFill>
                <a:srgbClr val="292934">
                  <a:hueOff val="0"/>
                  <a:satOff val="0"/>
                  <a:lumOff val="0"/>
                  <a:alphaOff val="0"/>
                </a:srgbClr>
              </a:solidFill>
              <a:latin typeface="Arial"/>
              <a:ea typeface="+mn-ea"/>
              <a:cs typeface="+mn-cs"/>
            </a:rPr>
            <a:t> meant </a:t>
          </a:r>
          <a:r>
            <a:rPr lang="en-US" sz="1600" i="1" dirty="0">
              <a:solidFill>
                <a:srgbClr val="292934">
                  <a:hueOff val="0"/>
                  <a:satOff val="0"/>
                  <a:lumOff val="0"/>
                  <a:alphaOff val="0"/>
                </a:srgbClr>
              </a:solidFill>
              <a:latin typeface="Arial"/>
              <a:ea typeface="+mn-ea"/>
              <a:cs typeface="+mn-cs"/>
            </a:rPr>
            <a:t>foolish</a:t>
          </a:r>
          <a:r>
            <a:rPr lang="en-US" sz="1600" i="0" dirty="0">
              <a:solidFill>
                <a:srgbClr val="292934">
                  <a:hueOff val="0"/>
                  <a:satOff val="0"/>
                  <a:lumOff val="0"/>
                  <a:alphaOff val="0"/>
                </a:srgbClr>
              </a:solidFill>
              <a:latin typeface="Arial"/>
              <a:ea typeface="+mn-ea"/>
              <a:cs typeface="+mn-cs"/>
            </a:rPr>
            <a:t>. The word was gradually </a:t>
          </a:r>
          <a:r>
            <a:rPr lang="en-US" sz="1600" i="0" dirty="0" err="1">
              <a:solidFill>
                <a:srgbClr val="292934">
                  <a:hueOff val="0"/>
                  <a:satOff val="0"/>
                  <a:lumOff val="0"/>
                  <a:alphaOff val="0"/>
                </a:srgbClr>
              </a:solidFill>
              <a:latin typeface="Arial"/>
              <a:ea typeface="+mn-ea"/>
              <a:cs typeface="+mn-cs"/>
            </a:rPr>
            <a:t>specialised</a:t>
          </a:r>
          <a:r>
            <a:rPr lang="en-US" sz="1600" i="0" dirty="0">
              <a:solidFill>
                <a:srgbClr val="292934">
                  <a:hueOff val="0"/>
                  <a:satOff val="0"/>
                  <a:lumOff val="0"/>
                  <a:alphaOff val="0"/>
                </a:srgbClr>
              </a:solidFill>
              <a:latin typeface="Arial"/>
              <a:ea typeface="+mn-ea"/>
              <a:cs typeface="+mn-cs"/>
            </a:rPr>
            <a:t> in the sense </a:t>
          </a:r>
          <a:r>
            <a:rPr lang="en-US" sz="1600" i="1" dirty="0">
              <a:solidFill>
                <a:srgbClr val="292934">
                  <a:hueOff val="0"/>
                  <a:satOff val="0"/>
                  <a:lumOff val="0"/>
                  <a:alphaOff val="0"/>
                </a:srgbClr>
              </a:solidFill>
              <a:latin typeface="Arial"/>
              <a:ea typeface="+mn-ea"/>
              <a:cs typeface="+mn-cs"/>
            </a:rPr>
            <a:t>foolishly particular about trifles</a:t>
          </a:r>
          <a:r>
            <a:rPr lang="en-US" sz="1600" i="0" dirty="0">
              <a:solidFill>
                <a:srgbClr val="292934">
                  <a:hueOff val="0"/>
                  <a:satOff val="0"/>
                  <a:lumOff val="0"/>
                  <a:alphaOff val="0"/>
                </a:srgbClr>
              </a:solidFill>
              <a:latin typeface="Arial"/>
              <a:ea typeface="+mn-ea"/>
              <a:cs typeface="+mn-cs"/>
            </a:rPr>
            <a:t>. Then the idea of folly was lost and particular about small things, accurate came into existence.   </a:t>
          </a:r>
          <a:endParaRPr lang="uk-UA" sz="1600" i="0" dirty="0">
            <a:solidFill>
              <a:srgbClr val="292934">
                <a:hueOff val="0"/>
                <a:satOff val="0"/>
                <a:lumOff val="0"/>
                <a:alphaOff val="0"/>
              </a:srgbClr>
            </a:solidFill>
            <a:latin typeface="Arial"/>
            <a:ea typeface="+mn-ea"/>
            <a:cs typeface="+mn-cs"/>
          </a:endParaRPr>
        </a:p>
      </dgm:t>
    </dgm:pt>
    <dgm:pt modelId="{E1A5E934-E058-45B2-B11B-D686F2838D49}" type="parTrans" cxnId="{D7B6CD64-0B03-46D8-AEAF-09FB832CCFDD}">
      <dgm:prSet/>
      <dgm:spPr/>
    </dgm:pt>
    <dgm:pt modelId="{D742CB8C-2C0B-49D5-985A-A2A76CCE71DE}" type="sibTrans" cxnId="{D7B6CD64-0B03-46D8-AEAF-09FB832CCFDD}">
      <dgm:prSet/>
      <dgm:spPr/>
    </dgm:pt>
    <dgm:pt modelId="{443F63FA-070E-4810-AAFA-05873BDD11A5}">
      <dgm:prSet custT="1"/>
      <dgm:spPr/>
      <dgm:t>
        <a:bodyPr/>
        <a:lstStyle/>
        <a:p>
          <a:r>
            <a:rPr lang="en-US" sz="1600" i="1" dirty="0">
              <a:solidFill>
                <a:srgbClr val="292934">
                  <a:hueOff val="0"/>
                  <a:satOff val="0"/>
                  <a:lumOff val="0"/>
                  <a:alphaOff val="0"/>
                </a:srgbClr>
              </a:solidFill>
              <a:latin typeface="Arial"/>
              <a:ea typeface="+mn-ea"/>
              <a:cs typeface="+mn-cs"/>
            </a:rPr>
            <a:t>To adore </a:t>
          </a:r>
          <a:r>
            <a:rPr lang="en-US" sz="1600" i="0" dirty="0">
              <a:solidFill>
                <a:srgbClr val="292934">
                  <a:hueOff val="0"/>
                  <a:satOff val="0"/>
                  <a:lumOff val="0"/>
                  <a:alphaOff val="0"/>
                </a:srgbClr>
              </a:solidFill>
              <a:latin typeface="Arial"/>
              <a:ea typeface="+mn-ea"/>
              <a:cs typeface="+mn-cs"/>
            </a:rPr>
            <a:t>had the meaning </a:t>
          </a:r>
          <a:r>
            <a:rPr lang="en-US" sz="1600" i="1" dirty="0">
              <a:solidFill>
                <a:srgbClr val="292934">
                  <a:hueOff val="0"/>
                  <a:satOff val="0"/>
                  <a:lumOff val="0"/>
                  <a:alphaOff val="0"/>
                </a:srgbClr>
              </a:solidFill>
              <a:latin typeface="Arial"/>
              <a:ea typeface="+mn-ea"/>
              <a:cs typeface="+mn-cs"/>
            </a:rPr>
            <a:t>to speak with, to greet, to address. </a:t>
          </a:r>
          <a:r>
            <a:rPr lang="en-US" sz="1600" i="0" dirty="0">
              <a:solidFill>
                <a:srgbClr val="292934">
                  <a:hueOff val="0"/>
                  <a:satOff val="0"/>
                  <a:lumOff val="0"/>
                  <a:alphaOff val="0"/>
                </a:srgbClr>
              </a:solidFill>
              <a:latin typeface="Arial"/>
              <a:ea typeface="+mn-ea"/>
              <a:cs typeface="+mn-cs"/>
            </a:rPr>
            <a:t>Now it means </a:t>
          </a:r>
          <a:r>
            <a:rPr lang="en-US" sz="1600" i="1" dirty="0">
              <a:solidFill>
                <a:srgbClr val="292934">
                  <a:hueOff val="0"/>
                  <a:satOff val="0"/>
                  <a:lumOff val="0"/>
                  <a:alphaOff val="0"/>
                </a:srgbClr>
              </a:solidFill>
              <a:latin typeface="Arial"/>
              <a:ea typeface="+mn-ea"/>
              <a:cs typeface="+mn-cs"/>
            </a:rPr>
            <a:t>to love, to worship.   </a:t>
          </a:r>
          <a:endParaRPr lang="uk-UA" sz="1600" i="0" dirty="0">
            <a:solidFill>
              <a:srgbClr val="292934">
                <a:hueOff val="0"/>
                <a:satOff val="0"/>
                <a:lumOff val="0"/>
                <a:alphaOff val="0"/>
              </a:srgbClr>
            </a:solidFill>
            <a:latin typeface="Arial"/>
            <a:ea typeface="+mn-ea"/>
            <a:cs typeface="+mn-cs"/>
          </a:endParaRPr>
        </a:p>
      </dgm:t>
    </dgm:pt>
    <dgm:pt modelId="{55056400-1E3A-4458-A2C3-19FDB38C850A}" type="parTrans" cxnId="{2B4D5301-2EF5-4330-9EAD-C57505016A3A}">
      <dgm:prSet/>
      <dgm:spPr/>
    </dgm:pt>
    <dgm:pt modelId="{8ECFCA3E-1398-433C-B84B-19E4092B92D2}" type="sibTrans" cxnId="{2B4D5301-2EF5-4330-9EAD-C57505016A3A}">
      <dgm:prSet/>
      <dgm:spPr/>
    </dgm:pt>
    <dgm:pt modelId="{A0343235-46E9-4567-87BD-357851F7ED6C}">
      <dgm:prSet custT="1"/>
      <dgm:spPr/>
      <dgm:t>
        <a:bodyPr/>
        <a:lstStyle/>
        <a:p>
          <a:r>
            <a:rPr lang="en-US" sz="1600" i="0" dirty="0">
              <a:solidFill>
                <a:srgbClr val="292934">
                  <a:hueOff val="0"/>
                  <a:satOff val="0"/>
                  <a:lumOff val="0"/>
                  <a:alphaOff val="0"/>
                </a:srgbClr>
              </a:solidFill>
              <a:latin typeface="Arial"/>
              <a:ea typeface="+mn-ea"/>
              <a:cs typeface="+mn-cs"/>
            </a:rPr>
            <a:t>The words </a:t>
          </a:r>
          <a:r>
            <a:rPr lang="en-US" sz="1600" i="1" dirty="0" err="1">
              <a:solidFill>
                <a:srgbClr val="292934">
                  <a:hueOff val="0"/>
                  <a:satOff val="0"/>
                  <a:lumOff val="0"/>
                  <a:alphaOff val="0"/>
                </a:srgbClr>
              </a:solidFill>
              <a:latin typeface="Arial"/>
              <a:ea typeface="+mn-ea"/>
              <a:cs typeface="+mn-cs"/>
            </a:rPr>
            <a:t>офіс</a:t>
          </a:r>
          <a:r>
            <a:rPr lang="en-US" sz="1600" i="1" dirty="0">
              <a:solidFill>
                <a:srgbClr val="292934">
                  <a:hueOff val="0"/>
                  <a:satOff val="0"/>
                  <a:lumOff val="0"/>
                  <a:alphaOff val="0"/>
                </a:srgbClr>
              </a:solidFill>
              <a:latin typeface="Arial"/>
              <a:ea typeface="+mn-ea"/>
              <a:cs typeface="+mn-cs"/>
            </a:rPr>
            <a:t>, </a:t>
          </a:r>
          <a:r>
            <a:rPr lang="en-US" sz="1600" i="1" dirty="0" err="1">
              <a:solidFill>
                <a:srgbClr val="292934">
                  <a:hueOff val="0"/>
                  <a:satOff val="0"/>
                  <a:lumOff val="0"/>
                  <a:alphaOff val="0"/>
                </a:srgbClr>
              </a:solidFill>
              <a:latin typeface="Arial"/>
              <a:ea typeface="+mn-ea"/>
              <a:cs typeface="+mn-cs"/>
            </a:rPr>
            <a:t>менеджмент</a:t>
          </a:r>
          <a:r>
            <a:rPr lang="en-US" sz="1600" i="1" dirty="0">
              <a:solidFill>
                <a:srgbClr val="292934">
                  <a:hueOff val="0"/>
                  <a:satOff val="0"/>
                  <a:lumOff val="0"/>
                  <a:alphaOff val="0"/>
                </a:srgbClr>
              </a:solidFill>
              <a:latin typeface="Arial"/>
              <a:ea typeface="+mn-ea"/>
              <a:cs typeface="+mn-cs"/>
            </a:rPr>
            <a:t>, </a:t>
          </a:r>
          <a:r>
            <a:rPr lang="en-US" sz="1600" i="1" dirty="0" err="1">
              <a:solidFill>
                <a:srgbClr val="292934">
                  <a:hueOff val="0"/>
                  <a:satOff val="0"/>
                  <a:lumOff val="0"/>
                  <a:alphaOff val="0"/>
                </a:srgbClr>
              </a:solidFill>
              <a:latin typeface="Arial"/>
              <a:ea typeface="+mn-ea"/>
              <a:cs typeface="+mn-cs"/>
            </a:rPr>
            <a:t>кур’єр</a:t>
          </a:r>
          <a:r>
            <a:rPr lang="en-US" sz="1600" i="0" dirty="0">
              <a:solidFill>
                <a:srgbClr val="292934">
                  <a:hueOff val="0"/>
                  <a:satOff val="0"/>
                  <a:lumOff val="0"/>
                  <a:alphaOff val="0"/>
                </a:srgbClr>
              </a:solidFill>
              <a:latin typeface="Arial"/>
              <a:ea typeface="+mn-ea"/>
              <a:cs typeface="+mn-cs"/>
            </a:rPr>
            <a:t> are considered to have better meanings than </a:t>
          </a:r>
          <a:r>
            <a:rPr lang="en-US" sz="1600" i="1" dirty="0" err="1">
              <a:solidFill>
                <a:srgbClr val="292934">
                  <a:hueOff val="0"/>
                  <a:satOff val="0"/>
                  <a:lumOff val="0"/>
                  <a:alphaOff val="0"/>
                </a:srgbClr>
              </a:solidFill>
              <a:latin typeface="Arial"/>
              <a:ea typeface="+mn-ea"/>
              <a:cs typeface="+mn-cs"/>
            </a:rPr>
            <a:t>контора</a:t>
          </a:r>
          <a:r>
            <a:rPr lang="en-US" sz="1600" i="1" dirty="0">
              <a:solidFill>
                <a:srgbClr val="292934">
                  <a:hueOff val="0"/>
                  <a:satOff val="0"/>
                  <a:lumOff val="0"/>
                  <a:alphaOff val="0"/>
                </a:srgbClr>
              </a:solidFill>
              <a:latin typeface="Arial"/>
              <a:ea typeface="+mn-ea"/>
              <a:cs typeface="+mn-cs"/>
            </a:rPr>
            <a:t>, </a:t>
          </a:r>
          <a:r>
            <a:rPr lang="en-US" sz="1600" i="1" dirty="0" err="1">
              <a:solidFill>
                <a:srgbClr val="292934">
                  <a:hueOff val="0"/>
                  <a:satOff val="0"/>
                  <a:lumOff val="0"/>
                  <a:alphaOff val="0"/>
                </a:srgbClr>
              </a:solidFill>
              <a:latin typeface="Arial"/>
              <a:ea typeface="+mn-ea"/>
              <a:cs typeface="+mn-cs"/>
            </a:rPr>
            <a:t>управління</a:t>
          </a:r>
          <a:r>
            <a:rPr lang="en-US" sz="1600" i="1" dirty="0">
              <a:solidFill>
                <a:srgbClr val="292934">
                  <a:hueOff val="0"/>
                  <a:satOff val="0"/>
                  <a:lumOff val="0"/>
                  <a:alphaOff val="0"/>
                </a:srgbClr>
              </a:solidFill>
              <a:latin typeface="Arial"/>
              <a:ea typeface="+mn-ea"/>
              <a:cs typeface="+mn-cs"/>
            </a:rPr>
            <a:t>, </a:t>
          </a:r>
          <a:r>
            <a:rPr lang="en-US" sz="1600" i="1" dirty="0" err="1">
              <a:solidFill>
                <a:srgbClr val="292934">
                  <a:hueOff val="0"/>
                  <a:satOff val="0"/>
                  <a:lumOff val="0"/>
                  <a:alphaOff val="0"/>
                </a:srgbClr>
              </a:solidFill>
              <a:latin typeface="Arial"/>
              <a:ea typeface="+mn-ea"/>
              <a:cs typeface="+mn-cs"/>
            </a:rPr>
            <a:t>посильний</a:t>
          </a:r>
          <a:r>
            <a:rPr lang="en-US" sz="1600" i="0" dirty="0">
              <a:solidFill>
                <a:srgbClr val="292934">
                  <a:hueOff val="0"/>
                  <a:satOff val="0"/>
                  <a:lumOff val="0"/>
                  <a:alphaOff val="0"/>
                </a:srgbClr>
              </a:solidFill>
              <a:latin typeface="Arial"/>
              <a:ea typeface="+mn-ea"/>
              <a:cs typeface="+mn-cs"/>
            </a:rPr>
            <a:t>. </a:t>
          </a:r>
          <a:endParaRPr lang="uk-UA" sz="1600" i="0" dirty="0">
            <a:solidFill>
              <a:srgbClr val="292934">
                <a:hueOff val="0"/>
                <a:satOff val="0"/>
                <a:lumOff val="0"/>
                <a:alphaOff val="0"/>
              </a:srgbClr>
            </a:solidFill>
            <a:latin typeface="Arial"/>
            <a:ea typeface="+mn-ea"/>
            <a:cs typeface="+mn-cs"/>
          </a:endParaRPr>
        </a:p>
      </dgm:t>
    </dgm:pt>
    <dgm:pt modelId="{4DEDC697-FE61-4362-AE90-B80790DC8E94}" type="parTrans" cxnId="{6B63857E-F0EE-4890-91F1-E4F013994540}">
      <dgm:prSet/>
      <dgm:spPr/>
    </dgm:pt>
    <dgm:pt modelId="{FC244A73-3AB4-421B-9FB2-DCFE6F42E791}" type="sibTrans" cxnId="{6B63857E-F0EE-4890-91F1-E4F013994540}">
      <dgm:prSet/>
      <dgm:spPr/>
    </dgm:pt>
    <dgm:pt modelId="{2966E9DF-6364-49A1-BA84-0E304AC9C02C}">
      <dgm:prSet custT="1"/>
      <dgm:spPr/>
      <dgm:t>
        <a:bodyPr/>
        <a:lstStyle/>
        <a:p>
          <a:r>
            <a:rPr lang="en-US" sz="1600" i="1" dirty="0">
              <a:solidFill>
                <a:srgbClr val="292934">
                  <a:hueOff val="0"/>
                  <a:satOff val="0"/>
                  <a:lumOff val="0"/>
                  <a:alphaOff val="0"/>
                </a:srgbClr>
              </a:solidFill>
              <a:latin typeface="Arial"/>
              <a:ea typeface="+mn-ea"/>
              <a:cs typeface="+mn-cs"/>
            </a:rPr>
            <a:t> Idiot </a:t>
          </a:r>
          <a:r>
            <a:rPr lang="en-US" sz="1600" i="0" dirty="0">
              <a:solidFill>
                <a:srgbClr val="292934">
                  <a:hueOff val="0"/>
                  <a:satOff val="0"/>
                  <a:lumOff val="0"/>
                  <a:alphaOff val="0"/>
                </a:srgbClr>
              </a:solidFill>
              <a:latin typeface="Arial"/>
              <a:ea typeface="+mn-ea"/>
              <a:cs typeface="+mn-cs"/>
            </a:rPr>
            <a:t>meant </a:t>
          </a:r>
          <a:r>
            <a:rPr lang="en-US" sz="1600" i="1" dirty="0">
              <a:solidFill>
                <a:srgbClr val="292934">
                  <a:hueOff val="0"/>
                  <a:satOff val="0"/>
                  <a:lumOff val="0"/>
                  <a:alphaOff val="0"/>
                </a:srgbClr>
              </a:solidFill>
              <a:latin typeface="Arial"/>
              <a:ea typeface="+mn-ea"/>
              <a:cs typeface="+mn-cs"/>
            </a:rPr>
            <a:t>private </a:t>
          </a:r>
          <a:r>
            <a:rPr lang="en-US" sz="1600" i="0" dirty="0">
              <a:solidFill>
                <a:srgbClr val="292934">
                  <a:hueOff val="0"/>
                  <a:satOff val="0"/>
                  <a:lumOff val="0"/>
                  <a:alphaOff val="0"/>
                </a:srgbClr>
              </a:solidFill>
              <a:latin typeface="Arial"/>
              <a:ea typeface="+mn-ea"/>
              <a:cs typeface="+mn-cs"/>
            </a:rPr>
            <a:t>in Greek and </a:t>
          </a:r>
          <a:r>
            <a:rPr lang="en-US" sz="1600" i="1" dirty="0">
              <a:solidFill>
                <a:srgbClr val="292934">
                  <a:hueOff val="0"/>
                  <a:satOff val="0"/>
                  <a:lumOff val="0"/>
                  <a:alphaOff val="0"/>
                </a:srgbClr>
              </a:solidFill>
              <a:latin typeface="Arial"/>
              <a:ea typeface="+mn-ea"/>
              <a:cs typeface="+mn-cs"/>
            </a:rPr>
            <a:t>uneducated</a:t>
          </a:r>
          <a:r>
            <a:rPr lang="en-US" sz="1600" i="0" dirty="0">
              <a:solidFill>
                <a:srgbClr val="292934">
                  <a:hueOff val="0"/>
                  <a:satOff val="0"/>
                  <a:lumOff val="0"/>
                  <a:alphaOff val="0"/>
                </a:srgbClr>
              </a:solidFill>
              <a:latin typeface="Arial"/>
              <a:ea typeface="+mn-ea"/>
              <a:cs typeface="+mn-cs"/>
            </a:rPr>
            <a:t> in Latin. Now it has a negative meaning of a </a:t>
          </a:r>
          <a:r>
            <a:rPr lang="en-US" sz="1600" i="1" dirty="0">
              <a:solidFill>
                <a:srgbClr val="292934">
                  <a:hueOff val="0"/>
                  <a:satOff val="0"/>
                  <a:lumOff val="0"/>
                  <a:alphaOff val="0"/>
                </a:srgbClr>
              </a:solidFill>
              <a:latin typeface="Arial"/>
              <a:ea typeface="+mn-ea"/>
              <a:cs typeface="+mn-cs"/>
            </a:rPr>
            <a:t>fool</a:t>
          </a:r>
          <a:r>
            <a:rPr lang="en-US" sz="1600" i="0" dirty="0">
              <a:solidFill>
                <a:srgbClr val="292934">
                  <a:hueOff val="0"/>
                  <a:satOff val="0"/>
                  <a:lumOff val="0"/>
                  <a:alphaOff val="0"/>
                </a:srgbClr>
              </a:solidFill>
              <a:latin typeface="Arial"/>
              <a:ea typeface="+mn-ea"/>
              <a:cs typeface="+mn-cs"/>
            </a:rPr>
            <a:t> in both languages.  </a:t>
          </a:r>
          <a:r>
            <a:rPr lang="en-US" sz="1600" i="1" dirty="0">
              <a:solidFill>
                <a:srgbClr val="292934">
                  <a:hueOff val="0"/>
                  <a:satOff val="0"/>
                  <a:lumOff val="0"/>
                  <a:alphaOff val="0"/>
                </a:srgbClr>
              </a:solidFill>
              <a:latin typeface="Arial"/>
              <a:ea typeface="+mn-ea"/>
              <a:cs typeface="+mn-cs"/>
            </a:rPr>
            <a:t>Greedy </a:t>
          </a:r>
          <a:r>
            <a:rPr lang="en-US" sz="1600" i="0" dirty="0">
              <a:solidFill>
                <a:srgbClr val="292934">
                  <a:hueOff val="0"/>
                  <a:satOff val="0"/>
                  <a:lumOff val="0"/>
                  <a:alphaOff val="0"/>
                </a:srgbClr>
              </a:solidFill>
              <a:latin typeface="Arial"/>
              <a:ea typeface="+mn-ea"/>
              <a:cs typeface="+mn-cs"/>
            </a:rPr>
            <a:t>meant </a:t>
          </a:r>
          <a:r>
            <a:rPr lang="en-US" sz="1600" i="1" dirty="0">
              <a:solidFill>
                <a:srgbClr val="292934">
                  <a:hueOff val="0"/>
                  <a:satOff val="0"/>
                  <a:lumOff val="0"/>
                  <a:alphaOff val="0"/>
                </a:srgbClr>
              </a:solidFill>
              <a:latin typeface="Arial"/>
              <a:ea typeface="+mn-ea"/>
              <a:cs typeface="+mn-cs"/>
            </a:rPr>
            <a:t>hungry</a:t>
          </a:r>
          <a:r>
            <a:rPr lang="en-US" sz="1600" i="0" dirty="0">
              <a:solidFill>
                <a:srgbClr val="292934">
                  <a:hueOff val="0"/>
                  <a:satOff val="0"/>
                  <a:lumOff val="0"/>
                  <a:alphaOff val="0"/>
                </a:srgbClr>
              </a:solidFill>
              <a:latin typeface="Arial"/>
              <a:ea typeface="+mn-ea"/>
              <a:cs typeface="+mn-cs"/>
            </a:rPr>
            <a:t>. Now it means </a:t>
          </a:r>
          <a:r>
            <a:rPr lang="en-US" sz="1600" i="1" dirty="0">
              <a:solidFill>
                <a:srgbClr val="292934">
                  <a:hueOff val="0"/>
                  <a:satOff val="0"/>
                  <a:lumOff val="0"/>
                  <a:alphaOff val="0"/>
                </a:srgbClr>
              </a:solidFill>
              <a:latin typeface="Arial"/>
              <a:ea typeface="+mn-ea"/>
              <a:cs typeface="+mn-cs"/>
            </a:rPr>
            <a:t>stingy</a:t>
          </a:r>
          <a:r>
            <a:rPr lang="en-US" sz="1600" i="0" dirty="0">
              <a:solidFill>
                <a:srgbClr val="292934">
                  <a:hueOff val="0"/>
                  <a:satOff val="0"/>
                  <a:lumOff val="0"/>
                  <a:alphaOff val="0"/>
                </a:srgbClr>
              </a:solidFill>
              <a:latin typeface="Arial"/>
              <a:ea typeface="+mn-ea"/>
              <a:cs typeface="+mn-cs"/>
            </a:rPr>
            <a:t>.  Villain meant </a:t>
          </a:r>
          <a:r>
            <a:rPr lang="en-US" sz="1600" i="1" dirty="0">
              <a:solidFill>
                <a:srgbClr val="292934">
                  <a:hueOff val="0"/>
                  <a:satOff val="0"/>
                  <a:lumOff val="0"/>
                  <a:alphaOff val="0"/>
                </a:srgbClr>
              </a:solidFill>
              <a:latin typeface="Arial"/>
              <a:ea typeface="+mn-ea"/>
              <a:cs typeface="+mn-cs"/>
            </a:rPr>
            <a:t>a person living in the country. </a:t>
          </a:r>
          <a:r>
            <a:rPr lang="en-US" sz="1600" i="0" dirty="0">
              <a:solidFill>
                <a:srgbClr val="292934">
                  <a:hueOff val="0"/>
                  <a:satOff val="0"/>
                  <a:lumOff val="0"/>
                  <a:alphaOff val="0"/>
                </a:srgbClr>
              </a:solidFill>
              <a:latin typeface="Arial"/>
              <a:ea typeface="+mn-ea"/>
              <a:cs typeface="+mn-cs"/>
            </a:rPr>
            <a:t>Now it means a </a:t>
          </a:r>
          <a:r>
            <a:rPr lang="en-US" sz="1600" i="1" dirty="0">
              <a:solidFill>
                <a:srgbClr val="292934">
                  <a:hueOff val="0"/>
                  <a:satOff val="0"/>
                  <a:lumOff val="0"/>
                  <a:alphaOff val="0"/>
                </a:srgbClr>
              </a:solidFill>
              <a:latin typeface="Arial"/>
              <a:ea typeface="+mn-ea"/>
              <a:cs typeface="+mn-cs"/>
            </a:rPr>
            <a:t>scoundrel.   </a:t>
          </a:r>
          <a:endParaRPr lang="uk-UA" sz="1600" i="1" dirty="0">
            <a:solidFill>
              <a:srgbClr val="292934">
                <a:hueOff val="0"/>
                <a:satOff val="0"/>
                <a:lumOff val="0"/>
                <a:alphaOff val="0"/>
              </a:srgbClr>
            </a:solidFill>
            <a:latin typeface="Arial"/>
            <a:ea typeface="+mn-ea"/>
            <a:cs typeface="+mn-cs"/>
          </a:endParaRPr>
        </a:p>
      </dgm:t>
    </dgm:pt>
    <dgm:pt modelId="{A8DCAE25-4670-43A7-AE29-3FA66EC00AA1}" type="parTrans" cxnId="{A228785A-7160-49CC-A1FD-72AA167CC8C1}">
      <dgm:prSet/>
      <dgm:spPr/>
    </dgm:pt>
    <dgm:pt modelId="{C93891CA-50AF-45BD-9F23-DB15D608C18B}" type="sibTrans" cxnId="{A228785A-7160-49CC-A1FD-72AA167CC8C1}">
      <dgm:prSet/>
      <dgm:spPr/>
    </dgm:pt>
    <dgm:pt modelId="{2CCE359D-BE51-4B3D-AA54-7A401B390E3C}">
      <dgm:prSet custT="1"/>
      <dgm:spPr/>
      <dgm:t>
        <a:bodyPr/>
        <a:lstStyle/>
        <a:p>
          <a:r>
            <a:rPr lang="en-US" sz="1600" i="1" dirty="0">
              <a:solidFill>
                <a:srgbClr val="292934">
                  <a:hueOff val="0"/>
                  <a:satOff val="0"/>
                  <a:lumOff val="0"/>
                  <a:alphaOff val="0"/>
                </a:srgbClr>
              </a:solidFill>
              <a:latin typeface="Arial"/>
              <a:ea typeface="+mn-ea"/>
              <a:cs typeface="+mn-cs"/>
            </a:rPr>
            <a:t> </a:t>
          </a:r>
          <a:r>
            <a:rPr lang="en-US" sz="1600" i="0" dirty="0">
              <a:solidFill>
                <a:srgbClr val="292934">
                  <a:hueOff val="0"/>
                  <a:satOff val="0"/>
                  <a:lumOff val="0"/>
                  <a:alphaOff val="0"/>
                </a:srgbClr>
              </a:solidFill>
              <a:latin typeface="Arial"/>
              <a:ea typeface="+mn-ea"/>
              <a:cs typeface="+mn-cs"/>
            </a:rPr>
            <a:t>a transfer of name based on the association of similarity and thus is actually a hidden comparison. </a:t>
          </a:r>
          <a:endParaRPr lang="uk-UA" sz="1600" i="0" dirty="0">
            <a:solidFill>
              <a:srgbClr val="292934">
                <a:hueOff val="0"/>
                <a:satOff val="0"/>
                <a:lumOff val="0"/>
                <a:alphaOff val="0"/>
              </a:srgbClr>
            </a:solidFill>
            <a:latin typeface="Arial"/>
            <a:ea typeface="+mn-ea"/>
            <a:cs typeface="+mn-cs"/>
          </a:endParaRPr>
        </a:p>
      </dgm:t>
    </dgm:pt>
    <dgm:pt modelId="{FEB72749-1B49-400C-A056-4A3B7E120AE7}" type="parTrans" cxnId="{59FE93A9-2046-4C62-BA5E-C7E5715C460D}">
      <dgm:prSet/>
      <dgm:spPr/>
      <dgm:t>
        <a:bodyPr/>
        <a:lstStyle/>
        <a:p>
          <a:endParaRPr lang="uk-UA"/>
        </a:p>
      </dgm:t>
    </dgm:pt>
    <dgm:pt modelId="{3F2A1646-713B-4BB2-8BCE-5F0AB23AD8BE}" type="sibTrans" cxnId="{59FE93A9-2046-4C62-BA5E-C7E5715C460D}">
      <dgm:prSet/>
      <dgm:spPr/>
      <dgm:t>
        <a:bodyPr/>
        <a:lstStyle/>
        <a:p>
          <a:endParaRPr lang="uk-UA"/>
        </a:p>
      </dgm:t>
    </dgm:pt>
    <dgm:pt modelId="{80CBC6E7-FA52-4183-835B-7ED2245E2E20}">
      <dgm:prSet custT="1"/>
      <dgm:spPr/>
      <dgm:t>
        <a:bodyPr/>
        <a:lstStyle/>
        <a:p>
          <a:r>
            <a:rPr lang="en-US" sz="1600" i="0" dirty="0">
              <a:solidFill>
                <a:srgbClr val="292934">
                  <a:hueOff val="0"/>
                  <a:satOff val="0"/>
                  <a:lumOff val="0"/>
                  <a:alphaOff val="0"/>
                </a:srgbClr>
              </a:solidFill>
              <a:latin typeface="Arial"/>
              <a:ea typeface="+mn-ea"/>
              <a:cs typeface="+mn-cs"/>
            </a:rPr>
            <a:t> In actual usage the motivation of the word meaning may be obscured or completely lost. The latter leads to the development of the so-called </a:t>
          </a:r>
          <a:r>
            <a:rPr lang="en-US" sz="1600" b="1" i="0" dirty="0" err="1">
              <a:solidFill>
                <a:srgbClr val="292934">
                  <a:hueOff val="0"/>
                  <a:satOff val="0"/>
                  <a:lumOff val="0"/>
                  <a:alphaOff val="0"/>
                </a:srgbClr>
              </a:solidFill>
              <a:latin typeface="Arial"/>
              <a:ea typeface="+mn-ea"/>
              <a:cs typeface="+mn-cs"/>
            </a:rPr>
            <a:t>fossilised</a:t>
          </a:r>
          <a:r>
            <a:rPr lang="en-US" sz="1600" b="1" i="0" dirty="0">
              <a:solidFill>
                <a:srgbClr val="292934">
                  <a:hueOff val="0"/>
                  <a:satOff val="0"/>
                  <a:lumOff val="0"/>
                  <a:alphaOff val="0"/>
                </a:srgbClr>
              </a:solidFill>
              <a:latin typeface="Arial"/>
              <a:ea typeface="+mn-ea"/>
              <a:cs typeface="+mn-cs"/>
            </a:rPr>
            <a:t> or trite metaphors</a:t>
          </a:r>
          <a:r>
            <a:rPr lang="en-US" sz="1600" i="0" dirty="0">
              <a:solidFill>
                <a:srgbClr val="292934">
                  <a:hueOff val="0"/>
                  <a:satOff val="0"/>
                  <a:lumOff val="0"/>
                  <a:alphaOff val="0"/>
                </a:srgbClr>
              </a:solidFill>
              <a:latin typeface="Arial"/>
              <a:ea typeface="+mn-ea"/>
              <a:cs typeface="+mn-cs"/>
            </a:rPr>
            <a:t> by origin. </a:t>
          </a:r>
          <a:endParaRPr lang="uk-UA" sz="1600" i="0" dirty="0">
            <a:solidFill>
              <a:srgbClr val="292934">
                <a:hueOff val="0"/>
                <a:satOff val="0"/>
                <a:lumOff val="0"/>
                <a:alphaOff val="0"/>
              </a:srgbClr>
            </a:solidFill>
            <a:latin typeface="Arial"/>
            <a:ea typeface="+mn-ea"/>
            <a:cs typeface="+mn-cs"/>
          </a:endParaRPr>
        </a:p>
      </dgm:t>
    </dgm:pt>
    <dgm:pt modelId="{D5A2CDF6-4D80-4191-AA13-5EC7BE38C524}" type="parTrans" cxnId="{DAA7BFAB-EF99-481C-B846-A98B4D7357F4}">
      <dgm:prSet/>
      <dgm:spPr/>
    </dgm:pt>
    <dgm:pt modelId="{8B0EA760-6BF9-42BF-AEB9-D44B7D118B73}" type="sibTrans" cxnId="{DAA7BFAB-EF99-481C-B846-A98B4D7357F4}">
      <dgm:prSet/>
      <dgm:spPr/>
    </dgm:pt>
    <dgm:pt modelId="{50F96AD4-EF96-4D33-9E8E-CC4DF977B186}">
      <dgm:prSet custT="1"/>
      <dgm:spPr/>
      <dgm:t>
        <a:bodyPr/>
        <a:lstStyle/>
        <a:p>
          <a:r>
            <a:rPr lang="en-AU" sz="1600" i="0" dirty="0">
              <a:solidFill>
                <a:srgbClr val="292934">
                  <a:hueOff val="0"/>
                  <a:satOff val="0"/>
                  <a:lumOff val="0"/>
                  <a:alphaOff val="0"/>
                </a:srgbClr>
              </a:solidFill>
              <a:latin typeface="Arial"/>
              <a:ea typeface="+mn-ea"/>
              <a:cs typeface="+mn-cs"/>
            </a:rPr>
            <a:t>Metaphors  may be created on the similarity of different physical properties, such as: - </a:t>
          </a:r>
          <a:r>
            <a:rPr lang="en-AU" sz="1600" b="1" i="0" dirty="0">
              <a:solidFill>
                <a:srgbClr val="292934">
                  <a:hueOff val="0"/>
                  <a:satOff val="0"/>
                  <a:lumOff val="0"/>
                  <a:alphaOff val="0"/>
                </a:srgbClr>
              </a:solidFill>
              <a:latin typeface="Arial"/>
              <a:ea typeface="+mn-ea"/>
              <a:cs typeface="+mn-cs"/>
            </a:rPr>
            <a:t>similarity of shape : </a:t>
          </a:r>
          <a:r>
            <a:rPr lang="en-AU" sz="1600" i="1" dirty="0">
              <a:solidFill>
                <a:srgbClr val="292934">
                  <a:hueOff val="0"/>
                  <a:satOff val="0"/>
                  <a:lumOff val="0"/>
                  <a:alphaOff val="0"/>
                </a:srgbClr>
              </a:solidFill>
              <a:latin typeface="Arial"/>
              <a:ea typeface="+mn-ea"/>
              <a:cs typeface="+mn-cs"/>
            </a:rPr>
            <a:t>needle’s eye, table’s leg; </a:t>
          </a:r>
          <a:r>
            <a:rPr lang="uk-UA" sz="1600" i="1" dirty="0">
              <a:solidFill>
                <a:srgbClr val="292934">
                  <a:hueOff val="0"/>
                  <a:satOff val="0"/>
                  <a:lumOff val="0"/>
                  <a:alphaOff val="0"/>
                </a:srgbClr>
              </a:solidFill>
              <a:latin typeface="Arial"/>
              <a:ea typeface="+mn-ea"/>
              <a:cs typeface="+mn-cs"/>
            </a:rPr>
            <a:t>вушко голки, павутина доріг;</a:t>
          </a:r>
          <a:r>
            <a:rPr lang="uk-UA" sz="1600" i="0" dirty="0">
              <a:solidFill>
                <a:srgbClr val="292934">
                  <a:hueOff val="0"/>
                  <a:satOff val="0"/>
                  <a:lumOff val="0"/>
                  <a:alphaOff val="0"/>
                </a:srgbClr>
              </a:solidFill>
              <a:latin typeface="Arial"/>
              <a:ea typeface="+mn-ea"/>
              <a:cs typeface="+mn-cs"/>
            </a:rPr>
            <a:t> </a:t>
          </a:r>
          <a:r>
            <a:rPr lang="uk-UA" sz="1600" b="1" i="0" dirty="0">
              <a:solidFill>
                <a:srgbClr val="292934">
                  <a:hueOff val="0"/>
                  <a:satOff val="0"/>
                  <a:lumOff val="0"/>
                  <a:alphaOff val="0"/>
                </a:srgbClr>
              </a:solidFill>
              <a:latin typeface="Arial"/>
              <a:ea typeface="+mn-ea"/>
              <a:cs typeface="+mn-cs"/>
            </a:rPr>
            <a:t>- </a:t>
          </a:r>
          <a:r>
            <a:rPr lang="en-AU" sz="1600" b="1" i="0" dirty="0">
              <a:solidFill>
                <a:srgbClr val="292934">
                  <a:hueOff val="0"/>
                  <a:satOff val="0"/>
                  <a:lumOff val="0"/>
                  <a:alphaOff val="0"/>
                </a:srgbClr>
              </a:solidFill>
              <a:latin typeface="Arial"/>
              <a:ea typeface="+mn-ea"/>
              <a:cs typeface="+mn-cs"/>
            </a:rPr>
            <a:t>similarity of size: </a:t>
          </a:r>
          <a:r>
            <a:rPr lang="en-AU" sz="1600" i="0" dirty="0">
              <a:solidFill>
                <a:srgbClr val="292934">
                  <a:hueOff val="0"/>
                  <a:satOff val="0"/>
                  <a:lumOff val="0"/>
                  <a:alphaOff val="0"/>
                </a:srgbClr>
              </a:solidFill>
              <a:latin typeface="Arial"/>
              <a:ea typeface="+mn-ea"/>
              <a:cs typeface="+mn-cs"/>
            </a:rPr>
            <a:t>midget, elephantine; </a:t>
          </a:r>
          <a:r>
            <a:rPr lang="uk-UA" sz="1600" i="0" dirty="0">
              <a:solidFill>
                <a:srgbClr val="292934">
                  <a:hueOff val="0"/>
                  <a:satOff val="0"/>
                  <a:lumOff val="0"/>
                  <a:alphaOff val="0"/>
                </a:srgbClr>
              </a:solidFill>
              <a:latin typeface="Arial"/>
              <a:ea typeface="+mn-ea"/>
              <a:cs typeface="+mn-cs"/>
            </a:rPr>
            <a:t>карликовий; </a:t>
          </a:r>
          <a:r>
            <a:rPr lang="en-AU" sz="1600" i="0" dirty="0">
              <a:solidFill>
                <a:srgbClr val="292934">
                  <a:hueOff val="0"/>
                  <a:satOff val="0"/>
                  <a:lumOff val="0"/>
                  <a:alphaOff val="0"/>
                </a:srgbClr>
              </a:solidFill>
              <a:latin typeface="Arial"/>
              <a:ea typeface="+mn-ea"/>
              <a:cs typeface="+mn-cs"/>
            </a:rPr>
            <a:t>china, steel resolution; </a:t>
          </a:r>
          <a:r>
            <a:rPr lang="uk-UA" sz="1600" i="0" dirty="0">
              <a:solidFill>
                <a:srgbClr val="292934">
                  <a:hueOff val="0"/>
                  <a:satOff val="0"/>
                  <a:lumOff val="0"/>
                  <a:alphaOff val="0"/>
                </a:srgbClr>
              </a:solidFill>
              <a:latin typeface="Arial"/>
              <a:ea typeface="+mn-ea"/>
              <a:cs typeface="+mn-cs"/>
            </a:rPr>
            <a:t>метал у голосі. </a:t>
          </a:r>
        </a:p>
      </dgm:t>
    </dgm:pt>
    <dgm:pt modelId="{FD859FF5-03B9-4227-A4F4-ABB8452C187C}" type="parTrans" cxnId="{8BD4F3C7-AA04-4475-A1BF-E224E7EC5B91}">
      <dgm:prSet/>
      <dgm:spPr/>
    </dgm:pt>
    <dgm:pt modelId="{0BF250F8-CCEB-4547-86E8-A8034BD79609}" type="sibTrans" cxnId="{8BD4F3C7-AA04-4475-A1BF-E224E7EC5B91}">
      <dgm:prSet/>
      <dgm:spPr/>
    </dgm:pt>
    <dgm:pt modelId="{F923415D-1A06-4653-8C51-2BCFDAB0C8A1}" type="pres">
      <dgm:prSet presAssocID="{5F6EF241-B063-49C3-836E-CF4036CC5303}" presName="Name0" presStyleCnt="0">
        <dgm:presLayoutVars>
          <dgm:dir/>
          <dgm:animLvl val="lvl"/>
          <dgm:resizeHandles val="exact"/>
        </dgm:presLayoutVars>
      </dgm:prSet>
      <dgm:spPr/>
    </dgm:pt>
    <dgm:pt modelId="{DDC090F1-2737-4A8D-A5CB-B18282CAA5B7}" type="pres">
      <dgm:prSet presAssocID="{5F6EF241-B063-49C3-836E-CF4036CC5303}" presName="tSp" presStyleCnt="0"/>
      <dgm:spPr/>
    </dgm:pt>
    <dgm:pt modelId="{1256F145-3370-48D4-992E-D4EDF6954229}" type="pres">
      <dgm:prSet presAssocID="{5F6EF241-B063-49C3-836E-CF4036CC5303}" presName="bSp" presStyleCnt="0"/>
      <dgm:spPr/>
    </dgm:pt>
    <dgm:pt modelId="{C8CE534F-E998-430B-A1FB-AE2C96D1DDB1}" type="pres">
      <dgm:prSet presAssocID="{5F6EF241-B063-49C3-836E-CF4036CC5303}" presName="process" presStyleCnt="0"/>
      <dgm:spPr/>
    </dgm:pt>
    <dgm:pt modelId="{311CC828-8380-4BC6-8412-B57E215FAF1E}" type="pres">
      <dgm:prSet presAssocID="{27633835-A254-4E30-A711-7DEF2E5CC625}" presName="composite1" presStyleCnt="0"/>
      <dgm:spPr/>
    </dgm:pt>
    <dgm:pt modelId="{0E3AC85B-E581-40CA-AD82-336A45C033FE}" type="pres">
      <dgm:prSet presAssocID="{27633835-A254-4E30-A711-7DEF2E5CC625}" presName="dummyNode1" presStyleLbl="node1" presStyleIdx="0" presStyleCnt="3"/>
      <dgm:spPr/>
    </dgm:pt>
    <dgm:pt modelId="{7790B3DD-6865-4056-98F0-38D39B8061CE}" type="pres">
      <dgm:prSet presAssocID="{27633835-A254-4E30-A711-7DEF2E5CC625}" presName="childNode1" presStyleLbl="bgAcc1" presStyleIdx="0" presStyleCnt="3" custScaleX="179201" custScaleY="396294" custLinFactNeighborX="10786" custLinFactNeighborY="28516">
        <dgm:presLayoutVars>
          <dgm:bulletEnabled val="1"/>
        </dgm:presLayoutVars>
      </dgm:prSet>
      <dgm:spPr>
        <a:prstGeom prst="roundRect">
          <a:avLst>
            <a:gd name="adj" fmla="val 10000"/>
          </a:avLst>
        </a:prstGeom>
      </dgm:spPr>
    </dgm:pt>
    <dgm:pt modelId="{B445861F-AB50-432C-B3C1-20E9B95F5164}" type="pres">
      <dgm:prSet presAssocID="{27633835-A254-4E30-A711-7DEF2E5CC625}" presName="childNode1tx" presStyleLbl="bgAcc1" presStyleIdx="0" presStyleCnt="3">
        <dgm:presLayoutVars>
          <dgm:bulletEnabled val="1"/>
        </dgm:presLayoutVars>
      </dgm:prSet>
      <dgm:spPr/>
    </dgm:pt>
    <dgm:pt modelId="{E2ECD308-367F-4357-B1B1-288B62A18608}" type="pres">
      <dgm:prSet presAssocID="{27633835-A254-4E30-A711-7DEF2E5CC625}" presName="parentNode1" presStyleLbl="node1" presStyleIdx="0" presStyleCnt="3" custScaleX="176460" custScaleY="85439" custLinFactY="-208056" custLinFactNeighborX="1123" custLinFactNeighborY="-300000">
        <dgm:presLayoutVars>
          <dgm:chMax val="1"/>
          <dgm:bulletEnabled val="1"/>
        </dgm:presLayoutVars>
      </dgm:prSet>
      <dgm:spPr>
        <a:prstGeom prst="roundRect">
          <a:avLst>
            <a:gd name="adj" fmla="val 10000"/>
          </a:avLst>
        </a:prstGeom>
      </dgm:spPr>
    </dgm:pt>
    <dgm:pt modelId="{C798A23C-2DCB-4536-9552-99D15CDB9A33}" type="pres">
      <dgm:prSet presAssocID="{27633835-A254-4E30-A711-7DEF2E5CC625}" presName="connSite1" presStyleCnt="0"/>
      <dgm:spPr/>
    </dgm:pt>
    <dgm:pt modelId="{663E5B69-A3C1-4814-9553-CB69A6025802}" type="pres">
      <dgm:prSet presAssocID="{D46D3AEA-9F6D-42D2-B9F5-02F0D968247B}" presName="Name9" presStyleLbl="sibTrans2D1" presStyleIdx="0" presStyleCnt="2" custLinFactNeighborX="18276" custLinFactNeighborY="-29042"/>
      <dgm:spPr>
        <a:prstGeom prst="leftCircularArrow">
          <a:avLst>
            <a:gd name="adj1" fmla="val 3040"/>
            <a:gd name="adj2" fmla="val 373059"/>
            <a:gd name="adj3" fmla="val 2148570"/>
            <a:gd name="adj4" fmla="val 9024489"/>
            <a:gd name="adj5" fmla="val 3546"/>
          </a:avLst>
        </a:prstGeom>
      </dgm:spPr>
    </dgm:pt>
    <dgm:pt modelId="{D711E788-AE85-4629-9C39-857357B3EB46}" type="pres">
      <dgm:prSet presAssocID="{1A03046A-BDCF-41B3-9583-B9858CDCE3B7}" presName="composite2" presStyleCnt="0"/>
      <dgm:spPr/>
    </dgm:pt>
    <dgm:pt modelId="{603EF318-C17F-4167-9379-BCB86921923A}" type="pres">
      <dgm:prSet presAssocID="{1A03046A-BDCF-41B3-9583-B9858CDCE3B7}" presName="dummyNode2" presStyleLbl="node1" presStyleIdx="0" presStyleCnt="3"/>
      <dgm:spPr/>
    </dgm:pt>
    <dgm:pt modelId="{1BF90610-0CF3-4258-9C4A-45B8452099F3}" type="pres">
      <dgm:prSet presAssocID="{1A03046A-BDCF-41B3-9583-B9858CDCE3B7}" presName="childNode2" presStyleLbl="bgAcc1" presStyleIdx="1" presStyleCnt="3" custScaleX="177574" custScaleY="421290" custLinFactNeighborX="4587" custLinFactNeighborY="34892">
        <dgm:presLayoutVars>
          <dgm:bulletEnabled val="1"/>
        </dgm:presLayoutVars>
      </dgm:prSet>
      <dgm:spPr>
        <a:prstGeom prst="roundRect">
          <a:avLst>
            <a:gd name="adj" fmla="val 10000"/>
          </a:avLst>
        </a:prstGeom>
      </dgm:spPr>
    </dgm:pt>
    <dgm:pt modelId="{38A814C4-D6A5-429E-BBCF-5E9966CB61C5}" type="pres">
      <dgm:prSet presAssocID="{1A03046A-BDCF-41B3-9583-B9858CDCE3B7}" presName="childNode2tx" presStyleLbl="bgAcc1" presStyleIdx="1" presStyleCnt="3">
        <dgm:presLayoutVars>
          <dgm:bulletEnabled val="1"/>
        </dgm:presLayoutVars>
      </dgm:prSet>
      <dgm:spPr/>
    </dgm:pt>
    <dgm:pt modelId="{597D158B-08A0-4ABF-90BF-D950CBA4CEC7}" type="pres">
      <dgm:prSet presAssocID="{1A03046A-BDCF-41B3-9583-B9858CDCE3B7}" presName="parentNode2" presStyleLbl="node1" presStyleIdx="1" presStyleCnt="3" custScaleX="152361" custScaleY="71795" custLinFactY="-100000" custLinFactNeighborX="-16225" custLinFactNeighborY="-159858">
        <dgm:presLayoutVars>
          <dgm:chMax val="0"/>
          <dgm:bulletEnabled val="1"/>
        </dgm:presLayoutVars>
      </dgm:prSet>
      <dgm:spPr>
        <a:prstGeom prst="roundRect">
          <a:avLst>
            <a:gd name="adj" fmla="val 10000"/>
          </a:avLst>
        </a:prstGeom>
      </dgm:spPr>
    </dgm:pt>
    <dgm:pt modelId="{4A691777-794A-4A00-AE14-BD6BC5FDB88B}" type="pres">
      <dgm:prSet presAssocID="{1A03046A-BDCF-41B3-9583-B9858CDCE3B7}" presName="connSite2" presStyleCnt="0"/>
      <dgm:spPr/>
    </dgm:pt>
    <dgm:pt modelId="{E37C08D3-7751-4EF4-A9F7-9B01143382B9}" type="pres">
      <dgm:prSet presAssocID="{8A0C0F31-93E2-48C9-AE31-E55D8F480FCB}" presName="Name18" presStyleLbl="sibTrans2D1" presStyleIdx="1" presStyleCnt="2" custLinFactNeighborX="28852" custLinFactNeighborY="3669"/>
      <dgm:spPr>
        <a:prstGeom prst="circularArrow">
          <a:avLst>
            <a:gd name="adj1" fmla="val 2770"/>
            <a:gd name="adj2" fmla="val 337831"/>
            <a:gd name="adj3" fmla="val 18989254"/>
            <a:gd name="adj4" fmla="val 12078106"/>
            <a:gd name="adj5" fmla="val 3232"/>
          </a:avLst>
        </a:prstGeom>
      </dgm:spPr>
    </dgm:pt>
    <dgm:pt modelId="{285D88D2-D643-4114-B02A-967B37AA81B2}" type="pres">
      <dgm:prSet presAssocID="{2E70CD25-483F-4C0F-ABE7-653EC2A806E4}" presName="composite1" presStyleCnt="0"/>
      <dgm:spPr/>
    </dgm:pt>
    <dgm:pt modelId="{3EF627EF-858B-4C8F-A95A-655C15915263}" type="pres">
      <dgm:prSet presAssocID="{2E70CD25-483F-4C0F-ABE7-653EC2A806E4}" presName="dummyNode1" presStyleLbl="node1" presStyleIdx="1" presStyleCnt="3"/>
      <dgm:spPr/>
    </dgm:pt>
    <dgm:pt modelId="{AF355E3C-7F11-49A4-B1F7-5130FADE3732}" type="pres">
      <dgm:prSet presAssocID="{2E70CD25-483F-4C0F-ABE7-653EC2A806E4}" presName="childNode1" presStyleLbl="bgAcc1" presStyleIdx="2" presStyleCnt="3" custScaleX="178619" custScaleY="401496" custLinFactNeighborX="61" custLinFactNeighborY="39735">
        <dgm:presLayoutVars>
          <dgm:bulletEnabled val="1"/>
        </dgm:presLayoutVars>
      </dgm:prSet>
      <dgm:spPr>
        <a:prstGeom prst="roundRect">
          <a:avLst>
            <a:gd name="adj" fmla="val 10000"/>
          </a:avLst>
        </a:prstGeom>
      </dgm:spPr>
    </dgm:pt>
    <dgm:pt modelId="{8EB06E62-4C14-4E25-A4D8-A0BACB634FBF}" type="pres">
      <dgm:prSet presAssocID="{2E70CD25-483F-4C0F-ABE7-653EC2A806E4}" presName="childNode1tx" presStyleLbl="bgAcc1" presStyleIdx="2" presStyleCnt="3">
        <dgm:presLayoutVars>
          <dgm:bulletEnabled val="1"/>
        </dgm:presLayoutVars>
      </dgm:prSet>
      <dgm:spPr/>
    </dgm:pt>
    <dgm:pt modelId="{E3EBF0C8-D266-4DCB-B698-25FA4A692A68}" type="pres">
      <dgm:prSet presAssocID="{2E70CD25-483F-4C0F-ABE7-653EC2A806E4}" presName="parentNode1" presStyleLbl="node1" presStyleIdx="2" presStyleCnt="3" custScaleX="184981" custScaleY="67224" custLinFactY="-200000" custLinFactNeighborX="-24562" custLinFactNeighborY="-270276">
        <dgm:presLayoutVars>
          <dgm:chMax val="1"/>
          <dgm:bulletEnabled val="1"/>
        </dgm:presLayoutVars>
      </dgm:prSet>
      <dgm:spPr>
        <a:prstGeom prst="roundRect">
          <a:avLst>
            <a:gd name="adj" fmla="val 10000"/>
          </a:avLst>
        </a:prstGeom>
      </dgm:spPr>
    </dgm:pt>
    <dgm:pt modelId="{0FB78F7A-BAA2-49A2-AF21-64E306469A0E}" type="pres">
      <dgm:prSet presAssocID="{2E70CD25-483F-4C0F-ABE7-653EC2A806E4}" presName="connSite1" presStyleCnt="0"/>
      <dgm:spPr/>
    </dgm:pt>
  </dgm:ptLst>
  <dgm:cxnLst>
    <dgm:cxn modelId="{5E644F00-F72A-4F8D-9826-AF5BE8EDA5EA}" type="presOf" srcId="{50F96AD4-EF96-4D33-9E8E-CC4DF977B186}" destId="{8EB06E62-4C14-4E25-A4D8-A0BACB634FBF}" srcOrd="1" destOrd="3" presId="urn:microsoft.com/office/officeart/2005/8/layout/hProcess4"/>
    <dgm:cxn modelId="{2B4D5301-2EF5-4330-9EAD-C57505016A3A}" srcId="{27633835-A254-4E30-A711-7DEF2E5CC625}" destId="{443F63FA-070E-4810-AAFA-05873BDD11A5}" srcOrd="3" destOrd="0" parTransId="{55056400-1E3A-4458-A2C3-19FDB38C850A}" sibTransId="{8ECFCA3E-1398-433C-B84B-19E4092B92D2}"/>
    <dgm:cxn modelId="{F4521607-9031-4040-B710-1EAD65AED59C}" type="presOf" srcId="{2CCE359D-BE51-4B3D-AA54-7A401B390E3C}" destId="{8EB06E62-4C14-4E25-A4D8-A0BACB634FBF}" srcOrd="1" destOrd="1" presId="urn:microsoft.com/office/officeart/2005/8/layout/hProcess4"/>
    <dgm:cxn modelId="{41E66607-42E6-446B-B6D9-84C448667DDB}" type="presOf" srcId="{2966E9DF-6364-49A1-BA84-0E304AC9C02C}" destId="{38A814C4-D6A5-429E-BBCF-5E9966CB61C5}" srcOrd="1" destOrd="1" presId="urn:microsoft.com/office/officeart/2005/8/layout/hProcess4"/>
    <dgm:cxn modelId="{D87CF60B-70B9-4A6E-9201-BF4EFEE8E471}" type="presOf" srcId="{2E70CD25-483F-4C0F-ABE7-653EC2A806E4}" destId="{E3EBF0C8-D266-4DCB-B698-25FA4A692A68}" srcOrd="0" destOrd="0" presId="urn:microsoft.com/office/officeart/2005/8/layout/hProcess4"/>
    <dgm:cxn modelId="{94F9910C-1D94-4BBA-91A1-F90E6C182970}" srcId="{27633835-A254-4E30-A711-7DEF2E5CC625}" destId="{E50E250A-82C1-429B-B67C-02266F05DA6F}" srcOrd="6" destOrd="0" parTransId="{40714312-1C77-4D5A-944C-AF6FE52679B4}" sibTransId="{39C4C36F-F4F0-49EC-B4D6-B105CFDF5159}"/>
    <dgm:cxn modelId="{9FF8210E-F811-4993-9AC0-8F748385D774}" type="presOf" srcId="{6FC8BC05-FF79-442C-B94B-6A34587C00AF}" destId="{8EB06E62-4C14-4E25-A4D8-A0BACB634FBF}" srcOrd="1" destOrd="0" presId="urn:microsoft.com/office/officeart/2005/8/layout/hProcess4"/>
    <dgm:cxn modelId="{0975F00F-7F21-4496-8CEA-D8500C0750CC}" type="presOf" srcId="{2966E9DF-6364-49A1-BA84-0E304AC9C02C}" destId="{1BF90610-0CF3-4258-9C4A-45B8452099F3}" srcOrd="0" destOrd="1" presId="urn:microsoft.com/office/officeart/2005/8/layout/hProcess4"/>
    <dgm:cxn modelId="{826ECD15-16E6-408C-B518-CC67DF88EA20}" type="presOf" srcId="{80CBC6E7-FA52-4183-835B-7ED2245E2E20}" destId="{8EB06E62-4C14-4E25-A4D8-A0BACB634FBF}" srcOrd="1" destOrd="2" presId="urn:microsoft.com/office/officeart/2005/8/layout/hProcess4"/>
    <dgm:cxn modelId="{FA77C11B-D997-4531-8738-5DD7806677CF}" type="presOf" srcId="{2CCE359D-BE51-4B3D-AA54-7A401B390E3C}" destId="{AF355E3C-7F11-49A4-B1F7-5130FADE3732}" srcOrd="0" destOrd="1" presId="urn:microsoft.com/office/officeart/2005/8/layout/hProcess4"/>
    <dgm:cxn modelId="{F986F92C-953E-402B-8182-2B65E0EB104B}" type="presOf" srcId="{D46D3AEA-9F6D-42D2-B9F5-02F0D968247B}" destId="{663E5B69-A3C1-4814-9553-CB69A6025802}" srcOrd="0" destOrd="0" presId="urn:microsoft.com/office/officeart/2005/8/layout/hProcess4"/>
    <dgm:cxn modelId="{EC0A0939-096A-4804-96DB-8D87362923F2}" type="presOf" srcId="{C13C8F5C-E2E1-4C7E-966E-BA6E336C4BF2}" destId="{B445861F-AB50-432C-B3C1-20E9B95F5164}" srcOrd="1" destOrd="5" presId="urn:microsoft.com/office/officeart/2005/8/layout/hProcess4"/>
    <dgm:cxn modelId="{3A93B53C-C920-4FBF-84E0-2D3C68BCECF9}" srcId="{27633835-A254-4E30-A711-7DEF2E5CC625}" destId="{11683B5E-1457-41B7-8543-694DC5F875EE}" srcOrd="0" destOrd="0" parTransId="{C1A9C032-5543-4A35-9E02-3015D7EBB040}" sibTransId="{36BACA57-0BAF-4F02-BC9F-4E6309ECD365}"/>
    <dgm:cxn modelId="{11A10F3F-2F9D-4CC2-812B-C8E9A6739592}" type="presOf" srcId="{11683B5E-1457-41B7-8543-694DC5F875EE}" destId="{B445861F-AB50-432C-B3C1-20E9B95F5164}" srcOrd="1" destOrd="0" presId="urn:microsoft.com/office/officeart/2005/8/layout/hProcess4"/>
    <dgm:cxn modelId="{00DC503F-CBDD-49D8-962A-C2CF36DA8FF0}" srcId="{2E70CD25-483F-4C0F-ABE7-653EC2A806E4}" destId="{6FC8BC05-FF79-442C-B94B-6A34587C00AF}" srcOrd="0" destOrd="0" parTransId="{0603619B-ED93-4C0D-847E-96B47C753890}" sibTransId="{72B80532-51F8-42B4-95E7-6F607A4687C8}"/>
    <dgm:cxn modelId="{CF2B4C62-DC7C-481E-B402-31D8FC490D5B}" type="presOf" srcId="{11683B5E-1457-41B7-8543-694DC5F875EE}" destId="{7790B3DD-6865-4056-98F0-38D39B8061CE}" srcOrd="0" destOrd="0" presId="urn:microsoft.com/office/officeart/2005/8/layout/hProcess4"/>
    <dgm:cxn modelId="{9520F142-DB9E-45C6-8FC2-000F5157B695}" type="presOf" srcId="{27633835-A254-4E30-A711-7DEF2E5CC625}" destId="{E2ECD308-367F-4357-B1B1-288B62A18608}" srcOrd="0" destOrd="0" presId="urn:microsoft.com/office/officeart/2005/8/layout/hProcess4"/>
    <dgm:cxn modelId="{D7B6CD64-0B03-46D8-AEAF-09FB832CCFDD}" srcId="{27633835-A254-4E30-A711-7DEF2E5CC625}" destId="{3FBE3A61-90D2-4B2A-B56F-D2925B6CD317}" srcOrd="2" destOrd="0" parTransId="{E1A5E934-E058-45B2-B11B-D686F2838D49}" sibTransId="{D742CB8C-2C0B-49D5-985A-A2A76CCE71DE}"/>
    <dgm:cxn modelId="{2FE13265-AE23-4632-ADD3-AB715C4A10E8}" srcId="{27633835-A254-4E30-A711-7DEF2E5CC625}" destId="{C13C8F5C-E2E1-4C7E-966E-BA6E336C4BF2}" srcOrd="5" destOrd="0" parTransId="{AFD387A3-92A0-4C02-A2FE-A4F4D57BBE89}" sibTransId="{A76D4A25-1182-45FF-9D2B-B2F3305F9BEC}"/>
    <dgm:cxn modelId="{B7431349-75F5-4074-8632-664ED866842B}" type="presOf" srcId="{6FC8BC05-FF79-442C-B94B-6A34587C00AF}" destId="{AF355E3C-7F11-49A4-B1F7-5130FADE3732}" srcOrd="0" destOrd="0" presId="urn:microsoft.com/office/officeart/2005/8/layout/hProcess4"/>
    <dgm:cxn modelId="{20057E6C-A855-475C-A2E0-3B417368621A}" type="presOf" srcId="{8A0C0F31-93E2-48C9-AE31-E55D8F480FCB}" destId="{E37C08D3-7751-4EF4-A9F7-9B01143382B9}" srcOrd="0" destOrd="0" presId="urn:microsoft.com/office/officeart/2005/8/layout/hProcess4"/>
    <dgm:cxn modelId="{25469B6E-E9B3-4981-B9F9-8C91E44F8C54}" type="presOf" srcId="{5992CBA7-6E3C-4573-A8A5-42549109D509}" destId="{38A814C4-D6A5-429E-BBCF-5E9966CB61C5}" srcOrd="1" destOrd="0" presId="urn:microsoft.com/office/officeart/2005/8/layout/hProcess4"/>
    <dgm:cxn modelId="{29DA8870-8327-434C-8B7F-C2B50882ABA6}" srcId="{27633835-A254-4E30-A711-7DEF2E5CC625}" destId="{4125CF56-09BD-47C9-8791-9AF95CAB4DC0}" srcOrd="7" destOrd="0" parTransId="{0BD074F5-A491-4DA6-A19D-6142A2B0D037}" sibTransId="{F00F9091-5944-47E4-8998-E10996913D9D}"/>
    <dgm:cxn modelId="{807FDD54-0B77-4CE2-AEF7-59FD8B77D03D}" type="presOf" srcId="{C13C8F5C-E2E1-4C7E-966E-BA6E336C4BF2}" destId="{7790B3DD-6865-4056-98F0-38D39B8061CE}" srcOrd="0" destOrd="5" presId="urn:microsoft.com/office/officeart/2005/8/layout/hProcess4"/>
    <dgm:cxn modelId="{3F475575-AF04-4FDA-892F-C3DFFE486D0F}" type="presOf" srcId="{E50E250A-82C1-429B-B67C-02266F05DA6F}" destId="{7790B3DD-6865-4056-98F0-38D39B8061CE}" srcOrd="0" destOrd="6" presId="urn:microsoft.com/office/officeart/2005/8/layout/hProcess4"/>
    <dgm:cxn modelId="{52585756-3C57-49AB-B46F-DFF2B001D1CE}" type="presOf" srcId="{1A03046A-BDCF-41B3-9583-B9858CDCE3B7}" destId="{597D158B-08A0-4ABF-90BF-D950CBA4CEC7}" srcOrd="0" destOrd="0" presId="urn:microsoft.com/office/officeart/2005/8/layout/hProcess4"/>
    <dgm:cxn modelId="{AA24CC78-99F0-4433-B022-127B06438AC8}" type="presOf" srcId="{50F96AD4-EF96-4D33-9E8E-CC4DF977B186}" destId="{AF355E3C-7F11-49A4-B1F7-5130FADE3732}" srcOrd="0" destOrd="3" presId="urn:microsoft.com/office/officeart/2005/8/layout/hProcess4"/>
    <dgm:cxn modelId="{A228785A-7160-49CC-A1FD-72AA167CC8C1}" srcId="{1A03046A-BDCF-41B3-9583-B9858CDCE3B7}" destId="{2966E9DF-6364-49A1-BA84-0E304AC9C02C}" srcOrd="1" destOrd="0" parTransId="{A8DCAE25-4670-43A7-AE29-3FA66EC00AA1}" sibTransId="{C93891CA-50AF-45BD-9F23-DB15D608C18B}"/>
    <dgm:cxn modelId="{6B63857E-F0EE-4890-91F1-E4F013994540}" srcId="{27633835-A254-4E30-A711-7DEF2E5CC625}" destId="{A0343235-46E9-4567-87BD-357851F7ED6C}" srcOrd="4" destOrd="0" parTransId="{4DEDC697-FE61-4362-AE90-B80790DC8E94}" sibTransId="{FC244A73-3AB4-421B-9FB2-DCFE6F42E791}"/>
    <dgm:cxn modelId="{E8E06C89-C980-4CAE-85F6-B245934238E1}" type="presOf" srcId="{443F63FA-070E-4810-AAFA-05873BDD11A5}" destId="{7790B3DD-6865-4056-98F0-38D39B8061CE}" srcOrd="0" destOrd="3" presId="urn:microsoft.com/office/officeart/2005/8/layout/hProcess4"/>
    <dgm:cxn modelId="{E18A178A-336C-4500-95B4-5CB4DDC026D5}" type="presOf" srcId="{5992CBA7-6E3C-4573-A8A5-42549109D509}" destId="{1BF90610-0CF3-4258-9C4A-45B8452099F3}" srcOrd="0" destOrd="0" presId="urn:microsoft.com/office/officeart/2005/8/layout/hProcess4"/>
    <dgm:cxn modelId="{7A9E308E-7A15-472F-A75F-F90955B468A8}" type="presOf" srcId="{443F63FA-070E-4810-AAFA-05873BDD11A5}" destId="{B445861F-AB50-432C-B3C1-20E9B95F5164}" srcOrd="1" destOrd="3" presId="urn:microsoft.com/office/officeart/2005/8/layout/hProcess4"/>
    <dgm:cxn modelId="{61DDD68E-6BF9-46DD-972E-8917B38BC228}" type="presOf" srcId="{3FBE3A61-90D2-4B2A-B56F-D2925B6CD317}" destId="{7790B3DD-6865-4056-98F0-38D39B8061CE}" srcOrd="0" destOrd="2" presId="urn:microsoft.com/office/officeart/2005/8/layout/hProcess4"/>
    <dgm:cxn modelId="{5C0A1A91-2A66-4804-86E8-A5A3CB13B634}" type="presOf" srcId="{4125CF56-09BD-47C9-8791-9AF95CAB4DC0}" destId="{7790B3DD-6865-4056-98F0-38D39B8061CE}" srcOrd="0" destOrd="7" presId="urn:microsoft.com/office/officeart/2005/8/layout/hProcess4"/>
    <dgm:cxn modelId="{7BCF9D9D-144F-4452-B4E7-A2BDEBABB3A9}" type="presOf" srcId="{9572033F-E54B-40C1-9114-DFEC10639361}" destId="{B445861F-AB50-432C-B3C1-20E9B95F5164}" srcOrd="1" destOrd="1" presId="urn:microsoft.com/office/officeart/2005/8/layout/hProcess4"/>
    <dgm:cxn modelId="{FB8883A4-5F52-4BB1-AC61-7FFB5DA27BC1}" srcId="{27633835-A254-4E30-A711-7DEF2E5CC625}" destId="{9572033F-E54B-40C1-9114-DFEC10639361}" srcOrd="1" destOrd="0" parTransId="{F43A4410-6C44-43F0-AF3F-0BD309BFAC35}" sibTransId="{331326E6-8F95-4E4D-991D-3607BA813F9A}"/>
    <dgm:cxn modelId="{59FE93A9-2046-4C62-BA5E-C7E5715C460D}" srcId="{2E70CD25-483F-4C0F-ABE7-653EC2A806E4}" destId="{2CCE359D-BE51-4B3D-AA54-7A401B390E3C}" srcOrd="1" destOrd="0" parTransId="{FEB72749-1B49-400C-A056-4A3B7E120AE7}" sibTransId="{3F2A1646-713B-4BB2-8BCE-5F0AB23AD8BE}"/>
    <dgm:cxn modelId="{DAA7BFAB-EF99-481C-B846-A98B4D7357F4}" srcId="{2E70CD25-483F-4C0F-ABE7-653EC2A806E4}" destId="{80CBC6E7-FA52-4183-835B-7ED2245E2E20}" srcOrd="2" destOrd="0" parTransId="{D5A2CDF6-4D80-4191-AA13-5EC7BE38C524}" sibTransId="{8B0EA760-6BF9-42BF-AEB9-D44B7D118B73}"/>
    <dgm:cxn modelId="{DCC029B1-6E49-4E32-9126-74B5497FC465}" srcId="{5F6EF241-B063-49C3-836E-CF4036CC5303}" destId="{27633835-A254-4E30-A711-7DEF2E5CC625}" srcOrd="0" destOrd="0" parTransId="{CEF8D340-6FAD-4A65-847D-F90414ACEE1A}" sibTransId="{D46D3AEA-9F6D-42D2-B9F5-02F0D968247B}"/>
    <dgm:cxn modelId="{4404AAB3-E888-4CDC-9F27-7C49CA50E564}" type="presOf" srcId="{3FBE3A61-90D2-4B2A-B56F-D2925B6CD317}" destId="{B445861F-AB50-432C-B3C1-20E9B95F5164}" srcOrd="1" destOrd="2" presId="urn:microsoft.com/office/officeart/2005/8/layout/hProcess4"/>
    <dgm:cxn modelId="{5941A1B5-66E7-4093-AE42-054B5CD7322F}" type="presOf" srcId="{5F6EF241-B063-49C3-836E-CF4036CC5303}" destId="{F923415D-1A06-4653-8C51-2BCFDAB0C8A1}" srcOrd="0" destOrd="0" presId="urn:microsoft.com/office/officeart/2005/8/layout/hProcess4"/>
    <dgm:cxn modelId="{8BD4F3C7-AA04-4475-A1BF-E224E7EC5B91}" srcId="{2E70CD25-483F-4C0F-ABE7-653EC2A806E4}" destId="{50F96AD4-EF96-4D33-9E8E-CC4DF977B186}" srcOrd="3" destOrd="0" parTransId="{FD859FF5-03B9-4227-A4F4-ABB8452C187C}" sibTransId="{0BF250F8-CCEB-4547-86E8-A8034BD79609}"/>
    <dgm:cxn modelId="{EEE937C9-5F92-4C11-9A93-CDE7519B9D99}" type="presOf" srcId="{4125CF56-09BD-47C9-8791-9AF95CAB4DC0}" destId="{B445861F-AB50-432C-B3C1-20E9B95F5164}" srcOrd="1" destOrd="7" presId="urn:microsoft.com/office/officeart/2005/8/layout/hProcess4"/>
    <dgm:cxn modelId="{06CA9AC9-068F-4E10-9A3C-D87E34D70651}" type="presOf" srcId="{9572033F-E54B-40C1-9114-DFEC10639361}" destId="{7790B3DD-6865-4056-98F0-38D39B8061CE}" srcOrd="0" destOrd="1" presId="urn:microsoft.com/office/officeart/2005/8/layout/hProcess4"/>
    <dgm:cxn modelId="{8EA28ECE-0D5B-47AF-8474-4B9E30FD87FD}" type="presOf" srcId="{E50E250A-82C1-429B-B67C-02266F05DA6F}" destId="{B445861F-AB50-432C-B3C1-20E9B95F5164}" srcOrd="1" destOrd="6" presId="urn:microsoft.com/office/officeart/2005/8/layout/hProcess4"/>
    <dgm:cxn modelId="{47A6CAD1-50FF-4A57-8E2F-2464084B3663}" srcId="{5F6EF241-B063-49C3-836E-CF4036CC5303}" destId="{1A03046A-BDCF-41B3-9583-B9858CDCE3B7}" srcOrd="1" destOrd="0" parTransId="{D6D0065B-7F42-4225-88CA-EE6B3C0DEB77}" sibTransId="{8A0C0F31-93E2-48C9-AE31-E55D8F480FCB}"/>
    <dgm:cxn modelId="{1E8294D2-7E4B-4D42-8705-CB941AA6980E}" srcId="{1A03046A-BDCF-41B3-9583-B9858CDCE3B7}" destId="{5992CBA7-6E3C-4573-A8A5-42549109D509}" srcOrd="0" destOrd="0" parTransId="{5AA08B77-55C2-4E1D-80BA-AD2465F488B3}" sibTransId="{3B8FD82F-247D-4565-A135-3A8AACEDE5A7}"/>
    <dgm:cxn modelId="{DD1305E8-D717-4064-9B57-0D55BC56E092}" type="presOf" srcId="{A0343235-46E9-4567-87BD-357851F7ED6C}" destId="{7790B3DD-6865-4056-98F0-38D39B8061CE}" srcOrd="0" destOrd="4" presId="urn:microsoft.com/office/officeart/2005/8/layout/hProcess4"/>
    <dgm:cxn modelId="{FDE361EA-5960-4BE4-B016-544812E0AD93}" srcId="{5F6EF241-B063-49C3-836E-CF4036CC5303}" destId="{2E70CD25-483F-4C0F-ABE7-653EC2A806E4}" srcOrd="2" destOrd="0" parTransId="{AFD6DF6D-D241-4B19-8A60-0C57E6277082}" sibTransId="{C715B141-2410-491D-9A31-5E6D6E21544C}"/>
    <dgm:cxn modelId="{6B2CE6EA-90C1-4635-85E8-6141875815E0}" type="presOf" srcId="{80CBC6E7-FA52-4183-835B-7ED2245E2E20}" destId="{AF355E3C-7F11-49A4-B1F7-5130FADE3732}" srcOrd="0" destOrd="2" presId="urn:microsoft.com/office/officeart/2005/8/layout/hProcess4"/>
    <dgm:cxn modelId="{CFAD97EF-5944-4A77-88EB-11FAC6CBD1F2}" type="presOf" srcId="{A0343235-46E9-4567-87BD-357851F7ED6C}" destId="{B445861F-AB50-432C-B3C1-20E9B95F5164}" srcOrd="1" destOrd="4" presId="urn:microsoft.com/office/officeart/2005/8/layout/hProcess4"/>
    <dgm:cxn modelId="{56181CB7-90FD-4A45-91EA-E944F7835DFD}" type="presParOf" srcId="{F923415D-1A06-4653-8C51-2BCFDAB0C8A1}" destId="{DDC090F1-2737-4A8D-A5CB-B18282CAA5B7}" srcOrd="0" destOrd="0" presId="urn:microsoft.com/office/officeart/2005/8/layout/hProcess4"/>
    <dgm:cxn modelId="{051DA5BC-E1AB-44F7-835B-1E88978E9B76}" type="presParOf" srcId="{F923415D-1A06-4653-8C51-2BCFDAB0C8A1}" destId="{1256F145-3370-48D4-992E-D4EDF6954229}" srcOrd="1" destOrd="0" presId="urn:microsoft.com/office/officeart/2005/8/layout/hProcess4"/>
    <dgm:cxn modelId="{4E8C8638-36AA-453A-A97E-22FAE787AFB4}" type="presParOf" srcId="{F923415D-1A06-4653-8C51-2BCFDAB0C8A1}" destId="{C8CE534F-E998-430B-A1FB-AE2C96D1DDB1}" srcOrd="2" destOrd="0" presId="urn:microsoft.com/office/officeart/2005/8/layout/hProcess4"/>
    <dgm:cxn modelId="{1D45A10D-EDCC-475B-A73D-AB4F0E8D7A0E}" type="presParOf" srcId="{C8CE534F-E998-430B-A1FB-AE2C96D1DDB1}" destId="{311CC828-8380-4BC6-8412-B57E215FAF1E}" srcOrd="0" destOrd="0" presId="urn:microsoft.com/office/officeart/2005/8/layout/hProcess4"/>
    <dgm:cxn modelId="{F5B3DE15-D150-4C9E-8D47-9ECBF12FD031}" type="presParOf" srcId="{311CC828-8380-4BC6-8412-B57E215FAF1E}" destId="{0E3AC85B-E581-40CA-AD82-336A45C033FE}" srcOrd="0" destOrd="0" presId="urn:microsoft.com/office/officeart/2005/8/layout/hProcess4"/>
    <dgm:cxn modelId="{DA9F8B99-A3C1-4E3A-9BDC-C37E1FF15388}" type="presParOf" srcId="{311CC828-8380-4BC6-8412-B57E215FAF1E}" destId="{7790B3DD-6865-4056-98F0-38D39B8061CE}" srcOrd="1" destOrd="0" presId="urn:microsoft.com/office/officeart/2005/8/layout/hProcess4"/>
    <dgm:cxn modelId="{FA18908D-9B4A-41DC-B623-BFECABD41212}" type="presParOf" srcId="{311CC828-8380-4BC6-8412-B57E215FAF1E}" destId="{B445861F-AB50-432C-B3C1-20E9B95F5164}" srcOrd="2" destOrd="0" presId="urn:microsoft.com/office/officeart/2005/8/layout/hProcess4"/>
    <dgm:cxn modelId="{3F62647B-C27A-420E-A2FE-742CFB9FF66B}" type="presParOf" srcId="{311CC828-8380-4BC6-8412-B57E215FAF1E}" destId="{E2ECD308-367F-4357-B1B1-288B62A18608}" srcOrd="3" destOrd="0" presId="urn:microsoft.com/office/officeart/2005/8/layout/hProcess4"/>
    <dgm:cxn modelId="{AD4F2DF3-0F13-4A71-ADB3-351D2BAB38B4}" type="presParOf" srcId="{311CC828-8380-4BC6-8412-B57E215FAF1E}" destId="{C798A23C-2DCB-4536-9552-99D15CDB9A33}" srcOrd="4" destOrd="0" presId="urn:microsoft.com/office/officeart/2005/8/layout/hProcess4"/>
    <dgm:cxn modelId="{A2A8EFEA-F3C0-4DAD-99F5-214921C418E8}" type="presParOf" srcId="{C8CE534F-E998-430B-A1FB-AE2C96D1DDB1}" destId="{663E5B69-A3C1-4814-9553-CB69A6025802}" srcOrd="1" destOrd="0" presId="urn:microsoft.com/office/officeart/2005/8/layout/hProcess4"/>
    <dgm:cxn modelId="{7EEC0144-F47E-4558-838C-E9FCC45C2ABE}" type="presParOf" srcId="{C8CE534F-E998-430B-A1FB-AE2C96D1DDB1}" destId="{D711E788-AE85-4629-9C39-857357B3EB46}" srcOrd="2" destOrd="0" presId="urn:microsoft.com/office/officeart/2005/8/layout/hProcess4"/>
    <dgm:cxn modelId="{456B8A53-C61D-4C85-87CF-833B52075478}" type="presParOf" srcId="{D711E788-AE85-4629-9C39-857357B3EB46}" destId="{603EF318-C17F-4167-9379-BCB86921923A}" srcOrd="0" destOrd="0" presId="urn:microsoft.com/office/officeart/2005/8/layout/hProcess4"/>
    <dgm:cxn modelId="{9D45419C-2856-494D-96A4-F18FD11FFB21}" type="presParOf" srcId="{D711E788-AE85-4629-9C39-857357B3EB46}" destId="{1BF90610-0CF3-4258-9C4A-45B8452099F3}" srcOrd="1" destOrd="0" presId="urn:microsoft.com/office/officeart/2005/8/layout/hProcess4"/>
    <dgm:cxn modelId="{E1AEA7DF-9874-4347-9948-D9F5885AB664}" type="presParOf" srcId="{D711E788-AE85-4629-9C39-857357B3EB46}" destId="{38A814C4-D6A5-429E-BBCF-5E9966CB61C5}" srcOrd="2" destOrd="0" presId="urn:microsoft.com/office/officeart/2005/8/layout/hProcess4"/>
    <dgm:cxn modelId="{CA656DFF-3B3B-4EF1-ABCC-055CABA5BCB4}" type="presParOf" srcId="{D711E788-AE85-4629-9C39-857357B3EB46}" destId="{597D158B-08A0-4ABF-90BF-D950CBA4CEC7}" srcOrd="3" destOrd="0" presId="urn:microsoft.com/office/officeart/2005/8/layout/hProcess4"/>
    <dgm:cxn modelId="{24826FAD-E897-42AE-BDF0-AF473159FE7D}" type="presParOf" srcId="{D711E788-AE85-4629-9C39-857357B3EB46}" destId="{4A691777-794A-4A00-AE14-BD6BC5FDB88B}" srcOrd="4" destOrd="0" presId="urn:microsoft.com/office/officeart/2005/8/layout/hProcess4"/>
    <dgm:cxn modelId="{93418C5D-6CAB-427B-836E-127586554E3E}" type="presParOf" srcId="{C8CE534F-E998-430B-A1FB-AE2C96D1DDB1}" destId="{E37C08D3-7751-4EF4-A9F7-9B01143382B9}" srcOrd="3" destOrd="0" presId="urn:microsoft.com/office/officeart/2005/8/layout/hProcess4"/>
    <dgm:cxn modelId="{2C095727-3927-4D2A-9A07-906E30F83D94}" type="presParOf" srcId="{C8CE534F-E998-430B-A1FB-AE2C96D1DDB1}" destId="{285D88D2-D643-4114-B02A-967B37AA81B2}" srcOrd="4" destOrd="0" presId="urn:microsoft.com/office/officeart/2005/8/layout/hProcess4"/>
    <dgm:cxn modelId="{B4B72D61-871C-4F65-A319-C52C4A50FE86}" type="presParOf" srcId="{285D88D2-D643-4114-B02A-967B37AA81B2}" destId="{3EF627EF-858B-4C8F-A95A-655C15915263}" srcOrd="0" destOrd="0" presId="urn:microsoft.com/office/officeart/2005/8/layout/hProcess4"/>
    <dgm:cxn modelId="{5E1CD97C-61F6-415E-9B23-F9E90CDD00FF}" type="presParOf" srcId="{285D88D2-D643-4114-B02A-967B37AA81B2}" destId="{AF355E3C-7F11-49A4-B1F7-5130FADE3732}" srcOrd="1" destOrd="0" presId="urn:microsoft.com/office/officeart/2005/8/layout/hProcess4"/>
    <dgm:cxn modelId="{10753F91-AE34-4BB8-A6AA-9E3043FD827F}" type="presParOf" srcId="{285D88D2-D643-4114-B02A-967B37AA81B2}" destId="{8EB06E62-4C14-4E25-A4D8-A0BACB634FBF}" srcOrd="2" destOrd="0" presId="urn:microsoft.com/office/officeart/2005/8/layout/hProcess4"/>
    <dgm:cxn modelId="{3457A5C0-F44C-453D-9865-23C6F9122B96}" type="presParOf" srcId="{285D88D2-D643-4114-B02A-967B37AA81B2}" destId="{E3EBF0C8-D266-4DCB-B698-25FA4A692A68}" srcOrd="3" destOrd="0" presId="urn:microsoft.com/office/officeart/2005/8/layout/hProcess4"/>
    <dgm:cxn modelId="{0D98E27B-D1CF-4168-98D3-00B38F7E3A5B}" type="presParOf" srcId="{285D88D2-D643-4114-B02A-967B37AA81B2}" destId="{0FB78F7A-BAA2-49A2-AF21-64E306469A0E}"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5F6EF241-B063-49C3-836E-CF4036CC5303}"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uk-UA"/>
        </a:p>
      </dgm:t>
    </dgm:pt>
    <dgm:pt modelId="{27633835-A254-4E30-A711-7DEF2E5CC625}">
      <dgm:prSet phldrT="[Текст]" custT="1"/>
      <dgm:spPr>
        <a:xfrm>
          <a:off x="560004" y="3028473"/>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lIns="0" tIns="0" rIns="0" bIns="0"/>
        <a:lstStyle/>
        <a:p>
          <a:pPr>
            <a:spcAft>
              <a:spcPts val="0"/>
            </a:spcAft>
          </a:pPr>
          <a:r>
            <a:rPr lang="en-AU" sz="1800" b="1" dirty="0">
              <a:solidFill>
                <a:srgbClr val="FFFFFF"/>
              </a:solidFill>
              <a:latin typeface="Arial"/>
              <a:ea typeface="+mn-ea"/>
              <a:cs typeface="+mn-cs"/>
            </a:rPr>
            <a:t>METAPHOR</a:t>
          </a:r>
          <a:endParaRPr lang="uk-UA" sz="1800" b="1" dirty="0">
            <a:solidFill>
              <a:srgbClr val="FFFFFF"/>
            </a:solidFill>
            <a:latin typeface="Arial"/>
            <a:ea typeface="+mn-ea"/>
            <a:cs typeface="+mn-cs"/>
          </a:endParaRPr>
        </a:p>
      </dgm:t>
    </dgm:pt>
    <dgm:pt modelId="{CEF8D340-6FAD-4A65-847D-F90414ACEE1A}" type="parTrans" cxnId="{DCC029B1-6E49-4E32-9126-74B5497FC465}">
      <dgm:prSet/>
      <dgm:spPr/>
      <dgm:t>
        <a:bodyPr/>
        <a:lstStyle/>
        <a:p>
          <a:endParaRPr lang="uk-UA"/>
        </a:p>
      </dgm:t>
    </dgm:pt>
    <dgm:pt modelId="{D46D3AEA-9F6D-42D2-B9F5-02F0D968247B}" type="sibTrans" cxnId="{DCC029B1-6E49-4E32-9126-74B5497FC465}">
      <dgm:prSet/>
      <dgm:spPr>
        <a:xfrm>
          <a:off x="1475644" y="1484781"/>
          <a:ext cx="2729888" cy="2729888"/>
        </a:xfrm>
        <a:solidFill>
          <a:srgbClr val="93A299">
            <a:tint val="60000"/>
            <a:hueOff val="0"/>
            <a:satOff val="0"/>
            <a:lumOff val="0"/>
            <a:alphaOff val="0"/>
          </a:srgbClr>
        </a:solidFill>
        <a:ln>
          <a:noFill/>
        </a:ln>
        <a:effectLst/>
      </dgm:spPr>
      <dgm:t>
        <a:bodyPr/>
        <a:lstStyle/>
        <a:p>
          <a:endParaRPr lang="uk-UA"/>
        </a:p>
      </dgm:t>
    </dgm:pt>
    <dgm:pt modelId="{11683B5E-1457-41B7-8543-694DC5F875EE}">
      <dgm:prSet phldrT="[Текст]" custT="1"/>
      <dgm:spPr>
        <a:xfrm>
          <a:off x="0" y="98072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0" marR="0" indent="0" algn="ctr" defTabSz="914400" eaLnBrk="1" fontAlgn="auto" latinLnBrk="0" hangingPunct="1">
            <a:lnSpc>
              <a:spcPct val="100000"/>
            </a:lnSpc>
            <a:spcBef>
              <a:spcPts val="0"/>
            </a:spcBef>
            <a:spcAft>
              <a:spcPts val="0"/>
            </a:spcAft>
            <a:buClrTx/>
            <a:buSzTx/>
            <a:buFontTx/>
            <a:buNone/>
            <a:tabLst/>
            <a:defRPr/>
          </a:pPr>
          <a:endParaRPr lang="uk-UA" sz="1600" i="0" dirty="0">
            <a:solidFill>
              <a:srgbClr val="292934">
                <a:hueOff val="0"/>
                <a:satOff val="0"/>
                <a:lumOff val="0"/>
                <a:alphaOff val="0"/>
              </a:srgbClr>
            </a:solidFill>
            <a:latin typeface="Arial"/>
            <a:ea typeface="+mn-ea"/>
            <a:cs typeface="+mn-cs"/>
          </a:endParaRPr>
        </a:p>
      </dgm:t>
    </dgm:pt>
    <dgm:pt modelId="{C1A9C032-5543-4A35-9E02-3015D7EBB040}" type="parTrans" cxnId="{3A93B53C-C920-4FBF-84E0-2D3C68BCECF9}">
      <dgm:prSet/>
      <dgm:spPr/>
      <dgm:t>
        <a:bodyPr/>
        <a:lstStyle/>
        <a:p>
          <a:endParaRPr lang="uk-UA"/>
        </a:p>
      </dgm:t>
    </dgm:pt>
    <dgm:pt modelId="{36BACA57-0BAF-4F02-BC9F-4E6309ECD365}" type="sibTrans" cxnId="{3A93B53C-C920-4FBF-84E0-2D3C68BCECF9}">
      <dgm:prSet/>
      <dgm:spPr/>
      <dgm:t>
        <a:bodyPr/>
        <a:lstStyle/>
        <a:p>
          <a:endParaRPr lang="uk-UA"/>
        </a:p>
      </dgm:t>
    </dgm:pt>
    <dgm:pt modelId="{5992CBA7-6E3C-4573-A8A5-42549109D509}">
      <dgm:prSet phldrT="[Текст]" custT="1"/>
      <dgm:spPr>
        <a:xfrm>
          <a:off x="3180901" y="140577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0" indent="0" algn="ctr">
            <a:spcAft>
              <a:spcPts val="0"/>
            </a:spcAft>
          </a:pPr>
          <a:r>
            <a:rPr lang="en-US" sz="1600" i="0" dirty="0">
              <a:solidFill>
                <a:srgbClr val="292934">
                  <a:hueOff val="0"/>
                  <a:satOff val="0"/>
                  <a:lumOff val="0"/>
                  <a:alphaOff val="0"/>
                </a:srgbClr>
              </a:solidFill>
              <a:latin typeface="Arial"/>
              <a:ea typeface="+mn-ea"/>
              <a:cs typeface="+mn-cs"/>
            </a:rPr>
            <a:t> a device in which the name of one thing is changed for that of another to which it is related by association of ideas as having close relationship to one another.</a:t>
          </a:r>
          <a:endParaRPr lang="uk-UA" sz="1600" i="1" dirty="0">
            <a:solidFill>
              <a:srgbClr val="292934">
                <a:hueOff val="0"/>
                <a:satOff val="0"/>
                <a:lumOff val="0"/>
                <a:alphaOff val="0"/>
              </a:srgbClr>
            </a:solidFill>
            <a:latin typeface="Arial"/>
            <a:ea typeface="+mn-ea"/>
            <a:cs typeface="+mn-cs"/>
          </a:endParaRPr>
        </a:p>
      </dgm:t>
    </dgm:pt>
    <dgm:pt modelId="{5AA08B77-55C2-4E1D-80BA-AD2465F488B3}" type="parTrans" cxnId="{1E8294D2-7E4B-4D42-8705-CB941AA6980E}">
      <dgm:prSet/>
      <dgm:spPr/>
      <dgm:t>
        <a:bodyPr/>
        <a:lstStyle/>
        <a:p>
          <a:endParaRPr lang="uk-UA"/>
        </a:p>
      </dgm:t>
    </dgm:pt>
    <dgm:pt modelId="{3B8FD82F-247D-4565-A135-3A8AACEDE5A7}" type="sibTrans" cxnId="{1E8294D2-7E4B-4D42-8705-CB941AA6980E}">
      <dgm:prSet/>
      <dgm:spPr/>
      <dgm:t>
        <a:bodyPr/>
        <a:lstStyle/>
        <a:p>
          <a:endParaRPr lang="uk-UA"/>
        </a:p>
      </dgm:t>
    </dgm:pt>
    <dgm:pt modelId="{2E70CD25-483F-4C0F-ABE7-653EC2A806E4}">
      <dgm:prSet phldrT="[Текст]" custT="1"/>
      <dgm:spPr>
        <a:xfrm>
          <a:off x="6914677" y="3028473"/>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a:lstStyle/>
        <a:p>
          <a:r>
            <a:rPr lang="en-AU" sz="1800" b="1" dirty="0">
              <a:solidFill>
                <a:srgbClr val="FFFFFF"/>
              </a:solidFill>
              <a:latin typeface="Arial"/>
              <a:ea typeface="+mn-ea"/>
              <a:cs typeface="+mn-cs"/>
            </a:rPr>
            <a:t>  Metonymy</a:t>
          </a:r>
          <a:endParaRPr lang="uk-UA" sz="1600" b="1" dirty="0">
            <a:solidFill>
              <a:srgbClr val="FFFFFF"/>
            </a:solidFill>
            <a:latin typeface="Arial"/>
            <a:ea typeface="+mn-ea"/>
            <a:cs typeface="+mn-cs"/>
          </a:endParaRPr>
        </a:p>
      </dgm:t>
    </dgm:pt>
    <dgm:pt modelId="{AFD6DF6D-D241-4B19-8A60-0C57E6277082}" type="parTrans" cxnId="{FDE361EA-5960-4BE4-B016-544812E0AD93}">
      <dgm:prSet/>
      <dgm:spPr/>
      <dgm:t>
        <a:bodyPr/>
        <a:lstStyle/>
        <a:p>
          <a:endParaRPr lang="uk-UA"/>
        </a:p>
      </dgm:t>
    </dgm:pt>
    <dgm:pt modelId="{C715B141-2410-491D-9A31-5E6D6E21544C}" type="sibTrans" cxnId="{FDE361EA-5960-4BE4-B016-544812E0AD93}">
      <dgm:prSet/>
      <dgm:spPr/>
      <dgm:t>
        <a:bodyPr/>
        <a:lstStyle/>
        <a:p>
          <a:endParaRPr lang="uk-UA"/>
        </a:p>
      </dgm:t>
    </dgm:pt>
    <dgm:pt modelId="{6FC8BC05-FF79-442C-B94B-6A34587C00AF}">
      <dgm:prSet phldrT="[Текст]" custT="1"/>
      <dgm:spPr>
        <a:xfrm>
          <a:off x="6285446" y="1052735"/>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0" marR="0" indent="0" algn="ctr" defTabSz="914400" eaLnBrk="1" fontAlgn="auto" latinLnBrk="0" hangingPunct="1">
            <a:lnSpc>
              <a:spcPct val="100000"/>
            </a:lnSpc>
            <a:spcBef>
              <a:spcPts val="0"/>
            </a:spcBef>
            <a:spcAft>
              <a:spcPts val="0"/>
            </a:spcAft>
            <a:buClrTx/>
            <a:buSzTx/>
            <a:buFontTx/>
            <a:buNone/>
            <a:tabLst/>
            <a:defRPr/>
          </a:pPr>
          <a:r>
            <a:rPr lang="en-US" sz="1600" i="1" dirty="0">
              <a:solidFill>
                <a:srgbClr val="292934">
                  <a:hueOff val="0"/>
                  <a:satOff val="0"/>
                  <a:lumOff val="0"/>
                  <a:alphaOff val="0"/>
                </a:srgbClr>
              </a:solidFill>
              <a:latin typeface="Arial"/>
              <a:ea typeface="+mn-ea"/>
              <a:cs typeface="+mn-cs"/>
            </a:rPr>
            <a:t>.  </a:t>
          </a:r>
          <a:endParaRPr lang="uk-UA" sz="1600" i="1" dirty="0">
            <a:solidFill>
              <a:srgbClr val="292934">
                <a:hueOff val="0"/>
                <a:satOff val="0"/>
                <a:lumOff val="0"/>
                <a:alphaOff val="0"/>
              </a:srgbClr>
            </a:solidFill>
            <a:latin typeface="Arial"/>
            <a:ea typeface="+mn-ea"/>
            <a:cs typeface="+mn-cs"/>
          </a:endParaRPr>
        </a:p>
      </dgm:t>
    </dgm:pt>
    <dgm:pt modelId="{0603619B-ED93-4C0D-847E-96B47C753890}" type="parTrans" cxnId="{00DC503F-CBDD-49D8-962A-C2CF36DA8FF0}">
      <dgm:prSet/>
      <dgm:spPr/>
      <dgm:t>
        <a:bodyPr/>
        <a:lstStyle/>
        <a:p>
          <a:endParaRPr lang="uk-UA"/>
        </a:p>
      </dgm:t>
    </dgm:pt>
    <dgm:pt modelId="{72B80532-51F8-42B4-95E7-6F607A4687C8}" type="sibTrans" cxnId="{00DC503F-CBDD-49D8-962A-C2CF36DA8FF0}">
      <dgm:prSet/>
      <dgm:spPr/>
      <dgm:t>
        <a:bodyPr/>
        <a:lstStyle/>
        <a:p>
          <a:endParaRPr lang="uk-UA"/>
        </a:p>
      </dgm:t>
    </dgm:pt>
    <dgm:pt modelId="{4125CF56-09BD-47C9-8791-9AF95CAB4DC0}">
      <dgm:prSet phldrT="[Текст]" custT="1"/>
      <dgm:spPr>
        <a:xfrm>
          <a:off x="0" y="98072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171450" indent="0" algn="ctr" defTabSz="755650">
            <a:lnSpc>
              <a:spcPct val="90000"/>
            </a:lnSpc>
            <a:spcBef>
              <a:spcPct val="0"/>
            </a:spcBef>
            <a:spcAft>
              <a:spcPct val="15000"/>
            </a:spcAft>
            <a:buNone/>
          </a:pPr>
          <a:endParaRPr lang="uk-UA" sz="1700" dirty="0">
            <a:solidFill>
              <a:srgbClr val="292934">
                <a:hueOff val="0"/>
                <a:satOff val="0"/>
                <a:lumOff val="0"/>
                <a:alphaOff val="0"/>
              </a:srgbClr>
            </a:solidFill>
            <a:latin typeface="Arial"/>
            <a:ea typeface="+mn-ea"/>
            <a:cs typeface="+mn-cs"/>
          </a:endParaRPr>
        </a:p>
      </dgm:t>
    </dgm:pt>
    <dgm:pt modelId="{0BD074F5-A491-4DA6-A19D-6142A2B0D037}" type="parTrans" cxnId="{29DA8870-8327-434C-8B7F-C2B50882ABA6}">
      <dgm:prSet/>
      <dgm:spPr/>
      <dgm:t>
        <a:bodyPr/>
        <a:lstStyle/>
        <a:p>
          <a:endParaRPr lang="uk-UA"/>
        </a:p>
      </dgm:t>
    </dgm:pt>
    <dgm:pt modelId="{F00F9091-5944-47E4-8998-E10996913D9D}" type="sibTrans" cxnId="{29DA8870-8327-434C-8B7F-C2B50882ABA6}">
      <dgm:prSet/>
      <dgm:spPr/>
      <dgm:t>
        <a:bodyPr/>
        <a:lstStyle/>
        <a:p>
          <a:endParaRPr lang="uk-UA"/>
        </a:p>
      </dgm:t>
    </dgm:pt>
    <dgm:pt modelId="{1A03046A-BDCF-41B3-9583-B9858CDCE3B7}">
      <dgm:prSet phldrT="[Текст]" custT="1"/>
      <dgm:spPr>
        <a:xfrm>
          <a:off x="3737340" y="963215"/>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lIns="0" tIns="0" rIns="0" bIns="0"/>
        <a:lstStyle/>
        <a:p>
          <a:pPr>
            <a:spcAft>
              <a:spcPts val="0"/>
            </a:spcAft>
          </a:pPr>
          <a:r>
            <a:rPr lang="en-AU" sz="1600" b="1" dirty="0">
              <a:solidFill>
                <a:srgbClr val="FFFFFF"/>
              </a:solidFill>
              <a:latin typeface="Arial"/>
              <a:ea typeface="+mn-ea"/>
              <a:cs typeface="+mn-cs"/>
            </a:rPr>
            <a:t> Metonymy</a:t>
          </a:r>
          <a:endParaRPr lang="uk-UA" sz="1600" b="1" dirty="0">
            <a:solidFill>
              <a:srgbClr val="FFFFFF"/>
            </a:solidFill>
            <a:latin typeface="Arial"/>
            <a:ea typeface="+mn-ea"/>
            <a:cs typeface="+mn-cs"/>
          </a:endParaRPr>
        </a:p>
      </dgm:t>
    </dgm:pt>
    <dgm:pt modelId="{8A0C0F31-93E2-48C9-AE31-E55D8F480FCB}" type="sibTrans" cxnId="{47A6CAD1-50FF-4A57-8E2F-2464084B3663}">
      <dgm:prSet/>
      <dgm:spPr>
        <a:xfrm>
          <a:off x="4875175" y="300773"/>
          <a:ext cx="2995554" cy="2995554"/>
        </a:xfrm>
        <a:solidFill>
          <a:srgbClr val="93A299">
            <a:tint val="60000"/>
            <a:hueOff val="0"/>
            <a:satOff val="0"/>
            <a:lumOff val="0"/>
            <a:alphaOff val="0"/>
          </a:srgbClr>
        </a:solidFill>
        <a:ln>
          <a:noFill/>
        </a:ln>
        <a:effectLst/>
      </dgm:spPr>
      <dgm:t>
        <a:bodyPr/>
        <a:lstStyle/>
        <a:p>
          <a:endParaRPr lang="uk-UA"/>
        </a:p>
      </dgm:t>
    </dgm:pt>
    <dgm:pt modelId="{D6D0065B-7F42-4225-88CA-EE6B3C0DEB77}" type="parTrans" cxnId="{47A6CAD1-50FF-4A57-8E2F-2464084B3663}">
      <dgm:prSet/>
      <dgm:spPr/>
      <dgm:t>
        <a:bodyPr/>
        <a:lstStyle/>
        <a:p>
          <a:endParaRPr lang="uk-UA"/>
        </a:p>
      </dgm:t>
    </dgm:pt>
    <dgm:pt modelId="{2CCE359D-BE51-4B3D-AA54-7A401B390E3C}">
      <dgm:prSet custT="1"/>
      <dgm:spPr/>
      <dgm:t>
        <a:bodyPr/>
        <a:lstStyle/>
        <a:p>
          <a:r>
            <a:rPr lang="en-US" sz="1600" i="1" dirty="0">
              <a:solidFill>
                <a:srgbClr val="292934">
                  <a:hueOff val="0"/>
                  <a:satOff val="0"/>
                  <a:lumOff val="0"/>
                  <a:alphaOff val="0"/>
                </a:srgbClr>
              </a:solidFill>
              <a:latin typeface="Arial"/>
              <a:ea typeface="+mn-ea"/>
              <a:cs typeface="+mn-cs"/>
            </a:rPr>
            <a:t> </a:t>
          </a:r>
          <a:r>
            <a:rPr lang="en-US" sz="1600" b="1" i="0" dirty="0">
              <a:solidFill>
                <a:srgbClr val="292934">
                  <a:hueOff val="0"/>
                  <a:satOff val="0"/>
                  <a:lumOff val="0"/>
                  <a:alphaOff val="0"/>
                </a:srgbClr>
              </a:solidFill>
              <a:latin typeface="Arial"/>
              <a:ea typeface="+mn-ea"/>
              <a:cs typeface="+mn-cs"/>
            </a:rPr>
            <a:t>Other examples of metonymy include:</a:t>
          </a:r>
          <a:endParaRPr lang="uk-UA" sz="1600" i="0" dirty="0">
            <a:solidFill>
              <a:srgbClr val="292934">
                <a:hueOff val="0"/>
                <a:satOff val="0"/>
                <a:lumOff val="0"/>
                <a:alphaOff val="0"/>
              </a:srgbClr>
            </a:solidFill>
            <a:latin typeface="Arial"/>
            <a:ea typeface="+mn-ea"/>
            <a:cs typeface="+mn-cs"/>
          </a:endParaRPr>
        </a:p>
      </dgm:t>
    </dgm:pt>
    <dgm:pt modelId="{FEB72749-1B49-400C-A056-4A3B7E120AE7}" type="parTrans" cxnId="{59FE93A9-2046-4C62-BA5E-C7E5715C460D}">
      <dgm:prSet/>
      <dgm:spPr/>
      <dgm:t>
        <a:bodyPr/>
        <a:lstStyle/>
        <a:p>
          <a:endParaRPr lang="uk-UA"/>
        </a:p>
      </dgm:t>
    </dgm:pt>
    <dgm:pt modelId="{3F2A1646-713B-4BB2-8BCE-5F0AB23AD8BE}" type="sibTrans" cxnId="{59FE93A9-2046-4C62-BA5E-C7E5715C460D}">
      <dgm:prSet/>
      <dgm:spPr/>
      <dgm:t>
        <a:bodyPr/>
        <a:lstStyle/>
        <a:p>
          <a:endParaRPr lang="uk-UA"/>
        </a:p>
      </dgm:t>
    </dgm:pt>
    <dgm:pt modelId="{9572033F-E54B-40C1-9114-DFEC10639361}">
      <dgm:prSet custT="1"/>
      <dgm:spPr/>
      <dgm:t>
        <a:bodyPr/>
        <a:lstStyle/>
        <a:p>
          <a:r>
            <a:rPr lang="en-US" sz="1600" i="0" dirty="0">
              <a:solidFill>
                <a:srgbClr val="292934">
                  <a:hueOff val="0"/>
                  <a:satOff val="0"/>
                  <a:lumOff val="0"/>
                  <a:alphaOff val="0"/>
                </a:srgbClr>
              </a:solidFill>
              <a:latin typeface="Arial"/>
              <a:ea typeface="+mn-ea"/>
              <a:cs typeface="+mn-cs"/>
            </a:rPr>
            <a:t> </a:t>
          </a:r>
          <a:r>
            <a:rPr lang="en-AU" sz="1600" i="0" dirty="0">
              <a:solidFill>
                <a:srgbClr val="292934">
                  <a:hueOff val="0"/>
                  <a:satOff val="0"/>
                  <a:lumOff val="0"/>
                  <a:alphaOff val="0"/>
                </a:srgbClr>
              </a:solidFill>
              <a:latin typeface="Arial"/>
              <a:ea typeface="+mn-ea"/>
              <a:cs typeface="+mn-cs"/>
            </a:rPr>
            <a:t>- </a:t>
          </a:r>
          <a:r>
            <a:rPr lang="en-AU" sz="1600" b="1" i="0" dirty="0">
              <a:solidFill>
                <a:srgbClr val="292934">
                  <a:hueOff val="0"/>
                  <a:satOff val="0"/>
                  <a:lumOff val="0"/>
                  <a:alphaOff val="0"/>
                </a:srgbClr>
              </a:solidFill>
              <a:latin typeface="Arial"/>
              <a:ea typeface="+mn-ea"/>
              <a:cs typeface="+mn-cs"/>
            </a:rPr>
            <a:t>similarity of colour: </a:t>
          </a:r>
          <a:r>
            <a:rPr lang="en-AU" sz="1600" i="1" dirty="0">
              <a:solidFill>
                <a:srgbClr val="292934">
                  <a:hueOff val="0"/>
                  <a:satOff val="0"/>
                  <a:lumOff val="0"/>
                  <a:alphaOff val="0"/>
                </a:srgbClr>
              </a:solidFill>
              <a:latin typeface="Arial"/>
              <a:ea typeface="+mn-ea"/>
              <a:cs typeface="+mn-cs"/>
            </a:rPr>
            <a:t>orange, violet; </a:t>
          </a:r>
          <a:r>
            <a:rPr lang="uk-UA" sz="1600" i="1" dirty="0">
              <a:solidFill>
                <a:srgbClr val="292934">
                  <a:hueOff val="0"/>
                  <a:satOff val="0"/>
                  <a:lumOff val="0"/>
                  <a:alphaOff val="0"/>
                </a:srgbClr>
              </a:solidFill>
              <a:latin typeface="Arial"/>
              <a:ea typeface="+mn-ea"/>
              <a:cs typeface="+mn-cs"/>
            </a:rPr>
            <a:t>трояндовий, бузковий</a:t>
          </a:r>
          <a:r>
            <a:rPr lang="uk-UA" sz="1600" i="0" dirty="0">
              <a:solidFill>
                <a:srgbClr val="292934">
                  <a:hueOff val="0"/>
                  <a:satOff val="0"/>
                  <a:lumOff val="0"/>
                  <a:alphaOff val="0"/>
                </a:srgbClr>
              </a:solidFill>
              <a:latin typeface="Arial"/>
              <a:ea typeface="+mn-ea"/>
              <a:cs typeface="+mn-cs"/>
            </a:rPr>
            <a:t>; </a:t>
          </a:r>
          <a:r>
            <a:rPr lang="en-US" sz="1600" i="0" dirty="0">
              <a:solidFill>
                <a:srgbClr val="292934">
                  <a:hueOff val="0"/>
                  <a:satOff val="0"/>
                  <a:lumOff val="0"/>
                  <a:alphaOff val="0"/>
                </a:srgbClr>
              </a:solidFill>
              <a:latin typeface="Arial"/>
              <a:ea typeface="+mn-ea"/>
              <a:cs typeface="+mn-cs"/>
            </a:rPr>
            <a:t> </a:t>
          </a:r>
          <a:r>
            <a:rPr lang="uk-UA" sz="1600" i="0" dirty="0">
              <a:solidFill>
                <a:srgbClr val="292934">
                  <a:hueOff val="0"/>
                  <a:satOff val="0"/>
                  <a:lumOff val="0"/>
                  <a:alphaOff val="0"/>
                </a:srgbClr>
              </a:solidFill>
              <a:latin typeface="Arial"/>
              <a:ea typeface="+mn-ea"/>
              <a:cs typeface="+mn-cs"/>
            </a:rPr>
            <a:t>- </a:t>
          </a:r>
          <a:r>
            <a:rPr lang="en-AU" sz="1600" b="1" i="0" dirty="0">
              <a:solidFill>
                <a:srgbClr val="292934">
                  <a:hueOff val="0"/>
                  <a:satOff val="0"/>
                  <a:lumOff val="0"/>
                  <a:alphaOff val="0"/>
                </a:srgbClr>
              </a:solidFill>
              <a:latin typeface="Arial"/>
              <a:ea typeface="+mn-ea"/>
              <a:cs typeface="+mn-cs"/>
            </a:rPr>
            <a:t>similarity of function:</a:t>
          </a:r>
          <a:r>
            <a:rPr lang="en-AU" sz="1600" i="0" dirty="0">
              <a:solidFill>
                <a:srgbClr val="292934">
                  <a:hueOff val="0"/>
                  <a:satOff val="0"/>
                  <a:lumOff val="0"/>
                  <a:alphaOff val="0"/>
                </a:srgbClr>
              </a:solidFill>
              <a:latin typeface="Arial"/>
              <a:ea typeface="+mn-ea"/>
              <a:cs typeface="+mn-cs"/>
            </a:rPr>
            <a:t> </a:t>
          </a:r>
          <a:r>
            <a:rPr lang="en-AU" sz="1600" i="1" dirty="0">
              <a:solidFill>
                <a:srgbClr val="292934">
                  <a:hueOff val="0"/>
                  <a:satOff val="0"/>
                  <a:lumOff val="0"/>
                  <a:alphaOff val="0"/>
                </a:srgbClr>
              </a:solidFill>
              <a:latin typeface="Arial"/>
              <a:ea typeface="+mn-ea"/>
              <a:cs typeface="+mn-cs"/>
            </a:rPr>
            <a:t>hand, finger-post; </a:t>
          </a:r>
          <a:r>
            <a:rPr lang="uk-UA" sz="1600" i="1" dirty="0">
              <a:solidFill>
                <a:srgbClr val="292934">
                  <a:hueOff val="0"/>
                  <a:satOff val="0"/>
                  <a:lumOff val="0"/>
                  <a:alphaOff val="0"/>
                </a:srgbClr>
              </a:solidFill>
              <a:latin typeface="Arial"/>
              <a:ea typeface="+mn-ea"/>
              <a:cs typeface="+mn-cs"/>
            </a:rPr>
            <a:t>рушниця стріляє, металеве перо</a:t>
          </a:r>
          <a:r>
            <a:rPr lang="uk-UA" sz="1600" i="0" dirty="0">
              <a:solidFill>
                <a:srgbClr val="292934">
                  <a:hueOff val="0"/>
                  <a:satOff val="0"/>
                  <a:lumOff val="0"/>
                  <a:alphaOff val="0"/>
                </a:srgbClr>
              </a:solidFill>
              <a:latin typeface="Arial"/>
              <a:ea typeface="+mn-ea"/>
              <a:cs typeface="+mn-cs"/>
            </a:rPr>
            <a:t>; - </a:t>
          </a:r>
          <a:r>
            <a:rPr lang="en-AU" sz="1600" b="1" i="0" dirty="0">
              <a:solidFill>
                <a:srgbClr val="292934">
                  <a:hueOff val="0"/>
                  <a:satOff val="0"/>
                  <a:lumOff val="0"/>
                  <a:alphaOff val="0"/>
                </a:srgbClr>
              </a:solidFill>
              <a:latin typeface="Arial"/>
              <a:ea typeface="+mn-ea"/>
              <a:cs typeface="+mn-cs"/>
            </a:rPr>
            <a:t>similarity of position: </a:t>
          </a:r>
          <a:r>
            <a:rPr lang="en-AU" sz="1600" i="1" dirty="0">
              <a:solidFill>
                <a:srgbClr val="292934">
                  <a:hueOff val="0"/>
                  <a:satOff val="0"/>
                  <a:lumOff val="0"/>
                  <a:alphaOff val="0"/>
                </a:srgbClr>
              </a:solidFill>
              <a:latin typeface="Arial"/>
              <a:ea typeface="+mn-ea"/>
              <a:cs typeface="+mn-cs"/>
            </a:rPr>
            <a:t>back of the chair, foot of the mountain; </a:t>
          </a:r>
          <a:r>
            <a:rPr lang="uk-UA" sz="1600" i="1" dirty="0">
              <a:solidFill>
                <a:srgbClr val="292934">
                  <a:hueOff val="0"/>
                  <a:satOff val="0"/>
                  <a:lumOff val="0"/>
                  <a:alphaOff val="0"/>
                </a:srgbClr>
              </a:solidFill>
              <a:latin typeface="Arial"/>
              <a:ea typeface="+mn-ea"/>
              <a:cs typeface="+mn-cs"/>
            </a:rPr>
            <a:t>підніжжя гори</a:t>
          </a:r>
          <a:r>
            <a:rPr lang="uk-UA" sz="1600" i="0" dirty="0">
              <a:solidFill>
                <a:srgbClr val="292934">
                  <a:hueOff val="0"/>
                  <a:satOff val="0"/>
                  <a:lumOff val="0"/>
                  <a:alphaOff val="0"/>
                </a:srgbClr>
              </a:solidFill>
              <a:latin typeface="Arial"/>
              <a:ea typeface="+mn-ea"/>
              <a:cs typeface="+mn-cs"/>
            </a:rPr>
            <a:t>; - </a:t>
          </a:r>
          <a:r>
            <a:rPr lang="en-AU" sz="1600" b="1" i="0" dirty="0">
              <a:solidFill>
                <a:srgbClr val="292934">
                  <a:hueOff val="0"/>
                  <a:satOff val="0"/>
                  <a:lumOff val="0"/>
                  <a:alphaOff val="0"/>
                </a:srgbClr>
              </a:solidFill>
              <a:latin typeface="Arial"/>
              <a:ea typeface="+mn-ea"/>
              <a:cs typeface="+mn-cs"/>
            </a:rPr>
            <a:t>similarity of firmness</a:t>
          </a:r>
          <a:r>
            <a:rPr lang="en-AU" sz="1600" i="0" dirty="0">
              <a:solidFill>
                <a:srgbClr val="292934">
                  <a:hueOff val="0"/>
                  <a:satOff val="0"/>
                  <a:lumOff val="0"/>
                  <a:alphaOff val="0"/>
                </a:srgbClr>
              </a:solidFill>
              <a:latin typeface="Arial"/>
              <a:ea typeface="+mn-ea"/>
              <a:cs typeface="+mn-cs"/>
            </a:rPr>
            <a:t>: egg-shell </a:t>
          </a:r>
          <a:endParaRPr lang="uk-UA" sz="1600" i="0" dirty="0">
            <a:solidFill>
              <a:srgbClr val="292934">
                <a:hueOff val="0"/>
                <a:satOff val="0"/>
                <a:lumOff val="0"/>
                <a:alphaOff val="0"/>
              </a:srgbClr>
            </a:solidFill>
            <a:latin typeface="Arial"/>
            <a:ea typeface="+mn-ea"/>
            <a:cs typeface="+mn-cs"/>
          </a:endParaRPr>
        </a:p>
      </dgm:t>
    </dgm:pt>
    <dgm:pt modelId="{331326E6-8F95-4E4D-991D-3607BA813F9A}" type="sibTrans" cxnId="{FB8883A4-5F52-4BB1-AC61-7FFB5DA27BC1}">
      <dgm:prSet/>
      <dgm:spPr/>
      <dgm:t>
        <a:bodyPr/>
        <a:lstStyle/>
        <a:p>
          <a:endParaRPr lang="uk-UA"/>
        </a:p>
      </dgm:t>
    </dgm:pt>
    <dgm:pt modelId="{F43A4410-6C44-43F0-AF3F-0BD309BFAC35}" type="parTrans" cxnId="{FB8883A4-5F52-4BB1-AC61-7FFB5DA27BC1}">
      <dgm:prSet/>
      <dgm:spPr/>
      <dgm:t>
        <a:bodyPr/>
        <a:lstStyle/>
        <a:p>
          <a:endParaRPr lang="uk-UA"/>
        </a:p>
      </dgm:t>
    </dgm:pt>
    <dgm:pt modelId="{5BE8FB00-B836-4769-B249-81001A2CBAD4}">
      <dgm:prSet custT="1"/>
      <dgm:spPr/>
      <dgm:t>
        <a:bodyPr/>
        <a:lstStyle/>
        <a:p>
          <a:r>
            <a:rPr lang="en-US" sz="1600" i="0" dirty="0">
              <a:solidFill>
                <a:srgbClr val="292934">
                  <a:hueOff val="0"/>
                  <a:satOff val="0"/>
                  <a:lumOff val="0"/>
                  <a:alphaOff val="0"/>
                </a:srgbClr>
              </a:solidFill>
              <a:latin typeface="Arial"/>
              <a:ea typeface="+mn-ea"/>
              <a:cs typeface="+mn-cs"/>
            </a:rPr>
            <a:t> linguistic metaphor is different from metaphor as a literary device.  The poetic metaphor is the result of the author’s creative imagination. In a linguistic metaphor, especially if it is dead as a result of long usage, the thing named often has no other  name:  </a:t>
          </a:r>
          <a:r>
            <a:rPr lang="en-US" sz="1600" i="1" dirty="0">
              <a:solidFill>
                <a:srgbClr val="292934">
                  <a:hueOff val="0"/>
                  <a:satOff val="0"/>
                  <a:lumOff val="0"/>
                  <a:alphaOff val="0"/>
                </a:srgbClr>
              </a:solidFill>
              <a:latin typeface="Arial"/>
              <a:ea typeface="+mn-ea"/>
              <a:cs typeface="+mn-cs"/>
            </a:rPr>
            <a:t>time flies, a cold look </a:t>
          </a:r>
          <a:endParaRPr lang="uk-UA" sz="1600" i="1" dirty="0">
            <a:solidFill>
              <a:srgbClr val="292934">
                <a:hueOff val="0"/>
                <a:satOff val="0"/>
                <a:lumOff val="0"/>
                <a:alphaOff val="0"/>
              </a:srgbClr>
            </a:solidFill>
            <a:latin typeface="Arial"/>
            <a:ea typeface="+mn-ea"/>
            <a:cs typeface="+mn-cs"/>
          </a:endParaRPr>
        </a:p>
      </dgm:t>
    </dgm:pt>
    <dgm:pt modelId="{E2690DB0-9CEA-4C21-9B64-EA7F190C51AC}" type="parTrans" cxnId="{288DAA3B-D39B-4788-985E-D4C6094B2C7E}">
      <dgm:prSet/>
      <dgm:spPr/>
    </dgm:pt>
    <dgm:pt modelId="{C15FE419-2020-4AEB-AB04-427CD458CE79}" type="sibTrans" cxnId="{288DAA3B-D39B-4788-985E-D4C6094B2C7E}">
      <dgm:prSet/>
      <dgm:spPr/>
    </dgm:pt>
    <dgm:pt modelId="{D37CA8D0-D574-46BA-89FD-15CB2F014029}">
      <dgm:prSet phldrT="[Текст]" custT="1"/>
      <dgm:spPr>
        <a:xfrm>
          <a:off x="3180901" y="140577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0" indent="0" algn="ctr">
            <a:spcAft>
              <a:spcPts val="0"/>
            </a:spcAft>
          </a:pPr>
          <a:r>
            <a:rPr lang="en-US" sz="1600" i="0" dirty="0">
              <a:solidFill>
                <a:srgbClr val="292934">
                  <a:hueOff val="0"/>
                  <a:satOff val="0"/>
                  <a:lumOff val="0"/>
                  <a:alphaOff val="0"/>
                </a:srgbClr>
              </a:solidFill>
              <a:latin typeface="Arial"/>
              <a:ea typeface="+mn-ea"/>
              <a:cs typeface="+mn-cs"/>
            </a:rPr>
            <a:t> The simplest case of metonymy is synecdoche. </a:t>
          </a:r>
          <a:r>
            <a:rPr lang="en-US" sz="1600" b="1" i="0" dirty="0">
              <a:solidFill>
                <a:srgbClr val="292934">
                  <a:hueOff val="0"/>
                  <a:satOff val="0"/>
                  <a:lumOff val="0"/>
                  <a:alphaOff val="0"/>
                </a:srgbClr>
              </a:solidFill>
              <a:latin typeface="Arial"/>
              <a:ea typeface="+mn-ea"/>
              <a:cs typeface="+mn-cs"/>
            </a:rPr>
            <a:t>Synecdoche </a:t>
          </a:r>
          <a:r>
            <a:rPr lang="en-US" sz="1600" i="0" dirty="0">
              <a:solidFill>
                <a:srgbClr val="292934">
                  <a:hueOff val="0"/>
                  <a:satOff val="0"/>
                  <a:lumOff val="0"/>
                  <a:alphaOff val="0"/>
                </a:srgbClr>
              </a:solidFill>
              <a:latin typeface="Arial"/>
              <a:ea typeface="+mn-ea"/>
              <a:cs typeface="+mn-cs"/>
            </a:rPr>
            <a:t>means giving a part for the whole or vice versa  </a:t>
          </a:r>
          <a:endParaRPr lang="uk-UA" sz="1600" i="1" dirty="0">
            <a:solidFill>
              <a:srgbClr val="292934">
                <a:hueOff val="0"/>
                <a:satOff val="0"/>
                <a:lumOff val="0"/>
                <a:alphaOff val="0"/>
              </a:srgbClr>
            </a:solidFill>
            <a:latin typeface="Arial"/>
            <a:ea typeface="+mn-ea"/>
            <a:cs typeface="+mn-cs"/>
          </a:endParaRPr>
        </a:p>
      </dgm:t>
    </dgm:pt>
    <dgm:pt modelId="{19155F20-B92A-40BC-BC2D-C5D16C222DAC}" type="parTrans" cxnId="{9D38C0B3-44B7-4C5D-AC60-8C113773A39E}">
      <dgm:prSet/>
      <dgm:spPr/>
    </dgm:pt>
    <dgm:pt modelId="{CF468363-D191-4A57-BB02-6B50A85CAEDF}" type="sibTrans" cxnId="{9D38C0B3-44B7-4C5D-AC60-8C113773A39E}">
      <dgm:prSet/>
      <dgm:spPr/>
    </dgm:pt>
    <dgm:pt modelId="{24BE51E0-AFA3-453A-A16F-CCDBF822CAF5}">
      <dgm:prSet phldrT="[Текст]" custT="1"/>
      <dgm:spPr>
        <a:xfrm>
          <a:off x="3180901" y="140577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0" indent="0" algn="ctr">
            <a:spcAft>
              <a:spcPts val="0"/>
            </a:spcAft>
          </a:pPr>
          <a:endParaRPr lang="uk-UA" sz="1600" i="1" dirty="0">
            <a:solidFill>
              <a:srgbClr val="292934">
                <a:hueOff val="0"/>
                <a:satOff val="0"/>
                <a:lumOff val="0"/>
                <a:alphaOff val="0"/>
              </a:srgbClr>
            </a:solidFill>
            <a:latin typeface="Arial"/>
            <a:ea typeface="+mn-ea"/>
            <a:cs typeface="+mn-cs"/>
          </a:endParaRPr>
        </a:p>
      </dgm:t>
    </dgm:pt>
    <dgm:pt modelId="{D8E1F742-2740-4C5C-AEBE-5349BD26232D}" type="parTrans" cxnId="{07602A8C-34B1-40FE-ABC9-C494394485F6}">
      <dgm:prSet/>
      <dgm:spPr/>
    </dgm:pt>
    <dgm:pt modelId="{B063C260-50D8-4DC5-8E2F-72DBCB1B841D}" type="sibTrans" cxnId="{07602A8C-34B1-40FE-ABC9-C494394485F6}">
      <dgm:prSet/>
      <dgm:spPr/>
    </dgm:pt>
    <dgm:pt modelId="{087874F9-B03E-4518-8A15-FF5429298EC3}">
      <dgm:prSet phldrT="[Текст]" custT="1"/>
      <dgm:spPr>
        <a:xfrm>
          <a:off x="3180901" y="140577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0" indent="0" algn="ctr">
            <a:spcAft>
              <a:spcPts val="0"/>
            </a:spcAft>
          </a:pPr>
          <a:r>
            <a:rPr lang="en-US" sz="1600" i="1" dirty="0">
              <a:solidFill>
                <a:srgbClr val="292934">
                  <a:hueOff val="0"/>
                  <a:satOff val="0"/>
                  <a:lumOff val="0"/>
                  <a:alphaOff val="0"/>
                </a:srgbClr>
              </a:solidFill>
              <a:latin typeface="Arial"/>
              <a:ea typeface="+mn-ea"/>
              <a:cs typeface="+mn-cs"/>
            </a:rPr>
            <a:t>town </a:t>
          </a:r>
          <a:r>
            <a:rPr lang="en-US" sz="1600" i="0" dirty="0">
              <a:solidFill>
                <a:srgbClr val="292934">
                  <a:hueOff val="0"/>
                  <a:satOff val="0"/>
                  <a:lumOff val="0"/>
                  <a:alphaOff val="0"/>
                </a:srgbClr>
              </a:solidFill>
              <a:latin typeface="Arial"/>
              <a:ea typeface="+mn-ea"/>
              <a:cs typeface="+mn-cs"/>
            </a:rPr>
            <a:t>may be applied to the inhabitants of it. The word </a:t>
          </a:r>
          <a:r>
            <a:rPr lang="en-US" sz="1600" i="1" dirty="0">
              <a:solidFill>
                <a:srgbClr val="292934">
                  <a:hueOff val="0"/>
                  <a:satOff val="0"/>
                  <a:lumOff val="0"/>
                  <a:alphaOff val="0"/>
                </a:srgbClr>
              </a:solidFill>
              <a:latin typeface="Arial"/>
              <a:ea typeface="+mn-ea"/>
              <a:cs typeface="+mn-cs"/>
            </a:rPr>
            <a:t>violin </a:t>
          </a:r>
          <a:r>
            <a:rPr lang="en-US" sz="1600" i="0" dirty="0">
              <a:solidFill>
                <a:srgbClr val="292934">
                  <a:hueOff val="0"/>
                  <a:satOff val="0"/>
                  <a:lumOff val="0"/>
                  <a:alphaOff val="0"/>
                </a:srgbClr>
              </a:solidFill>
              <a:latin typeface="Arial"/>
              <a:ea typeface="+mn-ea"/>
              <a:cs typeface="+mn-cs"/>
            </a:rPr>
            <a:t>is often used to denote not the instrument but the musician who plays It.</a:t>
          </a:r>
          <a:endParaRPr lang="uk-UA" sz="1600" i="0" dirty="0">
            <a:solidFill>
              <a:srgbClr val="292934">
                <a:hueOff val="0"/>
                <a:satOff val="0"/>
                <a:lumOff val="0"/>
                <a:alphaOff val="0"/>
              </a:srgbClr>
            </a:solidFill>
            <a:latin typeface="Arial"/>
            <a:ea typeface="+mn-ea"/>
            <a:cs typeface="+mn-cs"/>
          </a:endParaRPr>
        </a:p>
      </dgm:t>
    </dgm:pt>
    <dgm:pt modelId="{48E6C422-16FF-40E3-905F-6748C1CC1710}" type="parTrans" cxnId="{FBE9701D-4DD6-4F95-A507-316A7F272543}">
      <dgm:prSet/>
      <dgm:spPr/>
    </dgm:pt>
    <dgm:pt modelId="{FC06478B-6BB5-4356-BB5B-2309BF32A9E3}" type="sibTrans" cxnId="{FBE9701D-4DD6-4F95-A507-316A7F272543}">
      <dgm:prSet/>
      <dgm:spPr/>
    </dgm:pt>
    <dgm:pt modelId="{78F73051-EF5E-4873-BBAE-C6A78E3E8EAC}">
      <dgm:prSet phldrT="[Текст]" custT="1"/>
      <dgm:spPr>
        <a:xfrm>
          <a:off x="3180901" y="140577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0" indent="0" algn="ctr">
            <a:spcAft>
              <a:spcPts val="0"/>
            </a:spcAft>
          </a:pPr>
          <a:r>
            <a:rPr lang="ru-RU" sz="1600" i="1" dirty="0">
              <a:solidFill>
                <a:srgbClr val="292934">
                  <a:hueOff val="0"/>
                  <a:satOff val="0"/>
                  <a:lumOff val="0"/>
                  <a:alphaOff val="0"/>
                </a:srgbClr>
              </a:solidFill>
              <a:latin typeface="Arial"/>
              <a:ea typeface="+mn-ea"/>
              <a:cs typeface="+mn-cs"/>
            </a:rPr>
            <a:t>носа не </a:t>
          </a:r>
          <a:r>
            <a:rPr lang="ru-RU" sz="1600" i="1" dirty="0" err="1">
              <a:solidFill>
                <a:srgbClr val="292934">
                  <a:hueOff val="0"/>
                  <a:satOff val="0"/>
                  <a:lumOff val="0"/>
                  <a:alphaOff val="0"/>
                </a:srgbClr>
              </a:solidFill>
              <a:latin typeface="Arial"/>
              <a:ea typeface="+mn-ea"/>
              <a:cs typeface="+mn-cs"/>
            </a:rPr>
            <a:t>показувати</a:t>
          </a:r>
          <a:r>
            <a:rPr lang="ru-RU" sz="1600" i="1" dirty="0">
              <a:solidFill>
                <a:srgbClr val="292934">
                  <a:hueOff val="0"/>
                  <a:satOff val="0"/>
                  <a:lumOff val="0"/>
                  <a:alphaOff val="0"/>
                </a:srgbClr>
              </a:solidFill>
              <a:latin typeface="Arial"/>
              <a:ea typeface="+mn-ea"/>
              <a:cs typeface="+mn-cs"/>
            </a:rPr>
            <a:t>, </a:t>
          </a:r>
          <a:r>
            <a:rPr lang="ru-RU" sz="1600" i="1" dirty="0" err="1">
              <a:solidFill>
                <a:srgbClr val="292934">
                  <a:hueOff val="0"/>
                  <a:satOff val="0"/>
                  <a:lumOff val="0"/>
                  <a:alphaOff val="0"/>
                </a:srgbClr>
              </a:solidFill>
              <a:latin typeface="Arial"/>
              <a:ea typeface="+mn-ea"/>
              <a:cs typeface="+mn-cs"/>
            </a:rPr>
            <a:t>роботящі</a:t>
          </a:r>
          <a:r>
            <a:rPr lang="ru-RU" sz="1600" i="1" dirty="0">
              <a:solidFill>
                <a:srgbClr val="292934">
                  <a:hueOff val="0"/>
                  <a:satOff val="0"/>
                  <a:lumOff val="0"/>
                  <a:alphaOff val="0"/>
                </a:srgbClr>
              </a:solidFill>
              <a:latin typeface="Arial"/>
              <a:ea typeface="+mn-ea"/>
              <a:cs typeface="+mn-cs"/>
            </a:rPr>
            <a:t> руки, </a:t>
          </a:r>
          <a:r>
            <a:rPr lang="ru-RU" sz="1600" i="1" dirty="0" err="1">
              <a:solidFill>
                <a:srgbClr val="292934">
                  <a:hueOff val="0"/>
                  <a:satOff val="0"/>
                  <a:lumOff val="0"/>
                  <a:alphaOff val="0"/>
                </a:srgbClr>
              </a:solidFill>
              <a:latin typeface="Arial"/>
              <a:ea typeface="+mn-ea"/>
              <a:cs typeface="+mn-cs"/>
            </a:rPr>
            <a:t>білява</a:t>
          </a:r>
          <a:r>
            <a:rPr lang="ru-RU" sz="1600" i="1" dirty="0">
              <a:solidFill>
                <a:srgbClr val="292934">
                  <a:hueOff val="0"/>
                  <a:satOff val="0"/>
                  <a:lumOff val="0"/>
                  <a:alphaOff val="0"/>
                </a:srgbClr>
              </a:solidFill>
              <a:latin typeface="Arial"/>
              <a:ea typeface="+mn-ea"/>
              <a:cs typeface="+mn-cs"/>
            </a:rPr>
            <a:t> </a:t>
          </a:r>
          <a:r>
            <a:rPr lang="ru-RU" sz="1600" i="1" dirty="0" err="1">
              <a:solidFill>
                <a:srgbClr val="292934">
                  <a:hueOff val="0"/>
                  <a:satOff val="0"/>
                  <a:lumOff val="0"/>
                  <a:alphaOff val="0"/>
                </a:srgbClr>
              </a:solidFill>
              <a:latin typeface="Arial"/>
              <a:ea typeface="+mn-ea"/>
              <a:cs typeface="+mn-cs"/>
            </a:rPr>
            <a:t>куделя</a:t>
          </a:r>
          <a:r>
            <a:rPr lang="ru-RU" sz="1600" i="1" dirty="0">
              <a:solidFill>
                <a:srgbClr val="292934">
                  <a:hueOff val="0"/>
                  <a:satOff val="0"/>
                  <a:lumOff val="0"/>
                  <a:alphaOff val="0"/>
                </a:srgbClr>
              </a:solidFill>
              <a:latin typeface="Arial"/>
              <a:ea typeface="+mn-ea"/>
              <a:cs typeface="+mn-cs"/>
            </a:rPr>
            <a:t> </a:t>
          </a:r>
          <a:r>
            <a:rPr lang="ru-RU" sz="1600" i="1" dirty="0" err="1">
              <a:solidFill>
                <a:srgbClr val="292934">
                  <a:hueOff val="0"/>
                  <a:satOff val="0"/>
                  <a:lumOff val="0"/>
                  <a:alphaOff val="0"/>
                </a:srgbClr>
              </a:solidFill>
              <a:latin typeface="Arial"/>
              <a:ea typeface="+mn-ea"/>
              <a:cs typeface="+mn-cs"/>
            </a:rPr>
            <a:t>оглянулася</a:t>
          </a:r>
          <a:r>
            <a:rPr lang="ru-RU" sz="1600" i="1" dirty="0">
              <a:solidFill>
                <a:srgbClr val="292934">
                  <a:hueOff val="0"/>
                  <a:satOff val="0"/>
                  <a:lumOff val="0"/>
                  <a:alphaOff val="0"/>
                </a:srgbClr>
              </a:solidFill>
              <a:latin typeface="Arial"/>
              <a:ea typeface="+mn-ea"/>
              <a:cs typeface="+mn-cs"/>
            </a:rPr>
            <a:t>.  </a:t>
          </a:r>
          <a:endParaRPr lang="uk-UA" sz="1600" i="1" dirty="0">
            <a:solidFill>
              <a:srgbClr val="292934">
                <a:hueOff val="0"/>
                <a:satOff val="0"/>
                <a:lumOff val="0"/>
                <a:alphaOff val="0"/>
              </a:srgbClr>
            </a:solidFill>
            <a:latin typeface="Arial"/>
            <a:ea typeface="+mn-ea"/>
            <a:cs typeface="+mn-cs"/>
          </a:endParaRPr>
        </a:p>
      </dgm:t>
    </dgm:pt>
    <dgm:pt modelId="{F063636B-C82F-4B2E-8BF0-2337BD4973A2}" type="parTrans" cxnId="{8C9428A7-15E7-4AAF-9FC0-E936859386ED}">
      <dgm:prSet/>
      <dgm:spPr/>
    </dgm:pt>
    <dgm:pt modelId="{7980CDD0-226D-4582-9FDA-1E0A281438B9}" type="sibTrans" cxnId="{8C9428A7-15E7-4AAF-9FC0-E936859386ED}">
      <dgm:prSet/>
      <dgm:spPr/>
    </dgm:pt>
    <dgm:pt modelId="{03E1BB93-6E02-4116-950B-BF6CC10B1926}">
      <dgm:prSet custT="1"/>
      <dgm:spPr/>
      <dgm:t>
        <a:bodyPr/>
        <a:lstStyle/>
        <a:p>
          <a:r>
            <a:rPr lang="en-US" sz="1600" b="1" i="0" dirty="0">
              <a:solidFill>
                <a:srgbClr val="292934">
                  <a:hueOff val="0"/>
                  <a:satOff val="0"/>
                  <a:lumOff val="0"/>
                  <a:alphaOff val="0"/>
                </a:srgbClr>
              </a:solidFill>
              <a:latin typeface="Arial"/>
              <a:ea typeface="+mn-ea"/>
              <a:cs typeface="+mn-cs"/>
            </a:rPr>
            <a:t>Faded metonymy </a:t>
          </a:r>
          <a:r>
            <a:rPr lang="en-US" sz="1600" i="0" dirty="0">
              <a:solidFill>
                <a:srgbClr val="292934">
                  <a:hueOff val="0"/>
                  <a:satOff val="0"/>
                  <a:lumOff val="0"/>
                  <a:alphaOff val="0"/>
                </a:srgbClr>
              </a:solidFill>
              <a:latin typeface="Arial"/>
              <a:ea typeface="+mn-ea"/>
              <a:cs typeface="+mn-cs"/>
            </a:rPr>
            <a:t>can be found in the political vocabulary when the place of some establishment is used not only for the establishment itself or its staff but also for its policy: </a:t>
          </a:r>
          <a:r>
            <a:rPr lang="en-US" sz="1600" i="1" dirty="0">
              <a:solidFill>
                <a:srgbClr val="292934">
                  <a:hueOff val="0"/>
                  <a:satOff val="0"/>
                  <a:lumOff val="0"/>
                  <a:alphaOff val="0"/>
                </a:srgbClr>
              </a:solidFill>
              <a:latin typeface="Arial"/>
              <a:ea typeface="+mn-ea"/>
              <a:cs typeface="+mn-cs"/>
            </a:rPr>
            <a:t>the White House, the Pentagon, </a:t>
          </a:r>
          <a:r>
            <a:rPr lang="en-US" sz="1600" i="1" dirty="0" err="1">
              <a:solidFill>
                <a:srgbClr val="292934">
                  <a:hueOff val="0"/>
                  <a:satOff val="0"/>
                  <a:lumOff val="0"/>
                  <a:alphaOff val="0"/>
                </a:srgbClr>
              </a:solidFill>
              <a:latin typeface="Arial"/>
              <a:ea typeface="+mn-ea"/>
              <a:cs typeface="+mn-cs"/>
            </a:rPr>
            <a:t>Інститут</a:t>
          </a:r>
          <a:r>
            <a:rPr lang="en-US" sz="1600" i="1" dirty="0">
              <a:solidFill>
                <a:srgbClr val="292934">
                  <a:hueOff val="0"/>
                  <a:satOff val="0"/>
                  <a:lumOff val="0"/>
                  <a:alphaOff val="0"/>
                </a:srgbClr>
              </a:solidFill>
              <a:latin typeface="Arial"/>
              <a:ea typeface="+mn-ea"/>
              <a:cs typeface="+mn-cs"/>
            </a:rPr>
            <a:t> святкує своє десятиріччя. </a:t>
          </a:r>
          <a:endParaRPr lang="uk-UA" sz="1600" i="1" dirty="0">
            <a:solidFill>
              <a:srgbClr val="292934">
                <a:hueOff val="0"/>
                <a:satOff val="0"/>
                <a:lumOff val="0"/>
                <a:alphaOff val="0"/>
              </a:srgbClr>
            </a:solidFill>
            <a:latin typeface="Arial"/>
            <a:ea typeface="+mn-ea"/>
            <a:cs typeface="+mn-cs"/>
          </a:endParaRPr>
        </a:p>
      </dgm:t>
    </dgm:pt>
    <dgm:pt modelId="{C7EFE807-5C62-4921-8E4C-E746D866008D}" type="parTrans" cxnId="{875DD80B-CB98-4761-A72D-B9CBAA86426A}">
      <dgm:prSet/>
      <dgm:spPr/>
      <dgm:t>
        <a:bodyPr/>
        <a:lstStyle/>
        <a:p>
          <a:endParaRPr lang="uk-UA"/>
        </a:p>
      </dgm:t>
    </dgm:pt>
    <dgm:pt modelId="{907E1E99-715B-49EF-A310-140454BFA2D3}" type="sibTrans" cxnId="{875DD80B-CB98-4761-A72D-B9CBAA86426A}">
      <dgm:prSet/>
      <dgm:spPr/>
      <dgm:t>
        <a:bodyPr/>
        <a:lstStyle/>
        <a:p>
          <a:endParaRPr lang="uk-UA"/>
        </a:p>
      </dgm:t>
    </dgm:pt>
    <dgm:pt modelId="{805DE7EE-2B29-4627-A651-8699255B63F5}">
      <dgm:prSet custT="1"/>
      <dgm:spPr/>
      <dgm:t>
        <a:bodyPr/>
        <a:lstStyle/>
        <a:p>
          <a:r>
            <a:rPr lang="uk-UA" sz="1600" i="0" dirty="0">
              <a:solidFill>
                <a:srgbClr val="292934">
                  <a:hueOff val="0"/>
                  <a:satOff val="0"/>
                  <a:lumOff val="0"/>
                  <a:alphaOff val="0"/>
                </a:srgbClr>
              </a:solidFill>
              <a:latin typeface="Arial"/>
              <a:ea typeface="+mn-ea"/>
              <a:cs typeface="+mn-cs"/>
            </a:rPr>
            <a:t> </a:t>
          </a:r>
        </a:p>
      </dgm:t>
    </dgm:pt>
    <dgm:pt modelId="{4862287D-8A8C-4F85-8731-B5B0F469C0AA}" type="parTrans" cxnId="{DBE11272-189A-47CB-AD32-E18ED7AB117A}">
      <dgm:prSet/>
      <dgm:spPr/>
      <dgm:t>
        <a:bodyPr/>
        <a:lstStyle/>
        <a:p>
          <a:endParaRPr lang="uk-UA"/>
        </a:p>
      </dgm:t>
    </dgm:pt>
    <dgm:pt modelId="{56C03DF6-8047-4FD0-BD7A-EBB381DA4D8D}" type="sibTrans" cxnId="{DBE11272-189A-47CB-AD32-E18ED7AB117A}">
      <dgm:prSet/>
      <dgm:spPr/>
      <dgm:t>
        <a:bodyPr/>
        <a:lstStyle/>
        <a:p>
          <a:endParaRPr lang="uk-UA"/>
        </a:p>
      </dgm:t>
    </dgm:pt>
    <dgm:pt modelId="{C2BC69BA-26B5-4D8E-9110-12FE493FADB8}">
      <dgm:prSet custT="1"/>
      <dgm:spPr/>
      <dgm:t>
        <a:bodyPr/>
        <a:lstStyle/>
        <a:p>
          <a:r>
            <a:rPr lang="en-US" sz="1600" i="0" dirty="0">
              <a:solidFill>
                <a:srgbClr val="292934">
                  <a:hueOff val="0"/>
                  <a:satOff val="0"/>
                  <a:lumOff val="0"/>
                  <a:alphaOff val="0"/>
                </a:srgbClr>
              </a:solidFill>
              <a:latin typeface="Arial"/>
              <a:ea typeface="+mn-ea"/>
              <a:cs typeface="+mn-cs"/>
            </a:rPr>
            <a:t>1. The sign for the thing signified: </a:t>
          </a:r>
          <a:r>
            <a:rPr lang="en-US" sz="1600" i="1" dirty="0">
              <a:solidFill>
                <a:srgbClr val="292934">
                  <a:hueOff val="0"/>
                  <a:satOff val="0"/>
                  <a:lumOff val="0"/>
                  <a:alphaOff val="0"/>
                </a:srgbClr>
              </a:solidFill>
              <a:latin typeface="Arial"/>
              <a:ea typeface="+mn-ea"/>
              <a:cs typeface="+mn-cs"/>
            </a:rPr>
            <a:t>grey hair (old age). </a:t>
          </a:r>
          <a:r>
            <a:rPr lang="en-US" sz="1600" i="0" dirty="0">
              <a:solidFill>
                <a:srgbClr val="292934">
                  <a:hueOff val="0"/>
                  <a:satOff val="0"/>
                  <a:lumOff val="0"/>
                  <a:alphaOff val="0"/>
                </a:srgbClr>
              </a:solidFill>
              <a:latin typeface="Arial"/>
              <a:ea typeface="+mn-ea"/>
              <a:cs typeface="+mn-cs"/>
            </a:rPr>
            <a:t>2. The instrument for the agent: </a:t>
          </a:r>
          <a:r>
            <a:rPr lang="en-US" sz="1600" i="1" dirty="0">
              <a:solidFill>
                <a:srgbClr val="292934">
                  <a:hueOff val="0"/>
                  <a:satOff val="0"/>
                  <a:lumOff val="0"/>
                  <a:alphaOff val="0"/>
                </a:srgbClr>
              </a:solidFill>
              <a:latin typeface="Arial"/>
              <a:ea typeface="+mn-ea"/>
              <a:cs typeface="+mn-cs"/>
            </a:rPr>
            <a:t>the best pens of the day (the best writers). </a:t>
          </a:r>
          <a:r>
            <a:rPr lang="en-US" sz="1600" i="1" dirty="0" err="1">
              <a:solidFill>
                <a:srgbClr val="292934">
                  <a:hueOff val="0"/>
                  <a:satOff val="0"/>
                  <a:lumOff val="0"/>
                  <a:alphaOff val="0"/>
                </a:srgbClr>
              </a:solidFill>
              <a:latin typeface="Arial"/>
              <a:ea typeface="+mn-ea"/>
              <a:cs typeface="+mn-cs"/>
            </a:rPr>
            <a:t>Він</a:t>
          </a:r>
          <a:r>
            <a:rPr lang="en-US" sz="1600" i="1" dirty="0">
              <a:solidFill>
                <a:srgbClr val="292934">
                  <a:hueOff val="0"/>
                  <a:satOff val="0"/>
                  <a:lumOff val="0"/>
                  <a:alphaOff val="0"/>
                </a:srgbClr>
              </a:solidFill>
              <a:latin typeface="Arial"/>
              <a:ea typeface="+mn-ea"/>
              <a:cs typeface="+mn-cs"/>
            </a:rPr>
            <a:t> – </a:t>
          </a:r>
          <a:r>
            <a:rPr lang="en-US" sz="1600" i="1" dirty="0" err="1">
              <a:solidFill>
                <a:srgbClr val="292934">
                  <a:hueOff val="0"/>
                  <a:satOff val="0"/>
                  <a:lumOff val="0"/>
                  <a:alphaOff val="0"/>
                </a:srgbClr>
              </a:solidFill>
              <a:latin typeface="Arial"/>
              <a:ea typeface="+mn-ea"/>
              <a:cs typeface="+mn-cs"/>
            </a:rPr>
            <a:t>перша</a:t>
          </a:r>
          <a:r>
            <a:rPr lang="en-US" sz="1600" i="1" dirty="0">
              <a:solidFill>
                <a:srgbClr val="292934">
                  <a:hueOff val="0"/>
                  <a:satOff val="0"/>
                  <a:lumOff val="0"/>
                  <a:alphaOff val="0"/>
                </a:srgbClr>
              </a:solidFill>
              <a:latin typeface="Arial"/>
              <a:ea typeface="+mn-ea"/>
              <a:cs typeface="+mn-cs"/>
            </a:rPr>
            <a:t> </a:t>
          </a:r>
          <a:r>
            <a:rPr lang="en-US" sz="1600" i="1" dirty="0" err="1">
              <a:solidFill>
                <a:srgbClr val="292934">
                  <a:hueOff val="0"/>
                  <a:satOff val="0"/>
                  <a:lumOff val="0"/>
                  <a:alphaOff val="0"/>
                </a:srgbClr>
              </a:solidFill>
              <a:latin typeface="Arial"/>
              <a:ea typeface="+mn-ea"/>
              <a:cs typeface="+mn-cs"/>
            </a:rPr>
            <a:t>скрипка</a:t>
          </a:r>
          <a:r>
            <a:rPr lang="en-US" sz="1600" i="1" dirty="0">
              <a:solidFill>
                <a:srgbClr val="292934">
                  <a:hueOff val="0"/>
                  <a:satOff val="0"/>
                  <a:lumOff val="0"/>
                  <a:alphaOff val="0"/>
                </a:srgbClr>
              </a:solidFill>
              <a:latin typeface="Arial"/>
              <a:ea typeface="+mn-ea"/>
              <a:cs typeface="+mn-cs"/>
            </a:rPr>
            <a:t>.  </a:t>
          </a:r>
          <a:r>
            <a:rPr lang="en-US" sz="1600" i="0" dirty="0">
              <a:solidFill>
                <a:srgbClr val="292934">
                  <a:hueOff val="0"/>
                  <a:satOff val="0"/>
                  <a:lumOff val="0"/>
                  <a:alphaOff val="0"/>
                </a:srgbClr>
              </a:solidFill>
              <a:latin typeface="Arial"/>
              <a:ea typeface="+mn-ea"/>
              <a:cs typeface="+mn-cs"/>
            </a:rPr>
            <a:t>3. The container for the thing contained: </a:t>
          </a:r>
          <a:r>
            <a:rPr lang="en-US" sz="1600" i="1" dirty="0">
              <a:solidFill>
                <a:srgbClr val="292934">
                  <a:hueOff val="0"/>
                  <a:satOff val="0"/>
                  <a:lumOff val="0"/>
                  <a:alphaOff val="0"/>
                </a:srgbClr>
              </a:solidFill>
              <a:latin typeface="Arial"/>
              <a:ea typeface="+mn-ea"/>
              <a:cs typeface="+mn-cs"/>
            </a:rPr>
            <a:t>He drank a cup. </a:t>
          </a:r>
          <a:r>
            <a:rPr lang="en-US" sz="1600" i="1" dirty="0" err="1">
              <a:solidFill>
                <a:srgbClr val="292934">
                  <a:hueOff val="0"/>
                  <a:satOff val="0"/>
                  <a:lumOff val="0"/>
                  <a:alphaOff val="0"/>
                </a:srgbClr>
              </a:solidFill>
              <a:latin typeface="Arial"/>
              <a:ea typeface="+mn-ea"/>
              <a:cs typeface="+mn-cs"/>
            </a:rPr>
            <a:t>Чайник</a:t>
          </a:r>
          <a:r>
            <a:rPr lang="en-US" sz="1600" i="1" dirty="0">
              <a:solidFill>
                <a:srgbClr val="292934">
                  <a:hueOff val="0"/>
                  <a:satOff val="0"/>
                  <a:lumOff val="0"/>
                  <a:alphaOff val="0"/>
                </a:srgbClr>
              </a:solidFill>
              <a:latin typeface="Arial"/>
              <a:ea typeface="+mn-ea"/>
              <a:cs typeface="+mn-cs"/>
            </a:rPr>
            <a:t> </a:t>
          </a:r>
          <a:r>
            <a:rPr lang="en-US" sz="1600" i="1" dirty="0" err="1">
              <a:solidFill>
                <a:srgbClr val="292934">
                  <a:hueOff val="0"/>
                  <a:satOff val="0"/>
                  <a:lumOff val="0"/>
                  <a:alphaOff val="0"/>
                </a:srgbClr>
              </a:solidFill>
              <a:latin typeface="Arial"/>
              <a:ea typeface="+mn-ea"/>
              <a:cs typeface="+mn-cs"/>
            </a:rPr>
            <a:t>закипів</a:t>
          </a:r>
          <a:endParaRPr lang="uk-UA" sz="1600" i="0" dirty="0">
            <a:solidFill>
              <a:srgbClr val="292934">
                <a:hueOff val="0"/>
                <a:satOff val="0"/>
                <a:lumOff val="0"/>
                <a:alphaOff val="0"/>
              </a:srgbClr>
            </a:solidFill>
            <a:latin typeface="Arial"/>
            <a:ea typeface="+mn-ea"/>
            <a:cs typeface="+mn-cs"/>
          </a:endParaRPr>
        </a:p>
      </dgm:t>
    </dgm:pt>
    <dgm:pt modelId="{056FE175-A2C0-465A-A280-6310F64DE944}" type="parTrans" cxnId="{08085B5A-B2C4-4853-B446-A9BEC4149E40}">
      <dgm:prSet/>
      <dgm:spPr/>
    </dgm:pt>
    <dgm:pt modelId="{D4E0DC8B-2B6C-4AC8-B6FD-D7B5868E8594}" type="sibTrans" cxnId="{08085B5A-B2C4-4853-B446-A9BEC4149E40}">
      <dgm:prSet/>
      <dgm:spPr/>
    </dgm:pt>
    <dgm:pt modelId="{F923415D-1A06-4653-8C51-2BCFDAB0C8A1}" type="pres">
      <dgm:prSet presAssocID="{5F6EF241-B063-49C3-836E-CF4036CC5303}" presName="Name0" presStyleCnt="0">
        <dgm:presLayoutVars>
          <dgm:dir/>
          <dgm:animLvl val="lvl"/>
          <dgm:resizeHandles val="exact"/>
        </dgm:presLayoutVars>
      </dgm:prSet>
      <dgm:spPr/>
    </dgm:pt>
    <dgm:pt modelId="{DDC090F1-2737-4A8D-A5CB-B18282CAA5B7}" type="pres">
      <dgm:prSet presAssocID="{5F6EF241-B063-49C3-836E-CF4036CC5303}" presName="tSp" presStyleCnt="0"/>
      <dgm:spPr/>
    </dgm:pt>
    <dgm:pt modelId="{1256F145-3370-48D4-992E-D4EDF6954229}" type="pres">
      <dgm:prSet presAssocID="{5F6EF241-B063-49C3-836E-CF4036CC5303}" presName="bSp" presStyleCnt="0"/>
      <dgm:spPr/>
    </dgm:pt>
    <dgm:pt modelId="{C8CE534F-E998-430B-A1FB-AE2C96D1DDB1}" type="pres">
      <dgm:prSet presAssocID="{5F6EF241-B063-49C3-836E-CF4036CC5303}" presName="process" presStyleCnt="0"/>
      <dgm:spPr/>
    </dgm:pt>
    <dgm:pt modelId="{311CC828-8380-4BC6-8412-B57E215FAF1E}" type="pres">
      <dgm:prSet presAssocID="{27633835-A254-4E30-A711-7DEF2E5CC625}" presName="composite1" presStyleCnt="0"/>
      <dgm:spPr/>
    </dgm:pt>
    <dgm:pt modelId="{0E3AC85B-E581-40CA-AD82-336A45C033FE}" type="pres">
      <dgm:prSet presAssocID="{27633835-A254-4E30-A711-7DEF2E5CC625}" presName="dummyNode1" presStyleLbl="node1" presStyleIdx="0" presStyleCnt="3"/>
      <dgm:spPr/>
    </dgm:pt>
    <dgm:pt modelId="{7790B3DD-6865-4056-98F0-38D39B8061CE}" type="pres">
      <dgm:prSet presAssocID="{27633835-A254-4E30-A711-7DEF2E5CC625}" presName="childNode1" presStyleLbl="bgAcc1" presStyleIdx="0" presStyleCnt="3" custScaleX="179201" custScaleY="396294" custLinFactNeighborX="10786" custLinFactNeighborY="28516">
        <dgm:presLayoutVars>
          <dgm:bulletEnabled val="1"/>
        </dgm:presLayoutVars>
      </dgm:prSet>
      <dgm:spPr>
        <a:prstGeom prst="roundRect">
          <a:avLst>
            <a:gd name="adj" fmla="val 10000"/>
          </a:avLst>
        </a:prstGeom>
      </dgm:spPr>
    </dgm:pt>
    <dgm:pt modelId="{B445861F-AB50-432C-B3C1-20E9B95F5164}" type="pres">
      <dgm:prSet presAssocID="{27633835-A254-4E30-A711-7DEF2E5CC625}" presName="childNode1tx" presStyleLbl="bgAcc1" presStyleIdx="0" presStyleCnt="3">
        <dgm:presLayoutVars>
          <dgm:bulletEnabled val="1"/>
        </dgm:presLayoutVars>
      </dgm:prSet>
      <dgm:spPr/>
    </dgm:pt>
    <dgm:pt modelId="{E2ECD308-367F-4357-B1B1-288B62A18608}" type="pres">
      <dgm:prSet presAssocID="{27633835-A254-4E30-A711-7DEF2E5CC625}" presName="parentNode1" presStyleLbl="node1" presStyleIdx="0" presStyleCnt="3" custScaleX="176460" custScaleY="85439" custLinFactY="-208056" custLinFactNeighborX="1123" custLinFactNeighborY="-300000">
        <dgm:presLayoutVars>
          <dgm:chMax val="1"/>
          <dgm:bulletEnabled val="1"/>
        </dgm:presLayoutVars>
      </dgm:prSet>
      <dgm:spPr>
        <a:prstGeom prst="roundRect">
          <a:avLst>
            <a:gd name="adj" fmla="val 10000"/>
          </a:avLst>
        </a:prstGeom>
      </dgm:spPr>
    </dgm:pt>
    <dgm:pt modelId="{C798A23C-2DCB-4536-9552-99D15CDB9A33}" type="pres">
      <dgm:prSet presAssocID="{27633835-A254-4E30-A711-7DEF2E5CC625}" presName="connSite1" presStyleCnt="0"/>
      <dgm:spPr/>
    </dgm:pt>
    <dgm:pt modelId="{663E5B69-A3C1-4814-9553-CB69A6025802}" type="pres">
      <dgm:prSet presAssocID="{D46D3AEA-9F6D-42D2-B9F5-02F0D968247B}" presName="Name9" presStyleLbl="sibTrans2D1" presStyleIdx="0" presStyleCnt="2" custLinFactNeighborX="18276" custLinFactNeighborY="-29042"/>
      <dgm:spPr>
        <a:prstGeom prst="leftCircularArrow">
          <a:avLst>
            <a:gd name="adj1" fmla="val 3040"/>
            <a:gd name="adj2" fmla="val 373059"/>
            <a:gd name="adj3" fmla="val 2148570"/>
            <a:gd name="adj4" fmla="val 9024489"/>
            <a:gd name="adj5" fmla="val 3546"/>
          </a:avLst>
        </a:prstGeom>
      </dgm:spPr>
    </dgm:pt>
    <dgm:pt modelId="{D711E788-AE85-4629-9C39-857357B3EB46}" type="pres">
      <dgm:prSet presAssocID="{1A03046A-BDCF-41B3-9583-B9858CDCE3B7}" presName="composite2" presStyleCnt="0"/>
      <dgm:spPr/>
    </dgm:pt>
    <dgm:pt modelId="{603EF318-C17F-4167-9379-BCB86921923A}" type="pres">
      <dgm:prSet presAssocID="{1A03046A-BDCF-41B3-9583-B9858CDCE3B7}" presName="dummyNode2" presStyleLbl="node1" presStyleIdx="0" presStyleCnt="3"/>
      <dgm:spPr/>
    </dgm:pt>
    <dgm:pt modelId="{1BF90610-0CF3-4258-9C4A-45B8452099F3}" type="pres">
      <dgm:prSet presAssocID="{1A03046A-BDCF-41B3-9583-B9858CDCE3B7}" presName="childNode2" presStyleLbl="bgAcc1" presStyleIdx="1" presStyleCnt="3" custScaleX="177574" custScaleY="421290" custLinFactNeighborX="4587" custLinFactNeighborY="34892">
        <dgm:presLayoutVars>
          <dgm:bulletEnabled val="1"/>
        </dgm:presLayoutVars>
      </dgm:prSet>
      <dgm:spPr>
        <a:prstGeom prst="roundRect">
          <a:avLst>
            <a:gd name="adj" fmla="val 10000"/>
          </a:avLst>
        </a:prstGeom>
      </dgm:spPr>
    </dgm:pt>
    <dgm:pt modelId="{38A814C4-D6A5-429E-BBCF-5E9966CB61C5}" type="pres">
      <dgm:prSet presAssocID="{1A03046A-BDCF-41B3-9583-B9858CDCE3B7}" presName="childNode2tx" presStyleLbl="bgAcc1" presStyleIdx="1" presStyleCnt="3">
        <dgm:presLayoutVars>
          <dgm:bulletEnabled val="1"/>
        </dgm:presLayoutVars>
      </dgm:prSet>
      <dgm:spPr/>
    </dgm:pt>
    <dgm:pt modelId="{597D158B-08A0-4ABF-90BF-D950CBA4CEC7}" type="pres">
      <dgm:prSet presAssocID="{1A03046A-BDCF-41B3-9583-B9858CDCE3B7}" presName="parentNode2" presStyleLbl="node1" presStyleIdx="1" presStyleCnt="3" custScaleX="152361" custScaleY="71795" custLinFactY="-100000" custLinFactNeighborX="-16225" custLinFactNeighborY="-159858">
        <dgm:presLayoutVars>
          <dgm:chMax val="0"/>
          <dgm:bulletEnabled val="1"/>
        </dgm:presLayoutVars>
      </dgm:prSet>
      <dgm:spPr>
        <a:prstGeom prst="roundRect">
          <a:avLst>
            <a:gd name="adj" fmla="val 10000"/>
          </a:avLst>
        </a:prstGeom>
      </dgm:spPr>
    </dgm:pt>
    <dgm:pt modelId="{4A691777-794A-4A00-AE14-BD6BC5FDB88B}" type="pres">
      <dgm:prSet presAssocID="{1A03046A-BDCF-41B3-9583-B9858CDCE3B7}" presName="connSite2" presStyleCnt="0"/>
      <dgm:spPr/>
    </dgm:pt>
    <dgm:pt modelId="{E37C08D3-7751-4EF4-A9F7-9B01143382B9}" type="pres">
      <dgm:prSet presAssocID="{8A0C0F31-93E2-48C9-AE31-E55D8F480FCB}" presName="Name18" presStyleLbl="sibTrans2D1" presStyleIdx="1" presStyleCnt="2" custLinFactNeighborX="28852" custLinFactNeighborY="3669"/>
      <dgm:spPr>
        <a:prstGeom prst="circularArrow">
          <a:avLst>
            <a:gd name="adj1" fmla="val 2770"/>
            <a:gd name="adj2" fmla="val 337831"/>
            <a:gd name="adj3" fmla="val 18989254"/>
            <a:gd name="adj4" fmla="val 12078106"/>
            <a:gd name="adj5" fmla="val 3232"/>
          </a:avLst>
        </a:prstGeom>
      </dgm:spPr>
    </dgm:pt>
    <dgm:pt modelId="{285D88D2-D643-4114-B02A-967B37AA81B2}" type="pres">
      <dgm:prSet presAssocID="{2E70CD25-483F-4C0F-ABE7-653EC2A806E4}" presName="composite1" presStyleCnt="0"/>
      <dgm:spPr/>
    </dgm:pt>
    <dgm:pt modelId="{3EF627EF-858B-4C8F-A95A-655C15915263}" type="pres">
      <dgm:prSet presAssocID="{2E70CD25-483F-4C0F-ABE7-653EC2A806E4}" presName="dummyNode1" presStyleLbl="node1" presStyleIdx="1" presStyleCnt="3"/>
      <dgm:spPr/>
    </dgm:pt>
    <dgm:pt modelId="{AF355E3C-7F11-49A4-B1F7-5130FADE3732}" type="pres">
      <dgm:prSet presAssocID="{2E70CD25-483F-4C0F-ABE7-653EC2A806E4}" presName="childNode1" presStyleLbl="bgAcc1" presStyleIdx="2" presStyleCnt="3" custScaleX="178619" custScaleY="401496" custLinFactNeighborX="61" custLinFactNeighborY="39735">
        <dgm:presLayoutVars>
          <dgm:bulletEnabled val="1"/>
        </dgm:presLayoutVars>
      </dgm:prSet>
      <dgm:spPr>
        <a:prstGeom prst="roundRect">
          <a:avLst>
            <a:gd name="adj" fmla="val 10000"/>
          </a:avLst>
        </a:prstGeom>
      </dgm:spPr>
    </dgm:pt>
    <dgm:pt modelId="{8EB06E62-4C14-4E25-A4D8-A0BACB634FBF}" type="pres">
      <dgm:prSet presAssocID="{2E70CD25-483F-4C0F-ABE7-653EC2A806E4}" presName="childNode1tx" presStyleLbl="bgAcc1" presStyleIdx="2" presStyleCnt="3">
        <dgm:presLayoutVars>
          <dgm:bulletEnabled val="1"/>
        </dgm:presLayoutVars>
      </dgm:prSet>
      <dgm:spPr/>
    </dgm:pt>
    <dgm:pt modelId="{E3EBF0C8-D266-4DCB-B698-25FA4A692A68}" type="pres">
      <dgm:prSet presAssocID="{2E70CD25-483F-4C0F-ABE7-653EC2A806E4}" presName="parentNode1" presStyleLbl="node1" presStyleIdx="2" presStyleCnt="3" custScaleX="184981" custScaleY="67224" custLinFactY="-200000" custLinFactNeighborX="-24562" custLinFactNeighborY="-270276">
        <dgm:presLayoutVars>
          <dgm:chMax val="1"/>
          <dgm:bulletEnabled val="1"/>
        </dgm:presLayoutVars>
      </dgm:prSet>
      <dgm:spPr>
        <a:prstGeom prst="roundRect">
          <a:avLst>
            <a:gd name="adj" fmla="val 10000"/>
          </a:avLst>
        </a:prstGeom>
      </dgm:spPr>
    </dgm:pt>
    <dgm:pt modelId="{0FB78F7A-BAA2-49A2-AF21-64E306469A0E}" type="pres">
      <dgm:prSet presAssocID="{2E70CD25-483F-4C0F-ABE7-653EC2A806E4}" presName="connSite1" presStyleCnt="0"/>
      <dgm:spPr/>
    </dgm:pt>
  </dgm:ptLst>
  <dgm:cxnLst>
    <dgm:cxn modelId="{DCA1F107-3D59-4F26-A194-857764BFE2CF}" type="presOf" srcId="{4125CF56-09BD-47C9-8791-9AF95CAB4DC0}" destId="{7790B3DD-6865-4056-98F0-38D39B8061CE}" srcOrd="0" destOrd="3" presId="urn:microsoft.com/office/officeart/2005/8/layout/hProcess4"/>
    <dgm:cxn modelId="{875DD80B-CB98-4761-A72D-B9CBAA86426A}" srcId="{2E70CD25-483F-4C0F-ABE7-653EC2A806E4}" destId="{03E1BB93-6E02-4116-950B-BF6CC10B1926}" srcOrd="1" destOrd="0" parTransId="{C7EFE807-5C62-4921-8E4C-E746D866008D}" sibTransId="{907E1E99-715B-49EF-A310-140454BFA2D3}"/>
    <dgm:cxn modelId="{1575930F-7625-4A21-B972-1FE678FB44D1}" type="presOf" srcId="{6FC8BC05-FF79-442C-B94B-6A34587C00AF}" destId="{AF355E3C-7F11-49A4-B1F7-5130FADE3732}" srcOrd="0" destOrd="0" presId="urn:microsoft.com/office/officeart/2005/8/layout/hProcess4"/>
    <dgm:cxn modelId="{2AF2731B-E43B-4C83-B351-6C27D3859699}" type="presOf" srcId="{805DE7EE-2B29-4627-A651-8699255B63F5}" destId="{AF355E3C-7F11-49A4-B1F7-5130FADE3732}" srcOrd="0" destOrd="4" presId="urn:microsoft.com/office/officeart/2005/8/layout/hProcess4"/>
    <dgm:cxn modelId="{FBE9701D-4DD6-4F95-A507-316A7F272543}" srcId="{1A03046A-BDCF-41B3-9583-B9858CDCE3B7}" destId="{087874F9-B03E-4518-8A15-FF5429298EC3}" srcOrd="2" destOrd="0" parTransId="{48E6C422-16FF-40E3-905F-6748C1CC1710}" sibTransId="{FC06478B-6BB5-4356-BB5B-2309BF32A9E3}"/>
    <dgm:cxn modelId="{5E7F092C-2377-41B3-B6BC-D78E83CCD6E0}" type="presOf" srcId="{8A0C0F31-93E2-48C9-AE31-E55D8F480FCB}" destId="{E37C08D3-7751-4EF4-A9F7-9B01143382B9}" srcOrd="0" destOrd="0" presId="urn:microsoft.com/office/officeart/2005/8/layout/hProcess4"/>
    <dgm:cxn modelId="{EB39B42C-6888-40C4-B2FE-4AD6587FD485}" type="presOf" srcId="{D37CA8D0-D574-46BA-89FD-15CB2F014029}" destId="{1BF90610-0CF3-4258-9C4A-45B8452099F3}" srcOrd="0" destOrd="1" presId="urn:microsoft.com/office/officeart/2005/8/layout/hProcess4"/>
    <dgm:cxn modelId="{D421002D-3CCD-47AD-A81C-98D37A84E185}" type="presOf" srcId="{03E1BB93-6E02-4116-950B-BF6CC10B1926}" destId="{AF355E3C-7F11-49A4-B1F7-5130FADE3732}" srcOrd="0" destOrd="1" presId="urn:microsoft.com/office/officeart/2005/8/layout/hProcess4"/>
    <dgm:cxn modelId="{9371BF2D-E6E3-4E8F-8E4C-7654FD7401B3}" type="presOf" srcId="{D37CA8D0-D574-46BA-89FD-15CB2F014029}" destId="{38A814C4-D6A5-429E-BBCF-5E9966CB61C5}" srcOrd="1" destOrd="1" presId="urn:microsoft.com/office/officeart/2005/8/layout/hProcess4"/>
    <dgm:cxn modelId="{9098EF34-0527-42B4-B85D-53D77EBC4981}" type="presOf" srcId="{5992CBA7-6E3C-4573-A8A5-42549109D509}" destId="{38A814C4-D6A5-429E-BBCF-5E9966CB61C5}" srcOrd="1" destOrd="0" presId="urn:microsoft.com/office/officeart/2005/8/layout/hProcess4"/>
    <dgm:cxn modelId="{288DAA3B-D39B-4788-985E-D4C6094B2C7E}" srcId="{27633835-A254-4E30-A711-7DEF2E5CC625}" destId="{5BE8FB00-B836-4769-B249-81001A2CBAD4}" srcOrd="2" destOrd="0" parTransId="{E2690DB0-9CEA-4C21-9B64-EA7F190C51AC}" sibTransId="{C15FE419-2020-4AEB-AB04-427CD458CE79}"/>
    <dgm:cxn modelId="{3A93B53C-C920-4FBF-84E0-2D3C68BCECF9}" srcId="{27633835-A254-4E30-A711-7DEF2E5CC625}" destId="{11683B5E-1457-41B7-8543-694DC5F875EE}" srcOrd="0" destOrd="0" parTransId="{C1A9C032-5543-4A35-9E02-3015D7EBB040}" sibTransId="{36BACA57-0BAF-4F02-BC9F-4E6309ECD365}"/>
    <dgm:cxn modelId="{C60C083F-DE3B-4960-BF0E-F1BA5AFB7292}" type="presOf" srcId="{4125CF56-09BD-47C9-8791-9AF95CAB4DC0}" destId="{B445861F-AB50-432C-B3C1-20E9B95F5164}" srcOrd="1" destOrd="3" presId="urn:microsoft.com/office/officeart/2005/8/layout/hProcess4"/>
    <dgm:cxn modelId="{00DC503F-CBDD-49D8-962A-C2CF36DA8FF0}" srcId="{2E70CD25-483F-4C0F-ABE7-653EC2A806E4}" destId="{6FC8BC05-FF79-442C-B94B-6A34587C00AF}" srcOrd="0" destOrd="0" parTransId="{0603619B-ED93-4C0D-847E-96B47C753890}" sibTransId="{72B80532-51F8-42B4-95E7-6F607A4687C8}"/>
    <dgm:cxn modelId="{DF1D5360-5CDD-4CC0-8017-7910D5B4D590}" type="presOf" srcId="{27633835-A254-4E30-A711-7DEF2E5CC625}" destId="{E2ECD308-367F-4357-B1B1-288B62A18608}" srcOrd="0" destOrd="0" presId="urn:microsoft.com/office/officeart/2005/8/layout/hProcess4"/>
    <dgm:cxn modelId="{EFCCD548-72DB-4575-A805-26B22DF4D325}" type="presOf" srcId="{9572033F-E54B-40C1-9114-DFEC10639361}" destId="{7790B3DD-6865-4056-98F0-38D39B8061CE}" srcOrd="0" destOrd="1" presId="urn:microsoft.com/office/officeart/2005/8/layout/hProcess4"/>
    <dgm:cxn modelId="{1675516B-E707-40B1-9C05-51F59DDEBC73}" type="presOf" srcId="{2E70CD25-483F-4C0F-ABE7-653EC2A806E4}" destId="{E3EBF0C8-D266-4DCB-B698-25FA4A692A68}" srcOrd="0" destOrd="0" presId="urn:microsoft.com/office/officeart/2005/8/layout/hProcess4"/>
    <dgm:cxn modelId="{529F006C-78E0-4578-8EFF-0374B868A513}" type="presOf" srcId="{C2BC69BA-26B5-4D8E-9110-12FE493FADB8}" destId="{AF355E3C-7F11-49A4-B1F7-5130FADE3732}" srcOrd="0" destOrd="3" presId="urn:microsoft.com/office/officeart/2005/8/layout/hProcess4"/>
    <dgm:cxn modelId="{A488134D-56C8-4644-87F0-1C9BA441E257}" type="presOf" srcId="{5BE8FB00-B836-4769-B249-81001A2CBAD4}" destId="{7790B3DD-6865-4056-98F0-38D39B8061CE}" srcOrd="0" destOrd="2" presId="urn:microsoft.com/office/officeart/2005/8/layout/hProcess4"/>
    <dgm:cxn modelId="{4AB0BD4D-705B-4755-8638-13E226C9C48F}" type="presOf" srcId="{2CCE359D-BE51-4B3D-AA54-7A401B390E3C}" destId="{8EB06E62-4C14-4E25-A4D8-A0BACB634FBF}" srcOrd="1" destOrd="2" presId="urn:microsoft.com/office/officeart/2005/8/layout/hProcess4"/>
    <dgm:cxn modelId="{29DA8870-8327-434C-8B7F-C2B50882ABA6}" srcId="{27633835-A254-4E30-A711-7DEF2E5CC625}" destId="{4125CF56-09BD-47C9-8791-9AF95CAB4DC0}" srcOrd="3" destOrd="0" parTransId="{0BD074F5-A491-4DA6-A19D-6142A2B0D037}" sibTransId="{F00F9091-5944-47E4-8998-E10996913D9D}"/>
    <dgm:cxn modelId="{7649C450-9DF7-4762-B934-7C9A7CFEB078}" type="presOf" srcId="{2CCE359D-BE51-4B3D-AA54-7A401B390E3C}" destId="{AF355E3C-7F11-49A4-B1F7-5130FADE3732}" srcOrd="0" destOrd="2" presId="urn:microsoft.com/office/officeart/2005/8/layout/hProcess4"/>
    <dgm:cxn modelId="{D606E570-AE81-4803-9D85-F8980C20EA7E}" type="presOf" srcId="{11683B5E-1457-41B7-8543-694DC5F875EE}" destId="{B445861F-AB50-432C-B3C1-20E9B95F5164}" srcOrd="1" destOrd="0" presId="urn:microsoft.com/office/officeart/2005/8/layout/hProcess4"/>
    <dgm:cxn modelId="{42FDFD50-E6BF-41C3-9FA0-A9D27B0E7C5D}" type="presOf" srcId="{5F6EF241-B063-49C3-836E-CF4036CC5303}" destId="{F923415D-1A06-4653-8C51-2BCFDAB0C8A1}" srcOrd="0" destOrd="0" presId="urn:microsoft.com/office/officeart/2005/8/layout/hProcess4"/>
    <dgm:cxn modelId="{DBE11272-189A-47CB-AD32-E18ED7AB117A}" srcId="{2E70CD25-483F-4C0F-ABE7-653EC2A806E4}" destId="{805DE7EE-2B29-4627-A651-8699255B63F5}" srcOrd="4" destOrd="0" parTransId="{4862287D-8A8C-4F85-8731-B5B0F469C0AA}" sibTransId="{56C03DF6-8047-4FD0-BD7A-EBB381DA4D8D}"/>
    <dgm:cxn modelId="{D0C47B74-2C92-48DE-874F-75D2AFA111B2}" type="presOf" srcId="{087874F9-B03E-4518-8A15-FF5429298EC3}" destId="{38A814C4-D6A5-429E-BBCF-5E9966CB61C5}" srcOrd="1" destOrd="2" presId="urn:microsoft.com/office/officeart/2005/8/layout/hProcess4"/>
    <dgm:cxn modelId="{08085B5A-B2C4-4853-B446-A9BEC4149E40}" srcId="{2E70CD25-483F-4C0F-ABE7-653EC2A806E4}" destId="{C2BC69BA-26B5-4D8E-9110-12FE493FADB8}" srcOrd="3" destOrd="0" parTransId="{056FE175-A2C0-465A-A280-6310F64DE944}" sibTransId="{D4E0DC8B-2B6C-4AC8-B6FD-D7B5868E8594}"/>
    <dgm:cxn modelId="{20685F7A-6F05-48D2-843B-B6347968DC9C}" type="presOf" srcId="{9572033F-E54B-40C1-9114-DFEC10639361}" destId="{B445861F-AB50-432C-B3C1-20E9B95F5164}" srcOrd="1" destOrd="1" presId="urn:microsoft.com/office/officeart/2005/8/layout/hProcess4"/>
    <dgm:cxn modelId="{97D3A381-FC8D-4607-A1D4-ABD4CA3A6523}" type="presOf" srcId="{78F73051-EF5E-4873-BBAE-C6A78E3E8EAC}" destId="{38A814C4-D6A5-429E-BBCF-5E9966CB61C5}" srcOrd="1" destOrd="3" presId="urn:microsoft.com/office/officeart/2005/8/layout/hProcess4"/>
    <dgm:cxn modelId="{07602A8C-34B1-40FE-ABC9-C494394485F6}" srcId="{1A03046A-BDCF-41B3-9583-B9858CDCE3B7}" destId="{24BE51E0-AFA3-453A-A16F-CCDBF822CAF5}" srcOrd="4" destOrd="0" parTransId="{D8E1F742-2740-4C5C-AEBE-5349BD26232D}" sibTransId="{B063C260-50D8-4DC5-8E2F-72DBCB1B841D}"/>
    <dgm:cxn modelId="{E3E3628E-00B0-46F2-A658-B192F358FE69}" type="presOf" srcId="{D46D3AEA-9F6D-42D2-B9F5-02F0D968247B}" destId="{663E5B69-A3C1-4814-9553-CB69A6025802}" srcOrd="0" destOrd="0" presId="urn:microsoft.com/office/officeart/2005/8/layout/hProcess4"/>
    <dgm:cxn modelId="{996F568F-A1F2-471F-996D-8D425707B04B}" type="presOf" srcId="{5992CBA7-6E3C-4573-A8A5-42549109D509}" destId="{1BF90610-0CF3-4258-9C4A-45B8452099F3}" srcOrd="0" destOrd="0" presId="urn:microsoft.com/office/officeart/2005/8/layout/hProcess4"/>
    <dgm:cxn modelId="{A6B95BA0-168C-4AF5-B739-4E2ECCC64580}" type="presOf" srcId="{03E1BB93-6E02-4116-950B-BF6CC10B1926}" destId="{8EB06E62-4C14-4E25-A4D8-A0BACB634FBF}" srcOrd="1" destOrd="1" presId="urn:microsoft.com/office/officeart/2005/8/layout/hProcess4"/>
    <dgm:cxn modelId="{204FB1A0-ACD7-475A-93D0-A486456F8180}" type="presOf" srcId="{6FC8BC05-FF79-442C-B94B-6A34587C00AF}" destId="{8EB06E62-4C14-4E25-A4D8-A0BACB634FBF}" srcOrd="1" destOrd="0" presId="urn:microsoft.com/office/officeart/2005/8/layout/hProcess4"/>
    <dgm:cxn modelId="{E585DDA2-E3CE-4D08-9B25-0A1A3665039B}" type="presOf" srcId="{805DE7EE-2B29-4627-A651-8699255B63F5}" destId="{8EB06E62-4C14-4E25-A4D8-A0BACB634FBF}" srcOrd="1" destOrd="4" presId="urn:microsoft.com/office/officeart/2005/8/layout/hProcess4"/>
    <dgm:cxn modelId="{FB8883A4-5F52-4BB1-AC61-7FFB5DA27BC1}" srcId="{27633835-A254-4E30-A711-7DEF2E5CC625}" destId="{9572033F-E54B-40C1-9114-DFEC10639361}" srcOrd="1" destOrd="0" parTransId="{F43A4410-6C44-43F0-AF3F-0BD309BFAC35}" sibTransId="{331326E6-8F95-4E4D-991D-3607BA813F9A}"/>
    <dgm:cxn modelId="{8C9428A7-15E7-4AAF-9FC0-E936859386ED}" srcId="{1A03046A-BDCF-41B3-9583-B9858CDCE3B7}" destId="{78F73051-EF5E-4873-BBAE-C6A78E3E8EAC}" srcOrd="3" destOrd="0" parTransId="{F063636B-C82F-4B2E-8BF0-2337BD4973A2}" sibTransId="{7980CDD0-226D-4582-9FDA-1E0A281438B9}"/>
    <dgm:cxn modelId="{59FE93A9-2046-4C62-BA5E-C7E5715C460D}" srcId="{2E70CD25-483F-4C0F-ABE7-653EC2A806E4}" destId="{2CCE359D-BE51-4B3D-AA54-7A401B390E3C}" srcOrd="2" destOrd="0" parTransId="{FEB72749-1B49-400C-A056-4A3B7E120AE7}" sibTransId="{3F2A1646-713B-4BB2-8BCE-5F0AB23AD8BE}"/>
    <dgm:cxn modelId="{DCC029B1-6E49-4E32-9126-74B5497FC465}" srcId="{5F6EF241-B063-49C3-836E-CF4036CC5303}" destId="{27633835-A254-4E30-A711-7DEF2E5CC625}" srcOrd="0" destOrd="0" parTransId="{CEF8D340-6FAD-4A65-847D-F90414ACEE1A}" sibTransId="{D46D3AEA-9F6D-42D2-B9F5-02F0D968247B}"/>
    <dgm:cxn modelId="{9D38C0B3-44B7-4C5D-AC60-8C113773A39E}" srcId="{1A03046A-BDCF-41B3-9583-B9858CDCE3B7}" destId="{D37CA8D0-D574-46BA-89FD-15CB2F014029}" srcOrd="1" destOrd="0" parTransId="{19155F20-B92A-40BC-BC2D-C5D16C222DAC}" sibTransId="{CF468363-D191-4A57-BB02-6B50A85CAEDF}"/>
    <dgm:cxn modelId="{9EDEBDBA-A69C-4B94-98E0-A14F4F516C45}" type="presOf" srcId="{78F73051-EF5E-4873-BBAE-C6A78E3E8EAC}" destId="{1BF90610-0CF3-4258-9C4A-45B8452099F3}" srcOrd="0" destOrd="3" presId="urn:microsoft.com/office/officeart/2005/8/layout/hProcess4"/>
    <dgm:cxn modelId="{E24D44BB-56EC-421A-8D59-C4730EC7FDD5}" type="presOf" srcId="{11683B5E-1457-41B7-8543-694DC5F875EE}" destId="{7790B3DD-6865-4056-98F0-38D39B8061CE}" srcOrd="0" destOrd="0" presId="urn:microsoft.com/office/officeart/2005/8/layout/hProcess4"/>
    <dgm:cxn modelId="{A8830FBC-F7C6-40F2-8F73-BDDCA8D08269}" type="presOf" srcId="{24BE51E0-AFA3-453A-A16F-CCDBF822CAF5}" destId="{1BF90610-0CF3-4258-9C4A-45B8452099F3}" srcOrd="0" destOrd="4" presId="urn:microsoft.com/office/officeart/2005/8/layout/hProcess4"/>
    <dgm:cxn modelId="{FE517CC3-6278-4197-90F2-FE4349386548}" type="presOf" srcId="{1A03046A-BDCF-41B3-9583-B9858CDCE3B7}" destId="{597D158B-08A0-4ABF-90BF-D950CBA4CEC7}" srcOrd="0" destOrd="0" presId="urn:microsoft.com/office/officeart/2005/8/layout/hProcess4"/>
    <dgm:cxn modelId="{B91249C7-42BA-475B-8E7B-0901173A8157}" type="presOf" srcId="{24BE51E0-AFA3-453A-A16F-CCDBF822CAF5}" destId="{38A814C4-D6A5-429E-BBCF-5E9966CB61C5}" srcOrd="1" destOrd="4" presId="urn:microsoft.com/office/officeart/2005/8/layout/hProcess4"/>
    <dgm:cxn modelId="{47A6CAD1-50FF-4A57-8E2F-2464084B3663}" srcId="{5F6EF241-B063-49C3-836E-CF4036CC5303}" destId="{1A03046A-BDCF-41B3-9583-B9858CDCE3B7}" srcOrd="1" destOrd="0" parTransId="{D6D0065B-7F42-4225-88CA-EE6B3C0DEB77}" sibTransId="{8A0C0F31-93E2-48C9-AE31-E55D8F480FCB}"/>
    <dgm:cxn modelId="{1E8294D2-7E4B-4D42-8705-CB941AA6980E}" srcId="{1A03046A-BDCF-41B3-9583-B9858CDCE3B7}" destId="{5992CBA7-6E3C-4573-A8A5-42549109D509}" srcOrd="0" destOrd="0" parTransId="{5AA08B77-55C2-4E1D-80BA-AD2465F488B3}" sibTransId="{3B8FD82F-247D-4565-A135-3A8AACEDE5A7}"/>
    <dgm:cxn modelId="{617FC3DB-1501-4193-A0C7-AEA730120E50}" type="presOf" srcId="{C2BC69BA-26B5-4D8E-9110-12FE493FADB8}" destId="{8EB06E62-4C14-4E25-A4D8-A0BACB634FBF}" srcOrd="1" destOrd="3" presId="urn:microsoft.com/office/officeart/2005/8/layout/hProcess4"/>
    <dgm:cxn modelId="{FDE361EA-5960-4BE4-B016-544812E0AD93}" srcId="{5F6EF241-B063-49C3-836E-CF4036CC5303}" destId="{2E70CD25-483F-4C0F-ABE7-653EC2A806E4}" srcOrd="2" destOrd="0" parTransId="{AFD6DF6D-D241-4B19-8A60-0C57E6277082}" sibTransId="{C715B141-2410-491D-9A31-5E6D6E21544C}"/>
    <dgm:cxn modelId="{48F688F9-7FDE-4A16-AD15-ED7D268DB443}" type="presOf" srcId="{087874F9-B03E-4518-8A15-FF5429298EC3}" destId="{1BF90610-0CF3-4258-9C4A-45B8452099F3}" srcOrd="0" destOrd="2" presId="urn:microsoft.com/office/officeart/2005/8/layout/hProcess4"/>
    <dgm:cxn modelId="{AAED76FA-BEC0-4750-8501-90B504C62E0E}" type="presOf" srcId="{5BE8FB00-B836-4769-B249-81001A2CBAD4}" destId="{B445861F-AB50-432C-B3C1-20E9B95F5164}" srcOrd="1" destOrd="2" presId="urn:microsoft.com/office/officeart/2005/8/layout/hProcess4"/>
    <dgm:cxn modelId="{0DF5DEB5-E5BB-4961-ADF0-6BB92D3918AF}" type="presParOf" srcId="{F923415D-1A06-4653-8C51-2BCFDAB0C8A1}" destId="{DDC090F1-2737-4A8D-A5CB-B18282CAA5B7}" srcOrd="0" destOrd="0" presId="urn:microsoft.com/office/officeart/2005/8/layout/hProcess4"/>
    <dgm:cxn modelId="{757E12FB-92C2-40CB-ADAE-44E3FC8BEA39}" type="presParOf" srcId="{F923415D-1A06-4653-8C51-2BCFDAB0C8A1}" destId="{1256F145-3370-48D4-992E-D4EDF6954229}" srcOrd="1" destOrd="0" presId="urn:microsoft.com/office/officeart/2005/8/layout/hProcess4"/>
    <dgm:cxn modelId="{D195E56D-C7F1-49C2-9E0C-C3B4324D2307}" type="presParOf" srcId="{F923415D-1A06-4653-8C51-2BCFDAB0C8A1}" destId="{C8CE534F-E998-430B-A1FB-AE2C96D1DDB1}" srcOrd="2" destOrd="0" presId="urn:microsoft.com/office/officeart/2005/8/layout/hProcess4"/>
    <dgm:cxn modelId="{FAA6E262-FC4E-4561-9F52-EB73523141CC}" type="presParOf" srcId="{C8CE534F-E998-430B-A1FB-AE2C96D1DDB1}" destId="{311CC828-8380-4BC6-8412-B57E215FAF1E}" srcOrd="0" destOrd="0" presId="urn:microsoft.com/office/officeart/2005/8/layout/hProcess4"/>
    <dgm:cxn modelId="{DFB87FA3-706E-43C7-B850-63442678FA4F}" type="presParOf" srcId="{311CC828-8380-4BC6-8412-B57E215FAF1E}" destId="{0E3AC85B-E581-40CA-AD82-336A45C033FE}" srcOrd="0" destOrd="0" presId="urn:microsoft.com/office/officeart/2005/8/layout/hProcess4"/>
    <dgm:cxn modelId="{05DC1E39-5F82-4735-A0FD-81B23057CB09}" type="presParOf" srcId="{311CC828-8380-4BC6-8412-B57E215FAF1E}" destId="{7790B3DD-6865-4056-98F0-38D39B8061CE}" srcOrd="1" destOrd="0" presId="urn:microsoft.com/office/officeart/2005/8/layout/hProcess4"/>
    <dgm:cxn modelId="{4F276C42-66B9-4D3F-9D52-4B9462CE1762}" type="presParOf" srcId="{311CC828-8380-4BC6-8412-B57E215FAF1E}" destId="{B445861F-AB50-432C-B3C1-20E9B95F5164}" srcOrd="2" destOrd="0" presId="urn:microsoft.com/office/officeart/2005/8/layout/hProcess4"/>
    <dgm:cxn modelId="{661F8F23-12F1-4D42-9BE2-246F378A09BC}" type="presParOf" srcId="{311CC828-8380-4BC6-8412-B57E215FAF1E}" destId="{E2ECD308-367F-4357-B1B1-288B62A18608}" srcOrd="3" destOrd="0" presId="urn:microsoft.com/office/officeart/2005/8/layout/hProcess4"/>
    <dgm:cxn modelId="{A64F276E-61C2-49B3-B843-B90EEAD648E6}" type="presParOf" srcId="{311CC828-8380-4BC6-8412-B57E215FAF1E}" destId="{C798A23C-2DCB-4536-9552-99D15CDB9A33}" srcOrd="4" destOrd="0" presId="urn:microsoft.com/office/officeart/2005/8/layout/hProcess4"/>
    <dgm:cxn modelId="{3E77097E-C3F5-4B5F-A661-4DBA57AF947E}" type="presParOf" srcId="{C8CE534F-E998-430B-A1FB-AE2C96D1DDB1}" destId="{663E5B69-A3C1-4814-9553-CB69A6025802}" srcOrd="1" destOrd="0" presId="urn:microsoft.com/office/officeart/2005/8/layout/hProcess4"/>
    <dgm:cxn modelId="{25775661-09D8-4443-A9B0-AE1694A5A74E}" type="presParOf" srcId="{C8CE534F-E998-430B-A1FB-AE2C96D1DDB1}" destId="{D711E788-AE85-4629-9C39-857357B3EB46}" srcOrd="2" destOrd="0" presId="urn:microsoft.com/office/officeart/2005/8/layout/hProcess4"/>
    <dgm:cxn modelId="{54AFC983-5A6E-42E7-B5BA-BFC1CD5BD532}" type="presParOf" srcId="{D711E788-AE85-4629-9C39-857357B3EB46}" destId="{603EF318-C17F-4167-9379-BCB86921923A}" srcOrd="0" destOrd="0" presId="urn:microsoft.com/office/officeart/2005/8/layout/hProcess4"/>
    <dgm:cxn modelId="{396D7129-E8C4-476E-B9CA-2C1AFF81E359}" type="presParOf" srcId="{D711E788-AE85-4629-9C39-857357B3EB46}" destId="{1BF90610-0CF3-4258-9C4A-45B8452099F3}" srcOrd="1" destOrd="0" presId="urn:microsoft.com/office/officeart/2005/8/layout/hProcess4"/>
    <dgm:cxn modelId="{6EB2B4CA-1A5F-4B9A-82B9-F913215F2404}" type="presParOf" srcId="{D711E788-AE85-4629-9C39-857357B3EB46}" destId="{38A814C4-D6A5-429E-BBCF-5E9966CB61C5}" srcOrd="2" destOrd="0" presId="urn:microsoft.com/office/officeart/2005/8/layout/hProcess4"/>
    <dgm:cxn modelId="{AE7DB6FB-70C5-40F8-8A69-A88BE3234E3A}" type="presParOf" srcId="{D711E788-AE85-4629-9C39-857357B3EB46}" destId="{597D158B-08A0-4ABF-90BF-D950CBA4CEC7}" srcOrd="3" destOrd="0" presId="urn:microsoft.com/office/officeart/2005/8/layout/hProcess4"/>
    <dgm:cxn modelId="{AC706A14-B1E1-44DE-AD83-B12979BF9774}" type="presParOf" srcId="{D711E788-AE85-4629-9C39-857357B3EB46}" destId="{4A691777-794A-4A00-AE14-BD6BC5FDB88B}" srcOrd="4" destOrd="0" presId="urn:microsoft.com/office/officeart/2005/8/layout/hProcess4"/>
    <dgm:cxn modelId="{72A99DC0-F4C5-4B8E-9A06-E45D31032F2D}" type="presParOf" srcId="{C8CE534F-E998-430B-A1FB-AE2C96D1DDB1}" destId="{E37C08D3-7751-4EF4-A9F7-9B01143382B9}" srcOrd="3" destOrd="0" presId="urn:microsoft.com/office/officeart/2005/8/layout/hProcess4"/>
    <dgm:cxn modelId="{E119106F-6D9C-4FB9-B6B4-2669CAC321CD}" type="presParOf" srcId="{C8CE534F-E998-430B-A1FB-AE2C96D1DDB1}" destId="{285D88D2-D643-4114-B02A-967B37AA81B2}" srcOrd="4" destOrd="0" presId="urn:microsoft.com/office/officeart/2005/8/layout/hProcess4"/>
    <dgm:cxn modelId="{043E8EAE-8295-41CF-8694-48EC9703046D}" type="presParOf" srcId="{285D88D2-D643-4114-B02A-967B37AA81B2}" destId="{3EF627EF-858B-4C8F-A95A-655C15915263}" srcOrd="0" destOrd="0" presId="urn:microsoft.com/office/officeart/2005/8/layout/hProcess4"/>
    <dgm:cxn modelId="{B733A957-239B-492B-A5E8-C5A5021BA926}" type="presParOf" srcId="{285D88D2-D643-4114-B02A-967B37AA81B2}" destId="{AF355E3C-7F11-49A4-B1F7-5130FADE3732}" srcOrd="1" destOrd="0" presId="urn:microsoft.com/office/officeart/2005/8/layout/hProcess4"/>
    <dgm:cxn modelId="{05EB9108-0910-4852-BB8A-9A47BD5CBE95}" type="presParOf" srcId="{285D88D2-D643-4114-B02A-967B37AA81B2}" destId="{8EB06E62-4C14-4E25-A4D8-A0BACB634FBF}" srcOrd="2" destOrd="0" presId="urn:microsoft.com/office/officeart/2005/8/layout/hProcess4"/>
    <dgm:cxn modelId="{3F89054E-3D52-4F0C-A0E9-B5F2C28902FA}" type="presParOf" srcId="{285D88D2-D643-4114-B02A-967B37AA81B2}" destId="{E3EBF0C8-D266-4DCB-B698-25FA4A692A68}" srcOrd="3" destOrd="0" presId="urn:microsoft.com/office/officeart/2005/8/layout/hProcess4"/>
    <dgm:cxn modelId="{A689D7B5-B5BA-405A-9D95-C8930E226999}" type="presParOf" srcId="{285D88D2-D643-4114-B02A-967B37AA81B2}" destId="{0FB78F7A-BAA2-49A2-AF21-64E306469A0E}"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5F6EF241-B063-49C3-836E-CF4036CC5303}"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uk-UA"/>
        </a:p>
      </dgm:t>
    </dgm:pt>
    <dgm:pt modelId="{27633835-A254-4E30-A711-7DEF2E5CC625}">
      <dgm:prSet phldrT="[Текст]" custT="1"/>
      <dgm:spPr>
        <a:xfrm>
          <a:off x="560004" y="3028473"/>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lIns="0" tIns="0" rIns="0" bIns="0"/>
        <a:lstStyle/>
        <a:p>
          <a:pPr>
            <a:spcAft>
              <a:spcPts val="0"/>
            </a:spcAft>
          </a:pPr>
          <a:r>
            <a:rPr lang="en-AU" sz="1800" b="1" dirty="0">
              <a:solidFill>
                <a:srgbClr val="FFFFFF"/>
              </a:solidFill>
              <a:latin typeface="Arial"/>
              <a:ea typeface="+mn-ea"/>
              <a:cs typeface="+mn-cs"/>
            </a:rPr>
            <a:t>Metonymy </a:t>
          </a:r>
          <a:endParaRPr lang="uk-UA" sz="1800" b="1" dirty="0">
            <a:solidFill>
              <a:srgbClr val="FFFFFF"/>
            </a:solidFill>
            <a:latin typeface="Arial"/>
            <a:ea typeface="+mn-ea"/>
            <a:cs typeface="+mn-cs"/>
          </a:endParaRPr>
        </a:p>
      </dgm:t>
    </dgm:pt>
    <dgm:pt modelId="{CEF8D340-6FAD-4A65-847D-F90414ACEE1A}" type="parTrans" cxnId="{DCC029B1-6E49-4E32-9126-74B5497FC465}">
      <dgm:prSet/>
      <dgm:spPr/>
      <dgm:t>
        <a:bodyPr/>
        <a:lstStyle/>
        <a:p>
          <a:endParaRPr lang="uk-UA"/>
        </a:p>
      </dgm:t>
    </dgm:pt>
    <dgm:pt modelId="{D46D3AEA-9F6D-42D2-B9F5-02F0D968247B}" type="sibTrans" cxnId="{DCC029B1-6E49-4E32-9126-74B5497FC465}">
      <dgm:prSet/>
      <dgm:spPr>
        <a:xfrm>
          <a:off x="1475644" y="1484781"/>
          <a:ext cx="2729888" cy="2729888"/>
        </a:xfrm>
        <a:solidFill>
          <a:srgbClr val="93A299">
            <a:tint val="60000"/>
            <a:hueOff val="0"/>
            <a:satOff val="0"/>
            <a:lumOff val="0"/>
            <a:alphaOff val="0"/>
          </a:srgbClr>
        </a:solidFill>
        <a:ln>
          <a:noFill/>
        </a:ln>
        <a:effectLst/>
      </dgm:spPr>
      <dgm:t>
        <a:bodyPr/>
        <a:lstStyle/>
        <a:p>
          <a:endParaRPr lang="uk-UA"/>
        </a:p>
      </dgm:t>
    </dgm:pt>
    <dgm:pt modelId="{11683B5E-1457-41B7-8543-694DC5F875EE}">
      <dgm:prSet phldrT="[Текст]" custT="1"/>
      <dgm:spPr>
        <a:xfrm>
          <a:off x="0" y="98072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0" marR="0" indent="0" algn="ctr" defTabSz="914400" eaLnBrk="1" fontAlgn="auto" latinLnBrk="0" hangingPunct="1">
            <a:lnSpc>
              <a:spcPct val="100000"/>
            </a:lnSpc>
            <a:spcBef>
              <a:spcPts val="0"/>
            </a:spcBef>
            <a:spcAft>
              <a:spcPts val="0"/>
            </a:spcAft>
            <a:buClrTx/>
            <a:buSzTx/>
            <a:buFontTx/>
            <a:buNone/>
            <a:tabLst/>
            <a:defRPr/>
          </a:pPr>
          <a:endParaRPr lang="uk-UA" sz="1600" i="0" dirty="0">
            <a:solidFill>
              <a:srgbClr val="292934">
                <a:hueOff val="0"/>
                <a:satOff val="0"/>
                <a:lumOff val="0"/>
                <a:alphaOff val="0"/>
              </a:srgbClr>
            </a:solidFill>
            <a:latin typeface="Arial"/>
            <a:ea typeface="+mn-ea"/>
            <a:cs typeface="+mn-cs"/>
          </a:endParaRPr>
        </a:p>
      </dgm:t>
    </dgm:pt>
    <dgm:pt modelId="{C1A9C032-5543-4A35-9E02-3015D7EBB040}" type="parTrans" cxnId="{3A93B53C-C920-4FBF-84E0-2D3C68BCECF9}">
      <dgm:prSet/>
      <dgm:spPr/>
      <dgm:t>
        <a:bodyPr/>
        <a:lstStyle/>
        <a:p>
          <a:endParaRPr lang="uk-UA"/>
        </a:p>
      </dgm:t>
    </dgm:pt>
    <dgm:pt modelId="{36BACA57-0BAF-4F02-BC9F-4E6309ECD365}" type="sibTrans" cxnId="{3A93B53C-C920-4FBF-84E0-2D3C68BCECF9}">
      <dgm:prSet/>
      <dgm:spPr/>
      <dgm:t>
        <a:bodyPr/>
        <a:lstStyle/>
        <a:p>
          <a:endParaRPr lang="uk-UA"/>
        </a:p>
      </dgm:t>
    </dgm:pt>
    <dgm:pt modelId="{5992CBA7-6E3C-4573-A8A5-42549109D509}">
      <dgm:prSet phldrT="[Текст]" custT="1"/>
      <dgm:spPr>
        <a:xfrm>
          <a:off x="3180901" y="140577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0" marR="0" indent="0" algn="ctr" defTabSz="914400" eaLnBrk="1" fontAlgn="auto" latinLnBrk="0" hangingPunct="1">
            <a:lnSpc>
              <a:spcPct val="100000"/>
            </a:lnSpc>
            <a:spcBef>
              <a:spcPts val="0"/>
            </a:spcBef>
            <a:spcAft>
              <a:spcPts val="0"/>
            </a:spcAft>
            <a:buClrTx/>
            <a:buSzTx/>
            <a:buFontTx/>
            <a:buNone/>
            <a:tabLst/>
            <a:defRPr/>
          </a:pPr>
          <a:r>
            <a:rPr lang="en-US" sz="1600" i="0" dirty="0">
              <a:solidFill>
                <a:srgbClr val="292934">
                  <a:hueOff val="0"/>
                  <a:satOff val="0"/>
                  <a:lumOff val="0"/>
                  <a:alphaOff val="0"/>
                </a:srgbClr>
              </a:solidFill>
              <a:latin typeface="Arial"/>
              <a:ea typeface="+mn-ea"/>
              <a:cs typeface="+mn-cs"/>
            </a:rPr>
            <a:t> 7. The name of the material which stands for the thing made of this material: </a:t>
          </a:r>
          <a:r>
            <a:rPr lang="en-US" sz="1600" i="1" dirty="0">
              <a:solidFill>
                <a:srgbClr val="292934">
                  <a:hueOff val="0"/>
                  <a:satOff val="0"/>
                  <a:lumOff val="0"/>
                  <a:alphaOff val="0"/>
                </a:srgbClr>
              </a:solidFill>
              <a:latin typeface="Arial"/>
              <a:ea typeface="+mn-ea"/>
              <a:cs typeface="+mn-cs"/>
            </a:rPr>
            <a:t>iron, </a:t>
          </a:r>
          <a:r>
            <a:rPr lang="en-US" sz="1600" i="1" dirty="0" err="1">
              <a:solidFill>
                <a:srgbClr val="292934">
                  <a:hueOff val="0"/>
                  <a:satOff val="0"/>
                  <a:lumOff val="0"/>
                  <a:alphaOff val="0"/>
                </a:srgbClr>
              </a:solidFill>
              <a:latin typeface="Arial"/>
              <a:ea typeface="+mn-ea"/>
              <a:cs typeface="+mn-cs"/>
            </a:rPr>
            <a:t>фарфор</a:t>
          </a:r>
          <a:r>
            <a:rPr lang="en-US" sz="1600" i="1" dirty="0">
              <a:solidFill>
                <a:srgbClr val="292934">
                  <a:hueOff val="0"/>
                  <a:satOff val="0"/>
                  <a:lumOff val="0"/>
                  <a:alphaOff val="0"/>
                </a:srgbClr>
              </a:solidFill>
              <a:latin typeface="Arial"/>
              <a:ea typeface="+mn-ea"/>
              <a:cs typeface="+mn-cs"/>
            </a:rPr>
            <a:t>, </a:t>
          </a:r>
          <a:r>
            <a:rPr lang="en-US" sz="1600" i="1" dirty="0" err="1">
              <a:solidFill>
                <a:srgbClr val="292934">
                  <a:hueOff val="0"/>
                  <a:satOff val="0"/>
                  <a:lumOff val="0"/>
                  <a:alphaOff val="0"/>
                </a:srgbClr>
              </a:solidFill>
              <a:latin typeface="Arial"/>
              <a:ea typeface="+mn-ea"/>
              <a:cs typeface="+mn-cs"/>
            </a:rPr>
            <a:t>фаянс</a:t>
          </a:r>
          <a:r>
            <a:rPr lang="en-US" sz="1600" i="1" dirty="0">
              <a:solidFill>
                <a:srgbClr val="292934">
                  <a:hueOff val="0"/>
                  <a:satOff val="0"/>
                  <a:lumOff val="0"/>
                  <a:alphaOff val="0"/>
                </a:srgbClr>
              </a:solidFill>
              <a:latin typeface="Arial"/>
              <a:ea typeface="+mn-ea"/>
              <a:cs typeface="+mn-cs"/>
            </a:rPr>
            <a:t>.</a:t>
          </a:r>
          <a:r>
            <a:rPr lang="en-US" sz="1600" i="0" dirty="0">
              <a:solidFill>
                <a:srgbClr val="292934">
                  <a:hueOff val="0"/>
                  <a:satOff val="0"/>
                  <a:lumOff val="0"/>
                  <a:alphaOff val="0"/>
                </a:srgbClr>
              </a:solidFill>
              <a:latin typeface="Arial"/>
              <a:ea typeface="+mn-ea"/>
              <a:cs typeface="+mn-cs"/>
            </a:rPr>
            <a:t>  </a:t>
          </a:r>
          <a:endParaRPr lang="uk-UA" sz="1600" i="1" dirty="0">
            <a:solidFill>
              <a:srgbClr val="292934">
                <a:hueOff val="0"/>
                <a:satOff val="0"/>
                <a:lumOff val="0"/>
                <a:alphaOff val="0"/>
              </a:srgbClr>
            </a:solidFill>
            <a:latin typeface="Arial"/>
            <a:ea typeface="+mn-ea"/>
            <a:cs typeface="+mn-cs"/>
          </a:endParaRPr>
        </a:p>
      </dgm:t>
    </dgm:pt>
    <dgm:pt modelId="{5AA08B77-55C2-4E1D-80BA-AD2465F488B3}" type="parTrans" cxnId="{1E8294D2-7E4B-4D42-8705-CB941AA6980E}">
      <dgm:prSet/>
      <dgm:spPr/>
      <dgm:t>
        <a:bodyPr/>
        <a:lstStyle/>
        <a:p>
          <a:endParaRPr lang="uk-UA"/>
        </a:p>
      </dgm:t>
    </dgm:pt>
    <dgm:pt modelId="{3B8FD82F-247D-4565-A135-3A8AACEDE5A7}" type="sibTrans" cxnId="{1E8294D2-7E4B-4D42-8705-CB941AA6980E}">
      <dgm:prSet/>
      <dgm:spPr/>
      <dgm:t>
        <a:bodyPr/>
        <a:lstStyle/>
        <a:p>
          <a:endParaRPr lang="uk-UA"/>
        </a:p>
      </dgm:t>
    </dgm:pt>
    <dgm:pt modelId="{2E70CD25-483F-4C0F-ABE7-653EC2A806E4}">
      <dgm:prSet phldrT="[Текст]" custT="1"/>
      <dgm:spPr>
        <a:xfrm>
          <a:off x="6914677" y="3028473"/>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a:lstStyle/>
        <a:p>
          <a:r>
            <a:rPr lang="en-AU" sz="1800" b="1" dirty="0">
              <a:solidFill>
                <a:srgbClr val="FFFFFF"/>
              </a:solidFill>
              <a:latin typeface="Arial"/>
              <a:ea typeface="+mn-ea"/>
              <a:cs typeface="+mn-cs"/>
            </a:rPr>
            <a:t>  Metonymy</a:t>
          </a:r>
          <a:endParaRPr lang="uk-UA" sz="1600" b="1" dirty="0">
            <a:solidFill>
              <a:srgbClr val="FFFFFF"/>
            </a:solidFill>
            <a:latin typeface="Arial"/>
            <a:ea typeface="+mn-ea"/>
            <a:cs typeface="+mn-cs"/>
          </a:endParaRPr>
        </a:p>
      </dgm:t>
    </dgm:pt>
    <dgm:pt modelId="{AFD6DF6D-D241-4B19-8A60-0C57E6277082}" type="parTrans" cxnId="{FDE361EA-5960-4BE4-B016-544812E0AD93}">
      <dgm:prSet/>
      <dgm:spPr/>
      <dgm:t>
        <a:bodyPr/>
        <a:lstStyle/>
        <a:p>
          <a:endParaRPr lang="uk-UA"/>
        </a:p>
      </dgm:t>
    </dgm:pt>
    <dgm:pt modelId="{C715B141-2410-491D-9A31-5E6D6E21544C}" type="sibTrans" cxnId="{FDE361EA-5960-4BE4-B016-544812E0AD93}">
      <dgm:prSet/>
      <dgm:spPr/>
      <dgm:t>
        <a:bodyPr/>
        <a:lstStyle/>
        <a:p>
          <a:endParaRPr lang="uk-UA"/>
        </a:p>
      </dgm:t>
    </dgm:pt>
    <dgm:pt modelId="{6FC8BC05-FF79-442C-B94B-6A34587C00AF}">
      <dgm:prSet phldrT="[Текст]" custT="1"/>
      <dgm:spPr>
        <a:xfrm>
          <a:off x="6285446" y="1052735"/>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0" marR="0" indent="0" algn="ctr" defTabSz="914400" eaLnBrk="1" fontAlgn="auto" latinLnBrk="0" hangingPunct="1">
            <a:lnSpc>
              <a:spcPct val="100000"/>
            </a:lnSpc>
            <a:spcBef>
              <a:spcPts val="0"/>
            </a:spcBef>
            <a:spcAft>
              <a:spcPts val="0"/>
            </a:spcAft>
            <a:buClrTx/>
            <a:buSzTx/>
            <a:buFontTx/>
            <a:buNone/>
            <a:tabLst/>
            <a:defRPr/>
          </a:pPr>
          <a:r>
            <a:rPr lang="en-US" sz="1600" i="1" dirty="0">
              <a:solidFill>
                <a:srgbClr val="292934">
                  <a:hueOff val="0"/>
                  <a:satOff val="0"/>
                  <a:lumOff val="0"/>
                  <a:alphaOff val="0"/>
                </a:srgbClr>
              </a:solidFill>
              <a:latin typeface="Arial"/>
              <a:ea typeface="+mn-ea"/>
              <a:cs typeface="+mn-cs"/>
            </a:rPr>
            <a:t>.  </a:t>
          </a:r>
          <a:endParaRPr lang="uk-UA" sz="1600" i="1" dirty="0">
            <a:solidFill>
              <a:srgbClr val="292934">
                <a:hueOff val="0"/>
                <a:satOff val="0"/>
                <a:lumOff val="0"/>
                <a:alphaOff val="0"/>
              </a:srgbClr>
            </a:solidFill>
            <a:latin typeface="Arial"/>
            <a:ea typeface="+mn-ea"/>
            <a:cs typeface="+mn-cs"/>
          </a:endParaRPr>
        </a:p>
      </dgm:t>
    </dgm:pt>
    <dgm:pt modelId="{0603619B-ED93-4C0D-847E-96B47C753890}" type="parTrans" cxnId="{00DC503F-CBDD-49D8-962A-C2CF36DA8FF0}">
      <dgm:prSet/>
      <dgm:spPr/>
      <dgm:t>
        <a:bodyPr/>
        <a:lstStyle/>
        <a:p>
          <a:endParaRPr lang="uk-UA"/>
        </a:p>
      </dgm:t>
    </dgm:pt>
    <dgm:pt modelId="{72B80532-51F8-42B4-95E7-6F607A4687C8}" type="sibTrans" cxnId="{00DC503F-CBDD-49D8-962A-C2CF36DA8FF0}">
      <dgm:prSet/>
      <dgm:spPr/>
      <dgm:t>
        <a:bodyPr/>
        <a:lstStyle/>
        <a:p>
          <a:endParaRPr lang="uk-UA"/>
        </a:p>
      </dgm:t>
    </dgm:pt>
    <dgm:pt modelId="{1A03046A-BDCF-41B3-9583-B9858CDCE3B7}">
      <dgm:prSet phldrT="[Текст]" custT="1"/>
      <dgm:spPr>
        <a:xfrm>
          <a:off x="3737340" y="963215"/>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lIns="0" tIns="0" rIns="0" bIns="0"/>
        <a:lstStyle/>
        <a:p>
          <a:pPr>
            <a:spcAft>
              <a:spcPts val="0"/>
            </a:spcAft>
          </a:pPr>
          <a:r>
            <a:rPr lang="en-AU" sz="1600" b="1">
              <a:solidFill>
                <a:srgbClr val="FFFFFF"/>
              </a:solidFill>
              <a:latin typeface="Arial"/>
              <a:ea typeface="+mn-ea"/>
              <a:cs typeface="+mn-cs"/>
            </a:rPr>
            <a:t> Metonymy</a:t>
          </a:r>
          <a:endParaRPr lang="uk-UA" sz="1600" b="1" dirty="0">
            <a:solidFill>
              <a:srgbClr val="FFFFFF"/>
            </a:solidFill>
            <a:latin typeface="Arial"/>
            <a:ea typeface="+mn-ea"/>
            <a:cs typeface="+mn-cs"/>
          </a:endParaRPr>
        </a:p>
      </dgm:t>
    </dgm:pt>
    <dgm:pt modelId="{8A0C0F31-93E2-48C9-AE31-E55D8F480FCB}" type="sibTrans" cxnId="{47A6CAD1-50FF-4A57-8E2F-2464084B3663}">
      <dgm:prSet/>
      <dgm:spPr>
        <a:xfrm>
          <a:off x="4875175" y="300773"/>
          <a:ext cx="2995554" cy="2995554"/>
        </a:xfrm>
        <a:solidFill>
          <a:srgbClr val="93A299">
            <a:tint val="60000"/>
            <a:hueOff val="0"/>
            <a:satOff val="0"/>
            <a:lumOff val="0"/>
            <a:alphaOff val="0"/>
          </a:srgbClr>
        </a:solidFill>
        <a:ln>
          <a:noFill/>
        </a:ln>
        <a:effectLst/>
      </dgm:spPr>
      <dgm:t>
        <a:bodyPr/>
        <a:lstStyle/>
        <a:p>
          <a:endParaRPr lang="uk-UA"/>
        </a:p>
      </dgm:t>
    </dgm:pt>
    <dgm:pt modelId="{D6D0065B-7F42-4225-88CA-EE6B3C0DEB77}" type="parTrans" cxnId="{47A6CAD1-50FF-4A57-8E2F-2464084B3663}">
      <dgm:prSet/>
      <dgm:spPr/>
      <dgm:t>
        <a:bodyPr/>
        <a:lstStyle/>
        <a:p>
          <a:endParaRPr lang="uk-UA"/>
        </a:p>
      </dgm:t>
    </dgm:pt>
    <dgm:pt modelId="{9572033F-E54B-40C1-9114-DFEC10639361}">
      <dgm:prSet custT="1"/>
      <dgm:spPr/>
      <dgm:t>
        <a:bodyPr/>
        <a:lstStyle/>
        <a:p>
          <a:r>
            <a:rPr lang="en-US" sz="1600" i="0" dirty="0">
              <a:solidFill>
                <a:srgbClr val="292934">
                  <a:hueOff val="0"/>
                  <a:satOff val="0"/>
                  <a:lumOff val="0"/>
                  <a:alphaOff val="0"/>
                </a:srgbClr>
              </a:solidFill>
              <a:latin typeface="Arial"/>
              <a:ea typeface="+mn-ea"/>
              <a:cs typeface="+mn-cs"/>
            </a:rPr>
            <a:t> </a:t>
          </a:r>
          <a:r>
            <a:rPr lang="en-US" sz="1700" i="0" dirty="0">
              <a:solidFill>
                <a:srgbClr val="292934">
                  <a:hueOff val="0"/>
                  <a:satOff val="0"/>
                  <a:lumOff val="0"/>
                  <a:alphaOff val="0"/>
                </a:srgbClr>
              </a:solidFill>
              <a:latin typeface="Arial"/>
              <a:ea typeface="+mn-ea"/>
              <a:cs typeface="+mn-cs"/>
            </a:rPr>
            <a:t>4. The names of various organs can be used in the same way: </a:t>
          </a:r>
          <a:r>
            <a:rPr lang="en-US" sz="1700" i="1" dirty="0">
              <a:solidFill>
                <a:srgbClr val="292934">
                  <a:hueOff val="0"/>
                  <a:satOff val="0"/>
                  <a:lumOff val="0"/>
                  <a:alphaOff val="0"/>
                </a:srgbClr>
              </a:solidFill>
              <a:latin typeface="Arial"/>
              <a:ea typeface="+mn-ea"/>
              <a:cs typeface="+mn-cs"/>
            </a:rPr>
            <a:t>head can be used for brains; heart often stands for emotions. Honey tongue, a heart of gall</a:t>
          </a:r>
          <a:r>
            <a:rPr lang="en-US" sz="1700" i="0" dirty="0">
              <a:solidFill>
                <a:srgbClr val="292934">
                  <a:hueOff val="0"/>
                  <a:satOff val="0"/>
                  <a:lumOff val="0"/>
                  <a:alphaOff val="0"/>
                </a:srgbClr>
              </a:solidFill>
              <a:latin typeface="Arial"/>
              <a:ea typeface="+mn-ea"/>
              <a:cs typeface="+mn-cs"/>
            </a:rPr>
            <a:t>. </a:t>
          </a:r>
          <a:r>
            <a:rPr lang="en-US" sz="1700" i="1" dirty="0">
              <a:solidFill>
                <a:srgbClr val="292934">
                  <a:hueOff val="0"/>
                  <a:satOff val="0"/>
                  <a:lumOff val="0"/>
                  <a:alphaOff val="0"/>
                </a:srgbClr>
              </a:solidFill>
              <a:latin typeface="Arial"/>
              <a:ea typeface="+mn-ea"/>
              <a:cs typeface="+mn-cs"/>
            </a:rPr>
            <a:t>У </a:t>
          </a:r>
          <a:r>
            <a:rPr lang="en-US" sz="1700" i="1" dirty="0" err="1">
              <a:solidFill>
                <a:srgbClr val="292934">
                  <a:hueOff val="0"/>
                  <a:satOff val="0"/>
                  <a:lumOff val="0"/>
                  <a:alphaOff val="0"/>
                </a:srgbClr>
              </a:solidFill>
              <a:latin typeface="Arial"/>
              <a:ea typeface="+mn-ea"/>
              <a:cs typeface="+mn-cs"/>
            </a:rPr>
            <a:t>неї</a:t>
          </a:r>
          <a:r>
            <a:rPr lang="en-US" sz="1700" i="1" dirty="0">
              <a:solidFill>
                <a:srgbClr val="292934">
                  <a:hueOff val="0"/>
                  <a:satOff val="0"/>
                  <a:lumOff val="0"/>
                  <a:alphaOff val="0"/>
                </a:srgbClr>
              </a:solidFill>
              <a:latin typeface="Arial"/>
              <a:ea typeface="+mn-ea"/>
              <a:cs typeface="+mn-cs"/>
            </a:rPr>
            <a:t> </a:t>
          </a:r>
          <a:r>
            <a:rPr lang="en-US" sz="1700" i="1" dirty="0" err="1">
              <a:solidFill>
                <a:srgbClr val="292934">
                  <a:hueOff val="0"/>
                  <a:satOff val="0"/>
                  <a:lumOff val="0"/>
                  <a:alphaOff val="0"/>
                </a:srgbClr>
              </a:solidFill>
              <a:latin typeface="Arial"/>
              <a:ea typeface="+mn-ea"/>
              <a:cs typeface="+mn-cs"/>
            </a:rPr>
            <a:t>золоте</a:t>
          </a:r>
          <a:r>
            <a:rPr lang="en-US" sz="1700" i="1" dirty="0">
              <a:solidFill>
                <a:srgbClr val="292934">
                  <a:hueOff val="0"/>
                  <a:satOff val="0"/>
                  <a:lumOff val="0"/>
                  <a:alphaOff val="0"/>
                </a:srgbClr>
              </a:solidFill>
              <a:latin typeface="Arial"/>
              <a:ea typeface="+mn-ea"/>
              <a:cs typeface="+mn-cs"/>
            </a:rPr>
            <a:t> </a:t>
          </a:r>
          <a:r>
            <a:rPr lang="en-US" sz="1700" i="1" dirty="0" err="1">
              <a:solidFill>
                <a:srgbClr val="292934">
                  <a:hueOff val="0"/>
                  <a:satOff val="0"/>
                  <a:lumOff val="0"/>
                  <a:alphaOff val="0"/>
                </a:srgbClr>
              </a:solidFill>
              <a:latin typeface="Arial"/>
              <a:ea typeface="+mn-ea"/>
              <a:cs typeface="+mn-cs"/>
            </a:rPr>
            <a:t>серце</a:t>
          </a:r>
          <a:r>
            <a:rPr lang="en-US" sz="1700" i="1" dirty="0">
              <a:solidFill>
                <a:srgbClr val="292934">
                  <a:hueOff val="0"/>
                  <a:satOff val="0"/>
                  <a:lumOff val="0"/>
                  <a:alphaOff val="0"/>
                </a:srgbClr>
              </a:solidFill>
              <a:latin typeface="Arial"/>
              <a:ea typeface="+mn-ea"/>
              <a:cs typeface="+mn-cs"/>
            </a:rPr>
            <a:t>.  </a:t>
          </a:r>
          <a:r>
            <a:rPr lang="en-US" sz="1700" i="0" dirty="0">
              <a:solidFill>
                <a:srgbClr val="292934">
                  <a:hueOff val="0"/>
                  <a:satOff val="0"/>
                  <a:lumOff val="0"/>
                  <a:alphaOff val="0"/>
                </a:srgbClr>
              </a:solidFill>
              <a:latin typeface="Arial"/>
              <a:ea typeface="+mn-ea"/>
              <a:cs typeface="+mn-cs"/>
            </a:rPr>
            <a:t>5. A part of species substituted for a whole or genus: </a:t>
          </a:r>
          <a:r>
            <a:rPr lang="en-US" sz="1700" i="1" dirty="0">
              <a:solidFill>
                <a:srgbClr val="292934">
                  <a:hueOff val="0"/>
                  <a:satOff val="0"/>
                  <a:lumOff val="0"/>
                  <a:alphaOff val="0"/>
                </a:srgbClr>
              </a:solidFill>
              <a:latin typeface="Arial"/>
              <a:ea typeface="+mn-ea"/>
              <a:cs typeface="+mn-cs"/>
            </a:rPr>
            <a:t>He manages to earn his bread (the necessaries of life).  </a:t>
          </a:r>
          <a:r>
            <a:rPr lang="en-US" sz="1700" i="0" dirty="0">
              <a:solidFill>
                <a:srgbClr val="292934">
                  <a:hueOff val="0"/>
                  <a:satOff val="0"/>
                  <a:lumOff val="0"/>
                  <a:alphaOff val="0"/>
                </a:srgbClr>
              </a:solidFill>
              <a:latin typeface="Arial"/>
              <a:ea typeface="+mn-ea"/>
              <a:cs typeface="+mn-cs"/>
            </a:rPr>
            <a:t>6.  A whole or genus substitutes for a part or species: </a:t>
          </a:r>
          <a:r>
            <a:rPr lang="en-US" sz="1700" i="1" dirty="0">
              <a:solidFill>
                <a:srgbClr val="292934">
                  <a:hueOff val="0"/>
                  <a:satOff val="0"/>
                  <a:lumOff val="0"/>
                  <a:alphaOff val="0"/>
                </a:srgbClr>
              </a:solidFill>
              <a:latin typeface="Arial"/>
              <a:ea typeface="+mn-ea"/>
              <a:cs typeface="+mn-cs"/>
            </a:rPr>
            <a:t>He is a poor creature (man).  </a:t>
          </a:r>
          <a:r>
            <a:rPr lang="en-US" sz="1700" i="1" dirty="0" err="1">
              <a:solidFill>
                <a:srgbClr val="292934">
                  <a:hueOff val="0"/>
                  <a:satOff val="0"/>
                  <a:lumOff val="0"/>
                  <a:alphaOff val="0"/>
                </a:srgbClr>
              </a:solidFill>
              <a:latin typeface="Arial"/>
              <a:ea typeface="+mn-ea"/>
              <a:cs typeface="+mn-cs"/>
            </a:rPr>
            <a:t>Він</a:t>
          </a:r>
          <a:r>
            <a:rPr lang="en-US" sz="1700" i="1" dirty="0">
              <a:solidFill>
                <a:srgbClr val="292934">
                  <a:hueOff val="0"/>
                  <a:satOff val="0"/>
                  <a:lumOff val="0"/>
                  <a:alphaOff val="0"/>
                </a:srgbClr>
              </a:solidFill>
              <a:latin typeface="Arial"/>
              <a:ea typeface="+mn-ea"/>
              <a:cs typeface="+mn-cs"/>
            </a:rPr>
            <a:t> – </a:t>
          </a:r>
          <a:r>
            <a:rPr lang="en-US" sz="1700" i="1" dirty="0" err="1">
              <a:solidFill>
                <a:srgbClr val="292934">
                  <a:hueOff val="0"/>
                  <a:satOff val="0"/>
                  <a:lumOff val="0"/>
                  <a:alphaOff val="0"/>
                </a:srgbClr>
              </a:solidFill>
              <a:latin typeface="Arial"/>
              <a:ea typeface="+mn-ea"/>
              <a:cs typeface="+mn-cs"/>
            </a:rPr>
            <a:t>бідне</a:t>
          </a:r>
          <a:r>
            <a:rPr lang="en-US" sz="1700" i="1" dirty="0">
              <a:solidFill>
                <a:srgbClr val="292934">
                  <a:hueOff val="0"/>
                  <a:satOff val="0"/>
                  <a:lumOff val="0"/>
                  <a:alphaOff val="0"/>
                </a:srgbClr>
              </a:solidFill>
              <a:latin typeface="Arial"/>
              <a:ea typeface="+mn-ea"/>
              <a:cs typeface="+mn-cs"/>
            </a:rPr>
            <a:t> </a:t>
          </a:r>
          <a:r>
            <a:rPr lang="en-US" sz="1700" i="1" dirty="0" err="1">
              <a:solidFill>
                <a:srgbClr val="292934">
                  <a:hueOff val="0"/>
                  <a:satOff val="0"/>
                  <a:lumOff val="0"/>
                  <a:alphaOff val="0"/>
                </a:srgbClr>
              </a:solidFill>
              <a:latin typeface="Arial"/>
              <a:ea typeface="+mn-ea"/>
              <a:cs typeface="+mn-cs"/>
            </a:rPr>
            <a:t>створіння</a:t>
          </a:r>
          <a:r>
            <a:rPr lang="en-US" sz="1700" i="1" dirty="0">
              <a:solidFill>
                <a:srgbClr val="292934">
                  <a:hueOff val="0"/>
                  <a:satOff val="0"/>
                  <a:lumOff val="0"/>
                  <a:alphaOff val="0"/>
                </a:srgbClr>
              </a:solidFill>
              <a:latin typeface="Arial"/>
              <a:ea typeface="+mn-ea"/>
              <a:cs typeface="+mn-cs"/>
            </a:rPr>
            <a:t>.  </a:t>
          </a:r>
          <a:endParaRPr lang="uk-UA" sz="1600" i="0" dirty="0">
            <a:solidFill>
              <a:srgbClr val="292934">
                <a:hueOff val="0"/>
                <a:satOff val="0"/>
                <a:lumOff val="0"/>
                <a:alphaOff val="0"/>
              </a:srgbClr>
            </a:solidFill>
            <a:latin typeface="Arial"/>
            <a:ea typeface="+mn-ea"/>
            <a:cs typeface="+mn-cs"/>
          </a:endParaRPr>
        </a:p>
      </dgm:t>
    </dgm:pt>
    <dgm:pt modelId="{331326E6-8F95-4E4D-991D-3607BA813F9A}" type="sibTrans" cxnId="{FB8883A4-5F52-4BB1-AC61-7FFB5DA27BC1}">
      <dgm:prSet/>
      <dgm:spPr/>
      <dgm:t>
        <a:bodyPr/>
        <a:lstStyle/>
        <a:p>
          <a:endParaRPr lang="uk-UA"/>
        </a:p>
      </dgm:t>
    </dgm:pt>
    <dgm:pt modelId="{F43A4410-6C44-43F0-AF3F-0BD309BFAC35}" type="parTrans" cxnId="{FB8883A4-5F52-4BB1-AC61-7FFB5DA27BC1}">
      <dgm:prSet/>
      <dgm:spPr/>
      <dgm:t>
        <a:bodyPr/>
        <a:lstStyle/>
        <a:p>
          <a:endParaRPr lang="uk-UA"/>
        </a:p>
      </dgm:t>
    </dgm:pt>
    <dgm:pt modelId="{805DE7EE-2B29-4627-A651-8699255B63F5}">
      <dgm:prSet custT="1"/>
      <dgm:spPr/>
      <dgm:t>
        <a:bodyPr/>
        <a:lstStyle/>
        <a:p>
          <a:pPr marL="0" marR="0" indent="0" algn="ctr" defTabSz="914400" eaLnBrk="1" fontAlgn="auto" latinLnBrk="0" hangingPunct="1">
            <a:lnSpc>
              <a:spcPct val="100000"/>
            </a:lnSpc>
            <a:spcBef>
              <a:spcPts val="0"/>
            </a:spcBef>
            <a:spcAft>
              <a:spcPts val="0"/>
            </a:spcAft>
            <a:buClrTx/>
            <a:buSzTx/>
            <a:buFontTx/>
            <a:buNone/>
            <a:tabLst/>
            <a:defRPr/>
          </a:pPr>
          <a:r>
            <a:rPr lang="en-US" sz="1600" i="0" dirty="0">
              <a:solidFill>
                <a:srgbClr val="292934">
                  <a:hueOff val="0"/>
                  <a:satOff val="0"/>
                  <a:lumOff val="0"/>
                  <a:alphaOff val="0"/>
                </a:srgbClr>
              </a:solidFill>
              <a:latin typeface="Arial"/>
              <a:ea typeface="+mn-ea"/>
              <a:cs typeface="+mn-cs"/>
            </a:rPr>
            <a:t>Due to a great variety of associations there are a lot of cases where metonymy is disguised.  e.g.: </a:t>
          </a:r>
          <a:r>
            <a:rPr lang="en-US" sz="1600" i="1" dirty="0">
              <a:solidFill>
                <a:srgbClr val="292934">
                  <a:hueOff val="0"/>
                  <a:satOff val="0"/>
                  <a:lumOff val="0"/>
                  <a:alphaOff val="0"/>
                </a:srgbClr>
              </a:solidFill>
              <a:latin typeface="Arial"/>
              <a:ea typeface="+mn-ea"/>
              <a:cs typeface="+mn-cs"/>
            </a:rPr>
            <a:t>sandwich</a:t>
          </a:r>
          <a:r>
            <a:rPr lang="en-US" sz="1600" i="0" dirty="0">
              <a:solidFill>
                <a:srgbClr val="292934">
                  <a:hueOff val="0"/>
                  <a:satOff val="0"/>
                  <a:lumOff val="0"/>
                  <a:alphaOff val="0"/>
                </a:srgbClr>
              </a:solidFill>
              <a:latin typeface="Arial"/>
              <a:ea typeface="+mn-ea"/>
              <a:cs typeface="+mn-cs"/>
            </a:rPr>
            <a:t> is named after John Montague, earl of Sandwich, who invented this kind of meal; </a:t>
          </a:r>
          <a:r>
            <a:rPr lang="en-US" sz="1600" i="1" dirty="0">
              <a:solidFill>
                <a:srgbClr val="292934">
                  <a:hueOff val="0"/>
                  <a:satOff val="0"/>
                  <a:lumOff val="0"/>
                  <a:alphaOff val="0"/>
                </a:srgbClr>
              </a:solidFill>
              <a:latin typeface="Arial"/>
              <a:ea typeface="+mn-ea"/>
              <a:cs typeface="+mn-cs"/>
            </a:rPr>
            <a:t>champagne</a:t>
          </a:r>
          <a:r>
            <a:rPr lang="en-US" sz="1600" i="0" dirty="0">
              <a:solidFill>
                <a:srgbClr val="292934">
                  <a:hueOff val="0"/>
                  <a:satOff val="0"/>
                  <a:lumOff val="0"/>
                  <a:alphaOff val="0"/>
                </a:srgbClr>
              </a:solidFill>
              <a:latin typeface="Arial"/>
              <a:ea typeface="+mn-ea"/>
              <a:cs typeface="+mn-cs"/>
            </a:rPr>
            <a:t> – a white sparkling wine made in the province of Champagne (France); </a:t>
          </a:r>
          <a:r>
            <a:rPr lang="en-US" sz="1600" i="1" dirty="0">
              <a:solidFill>
                <a:srgbClr val="292934">
                  <a:hueOff val="0"/>
                  <a:satOff val="0"/>
                  <a:lumOff val="0"/>
                  <a:alphaOff val="0"/>
                </a:srgbClr>
              </a:solidFill>
              <a:latin typeface="Arial"/>
              <a:ea typeface="+mn-ea"/>
              <a:cs typeface="+mn-cs"/>
            </a:rPr>
            <a:t>nicotine</a:t>
          </a:r>
          <a:r>
            <a:rPr lang="en-US" sz="1600" i="0" dirty="0">
              <a:solidFill>
                <a:srgbClr val="292934">
                  <a:hueOff val="0"/>
                  <a:satOff val="0"/>
                  <a:lumOff val="0"/>
                  <a:alphaOff val="0"/>
                </a:srgbClr>
              </a:solidFill>
              <a:latin typeface="Arial"/>
              <a:ea typeface="+mn-ea"/>
              <a:cs typeface="+mn-cs"/>
            </a:rPr>
            <a:t> – a poisonous alkaloid which got its name after Jean </a:t>
          </a:r>
          <a:r>
            <a:rPr lang="en-US" sz="1600" i="0" dirty="0" err="1">
              <a:solidFill>
                <a:srgbClr val="292934">
                  <a:hueOff val="0"/>
                  <a:satOff val="0"/>
                  <a:lumOff val="0"/>
                  <a:alphaOff val="0"/>
                </a:srgbClr>
              </a:solidFill>
              <a:latin typeface="Arial"/>
              <a:ea typeface="+mn-ea"/>
              <a:cs typeface="+mn-cs"/>
            </a:rPr>
            <a:t>Nicot</a:t>
          </a:r>
          <a:r>
            <a:rPr lang="en-US" sz="1600" i="0" dirty="0">
              <a:solidFill>
                <a:srgbClr val="292934">
                  <a:hueOff val="0"/>
                  <a:satOff val="0"/>
                  <a:lumOff val="0"/>
                  <a:alphaOff val="0"/>
                </a:srgbClr>
              </a:solidFill>
              <a:latin typeface="Arial"/>
              <a:ea typeface="+mn-ea"/>
              <a:cs typeface="+mn-cs"/>
            </a:rPr>
            <a:t>, who introduced tobacco into France.  </a:t>
          </a:r>
          <a:endParaRPr lang="uk-UA" sz="1400" i="0" dirty="0">
            <a:solidFill>
              <a:srgbClr val="292934">
                <a:hueOff val="0"/>
                <a:satOff val="0"/>
                <a:lumOff val="0"/>
                <a:alphaOff val="0"/>
              </a:srgbClr>
            </a:solidFill>
            <a:latin typeface="Arial"/>
            <a:ea typeface="+mn-ea"/>
            <a:cs typeface="+mn-cs"/>
          </a:endParaRPr>
        </a:p>
        <a:p>
          <a:endParaRPr lang="uk-UA" sz="1600" i="0" dirty="0">
            <a:solidFill>
              <a:srgbClr val="292934">
                <a:hueOff val="0"/>
                <a:satOff val="0"/>
                <a:lumOff val="0"/>
                <a:alphaOff val="0"/>
              </a:srgbClr>
            </a:solidFill>
            <a:latin typeface="Arial"/>
            <a:ea typeface="+mn-ea"/>
            <a:cs typeface="+mn-cs"/>
          </a:endParaRPr>
        </a:p>
      </dgm:t>
    </dgm:pt>
    <dgm:pt modelId="{4862287D-8A8C-4F85-8731-B5B0F469C0AA}" type="parTrans" cxnId="{DBE11272-189A-47CB-AD32-E18ED7AB117A}">
      <dgm:prSet/>
      <dgm:spPr/>
      <dgm:t>
        <a:bodyPr/>
        <a:lstStyle/>
        <a:p>
          <a:endParaRPr lang="uk-UA"/>
        </a:p>
      </dgm:t>
    </dgm:pt>
    <dgm:pt modelId="{56C03DF6-8047-4FD0-BD7A-EBB381DA4D8D}" type="sibTrans" cxnId="{DBE11272-189A-47CB-AD32-E18ED7AB117A}">
      <dgm:prSet/>
      <dgm:spPr/>
      <dgm:t>
        <a:bodyPr/>
        <a:lstStyle/>
        <a:p>
          <a:endParaRPr lang="uk-UA"/>
        </a:p>
      </dgm:t>
    </dgm:pt>
    <dgm:pt modelId="{F923415D-1A06-4653-8C51-2BCFDAB0C8A1}" type="pres">
      <dgm:prSet presAssocID="{5F6EF241-B063-49C3-836E-CF4036CC5303}" presName="Name0" presStyleCnt="0">
        <dgm:presLayoutVars>
          <dgm:dir/>
          <dgm:animLvl val="lvl"/>
          <dgm:resizeHandles val="exact"/>
        </dgm:presLayoutVars>
      </dgm:prSet>
      <dgm:spPr/>
    </dgm:pt>
    <dgm:pt modelId="{DDC090F1-2737-4A8D-A5CB-B18282CAA5B7}" type="pres">
      <dgm:prSet presAssocID="{5F6EF241-B063-49C3-836E-CF4036CC5303}" presName="tSp" presStyleCnt="0"/>
      <dgm:spPr/>
    </dgm:pt>
    <dgm:pt modelId="{1256F145-3370-48D4-992E-D4EDF6954229}" type="pres">
      <dgm:prSet presAssocID="{5F6EF241-B063-49C3-836E-CF4036CC5303}" presName="bSp" presStyleCnt="0"/>
      <dgm:spPr/>
    </dgm:pt>
    <dgm:pt modelId="{C8CE534F-E998-430B-A1FB-AE2C96D1DDB1}" type="pres">
      <dgm:prSet presAssocID="{5F6EF241-B063-49C3-836E-CF4036CC5303}" presName="process" presStyleCnt="0"/>
      <dgm:spPr/>
    </dgm:pt>
    <dgm:pt modelId="{311CC828-8380-4BC6-8412-B57E215FAF1E}" type="pres">
      <dgm:prSet presAssocID="{27633835-A254-4E30-A711-7DEF2E5CC625}" presName="composite1" presStyleCnt="0"/>
      <dgm:spPr/>
    </dgm:pt>
    <dgm:pt modelId="{0E3AC85B-E581-40CA-AD82-336A45C033FE}" type="pres">
      <dgm:prSet presAssocID="{27633835-A254-4E30-A711-7DEF2E5CC625}" presName="dummyNode1" presStyleLbl="node1" presStyleIdx="0" presStyleCnt="3"/>
      <dgm:spPr/>
    </dgm:pt>
    <dgm:pt modelId="{7790B3DD-6865-4056-98F0-38D39B8061CE}" type="pres">
      <dgm:prSet presAssocID="{27633835-A254-4E30-A711-7DEF2E5CC625}" presName="childNode1" presStyleLbl="bgAcc1" presStyleIdx="0" presStyleCnt="3" custScaleX="179201" custScaleY="396294" custLinFactNeighborX="10786" custLinFactNeighborY="28516">
        <dgm:presLayoutVars>
          <dgm:bulletEnabled val="1"/>
        </dgm:presLayoutVars>
      </dgm:prSet>
      <dgm:spPr>
        <a:prstGeom prst="roundRect">
          <a:avLst>
            <a:gd name="adj" fmla="val 10000"/>
          </a:avLst>
        </a:prstGeom>
      </dgm:spPr>
    </dgm:pt>
    <dgm:pt modelId="{B445861F-AB50-432C-B3C1-20E9B95F5164}" type="pres">
      <dgm:prSet presAssocID="{27633835-A254-4E30-A711-7DEF2E5CC625}" presName="childNode1tx" presStyleLbl="bgAcc1" presStyleIdx="0" presStyleCnt="3">
        <dgm:presLayoutVars>
          <dgm:bulletEnabled val="1"/>
        </dgm:presLayoutVars>
      </dgm:prSet>
      <dgm:spPr/>
    </dgm:pt>
    <dgm:pt modelId="{E2ECD308-367F-4357-B1B1-288B62A18608}" type="pres">
      <dgm:prSet presAssocID="{27633835-A254-4E30-A711-7DEF2E5CC625}" presName="parentNode1" presStyleLbl="node1" presStyleIdx="0" presStyleCnt="3" custScaleX="176460" custScaleY="85439" custLinFactY="-208056" custLinFactNeighborX="1123" custLinFactNeighborY="-300000">
        <dgm:presLayoutVars>
          <dgm:chMax val="1"/>
          <dgm:bulletEnabled val="1"/>
        </dgm:presLayoutVars>
      </dgm:prSet>
      <dgm:spPr>
        <a:prstGeom prst="roundRect">
          <a:avLst>
            <a:gd name="adj" fmla="val 10000"/>
          </a:avLst>
        </a:prstGeom>
      </dgm:spPr>
    </dgm:pt>
    <dgm:pt modelId="{C798A23C-2DCB-4536-9552-99D15CDB9A33}" type="pres">
      <dgm:prSet presAssocID="{27633835-A254-4E30-A711-7DEF2E5CC625}" presName="connSite1" presStyleCnt="0"/>
      <dgm:spPr/>
    </dgm:pt>
    <dgm:pt modelId="{663E5B69-A3C1-4814-9553-CB69A6025802}" type="pres">
      <dgm:prSet presAssocID="{D46D3AEA-9F6D-42D2-B9F5-02F0D968247B}" presName="Name9" presStyleLbl="sibTrans2D1" presStyleIdx="0" presStyleCnt="2" custLinFactNeighborX="18276" custLinFactNeighborY="-29042"/>
      <dgm:spPr>
        <a:prstGeom prst="leftCircularArrow">
          <a:avLst>
            <a:gd name="adj1" fmla="val 3040"/>
            <a:gd name="adj2" fmla="val 373059"/>
            <a:gd name="adj3" fmla="val 2148570"/>
            <a:gd name="adj4" fmla="val 9024489"/>
            <a:gd name="adj5" fmla="val 3546"/>
          </a:avLst>
        </a:prstGeom>
      </dgm:spPr>
    </dgm:pt>
    <dgm:pt modelId="{D711E788-AE85-4629-9C39-857357B3EB46}" type="pres">
      <dgm:prSet presAssocID="{1A03046A-BDCF-41B3-9583-B9858CDCE3B7}" presName="composite2" presStyleCnt="0"/>
      <dgm:spPr/>
    </dgm:pt>
    <dgm:pt modelId="{603EF318-C17F-4167-9379-BCB86921923A}" type="pres">
      <dgm:prSet presAssocID="{1A03046A-BDCF-41B3-9583-B9858CDCE3B7}" presName="dummyNode2" presStyleLbl="node1" presStyleIdx="0" presStyleCnt="3"/>
      <dgm:spPr/>
    </dgm:pt>
    <dgm:pt modelId="{1BF90610-0CF3-4258-9C4A-45B8452099F3}" type="pres">
      <dgm:prSet presAssocID="{1A03046A-BDCF-41B3-9583-B9858CDCE3B7}" presName="childNode2" presStyleLbl="bgAcc1" presStyleIdx="1" presStyleCnt="3" custScaleX="177574" custScaleY="421290" custLinFactNeighborX="4587" custLinFactNeighborY="34892">
        <dgm:presLayoutVars>
          <dgm:bulletEnabled val="1"/>
        </dgm:presLayoutVars>
      </dgm:prSet>
      <dgm:spPr>
        <a:prstGeom prst="roundRect">
          <a:avLst>
            <a:gd name="adj" fmla="val 10000"/>
          </a:avLst>
        </a:prstGeom>
      </dgm:spPr>
    </dgm:pt>
    <dgm:pt modelId="{38A814C4-D6A5-429E-BBCF-5E9966CB61C5}" type="pres">
      <dgm:prSet presAssocID="{1A03046A-BDCF-41B3-9583-B9858CDCE3B7}" presName="childNode2tx" presStyleLbl="bgAcc1" presStyleIdx="1" presStyleCnt="3">
        <dgm:presLayoutVars>
          <dgm:bulletEnabled val="1"/>
        </dgm:presLayoutVars>
      </dgm:prSet>
      <dgm:spPr/>
    </dgm:pt>
    <dgm:pt modelId="{597D158B-08A0-4ABF-90BF-D950CBA4CEC7}" type="pres">
      <dgm:prSet presAssocID="{1A03046A-BDCF-41B3-9583-B9858CDCE3B7}" presName="parentNode2" presStyleLbl="node1" presStyleIdx="1" presStyleCnt="3" custScaleX="152361" custScaleY="71795" custLinFactY="-100000" custLinFactNeighborX="-16225" custLinFactNeighborY="-159858">
        <dgm:presLayoutVars>
          <dgm:chMax val="0"/>
          <dgm:bulletEnabled val="1"/>
        </dgm:presLayoutVars>
      </dgm:prSet>
      <dgm:spPr>
        <a:prstGeom prst="roundRect">
          <a:avLst>
            <a:gd name="adj" fmla="val 10000"/>
          </a:avLst>
        </a:prstGeom>
      </dgm:spPr>
    </dgm:pt>
    <dgm:pt modelId="{4A691777-794A-4A00-AE14-BD6BC5FDB88B}" type="pres">
      <dgm:prSet presAssocID="{1A03046A-BDCF-41B3-9583-B9858CDCE3B7}" presName="connSite2" presStyleCnt="0"/>
      <dgm:spPr/>
    </dgm:pt>
    <dgm:pt modelId="{E37C08D3-7751-4EF4-A9F7-9B01143382B9}" type="pres">
      <dgm:prSet presAssocID="{8A0C0F31-93E2-48C9-AE31-E55D8F480FCB}" presName="Name18" presStyleLbl="sibTrans2D1" presStyleIdx="1" presStyleCnt="2" custLinFactNeighborX="28852" custLinFactNeighborY="3669"/>
      <dgm:spPr>
        <a:prstGeom prst="circularArrow">
          <a:avLst>
            <a:gd name="adj1" fmla="val 2770"/>
            <a:gd name="adj2" fmla="val 337831"/>
            <a:gd name="adj3" fmla="val 18989254"/>
            <a:gd name="adj4" fmla="val 12078106"/>
            <a:gd name="adj5" fmla="val 3232"/>
          </a:avLst>
        </a:prstGeom>
      </dgm:spPr>
    </dgm:pt>
    <dgm:pt modelId="{285D88D2-D643-4114-B02A-967B37AA81B2}" type="pres">
      <dgm:prSet presAssocID="{2E70CD25-483F-4C0F-ABE7-653EC2A806E4}" presName="composite1" presStyleCnt="0"/>
      <dgm:spPr/>
    </dgm:pt>
    <dgm:pt modelId="{3EF627EF-858B-4C8F-A95A-655C15915263}" type="pres">
      <dgm:prSet presAssocID="{2E70CD25-483F-4C0F-ABE7-653EC2A806E4}" presName="dummyNode1" presStyleLbl="node1" presStyleIdx="1" presStyleCnt="3"/>
      <dgm:spPr/>
    </dgm:pt>
    <dgm:pt modelId="{AF355E3C-7F11-49A4-B1F7-5130FADE3732}" type="pres">
      <dgm:prSet presAssocID="{2E70CD25-483F-4C0F-ABE7-653EC2A806E4}" presName="childNode1" presStyleLbl="bgAcc1" presStyleIdx="2" presStyleCnt="3" custScaleX="178619" custScaleY="401496" custLinFactNeighborX="61" custLinFactNeighborY="39735">
        <dgm:presLayoutVars>
          <dgm:bulletEnabled val="1"/>
        </dgm:presLayoutVars>
      </dgm:prSet>
      <dgm:spPr>
        <a:prstGeom prst="roundRect">
          <a:avLst>
            <a:gd name="adj" fmla="val 10000"/>
          </a:avLst>
        </a:prstGeom>
      </dgm:spPr>
    </dgm:pt>
    <dgm:pt modelId="{8EB06E62-4C14-4E25-A4D8-A0BACB634FBF}" type="pres">
      <dgm:prSet presAssocID="{2E70CD25-483F-4C0F-ABE7-653EC2A806E4}" presName="childNode1tx" presStyleLbl="bgAcc1" presStyleIdx="2" presStyleCnt="3">
        <dgm:presLayoutVars>
          <dgm:bulletEnabled val="1"/>
        </dgm:presLayoutVars>
      </dgm:prSet>
      <dgm:spPr/>
    </dgm:pt>
    <dgm:pt modelId="{E3EBF0C8-D266-4DCB-B698-25FA4A692A68}" type="pres">
      <dgm:prSet presAssocID="{2E70CD25-483F-4C0F-ABE7-653EC2A806E4}" presName="parentNode1" presStyleLbl="node1" presStyleIdx="2" presStyleCnt="3" custScaleX="184981" custScaleY="67224" custLinFactY="-200000" custLinFactNeighborX="-24562" custLinFactNeighborY="-270276">
        <dgm:presLayoutVars>
          <dgm:chMax val="1"/>
          <dgm:bulletEnabled val="1"/>
        </dgm:presLayoutVars>
      </dgm:prSet>
      <dgm:spPr>
        <a:prstGeom prst="roundRect">
          <a:avLst>
            <a:gd name="adj" fmla="val 10000"/>
          </a:avLst>
        </a:prstGeom>
      </dgm:spPr>
    </dgm:pt>
    <dgm:pt modelId="{0FB78F7A-BAA2-49A2-AF21-64E306469A0E}" type="pres">
      <dgm:prSet presAssocID="{2E70CD25-483F-4C0F-ABE7-653EC2A806E4}" presName="connSite1" presStyleCnt="0"/>
      <dgm:spPr/>
    </dgm:pt>
  </dgm:ptLst>
  <dgm:cxnLst>
    <dgm:cxn modelId="{A7C8D536-9B2F-44F9-A659-7DA1342F4646}" type="presOf" srcId="{805DE7EE-2B29-4627-A651-8699255B63F5}" destId="{8EB06E62-4C14-4E25-A4D8-A0BACB634FBF}" srcOrd="1" destOrd="1" presId="urn:microsoft.com/office/officeart/2005/8/layout/hProcess4"/>
    <dgm:cxn modelId="{3A93B53C-C920-4FBF-84E0-2D3C68BCECF9}" srcId="{27633835-A254-4E30-A711-7DEF2E5CC625}" destId="{11683B5E-1457-41B7-8543-694DC5F875EE}" srcOrd="0" destOrd="0" parTransId="{C1A9C032-5543-4A35-9E02-3015D7EBB040}" sibTransId="{36BACA57-0BAF-4F02-BC9F-4E6309ECD365}"/>
    <dgm:cxn modelId="{00DC503F-CBDD-49D8-962A-C2CF36DA8FF0}" srcId="{2E70CD25-483F-4C0F-ABE7-653EC2A806E4}" destId="{6FC8BC05-FF79-442C-B94B-6A34587C00AF}" srcOrd="0" destOrd="0" parTransId="{0603619B-ED93-4C0D-847E-96B47C753890}" sibTransId="{72B80532-51F8-42B4-95E7-6F607A4687C8}"/>
    <dgm:cxn modelId="{541E925D-482A-4797-92D4-E522D458CD42}" type="presOf" srcId="{D46D3AEA-9F6D-42D2-B9F5-02F0D968247B}" destId="{663E5B69-A3C1-4814-9553-CB69A6025802}" srcOrd="0" destOrd="0" presId="urn:microsoft.com/office/officeart/2005/8/layout/hProcess4"/>
    <dgm:cxn modelId="{D56FF942-D202-4C1B-8F6C-3F03A49D315D}" type="presOf" srcId="{1A03046A-BDCF-41B3-9583-B9858CDCE3B7}" destId="{597D158B-08A0-4ABF-90BF-D950CBA4CEC7}" srcOrd="0" destOrd="0" presId="urn:microsoft.com/office/officeart/2005/8/layout/hProcess4"/>
    <dgm:cxn modelId="{2AF6BD43-2412-4498-B1E5-86BF25762A1F}" type="presOf" srcId="{5992CBA7-6E3C-4573-A8A5-42549109D509}" destId="{38A814C4-D6A5-429E-BBCF-5E9966CB61C5}" srcOrd="1" destOrd="0" presId="urn:microsoft.com/office/officeart/2005/8/layout/hProcess4"/>
    <dgm:cxn modelId="{39307747-AE09-4692-AD58-CA4E67AE6177}" type="presOf" srcId="{6FC8BC05-FF79-442C-B94B-6A34587C00AF}" destId="{AF355E3C-7F11-49A4-B1F7-5130FADE3732}" srcOrd="0" destOrd="0" presId="urn:microsoft.com/office/officeart/2005/8/layout/hProcess4"/>
    <dgm:cxn modelId="{0AED8D6D-A0A4-4DCB-B2BE-0C7AE851D32F}" type="presOf" srcId="{9572033F-E54B-40C1-9114-DFEC10639361}" destId="{7790B3DD-6865-4056-98F0-38D39B8061CE}" srcOrd="0" destOrd="1" presId="urn:microsoft.com/office/officeart/2005/8/layout/hProcess4"/>
    <dgm:cxn modelId="{64308C6F-5B0A-4358-BF4D-5A4C80289AE7}" type="presOf" srcId="{5F6EF241-B063-49C3-836E-CF4036CC5303}" destId="{F923415D-1A06-4653-8C51-2BCFDAB0C8A1}" srcOrd="0" destOrd="0" presId="urn:microsoft.com/office/officeart/2005/8/layout/hProcess4"/>
    <dgm:cxn modelId="{DBE11272-189A-47CB-AD32-E18ED7AB117A}" srcId="{2E70CD25-483F-4C0F-ABE7-653EC2A806E4}" destId="{805DE7EE-2B29-4627-A651-8699255B63F5}" srcOrd="1" destOrd="0" parTransId="{4862287D-8A8C-4F85-8731-B5B0F469C0AA}" sibTransId="{56C03DF6-8047-4FD0-BD7A-EBB381DA4D8D}"/>
    <dgm:cxn modelId="{751DAE54-CE65-4F7D-82B9-121677D5D50D}" type="presOf" srcId="{6FC8BC05-FF79-442C-B94B-6A34587C00AF}" destId="{8EB06E62-4C14-4E25-A4D8-A0BACB634FBF}" srcOrd="1" destOrd="0" presId="urn:microsoft.com/office/officeart/2005/8/layout/hProcess4"/>
    <dgm:cxn modelId="{9F2AA576-AFCB-4A70-8ADE-28F79592EA40}" type="presOf" srcId="{9572033F-E54B-40C1-9114-DFEC10639361}" destId="{B445861F-AB50-432C-B3C1-20E9B95F5164}" srcOrd="1" destOrd="1" presId="urn:microsoft.com/office/officeart/2005/8/layout/hProcess4"/>
    <dgm:cxn modelId="{E1EDC781-6591-46AC-A7E5-7AE9B9129F69}" type="presOf" srcId="{5992CBA7-6E3C-4573-A8A5-42549109D509}" destId="{1BF90610-0CF3-4258-9C4A-45B8452099F3}" srcOrd="0" destOrd="0" presId="urn:microsoft.com/office/officeart/2005/8/layout/hProcess4"/>
    <dgm:cxn modelId="{A417CC82-6584-4D83-AB80-3A262056335E}" type="presOf" srcId="{805DE7EE-2B29-4627-A651-8699255B63F5}" destId="{AF355E3C-7F11-49A4-B1F7-5130FADE3732}" srcOrd="0" destOrd="1" presId="urn:microsoft.com/office/officeart/2005/8/layout/hProcess4"/>
    <dgm:cxn modelId="{FB8883A4-5F52-4BB1-AC61-7FFB5DA27BC1}" srcId="{27633835-A254-4E30-A711-7DEF2E5CC625}" destId="{9572033F-E54B-40C1-9114-DFEC10639361}" srcOrd="1" destOrd="0" parTransId="{F43A4410-6C44-43F0-AF3F-0BD309BFAC35}" sibTransId="{331326E6-8F95-4E4D-991D-3607BA813F9A}"/>
    <dgm:cxn modelId="{DCC029B1-6E49-4E32-9126-74B5497FC465}" srcId="{5F6EF241-B063-49C3-836E-CF4036CC5303}" destId="{27633835-A254-4E30-A711-7DEF2E5CC625}" srcOrd="0" destOrd="0" parTransId="{CEF8D340-6FAD-4A65-847D-F90414ACEE1A}" sibTransId="{D46D3AEA-9F6D-42D2-B9F5-02F0D968247B}"/>
    <dgm:cxn modelId="{8AD06BCE-9A00-437B-9F94-88AC6EE95BD1}" type="presOf" srcId="{11683B5E-1457-41B7-8543-694DC5F875EE}" destId="{7790B3DD-6865-4056-98F0-38D39B8061CE}" srcOrd="0" destOrd="0" presId="urn:microsoft.com/office/officeart/2005/8/layout/hProcess4"/>
    <dgm:cxn modelId="{47A6CAD1-50FF-4A57-8E2F-2464084B3663}" srcId="{5F6EF241-B063-49C3-836E-CF4036CC5303}" destId="{1A03046A-BDCF-41B3-9583-B9858CDCE3B7}" srcOrd="1" destOrd="0" parTransId="{D6D0065B-7F42-4225-88CA-EE6B3C0DEB77}" sibTransId="{8A0C0F31-93E2-48C9-AE31-E55D8F480FCB}"/>
    <dgm:cxn modelId="{1E8294D2-7E4B-4D42-8705-CB941AA6980E}" srcId="{1A03046A-BDCF-41B3-9583-B9858CDCE3B7}" destId="{5992CBA7-6E3C-4573-A8A5-42549109D509}" srcOrd="0" destOrd="0" parTransId="{5AA08B77-55C2-4E1D-80BA-AD2465F488B3}" sibTransId="{3B8FD82F-247D-4565-A135-3A8AACEDE5A7}"/>
    <dgm:cxn modelId="{DAAC64DC-D7F8-4C55-949B-A99494A5B4EF}" type="presOf" srcId="{27633835-A254-4E30-A711-7DEF2E5CC625}" destId="{E2ECD308-367F-4357-B1B1-288B62A18608}" srcOrd="0" destOrd="0" presId="urn:microsoft.com/office/officeart/2005/8/layout/hProcess4"/>
    <dgm:cxn modelId="{FDE361EA-5960-4BE4-B016-544812E0AD93}" srcId="{5F6EF241-B063-49C3-836E-CF4036CC5303}" destId="{2E70CD25-483F-4C0F-ABE7-653EC2A806E4}" srcOrd="2" destOrd="0" parTransId="{AFD6DF6D-D241-4B19-8A60-0C57E6277082}" sibTransId="{C715B141-2410-491D-9A31-5E6D6E21544C}"/>
    <dgm:cxn modelId="{8AD94DF0-581D-4B3A-9701-7C9B21172107}" type="presOf" srcId="{2E70CD25-483F-4C0F-ABE7-653EC2A806E4}" destId="{E3EBF0C8-D266-4DCB-B698-25FA4A692A68}" srcOrd="0" destOrd="0" presId="urn:microsoft.com/office/officeart/2005/8/layout/hProcess4"/>
    <dgm:cxn modelId="{C0A50CFA-97ED-4D2D-AAA1-0131AF167F72}" type="presOf" srcId="{8A0C0F31-93E2-48C9-AE31-E55D8F480FCB}" destId="{E37C08D3-7751-4EF4-A9F7-9B01143382B9}" srcOrd="0" destOrd="0" presId="urn:microsoft.com/office/officeart/2005/8/layout/hProcess4"/>
    <dgm:cxn modelId="{55D465FF-C414-41FE-80BF-B5471EDF215A}" type="presOf" srcId="{11683B5E-1457-41B7-8543-694DC5F875EE}" destId="{B445861F-AB50-432C-B3C1-20E9B95F5164}" srcOrd="1" destOrd="0" presId="urn:microsoft.com/office/officeart/2005/8/layout/hProcess4"/>
    <dgm:cxn modelId="{884C9845-3247-4703-A245-69EE605264A3}" type="presParOf" srcId="{F923415D-1A06-4653-8C51-2BCFDAB0C8A1}" destId="{DDC090F1-2737-4A8D-A5CB-B18282CAA5B7}" srcOrd="0" destOrd="0" presId="urn:microsoft.com/office/officeart/2005/8/layout/hProcess4"/>
    <dgm:cxn modelId="{0A2AAC17-022A-4BAE-9367-4F4B5659B1C7}" type="presParOf" srcId="{F923415D-1A06-4653-8C51-2BCFDAB0C8A1}" destId="{1256F145-3370-48D4-992E-D4EDF6954229}" srcOrd="1" destOrd="0" presId="urn:microsoft.com/office/officeart/2005/8/layout/hProcess4"/>
    <dgm:cxn modelId="{2DFC5746-020A-494C-8438-8C6AC3059A6C}" type="presParOf" srcId="{F923415D-1A06-4653-8C51-2BCFDAB0C8A1}" destId="{C8CE534F-E998-430B-A1FB-AE2C96D1DDB1}" srcOrd="2" destOrd="0" presId="urn:microsoft.com/office/officeart/2005/8/layout/hProcess4"/>
    <dgm:cxn modelId="{CA90A7CE-4395-4919-BAC4-0833D5114A62}" type="presParOf" srcId="{C8CE534F-E998-430B-A1FB-AE2C96D1DDB1}" destId="{311CC828-8380-4BC6-8412-B57E215FAF1E}" srcOrd="0" destOrd="0" presId="urn:microsoft.com/office/officeart/2005/8/layout/hProcess4"/>
    <dgm:cxn modelId="{CA3EF085-F1C4-40B0-BA84-5A273D2BDA7E}" type="presParOf" srcId="{311CC828-8380-4BC6-8412-B57E215FAF1E}" destId="{0E3AC85B-E581-40CA-AD82-336A45C033FE}" srcOrd="0" destOrd="0" presId="urn:microsoft.com/office/officeart/2005/8/layout/hProcess4"/>
    <dgm:cxn modelId="{C21BA047-86FB-4B75-A574-F25864C8A452}" type="presParOf" srcId="{311CC828-8380-4BC6-8412-B57E215FAF1E}" destId="{7790B3DD-6865-4056-98F0-38D39B8061CE}" srcOrd="1" destOrd="0" presId="urn:microsoft.com/office/officeart/2005/8/layout/hProcess4"/>
    <dgm:cxn modelId="{50DC827C-B5E3-44DF-97E6-DF7F0EED348D}" type="presParOf" srcId="{311CC828-8380-4BC6-8412-B57E215FAF1E}" destId="{B445861F-AB50-432C-B3C1-20E9B95F5164}" srcOrd="2" destOrd="0" presId="urn:microsoft.com/office/officeart/2005/8/layout/hProcess4"/>
    <dgm:cxn modelId="{723E0F42-5828-47DF-B4D0-89B5A6D29256}" type="presParOf" srcId="{311CC828-8380-4BC6-8412-B57E215FAF1E}" destId="{E2ECD308-367F-4357-B1B1-288B62A18608}" srcOrd="3" destOrd="0" presId="urn:microsoft.com/office/officeart/2005/8/layout/hProcess4"/>
    <dgm:cxn modelId="{84DE18C9-A650-4EFB-80F2-08483C3D32D7}" type="presParOf" srcId="{311CC828-8380-4BC6-8412-B57E215FAF1E}" destId="{C798A23C-2DCB-4536-9552-99D15CDB9A33}" srcOrd="4" destOrd="0" presId="urn:microsoft.com/office/officeart/2005/8/layout/hProcess4"/>
    <dgm:cxn modelId="{CFA3291B-01BD-4231-8DE7-9486DCFD907F}" type="presParOf" srcId="{C8CE534F-E998-430B-A1FB-AE2C96D1DDB1}" destId="{663E5B69-A3C1-4814-9553-CB69A6025802}" srcOrd="1" destOrd="0" presId="urn:microsoft.com/office/officeart/2005/8/layout/hProcess4"/>
    <dgm:cxn modelId="{26790C0E-CE36-41CC-BC81-66AC3FACF447}" type="presParOf" srcId="{C8CE534F-E998-430B-A1FB-AE2C96D1DDB1}" destId="{D711E788-AE85-4629-9C39-857357B3EB46}" srcOrd="2" destOrd="0" presId="urn:microsoft.com/office/officeart/2005/8/layout/hProcess4"/>
    <dgm:cxn modelId="{1BB10F02-C3A6-45E5-B972-AF511C6640B4}" type="presParOf" srcId="{D711E788-AE85-4629-9C39-857357B3EB46}" destId="{603EF318-C17F-4167-9379-BCB86921923A}" srcOrd="0" destOrd="0" presId="urn:microsoft.com/office/officeart/2005/8/layout/hProcess4"/>
    <dgm:cxn modelId="{E99F319E-D67F-423A-8001-E65E69E5A362}" type="presParOf" srcId="{D711E788-AE85-4629-9C39-857357B3EB46}" destId="{1BF90610-0CF3-4258-9C4A-45B8452099F3}" srcOrd="1" destOrd="0" presId="urn:microsoft.com/office/officeart/2005/8/layout/hProcess4"/>
    <dgm:cxn modelId="{EBAE643D-02DC-4E0A-A146-15EF3AC79058}" type="presParOf" srcId="{D711E788-AE85-4629-9C39-857357B3EB46}" destId="{38A814C4-D6A5-429E-BBCF-5E9966CB61C5}" srcOrd="2" destOrd="0" presId="urn:microsoft.com/office/officeart/2005/8/layout/hProcess4"/>
    <dgm:cxn modelId="{7D415987-FB2E-42EE-A59C-BB9696607714}" type="presParOf" srcId="{D711E788-AE85-4629-9C39-857357B3EB46}" destId="{597D158B-08A0-4ABF-90BF-D950CBA4CEC7}" srcOrd="3" destOrd="0" presId="urn:microsoft.com/office/officeart/2005/8/layout/hProcess4"/>
    <dgm:cxn modelId="{8D064341-6F64-46A6-AA8B-50295AB94550}" type="presParOf" srcId="{D711E788-AE85-4629-9C39-857357B3EB46}" destId="{4A691777-794A-4A00-AE14-BD6BC5FDB88B}" srcOrd="4" destOrd="0" presId="urn:microsoft.com/office/officeart/2005/8/layout/hProcess4"/>
    <dgm:cxn modelId="{4CBE8067-659B-4BFF-A185-4CD86F0C1159}" type="presParOf" srcId="{C8CE534F-E998-430B-A1FB-AE2C96D1DDB1}" destId="{E37C08D3-7751-4EF4-A9F7-9B01143382B9}" srcOrd="3" destOrd="0" presId="urn:microsoft.com/office/officeart/2005/8/layout/hProcess4"/>
    <dgm:cxn modelId="{59D7B63C-7A13-44B4-A0C0-156C82902601}" type="presParOf" srcId="{C8CE534F-E998-430B-A1FB-AE2C96D1DDB1}" destId="{285D88D2-D643-4114-B02A-967B37AA81B2}" srcOrd="4" destOrd="0" presId="urn:microsoft.com/office/officeart/2005/8/layout/hProcess4"/>
    <dgm:cxn modelId="{A4F26734-2AA5-4B30-B940-E29DDEA360A1}" type="presParOf" srcId="{285D88D2-D643-4114-B02A-967B37AA81B2}" destId="{3EF627EF-858B-4C8F-A95A-655C15915263}" srcOrd="0" destOrd="0" presId="urn:microsoft.com/office/officeart/2005/8/layout/hProcess4"/>
    <dgm:cxn modelId="{32BE8DAF-68D0-4840-9B97-38272D3E9C4B}" type="presParOf" srcId="{285D88D2-D643-4114-B02A-967B37AA81B2}" destId="{AF355E3C-7F11-49A4-B1F7-5130FADE3732}" srcOrd="1" destOrd="0" presId="urn:microsoft.com/office/officeart/2005/8/layout/hProcess4"/>
    <dgm:cxn modelId="{E087C686-CFE5-4D88-88FD-D9768668DB2B}" type="presParOf" srcId="{285D88D2-D643-4114-B02A-967B37AA81B2}" destId="{8EB06E62-4C14-4E25-A4D8-A0BACB634FBF}" srcOrd="2" destOrd="0" presId="urn:microsoft.com/office/officeart/2005/8/layout/hProcess4"/>
    <dgm:cxn modelId="{AAF7DDA7-919A-471E-9C88-C9D2C591570B}" type="presParOf" srcId="{285D88D2-D643-4114-B02A-967B37AA81B2}" destId="{E3EBF0C8-D266-4DCB-B698-25FA4A692A68}" srcOrd="3" destOrd="0" presId="urn:microsoft.com/office/officeart/2005/8/layout/hProcess4"/>
    <dgm:cxn modelId="{0A0403F0-23DE-4AEB-A061-90BFB410F1E4}" type="presParOf" srcId="{285D88D2-D643-4114-B02A-967B37AA81B2}" destId="{0FB78F7A-BAA2-49A2-AF21-64E306469A0E}"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F6EF241-B063-49C3-836E-CF4036CC5303}"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uk-UA"/>
        </a:p>
      </dgm:t>
    </dgm:pt>
    <dgm:pt modelId="{11683B5E-1457-41B7-8543-694DC5F875EE}">
      <dgm:prSet phldrT="[Текст]" custT="1"/>
      <dgm:spPr>
        <a:xfrm>
          <a:off x="0" y="98072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a:lstStyle/>
        <a:p>
          <a:pPr marL="0" marR="0" indent="0" algn="ctr" defTabSz="914400" eaLnBrk="1" fontAlgn="auto" latinLnBrk="0" hangingPunct="1">
            <a:lnSpc>
              <a:spcPct val="100000"/>
            </a:lnSpc>
            <a:spcBef>
              <a:spcPts val="0"/>
            </a:spcBef>
            <a:spcAft>
              <a:spcPts val="0"/>
            </a:spcAft>
            <a:buClrTx/>
            <a:buSzTx/>
            <a:buFontTx/>
            <a:buNone/>
            <a:tabLst/>
            <a:defRPr/>
          </a:pPr>
          <a:r>
            <a:rPr lang="en-US" sz="1700" dirty="0">
              <a:solidFill>
                <a:srgbClr val="292934">
                  <a:hueOff val="0"/>
                  <a:satOff val="0"/>
                  <a:lumOff val="0"/>
                  <a:alphaOff val="0"/>
                </a:srgbClr>
              </a:solidFill>
              <a:latin typeface="Arial"/>
              <a:ea typeface="+mn-ea"/>
              <a:cs typeface="+mn-cs"/>
            </a:rPr>
            <a:t> </a:t>
          </a:r>
          <a:r>
            <a:rPr lang="en-US" sz="1600" dirty="0">
              <a:solidFill>
                <a:srgbClr val="292934">
                  <a:hueOff val="0"/>
                  <a:satOff val="0"/>
                  <a:lumOff val="0"/>
                  <a:alphaOff val="0"/>
                </a:srgbClr>
              </a:solidFill>
              <a:latin typeface="Arial"/>
              <a:ea typeface="+mn-ea"/>
              <a:cs typeface="+mn-cs"/>
            </a:rPr>
            <a:t>distinguishes between the </a:t>
          </a:r>
          <a:r>
            <a:rPr lang="en-US" sz="1600" b="1" dirty="0">
              <a:solidFill>
                <a:srgbClr val="292934">
                  <a:hueOff val="0"/>
                  <a:satOff val="0"/>
                  <a:lumOff val="0"/>
                  <a:alphaOff val="0"/>
                </a:srgbClr>
              </a:solidFill>
              <a:latin typeface="Arial"/>
              <a:ea typeface="+mn-ea"/>
              <a:cs typeface="+mn-cs"/>
            </a:rPr>
            <a:t>three components</a:t>
          </a:r>
          <a:r>
            <a:rPr lang="en-US" sz="1600" dirty="0">
              <a:solidFill>
                <a:srgbClr val="292934">
                  <a:hueOff val="0"/>
                  <a:satOff val="0"/>
                  <a:lumOff val="0"/>
                  <a:alphaOff val="0"/>
                </a:srgbClr>
              </a:solidFill>
              <a:latin typeface="Arial"/>
              <a:ea typeface="+mn-ea"/>
              <a:cs typeface="+mn-cs"/>
            </a:rPr>
            <a:t>:</a:t>
          </a:r>
          <a:endParaRPr lang="uk-UA" sz="1600" dirty="0">
            <a:solidFill>
              <a:srgbClr val="292934">
                <a:hueOff val="0"/>
                <a:satOff val="0"/>
                <a:lumOff val="0"/>
                <a:alphaOff val="0"/>
              </a:srgbClr>
            </a:solidFill>
            <a:latin typeface="Arial"/>
            <a:ea typeface="+mn-ea"/>
            <a:cs typeface="+mn-cs"/>
          </a:endParaRPr>
        </a:p>
      </dgm:t>
    </dgm:pt>
    <dgm:pt modelId="{C1A9C032-5543-4A35-9E02-3015D7EBB040}" type="parTrans" cxnId="{3A93B53C-C920-4FBF-84E0-2D3C68BCECF9}">
      <dgm:prSet/>
      <dgm:spPr/>
      <dgm:t>
        <a:bodyPr/>
        <a:lstStyle/>
        <a:p>
          <a:endParaRPr lang="uk-UA"/>
        </a:p>
      </dgm:t>
    </dgm:pt>
    <dgm:pt modelId="{36BACA57-0BAF-4F02-BC9F-4E6309ECD365}" type="sibTrans" cxnId="{3A93B53C-C920-4FBF-84E0-2D3C68BCECF9}">
      <dgm:prSet/>
      <dgm:spPr/>
      <dgm:t>
        <a:bodyPr/>
        <a:lstStyle/>
        <a:p>
          <a:endParaRPr lang="uk-UA"/>
        </a:p>
      </dgm:t>
    </dgm:pt>
    <dgm:pt modelId="{1A03046A-BDCF-41B3-9583-B9858CDCE3B7}">
      <dgm:prSet phldrT="[Текст]" custT="1"/>
      <dgm:spPr>
        <a:xfrm>
          <a:off x="3737340" y="963215"/>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a:lstStyle/>
        <a:p>
          <a:endParaRPr lang="en-US" sz="1600" dirty="0">
            <a:solidFill>
              <a:srgbClr val="FFFFFF"/>
            </a:solidFill>
            <a:latin typeface="Arial"/>
            <a:ea typeface="+mn-ea"/>
            <a:cs typeface="+mn-cs"/>
          </a:endParaRPr>
        </a:p>
        <a:p>
          <a:r>
            <a:rPr lang="en-US" sz="1800" b="1" dirty="0">
              <a:solidFill>
                <a:srgbClr val="FFFFFF"/>
              </a:solidFill>
              <a:latin typeface="Arial"/>
              <a:ea typeface="+mn-ea"/>
              <a:cs typeface="+mn-cs"/>
            </a:rPr>
            <a:t>“Basic triangle”</a:t>
          </a:r>
          <a:endParaRPr lang="uk-UA" sz="1800" b="1" dirty="0">
            <a:solidFill>
              <a:srgbClr val="FFFFFF"/>
            </a:solidFill>
            <a:latin typeface="Arial"/>
            <a:ea typeface="+mn-ea"/>
            <a:cs typeface="+mn-cs"/>
          </a:endParaRPr>
        </a:p>
      </dgm:t>
    </dgm:pt>
    <dgm:pt modelId="{D6D0065B-7F42-4225-88CA-EE6B3C0DEB77}" type="parTrans" cxnId="{47A6CAD1-50FF-4A57-8E2F-2464084B3663}">
      <dgm:prSet/>
      <dgm:spPr/>
      <dgm:t>
        <a:bodyPr/>
        <a:lstStyle/>
        <a:p>
          <a:endParaRPr lang="uk-UA"/>
        </a:p>
      </dgm:t>
    </dgm:pt>
    <dgm:pt modelId="{8A0C0F31-93E2-48C9-AE31-E55D8F480FCB}" type="sibTrans" cxnId="{47A6CAD1-50FF-4A57-8E2F-2464084B3663}">
      <dgm:prSet/>
      <dgm:spPr>
        <a:xfrm>
          <a:off x="4875175" y="300773"/>
          <a:ext cx="2995554" cy="2995554"/>
        </a:xfrm>
        <a:solidFill>
          <a:srgbClr val="93A299">
            <a:tint val="60000"/>
            <a:hueOff val="0"/>
            <a:satOff val="0"/>
            <a:lumOff val="0"/>
            <a:alphaOff val="0"/>
          </a:srgbClr>
        </a:solidFill>
        <a:ln>
          <a:noFill/>
        </a:ln>
        <a:effectLst/>
      </dgm:spPr>
      <dgm:t>
        <a:bodyPr/>
        <a:lstStyle/>
        <a:p>
          <a:endParaRPr lang="uk-UA"/>
        </a:p>
      </dgm:t>
    </dgm:pt>
    <dgm:pt modelId="{5992CBA7-6E3C-4573-A8A5-42549109D509}">
      <dgm:prSet phldrT="[Текст]" custT="1"/>
      <dgm:spPr>
        <a:xfrm>
          <a:off x="3180901" y="140577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a:lstStyle/>
        <a:p>
          <a:pPr marL="0" marR="0" indent="0" algn="ctr" defTabSz="914400" eaLnBrk="1" fontAlgn="auto" latinLnBrk="0" hangingPunct="1">
            <a:lnSpc>
              <a:spcPct val="100000"/>
            </a:lnSpc>
            <a:spcBef>
              <a:spcPts val="0"/>
            </a:spcBef>
            <a:spcAft>
              <a:spcPts val="0"/>
            </a:spcAft>
            <a:buClrTx/>
            <a:buSzTx/>
            <a:buFontTx/>
            <a:buNone/>
            <a:tabLst/>
            <a:defRPr/>
          </a:pPr>
          <a:endParaRPr lang="uk-UA" sz="1700" dirty="0">
            <a:solidFill>
              <a:srgbClr val="292934">
                <a:hueOff val="0"/>
                <a:satOff val="0"/>
                <a:lumOff val="0"/>
                <a:alphaOff val="0"/>
              </a:srgbClr>
            </a:solidFill>
            <a:latin typeface="Arial"/>
            <a:ea typeface="+mn-ea"/>
            <a:cs typeface="+mn-cs"/>
          </a:endParaRPr>
        </a:p>
      </dgm:t>
    </dgm:pt>
    <dgm:pt modelId="{5AA08B77-55C2-4E1D-80BA-AD2465F488B3}" type="parTrans" cxnId="{1E8294D2-7E4B-4D42-8705-CB941AA6980E}">
      <dgm:prSet/>
      <dgm:spPr/>
      <dgm:t>
        <a:bodyPr/>
        <a:lstStyle/>
        <a:p>
          <a:endParaRPr lang="uk-UA"/>
        </a:p>
      </dgm:t>
    </dgm:pt>
    <dgm:pt modelId="{3B8FD82F-247D-4565-A135-3A8AACEDE5A7}" type="sibTrans" cxnId="{1E8294D2-7E4B-4D42-8705-CB941AA6980E}">
      <dgm:prSet/>
      <dgm:spPr/>
      <dgm:t>
        <a:bodyPr/>
        <a:lstStyle/>
        <a:p>
          <a:endParaRPr lang="uk-UA"/>
        </a:p>
      </dgm:t>
    </dgm:pt>
    <dgm:pt modelId="{2E70CD25-483F-4C0F-ABE7-653EC2A806E4}">
      <dgm:prSet phldrT="[Текст]" custT="1"/>
      <dgm:spPr>
        <a:xfrm>
          <a:off x="6914677" y="3028473"/>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1800" b="1" dirty="0">
              <a:solidFill>
                <a:srgbClr val="FFFFFF"/>
              </a:solidFill>
              <a:latin typeface="Arial"/>
              <a:ea typeface="+mn-ea"/>
              <a:cs typeface="+mn-cs"/>
            </a:rPr>
            <a:t>“Basic triangle”</a:t>
          </a:r>
          <a:endParaRPr lang="uk-UA" sz="1800" b="1" dirty="0">
            <a:solidFill>
              <a:srgbClr val="FFFFFF"/>
            </a:solidFill>
            <a:latin typeface="Arial"/>
            <a:ea typeface="+mn-ea"/>
            <a:cs typeface="+mn-cs"/>
          </a:endParaRPr>
        </a:p>
        <a:p>
          <a:pPr defTabSz="800100">
            <a:lnSpc>
              <a:spcPct val="90000"/>
            </a:lnSpc>
            <a:spcBef>
              <a:spcPct val="0"/>
            </a:spcBef>
            <a:spcAft>
              <a:spcPct val="35000"/>
            </a:spcAft>
          </a:pPr>
          <a:endParaRPr lang="uk-UA" sz="1800" b="1" dirty="0">
            <a:solidFill>
              <a:srgbClr val="FFFFFF"/>
            </a:solidFill>
            <a:latin typeface="Arial"/>
            <a:ea typeface="+mn-ea"/>
            <a:cs typeface="+mn-cs"/>
          </a:endParaRPr>
        </a:p>
      </dgm:t>
    </dgm:pt>
    <dgm:pt modelId="{AFD6DF6D-D241-4B19-8A60-0C57E6277082}" type="parTrans" cxnId="{FDE361EA-5960-4BE4-B016-544812E0AD93}">
      <dgm:prSet/>
      <dgm:spPr/>
      <dgm:t>
        <a:bodyPr/>
        <a:lstStyle/>
        <a:p>
          <a:endParaRPr lang="uk-UA"/>
        </a:p>
      </dgm:t>
    </dgm:pt>
    <dgm:pt modelId="{C715B141-2410-491D-9A31-5E6D6E21544C}" type="sibTrans" cxnId="{FDE361EA-5960-4BE4-B016-544812E0AD93}">
      <dgm:prSet/>
      <dgm:spPr/>
      <dgm:t>
        <a:bodyPr/>
        <a:lstStyle/>
        <a:p>
          <a:endParaRPr lang="uk-UA"/>
        </a:p>
      </dgm:t>
    </dgm:pt>
    <dgm:pt modelId="{6FC8BC05-FF79-442C-B94B-6A34587C00AF}">
      <dgm:prSet phldrT="[Текст]" custT="1"/>
      <dgm:spPr>
        <a:xfrm>
          <a:off x="6285446" y="1052735"/>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algn="ctr"/>
          <a:endParaRPr lang="uk-UA" sz="1700" dirty="0">
            <a:solidFill>
              <a:srgbClr val="292934">
                <a:hueOff val="0"/>
                <a:satOff val="0"/>
                <a:lumOff val="0"/>
                <a:alphaOff val="0"/>
              </a:srgbClr>
            </a:solidFill>
            <a:latin typeface="Arial"/>
            <a:ea typeface="+mn-ea"/>
            <a:cs typeface="+mn-cs"/>
          </a:endParaRPr>
        </a:p>
      </dgm:t>
    </dgm:pt>
    <dgm:pt modelId="{0603619B-ED93-4C0D-847E-96B47C753890}" type="parTrans" cxnId="{00DC503F-CBDD-49D8-962A-C2CF36DA8FF0}">
      <dgm:prSet/>
      <dgm:spPr/>
      <dgm:t>
        <a:bodyPr/>
        <a:lstStyle/>
        <a:p>
          <a:endParaRPr lang="uk-UA"/>
        </a:p>
      </dgm:t>
    </dgm:pt>
    <dgm:pt modelId="{72B80532-51F8-42B4-95E7-6F607A4687C8}" type="sibTrans" cxnId="{00DC503F-CBDD-49D8-962A-C2CF36DA8FF0}">
      <dgm:prSet/>
      <dgm:spPr/>
      <dgm:t>
        <a:bodyPr/>
        <a:lstStyle/>
        <a:p>
          <a:endParaRPr lang="uk-UA"/>
        </a:p>
      </dgm:t>
    </dgm:pt>
    <dgm:pt modelId="{5EEB7AB7-7E82-4962-9656-89ABAB24A1D9}">
      <dgm:prSet phldrT="[Текст]" custT="1"/>
      <dgm:spPr>
        <a:xfrm>
          <a:off x="0" y="98072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a:lstStyle/>
        <a:p>
          <a:pPr marL="228600" indent="0" algn="ctr" defTabSz="889000">
            <a:lnSpc>
              <a:spcPct val="90000"/>
            </a:lnSpc>
            <a:spcBef>
              <a:spcPct val="0"/>
            </a:spcBef>
            <a:spcAft>
              <a:spcPct val="15000"/>
            </a:spcAft>
            <a:buNone/>
          </a:pPr>
          <a:endParaRPr lang="uk-UA" sz="1600" dirty="0">
            <a:solidFill>
              <a:srgbClr val="292934">
                <a:hueOff val="0"/>
                <a:satOff val="0"/>
                <a:lumOff val="0"/>
                <a:alphaOff val="0"/>
              </a:srgbClr>
            </a:solidFill>
            <a:latin typeface="Arial"/>
            <a:ea typeface="+mn-ea"/>
            <a:cs typeface="+mn-cs"/>
          </a:endParaRPr>
        </a:p>
      </dgm:t>
    </dgm:pt>
    <dgm:pt modelId="{1F2F1585-8DCD-4BF4-912C-7E9F73DE65EC}" type="parTrans" cxnId="{900601EB-9A4F-4754-8445-FF8E3251DE67}">
      <dgm:prSet/>
      <dgm:spPr/>
      <dgm:t>
        <a:bodyPr/>
        <a:lstStyle/>
        <a:p>
          <a:endParaRPr lang="uk-UA"/>
        </a:p>
      </dgm:t>
    </dgm:pt>
    <dgm:pt modelId="{EB2DE863-1D12-48A2-A845-7B7B4E5F06A9}" type="sibTrans" cxnId="{900601EB-9A4F-4754-8445-FF8E3251DE67}">
      <dgm:prSet/>
      <dgm:spPr/>
      <dgm:t>
        <a:bodyPr/>
        <a:lstStyle/>
        <a:p>
          <a:endParaRPr lang="uk-UA"/>
        </a:p>
      </dgm:t>
    </dgm:pt>
    <dgm:pt modelId="{6B97D419-552E-4B7A-B5A6-B9EB218E9E2B}">
      <dgm:prSet custT="1"/>
      <dgm:spPr/>
      <dgm:t>
        <a:bodyPr/>
        <a:lstStyle/>
        <a:p>
          <a:pPr marL="171450" indent="0" algn="l" defTabSz="800100">
            <a:lnSpc>
              <a:spcPct val="90000"/>
            </a:lnSpc>
            <a:spcBef>
              <a:spcPct val="0"/>
            </a:spcBef>
            <a:spcAft>
              <a:spcPct val="15000"/>
            </a:spcAft>
            <a:buNone/>
          </a:pPr>
          <a:endParaRPr lang="uk-UA" sz="1600" dirty="0" err="1">
            <a:solidFill>
              <a:srgbClr val="292934">
                <a:hueOff val="0"/>
                <a:satOff val="0"/>
                <a:lumOff val="0"/>
                <a:alphaOff val="0"/>
              </a:srgbClr>
            </a:solidFill>
            <a:latin typeface="Arial"/>
            <a:ea typeface="+mn-ea"/>
            <a:cs typeface="+mn-cs"/>
          </a:endParaRPr>
        </a:p>
      </dgm:t>
    </dgm:pt>
    <dgm:pt modelId="{90263100-06B9-4E98-A1ED-00710435768F}" type="parTrans" cxnId="{51E9D785-1309-491C-AF09-7AC3FEDCE518}">
      <dgm:prSet/>
      <dgm:spPr/>
      <dgm:t>
        <a:bodyPr/>
        <a:lstStyle/>
        <a:p>
          <a:endParaRPr lang="uk-UA"/>
        </a:p>
      </dgm:t>
    </dgm:pt>
    <dgm:pt modelId="{53A4F9AE-4CE5-4582-AC43-9B1F669AF655}" type="sibTrans" cxnId="{51E9D785-1309-491C-AF09-7AC3FEDCE518}">
      <dgm:prSet/>
      <dgm:spPr/>
      <dgm:t>
        <a:bodyPr/>
        <a:lstStyle/>
        <a:p>
          <a:endParaRPr lang="uk-UA"/>
        </a:p>
      </dgm:t>
    </dgm:pt>
    <dgm:pt modelId="{27633835-A254-4E30-A711-7DEF2E5CC625}">
      <dgm:prSet phldrT="[Текст]" custT="1"/>
      <dgm:spPr>
        <a:xfrm>
          <a:off x="560004" y="3028473"/>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a:lstStyle/>
        <a:p>
          <a:r>
            <a:rPr lang="en-AU" sz="1800" b="1" dirty="0">
              <a:solidFill>
                <a:srgbClr val="FFFFFF"/>
              </a:solidFill>
              <a:latin typeface="Arial"/>
              <a:ea typeface="+mn-ea"/>
              <a:cs typeface="+mn-cs"/>
            </a:rPr>
            <a:t>referential model of meaning</a:t>
          </a:r>
          <a:endParaRPr lang="uk-UA" sz="1800" b="1" dirty="0">
            <a:solidFill>
              <a:srgbClr val="FFFFFF"/>
            </a:solidFill>
            <a:latin typeface="Arial"/>
            <a:ea typeface="+mn-ea"/>
            <a:cs typeface="+mn-cs"/>
          </a:endParaRPr>
        </a:p>
      </dgm:t>
    </dgm:pt>
    <dgm:pt modelId="{D46D3AEA-9F6D-42D2-B9F5-02F0D968247B}" type="sibTrans" cxnId="{DCC029B1-6E49-4E32-9126-74B5497FC465}">
      <dgm:prSet/>
      <dgm:spPr>
        <a:xfrm>
          <a:off x="1475644" y="1484781"/>
          <a:ext cx="2729888" cy="2729888"/>
        </a:xfrm>
        <a:solidFill>
          <a:srgbClr val="93A299">
            <a:tint val="60000"/>
            <a:hueOff val="0"/>
            <a:satOff val="0"/>
            <a:lumOff val="0"/>
            <a:alphaOff val="0"/>
          </a:srgbClr>
        </a:solidFill>
        <a:ln>
          <a:noFill/>
        </a:ln>
        <a:effectLst/>
      </dgm:spPr>
      <dgm:t>
        <a:bodyPr/>
        <a:lstStyle/>
        <a:p>
          <a:endParaRPr lang="uk-UA"/>
        </a:p>
      </dgm:t>
    </dgm:pt>
    <dgm:pt modelId="{CEF8D340-6FAD-4A65-847D-F90414ACEE1A}" type="parTrans" cxnId="{DCC029B1-6E49-4E32-9126-74B5497FC465}">
      <dgm:prSet/>
      <dgm:spPr/>
      <dgm:t>
        <a:bodyPr/>
        <a:lstStyle/>
        <a:p>
          <a:endParaRPr lang="uk-UA"/>
        </a:p>
      </dgm:t>
    </dgm:pt>
    <dgm:pt modelId="{87E077AE-A051-435D-8A76-53AB13A4A759}">
      <dgm:prSet phldrT="[Текст]" custT="1"/>
      <dgm:spPr>
        <a:xfrm>
          <a:off x="0" y="98072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a:lstStyle/>
        <a:p>
          <a:pPr marL="0" marR="0" indent="0" algn="ctr" defTabSz="914400" eaLnBrk="1" fontAlgn="auto" latinLnBrk="0" hangingPunct="1">
            <a:lnSpc>
              <a:spcPct val="100000"/>
            </a:lnSpc>
            <a:spcBef>
              <a:spcPts val="0"/>
            </a:spcBef>
            <a:spcAft>
              <a:spcPts val="0"/>
            </a:spcAft>
            <a:buClrTx/>
            <a:buSzTx/>
            <a:buFontTx/>
            <a:buNone/>
            <a:tabLst/>
            <a:defRPr/>
          </a:pPr>
          <a:r>
            <a:rPr lang="en-US" sz="1600" dirty="0">
              <a:solidFill>
                <a:srgbClr val="292934">
                  <a:hueOff val="0"/>
                  <a:satOff val="0"/>
                  <a:lumOff val="0"/>
                  <a:alphaOff val="0"/>
                </a:srgbClr>
              </a:solidFill>
              <a:latin typeface="Arial"/>
              <a:ea typeface="+mn-ea"/>
              <a:cs typeface="+mn-cs"/>
            </a:rPr>
            <a:t>3) the referent (part or aspect of reality to which the linguistic sign refers. </a:t>
          </a:r>
          <a:endParaRPr lang="uk-UA" sz="1600" dirty="0">
            <a:solidFill>
              <a:srgbClr val="292934">
                <a:hueOff val="0"/>
                <a:satOff val="0"/>
                <a:lumOff val="0"/>
                <a:alphaOff val="0"/>
              </a:srgbClr>
            </a:solidFill>
            <a:latin typeface="Arial"/>
            <a:ea typeface="+mn-ea"/>
            <a:cs typeface="+mn-cs"/>
          </a:endParaRPr>
        </a:p>
      </dgm:t>
    </dgm:pt>
    <dgm:pt modelId="{DA1106D7-60BE-4F99-8B42-84F283CE7EBB}" type="parTrans" cxnId="{5795A309-0DB8-47DF-B437-F5C7433D3C23}">
      <dgm:prSet/>
      <dgm:spPr/>
      <dgm:t>
        <a:bodyPr/>
        <a:lstStyle/>
        <a:p>
          <a:endParaRPr lang="uk-UA"/>
        </a:p>
      </dgm:t>
    </dgm:pt>
    <dgm:pt modelId="{DD655419-330D-4E3C-A8E5-727AF4A8AE32}" type="sibTrans" cxnId="{5795A309-0DB8-47DF-B437-F5C7433D3C23}">
      <dgm:prSet/>
      <dgm:spPr/>
      <dgm:t>
        <a:bodyPr/>
        <a:lstStyle/>
        <a:p>
          <a:endParaRPr lang="uk-UA"/>
        </a:p>
      </dgm:t>
    </dgm:pt>
    <dgm:pt modelId="{7049732E-DDA8-4C71-AD56-1A13A0D3D666}">
      <dgm:prSet phldrT="[Текст]" custT="1"/>
      <dgm:spPr>
        <a:xfrm>
          <a:off x="0" y="98072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a:lstStyle/>
        <a:p>
          <a:pPr marL="0" marR="0" indent="0" algn="ctr" defTabSz="914400" eaLnBrk="1" fontAlgn="auto" latinLnBrk="0" hangingPunct="1">
            <a:lnSpc>
              <a:spcPct val="100000"/>
            </a:lnSpc>
            <a:spcBef>
              <a:spcPts val="0"/>
            </a:spcBef>
            <a:spcAft>
              <a:spcPts val="0"/>
            </a:spcAft>
            <a:buClrTx/>
            <a:buSzTx/>
            <a:buFontTx/>
            <a:buNone/>
            <a:tabLst/>
            <a:defRPr/>
          </a:pPr>
          <a:r>
            <a:rPr lang="en-US" sz="1600" dirty="0">
              <a:solidFill>
                <a:srgbClr val="292934">
                  <a:hueOff val="0"/>
                  <a:satOff val="0"/>
                  <a:lumOff val="0"/>
                  <a:alphaOff val="0"/>
                </a:srgbClr>
              </a:solidFill>
              <a:latin typeface="Arial"/>
              <a:ea typeface="+mn-ea"/>
              <a:cs typeface="+mn-cs"/>
            </a:rPr>
            <a:t>2) the concept underlying this sound form, </a:t>
          </a:r>
          <a:endParaRPr lang="uk-UA" sz="1600" dirty="0">
            <a:solidFill>
              <a:srgbClr val="292934">
                <a:hueOff val="0"/>
                <a:satOff val="0"/>
                <a:lumOff val="0"/>
                <a:alphaOff val="0"/>
              </a:srgbClr>
            </a:solidFill>
            <a:latin typeface="Arial"/>
            <a:ea typeface="+mn-ea"/>
            <a:cs typeface="+mn-cs"/>
          </a:endParaRPr>
        </a:p>
      </dgm:t>
    </dgm:pt>
    <dgm:pt modelId="{FBAAF334-C42E-4471-8EBA-D49C8D7368BA}" type="parTrans" cxnId="{901F70BE-362B-4782-B3F6-69D4C08076EB}">
      <dgm:prSet/>
      <dgm:spPr/>
      <dgm:t>
        <a:bodyPr/>
        <a:lstStyle/>
        <a:p>
          <a:endParaRPr lang="uk-UA"/>
        </a:p>
      </dgm:t>
    </dgm:pt>
    <dgm:pt modelId="{09D669C2-E3EF-41DB-A592-B6FD09418538}" type="sibTrans" cxnId="{901F70BE-362B-4782-B3F6-69D4C08076EB}">
      <dgm:prSet/>
      <dgm:spPr/>
      <dgm:t>
        <a:bodyPr/>
        <a:lstStyle/>
        <a:p>
          <a:endParaRPr lang="uk-UA"/>
        </a:p>
      </dgm:t>
    </dgm:pt>
    <dgm:pt modelId="{6FB3331A-D8E9-46A1-9AA1-F10C7053E5E3}">
      <dgm:prSet phldrT="[Текст]" custT="1"/>
      <dgm:spPr>
        <a:xfrm>
          <a:off x="0" y="98072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a:lstStyle/>
        <a:p>
          <a:pPr marL="0" marR="0" indent="0" algn="ctr" defTabSz="914400" eaLnBrk="1" fontAlgn="auto" latinLnBrk="0" hangingPunct="1">
            <a:lnSpc>
              <a:spcPct val="100000"/>
            </a:lnSpc>
            <a:spcBef>
              <a:spcPts val="0"/>
            </a:spcBef>
            <a:spcAft>
              <a:spcPts val="0"/>
            </a:spcAft>
            <a:buClrTx/>
            <a:buSzTx/>
            <a:buFontTx/>
            <a:buNone/>
            <a:tabLst/>
            <a:defRPr/>
          </a:pPr>
          <a:r>
            <a:rPr lang="en-US" sz="1600" dirty="0">
              <a:solidFill>
                <a:srgbClr val="292934">
                  <a:hueOff val="0"/>
                  <a:satOff val="0"/>
                  <a:lumOff val="0"/>
                  <a:alphaOff val="0"/>
                </a:srgbClr>
              </a:solidFill>
              <a:latin typeface="Arial"/>
              <a:ea typeface="+mn-ea"/>
              <a:cs typeface="+mn-cs"/>
            </a:rPr>
            <a:t>1) the sound form of the linguistic sign, </a:t>
          </a:r>
          <a:endParaRPr lang="uk-UA" sz="1600" dirty="0">
            <a:solidFill>
              <a:srgbClr val="292934">
                <a:hueOff val="0"/>
                <a:satOff val="0"/>
                <a:lumOff val="0"/>
                <a:alphaOff val="0"/>
              </a:srgbClr>
            </a:solidFill>
            <a:latin typeface="Arial"/>
            <a:ea typeface="+mn-ea"/>
            <a:cs typeface="+mn-cs"/>
          </a:endParaRPr>
        </a:p>
      </dgm:t>
    </dgm:pt>
    <dgm:pt modelId="{CA24A085-979F-4628-BF23-F6BC82C0A859}" type="parTrans" cxnId="{36EB77AA-5F31-40D7-9B0E-1C8E7A68D266}">
      <dgm:prSet/>
      <dgm:spPr/>
      <dgm:t>
        <a:bodyPr/>
        <a:lstStyle/>
        <a:p>
          <a:endParaRPr lang="uk-UA"/>
        </a:p>
      </dgm:t>
    </dgm:pt>
    <dgm:pt modelId="{B8E72B7E-0A1E-4C81-A74E-7C121FA2D980}" type="sibTrans" cxnId="{36EB77AA-5F31-40D7-9B0E-1C8E7A68D266}">
      <dgm:prSet/>
      <dgm:spPr/>
      <dgm:t>
        <a:bodyPr/>
        <a:lstStyle/>
        <a:p>
          <a:endParaRPr lang="uk-UA"/>
        </a:p>
      </dgm:t>
    </dgm:pt>
    <dgm:pt modelId="{F923415D-1A06-4653-8C51-2BCFDAB0C8A1}" type="pres">
      <dgm:prSet presAssocID="{5F6EF241-B063-49C3-836E-CF4036CC5303}" presName="Name0" presStyleCnt="0">
        <dgm:presLayoutVars>
          <dgm:dir/>
          <dgm:animLvl val="lvl"/>
          <dgm:resizeHandles val="exact"/>
        </dgm:presLayoutVars>
      </dgm:prSet>
      <dgm:spPr/>
    </dgm:pt>
    <dgm:pt modelId="{DDC090F1-2737-4A8D-A5CB-B18282CAA5B7}" type="pres">
      <dgm:prSet presAssocID="{5F6EF241-B063-49C3-836E-CF4036CC5303}" presName="tSp" presStyleCnt="0"/>
      <dgm:spPr/>
    </dgm:pt>
    <dgm:pt modelId="{1256F145-3370-48D4-992E-D4EDF6954229}" type="pres">
      <dgm:prSet presAssocID="{5F6EF241-B063-49C3-836E-CF4036CC5303}" presName="bSp" presStyleCnt="0"/>
      <dgm:spPr/>
    </dgm:pt>
    <dgm:pt modelId="{C8CE534F-E998-430B-A1FB-AE2C96D1DDB1}" type="pres">
      <dgm:prSet presAssocID="{5F6EF241-B063-49C3-836E-CF4036CC5303}" presName="process" presStyleCnt="0"/>
      <dgm:spPr/>
    </dgm:pt>
    <dgm:pt modelId="{311CC828-8380-4BC6-8412-B57E215FAF1E}" type="pres">
      <dgm:prSet presAssocID="{27633835-A254-4E30-A711-7DEF2E5CC625}" presName="composite1" presStyleCnt="0"/>
      <dgm:spPr/>
    </dgm:pt>
    <dgm:pt modelId="{0E3AC85B-E581-40CA-AD82-336A45C033FE}" type="pres">
      <dgm:prSet presAssocID="{27633835-A254-4E30-A711-7DEF2E5CC625}" presName="dummyNode1" presStyleLbl="node1" presStyleIdx="0" presStyleCnt="3"/>
      <dgm:spPr/>
    </dgm:pt>
    <dgm:pt modelId="{7790B3DD-6865-4056-98F0-38D39B8061CE}" type="pres">
      <dgm:prSet presAssocID="{27633835-A254-4E30-A711-7DEF2E5CC625}" presName="childNode1" presStyleLbl="bgAcc1" presStyleIdx="0" presStyleCnt="3" custScaleX="139470" custScaleY="149087" custLinFactNeighborX="-124" custLinFactNeighborY="-13024">
        <dgm:presLayoutVars>
          <dgm:bulletEnabled val="1"/>
        </dgm:presLayoutVars>
      </dgm:prSet>
      <dgm:spPr>
        <a:prstGeom prst="roundRect">
          <a:avLst>
            <a:gd name="adj" fmla="val 10000"/>
          </a:avLst>
        </a:prstGeom>
      </dgm:spPr>
    </dgm:pt>
    <dgm:pt modelId="{B445861F-AB50-432C-B3C1-20E9B95F5164}" type="pres">
      <dgm:prSet presAssocID="{27633835-A254-4E30-A711-7DEF2E5CC625}" presName="childNode1tx" presStyleLbl="bgAcc1" presStyleIdx="0" presStyleCnt="3">
        <dgm:presLayoutVars>
          <dgm:bulletEnabled val="1"/>
        </dgm:presLayoutVars>
      </dgm:prSet>
      <dgm:spPr/>
    </dgm:pt>
    <dgm:pt modelId="{E2ECD308-367F-4357-B1B1-288B62A18608}" type="pres">
      <dgm:prSet presAssocID="{27633835-A254-4E30-A711-7DEF2E5CC625}" presName="parentNode1" presStyleLbl="node1" presStyleIdx="0" presStyleCnt="3" custLinFactNeighborX="-19961" custLinFactNeighborY="54209">
        <dgm:presLayoutVars>
          <dgm:chMax val="1"/>
          <dgm:bulletEnabled val="1"/>
        </dgm:presLayoutVars>
      </dgm:prSet>
      <dgm:spPr>
        <a:prstGeom prst="roundRect">
          <a:avLst>
            <a:gd name="adj" fmla="val 10000"/>
          </a:avLst>
        </a:prstGeom>
      </dgm:spPr>
    </dgm:pt>
    <dgm:pt modelId="{C798A23C-2DCB-4536-9552-99D15CDB9A33}" type="pres">
      <dgm:prSet presAssocID="{27633835-A254-4E30-A711-7DEF2E5CC625}" presName="connSite1" presStyleCnt="0"/>
      <dgm:spPr/>
    </dgm:pt>
    <dgm:pt modelId="{663E5B69-A3C1-4814-9553-CB69A6025802}" type="pres">
      <dgm:prSet presAssocID="{D46D3AEA-9F6D-42D2-B9F5-02F0D968247B}" presName="Name9" presStyleLbl="sibTrans2D1" presStyleIdx="0" presStyleCnt="2" custLinFactNeighborX="2160" custLinFactNeighborY="-15906"/>
      <dgm:spPr>
        <a:prstGeom prst="leftCircularArrow">
          <a:avLst>
            <a:gd name="adj1" fmla="val 3040"/>
            <a:gd name="adj2" fmla="val 373059"/>
            <a:gd name="adj3" fmla="val 2148570"/>
            <a:gd name="adj4" fmla="val 9024489"/>
            <a:gd name="adj5" fmla="val 3546"/>
          </a:avLst>
        </a:prstGeom>
      </dgm:spPr>
    </dgm:pt>
    <dgm:pt modelId="{D711E788-AE85-4629-9C39-857357B3EB46}" type="pres">
      <dgm:prSet presAssocID="{1A03046A-BDCF-41B3-9583-B9858CDCE3B7}" presName="composite2" presStyleCnt="0"/>
      <dgm:spPr/>
    </dgm:pt>
    <dgm:pt modelId="{603EF318-C17F-4167-9379-BCB86921923A}" type="pres">
      <dgm:prSet presAssocID="{1A03046A-BDCF-41B3-9583-B9858CDCE3B7}" presName="dummyNode2" presStyleLbl="node1" presStyleIdx="0" presStyleCnt="3"/>
      <dgm:spPr/>
    </dgm:pt>
    <dgm:pt modelId="{1BF90610-0CF3-4258-9C4A-45B8452099F3}" type="pres">
      <dgm:prSet presAssocID="{1A03046A-BDCF-41B3-9583-B9858CDCE3B7}" presName="childNode2" presStyleLbl="bgAcc1" presStyleIdx="1" presStyleCnt="3" custScaleX="127591" custScaleY="172850" custLinFactNeighborX="4745" custLinFactNeighborY="6930">
        <dgm:presLayoutVars>
          <dgm:bulletEnabled val="1"/>
        </dgm:presLayoutVars>
      </dgm:prSet>
      <dgm:spPr>
        <a:prstGeom prst="roundRect">
          <a:avLst>
            <a:gd name="adj" fmla="val 10000"/>
          </a:avLst>
        </a:prstGeom>
      </dgm:spPr>
    </dgm:pt>
    <dgm:pt modelId="{38A814C4-D6A5-429E-BBCF-5E9966CB61C5}" type="pres">
      <dgm:prSet presAssocID="{1A03046A-BDCF-41B3-9583-B9858CDCE3B7}" presName="childNode2tx" presStyleLbl="bgAcc1" presStyleIdx="1" presStyleCnt="3">
        <dgm:presLayoutVars>
          <dgm:bulletEnabled val="1"/>
        </dgm:presLayoutVars>
      </dgm:prSet>
      <dgm:spPr/>
    </dgm:pt>
    <dgm:pt modelId="{597D158B-08A0-4ABF-90BF-D950CBA4CEC7}" type="pres">
      <dgm:prSet presAssocID="{1A03046A-BDCF-41B3-9583-B9858CDCE3B7}" presName="parentNode2" presStyleLbl="node1" presStyleIdx="1" presStyleCnt="3" custLinFactNeighborX="-12901" custLinFactNeighborY="-28076">
        <dgm:presLayoutVars>
          <dgm:chMax val="0"/>
          <dgm:bulletEnabled val="1"/>
        </dgm:presLayoutVars>
      </dgm:prSet>
      <dgm:spPr>
        <a:prstGeom prst="roundRect">
          <a:avLst>
            <a:gd name="adj" fmla="val 10000"/>
          </a:avLst>
        </a:prstGeom>
      </dgm:spPr>
    </dgm:pt>
    <dgm:pt modelId="{4A691777-794A-4A00-AE14-BD6BC5FDB88B}" type="pres">
      <dgm:prSet presAssocID="{1A03046A-BDCF-41B3-9583-B9858CDCE3B7}" presName="connSite2" presStyleCnt="0"/>
      <dgm:spPr/>
    </dgm:pt>
    <dgm:pt modelId="{E37C08D3-7751-4EF4-A9F7-9B01143382B9}" type="pres">
      <dgm:prSet presAssocID="{8A0C0F31-93E2-48C9-AE31-E55D8F480FCB}" presName="Name18" presStyleLbl="sibTrans2D1" presStyleIdx="1" presStyleCnt="2" custLinFactNeighborX="7045" custLinFactNeighborY="10812"/>
      <dgm:spPr>
        <a:prstGeom prst="circularArrow">
          <a:avLst>
            <a:gd name="adj1" fmla="val 2770"/>
            <a:gd name="adj2" fmla="val 337831"/>
            <a:gd name="adj3" fmla="val 18989254"/>
            <a:gd name="adj4" fmla="val 12078106"/>
            <a:gd name="adj5" fmla="val 3232"/>
          </a:avLst>
        </a:prstGeom>
      </dgm:spPr>
    </dgm:pt>
    <dgm:pt modelId="{285D88D2-D643-4114-B02A-967B37AA81B2}" type="pres">
      <dgm:prSet presAssocID="{2E70CD25-483F-4C0F-ABE7-653EC2A806E4}" presName="composite1" presStyleCnt="0"/>
      <dgm:spPr/>
    </dgm:pt>
    <dgm:pt modelId="{3EF627EF-858B-4C8F-A95A-655C15915263}" type="pres">
      <dgm:prSet presAssocID="{2E70CD25-483F-4C0F-ABE7-653EC2A806E4}" presName="dummyNode1" presStyleLbl="node1" presStyleIdx="1" presStyleCnt="3"/>
      <dgm:spPr/>
    </dgm:pt>
    <dgm:pt modelId="{AF355E3C-7F11-49A4-B1F7-5130FADE3732}" type="pres">
      <dgm:prSet presAssocID="{2E70CD25-483F-4C0F-ABE7-653EC2A806E4}" presName="childNode1" presStyleLbl="bgAcc1" presStyleIdx="2" presStyleCnt="3" custScaleX="118572" custScaleY="149819" custLinFactNeighborX="1004" custLinFactNeighborY="-12510">
        <dgm:presLayoutVars>
          <dgm:bulletEnabled val="1"/>
        </dgm:presLayoutVars>
      </dgm:prSet>
      <dgm:spPr>
        <a:prstGeom prst="roundRect">
          <a:avLst>
            <a:gd name="adj" fmla="val 10000"/>
          </a:avLst>
        </a:prstGeom>
      </dgm:spPr>
    </dgm:pt>
    <dgm:pt modelId="{8EB06E62-4C14-4E25-A4D8-A0BACB634FBF}" type="pres">
      <dgm:prSet presAssocID="{2E70CD25-483F-4C0F-ABE7-653EC2A806E4}" presName="childNode1tx" presStyleLbl="bgAcc1" presStyleIdx="2" presStyleCnt="3">
        <dgm:presLayoutVars>
          <dgm:bulletEnabled val="1"/>
        </dgm:presLayoutVars>
      </dgm:prSet>
      <dgm:spPr/>
    </dgm:pt>
    <dgm:pt modelId="{E3EBF0C8-D266-4DCB-B698-25FA4A692A68}" type="pres">
      <dgm:prSet presAssocID="{2E70CD25-483F-4C0F-ABE7-653EC2A806E4}" presName="parentNode1" presStyleLbl="node1" presStyleIdx="2" presStyleCnt="3" custLinFactNeighborX="-15142" custLinFactNeighborY="54061">
        <dgm:presLayoutVars>
          <dgm:chMax val="1"/>
          <dgm:bulletEnabled val="1"/>
        </dgm:presLayoutVars>
      </dgm:prSet>
      <dgm:spPr>
        <a:prstGeom prst="roundRect">
          <a:avLst>
            <a:gd name="adj" fmla="val 10000"/>
          </a:avLst>
        </a:prstGeom>
      </dgm:spPr>
    </dgm:pt>
    <dgm:pt modelId="{0FB78F7A-BAA2-49A2-AF21-64E306469A0E}" type="pres">
      <dgm:prSet presAssocID="{2E70CD25-483F-4C0F-ABE7-653EC2A806E4}" presName="connSite1" presStyleCnt="0"/>
      <dgm:spPr/>
    </dgm:pt>
  </dgm:ptLst>
  <dgm:cxnLst>
    <dgm:cxn modelId="{3F42B606-5E8C-4F33-9804-EE5E5F2FDC28}" type="presOf" srcId="{5992CBA7-6E3C-4573-A8A5-42549109D509}" destId="{1BF90610-0CF3-4258-9C4A-45B8452099F3}" srcOrd="0" destOrd="0" presId="urn:microsoft.com/office/officeart/2005/8/layout/hProcess4"/>
    <dgm:cxn modelId="{5795A309-0DB8-47DF-B437-F5C7433D3C23}" srcId="{27633835-A254-4E30-A711-7DEF2E5CC625}" destId="{87E077AE-A051-435D-8A76-53AB13A4A759}" srcOrd="3" destOrd="0" parTransId="{DA1106D7-60BE-4F99-8B42-84F283CE7EBB}" sibTransId="{DD655419-330D-4E3C-A8E5-727AF4A8AE32}"/>
    <dgm:cxn modelId="{AB85690C-46C6-4D85-880A-694B8F8F8C27}" type="presOf" srcId="{1A03046A-BDCF-41B3-9583-B9858CDCE3B7}" destId="{597D158B-08A0-4ABF-90BF-D950CBA4CEC7}" srcOrd="0" destOrd="0" presId="urn:microsoft.com/office/officeart/2005/8/layout/hProcess4"/>
    <dgm:cxn modelId="{38ECF20D-F39D-48D5-9BFA-56170D37ECDB}" type="presOf" srcId="{7049732E-DDA8-4C71-AD56-1A13A0D3D666}" destId="{7790B3DD-6865-4056-98F0-38D39B8061CE}" srcOrd="0" destOrd="2" presId="urn:microsoft.com/office/officeart/2005/8/layout/hProcess4"/>
    <dgm:cxn modelId="{6E7F050F-CB7B-4793-B8DF-A8108DD7B79B}" type="presOf" srcId="{11683B5E-1457-41B7-8543-694DC5F875EE}" destId="{B445861F-AB50-432C-B3C1-20E9B95F5164}" srcOrd="1" destOrd="0" presId="urn:microsoft.com/office/officeart/2005/8/layout/hProcess4"/>
    <dgm:cxn modelId="{903A251E-D9DD-4BCB-A928-D746C5B18B5C}" type="presOf" srcId="{11683B5E-1457-41B7-8543-694DC5F875EE}" destId="{7790B3DD-6865-4056-98F0-38D39B8061CE}" srcOrd="0" destOrd="0" presId="urn:microsoft.com/office/officeart/2005/8/layout/hProcess4"/>
    <dgm:cxn modelId="{76B3AD1F-21E2-44BB-B957-653AA5B45407}" type="presOf" srcId="{27633835-A254-4E30-A711-7DEF2E5CC625}" destId="{E2ECD308-367F-4357-B1B1-288B62A18608}" srcOrd="0" destOrd="0" presId="urn:microsoft.com/office/officeart/2005/8/layout/hProcess4"/>
    <dgm:cxn modelId="{7FD91522-145A-42EE-8B2F-AA7B9C700C09}" type="presOf" srcId="{5EEB7AB7-7E82-4962-9656-89ABAB24A1D9}" destId="{B445861F-AB50-432C-B3C1-20E9B95F5164}" srcOrd="1" destOrd="5" presId="urn:microsoft.com/office/officeart/2005/8/layout/hProcess4"/>
    <dgm:cxn modelId="{69B44833-3E93-40EB-B36F-82C7CF93FCC6}" type="presOf" srcId="{87E077AE-A051-435D-8A76-53AB13A4A759}" destId="{7790B3DD-6865-4056-98F0-38D39B8061CE}" srcOrd="0" destOrd="3" presId="urn:microsoft.com/office/officeart/2005/8/layout/hProcess4"/>
    <dgm:cxn modelId="{3A93B53C-C920-4FBF-84E0-2D3C68BCECF9}" srcId="{27633835-A254-4E30-A711-7DEF2E5CC625}" destId="{11683B5E-1457-41B7-8543-694DC5F875EE}" srcOrd="0" destOrd="0" parTransId="{C1A9C032-5543-4A35-9E02-3015D7EBB040}" sibTransId="{36BACA57-0BAF-4F02-BC9F-4E6309ECD365}"/>
    <dgm:cxn modelId="{00DC503F-CBDD-49D8-962A-C2CF36DA8FF0}" srcId="{2E70CD25-483F-4C0F-ABE7-653EC2A806E4}" destId="{6FC8BC05-FF79-442C-B94B-6A34587C00AF}" srcOrd="0" destOrd="0" parTransId="{0603619B-ED93-4C0D-847E-96B47C753890}" sibTransId="{72B80532-51F8-42B4-95E7-6F607A4687C8}"/>
    <dgm:cxn modelId="{22A9AC3F-7958-4A92-89A9-71C7C1B38FD1}" type="presOf" srcId="{5992CBA7-6E3C-4573-A8A5-42549109D509}" destId="{38A814C4-D6A5-429E-BBCF-5E9966CB61C5}" srcOrd="1" destOrd="0" presId="urn:microsoft.com/office/officeart/2005/8/layout/hProcess4"/>
    <dgm:cxn modelId="{9C54124B-937B-4F08-A754-1EE49AB308E8}" type="presOf" srcId="{6FB3331A-D8E9-46A1-9AA1-F10C7053E5E3}" destId="{7790B3DD-6865-4056-98F0-38D39B8061CE}" srcOrd="0" destOrd="1" presId="urn:microsoft.com/office/officeart/2005/8/layout/hProcess4"/>
    <dgm:cxn modelId="{40032272-DC06-4B4F-93D6-2D484F3D22E4}" type="presOf" srcId="{8A0C0F31-93E2-48C9-AE31-E55D8F480FCB}" destId="{E37C08D3-7751-4EF4-A9F7-9B01143382B9}" srcOrd="0" destOrd="0" presId="urn:microsoft.com/office/officeart/2005/8/layout/hProcess4"/>
    <dgm:cxn modelId="{C2E42D7B-F27B-4A1A-A4C3-1227F81ECA5A}" type="presOf" srcId="{6B97D419-552E-4B7A-B5A6-B9EB218E9E2B}" destId="{B445861F-AB50-432C-B3C1-20E9B95F5164}" srcOrd="1" destOrd="4" presId="urn:microsoft.com/office/officeart/2005/8/layout/hProcess4"/>
    <dgm:cxn modelId="{51E9D785-1309-491C-AF09-7AC3FEDCE518}" srcId="{27633835-A254-4E30-A711-7DEF2E5CC625}" destId="{6B97D419-552E-4B7A-B5A6-B9EB218E9E2B}" srcOrd="4" destOrd="0" parTransId="{90263100-06B9-4E98-A1ED-00710435768F}" sibTransId="{53A4F9AE-4CE5-4582-AC43-9B1F669AF655}"/>
    <dgm:cxn modelId="{F7116A90-73BB-479E-ACA8-21AC94BC3E4D}" type="presOf" srcId="{6FB3331A-D8E9-46A1-9AA1-F10C7053E5E3}" destId="{B445861F-AB50-432C-B3C1-20E9B95F5164}" srcOrd="1" destOrd="1" presId="urn:microsoft.com/office/officeart/2005/8/layout/hProcess4"/>
    <dgm:cxn modelId="{50ADA493-C9A9-4E42-89E8-986034320A0C}" type="presOf" srcId="{5F6EF241-B063-49C3-836E-CF4036CC5303}" destId="{F923415D-1A06-4653-8C51-2BCFDAB0C8A1}" srcOrd="0" destOrd="0" presId="urn:microsoft.com/office/officeart/2005/8/layout/hProcess4"/>
    <dgm:cxn modelId="{0FB49994-D8E7-427D-992E-C998FD07E61B}" type="presOf" srcId="{7049732E-DDA8-4C71-AD56-1A13A0D3D666}" destId="{B445861F-AB50-432C-B3C1-20E9B95F5164}" srcOrd="1" destOrd="2" presId="urn:microsoft.com/office/officeart/2005/8/layout/hProcess4"/>
    <dgm:cxn modelId="{3B634995-DCA9-4392-8822-E327F631FB43}" type="presOf" srcId="{87E077AE-A051-435D-8A76-53AB13A4A759}" destId="{B445861F-AB50-432C-B3C1-20E9B95F5164}" srcOrd="1" destOrd="3" presId="urn:microsoft.com/office/officeart/2005/8/layout/hProcess4"/>
    <dgm:cxn modelId="{36EB77AA-5F31-40D7-9B0E-1C8E7A68D266}" srcId="{27633835-A254-4E30-A711-7DEF2E5CC625}" destId="{6FB3331A-D8E9-46A1-9AA1-F10C7053E5E3}" srcOrd="1" destOrd="0" parTransId="{CA24A085-979F-4628-BF23-F6BC82C0A859}" sibTransId="{B8E72B7E-0A1E-4C81-A74E-7C121FA2D980}"/>
    <dgm:cxn modelId="{C69D42AB-FA2F-4446-B558-D00DDDB1DF83}" type="presOf" srcId="{6FC8BC05-FF79-442C-B94B-6A34587C00AF}" destId="{AF355E3C-7F11-49A4-B1F7-5130FADE3732}" srcOrd="0" destOrd="0" presId="urn:microsoft.com/office/officeart/2005/8/layout/hProcess4"/>
    <dgm:cxn modelId="{DCC029B1-6E49-4E32-9126-74B5497FC465}" srcId="{5F6EF241-B063-49C3-836E-CF4036CC5303}" destId="{27633835-A254-4E30-A711-7DEF2E5CC625}" srcOrd="0" destOrd="0" parTransId="{CEF8D340-6FAD-4A65-847D-F90414ACEE1A}" sibTransId="{D46D3AEA-9F6D-42D2-B9F5-02F0D968247B}"/>
    <dgm:cxn modelId="{092BDAB2-7E80-4EA3-9743-AFFF55DE1479}" type="presOf" srcId="{6B97D419-552E-4B7A-B5A6-B9EB218E9E2B}" destId="{7790B3DD-6865-4056-98F0-38D39B8061CE}" srcOrd="0" destOrd="4" presId="urn:microsoft.com/office/officeart/2005/8/layout/hProcess4"/>
    <dgm:cxn modelId="{901F70BE-362B-4782-B3F6-69D4C08076EB}" srcId="{27633835-A254-4E30-A711-7DEF2E5CC625}" destId="{7049732E-DDA8-4C71-AD56-1A13A0D3D666}" srcOrd="2" destOrd="0" parTransId="{FBAAF334-C42E-4471-8EBA-D49C8D7368BA}" sibTransId="{09D669C2-E3EF-41DB-A592-B6FD09418538}"/>
    <dgm:cxn modelId="{CA98E2C0-0F84-4BE3-B918-093E60DC65F4}" type="presOf" srcId="{D46D3AEA-9F6D-42D2-B9F5-02F0D968247B}" destId="{663E5B69-A3C1-4814-9553-CB69A6025802}" srcOrd="0" destOrd="0" presId="urn:microsoft.com/office/officeart/2005/8/layout/hProcess4"/>
    <dgm:cxn modelId="{47A6CAD1-50FF-4A57-8E2F-2464084B3663}" srcId="{5F6EF241-B063-49C3-836E-CF4036CC5303}" destId="{1A03046A-BDCF-41B3-9583-B9858CDCE3B7}" srcOrd="1" destOrd="0" parTransId="{D6D0065B-7F42-4225-88CA-EE6B3C0DEB77}" sibTransId="{8A0C0F31-93E2-48C9-AE31-E55D8F480FCB}"/>
    <dgm:cxn modelId="{1E8294D2-7E4B-4D42-8705-CB941AA6980E}" srcId="{1A03046A-BDCF-41B3-9583-B9858CDCE3B7}" destId="{5992CBA7-6E3C-4573-A8A5-42549109D509}" srcOrd="0" destOrd="0" parTransId="{5AA08B77-55C2-4E1D-80BA-AD2465F488B3}" sibTransId="{3B8FD82F-247D-4565-A135-3A8AACEDE5A7}"/>
    <dgm:cxn modelId="{AEDD98E8-C16B-4784-8868-9AB09B15D525}" type="presOf" srcId="{5EEB7AB7-7E82-4962-9656-89ABAB24A1D9}" destId="{7790B3DD-6865-4056-98F0-38D39B8061CE}" srcOrd="0" destOrd="5" presId="urn:microsoft.com/office/officeart/2005/8/layout/hProcess4"/>
    <dgm:cxn modelId="{FDE361EA-5960-4BE4-B016-544812E0AD93}" srcId="{5F6EF241-B063-49C3-836E-CF4036CC5303}" destId="{2E70CD25-483F-4C0F-ABE7-653EC2A806E4}" srcOrd="2" destOrd="0" parTransId="{AFD6DF6D-D241-4B19-8A60-0C57E6277082}" sibTransId="{C715B141-2410-491D-9A31-5E6D6E21544C}"/>
    <dgm:cxn modelId="{900601EB-9A4F-4754-8445-FF8E3251DE67}" srcId="{27633835-A254-4E30-A711-7DEF2E5CC625}" destId="{5EEB7AB7-7E82-4962-9656-89ABAB24A1D9}" srcOrd="5" destOrd="0" parTransId="{1F2F1585-8DCD-4BF4-912C-7E9F73DE65EC}" sibTransId="{EB2DE863-1D12-48A2-A845-7B7B4E5F06A9}"/>
    <dgm:cxn modelId="{1D11E7FC-02B2-4B52-888B-A6628FF9779F}" type="presOf" srcId="{2E70CD25-483F-4C0F-ABE7-653EC2A806E4}" destId="{E3EBF0C8-D266-4DCB-B698-25FA4A692A68}" srcOrd="0" destOrd="0" presId="urn:microsoft.com/office/officeart/2005/8/layout/hProcess4"/>
    <dgm:cxn modelId="{85D098FD-14AD-463D-BFFA-3C1BD9EE3253}" type="presOf" srcId="{6FC8BC05-FF79-442C-B94B-6A34587C00AF}" destId="{8EB06E62-4C14-4E25-A4D8-A0BACB634FBF}" srcOrd="1" destOrd="0" presId="urn:microsoft.com/office/officeart/2005/8/layout/hProcess4"/>
    <dgm:cxn modelId="{3195B374-36DF-4B7D-BD1C-9C6ED371EF21}" type="presParOf" srcId="{F923415D-1A06-4653-8C51-2BCFDAB0C8A1}" destId="{DDC090F1-2737-4A8D-A5CB-B18282CAA5B7}" srcOrd="0" destOrd="0" presId="urn:microsoft.com/office/officeart/2005/8/layout/hProcess4"/>
    <dgm:cxn modelId="{AEE4852B-04F0-4419-A389-0826797D298B}" type="presParOf" srcId="{F923415D-1A06-4653-8C51-2BCFDAB0C8A1}" destId="{1256F145-3370-48D4-992E-D4EDF6954229}" srcOrd="1" destOrd="0" presId="urn:microsoft.com/office/officeart/2005/8/layout/hProcess4"/>
    <dgm:cxn modelId="{FA2E504C-0288-4EA5-9D4A-B40C9AB18B9F}" type="presParOf" srcId="{F923415D-1A06-4653-8C51-2BCFDAB0C8A1}" destId="{C8CE534F-E998-430B-A1FB-AE2C96D1DDB1}" srcOrd="2" destOrd="0" presId="urn:microsoft.com/office/officeart/2005/8/layout/hProcess4"/>
    <dgm:cxn modelId="{C696BA2D-7C0F-47E0-A686-273545632CD9}" type="presParOf" srcId="{C8CE534F-E998-430B-A1FB-AE2C96D1DDB1}" destId="{311CC828-8380-4BC6-8412-B57E215FAF1E}" srcOrd="0" destOrd="0" presId="urn:microsoft.com/office/officeart/2005/8/layout/hProcess4"/>
    <dgm:cxn modelId="{A523E922-66DB-4169-ACBF-1E1FD30DAB4F}" type="presParOf" srcId="{311CC828-8380-4BC6-8412-B57E215FAF1E}" destId="{0E3AC85B-E581-40CA-AD82-336A45C033FE}" srcOrd="0" destOrd="0" presId="urn:microsoft.com/office/officeart/2005/8/layout/hProcess4"/>
    <dgm:cxn modelId="{9563C432-8870-4D95-8A75-9EE4F538DAE1}" type="presParOf" srcId="{311CC828-8380-4BC6-8412-B57E215FAF1E}" destId="{7790B3DD-6865-4056-98F0-38D39B8061CE}" srcOrd="1" destOrd="0" presId="urn:microsoft.com/office/officeart/2005/8/layout/hProcess4"/>
    <dgm:cxn modelId="{2272D39D-64F6-4977-829E-77E496E53E9F}" type="presParOf" srcId="{311CC828-8380-4BC6-8412-B57E215FAF1E}" destId="{B445861F-AB50-432C-B3C1-20E9B95F5164}" srcOrd="2" destOrd="0" presId="urn:microsoft.com/office/officeart/2005/8/layout/hProcess4"/>
    <dgm:cxn modelId="{16BA0AB1-E1D8-46E1-8E7D-82E6C549F774}" type="presParOf" srcId="{311CC828-8380-4BC6-8412-B57E215FAF1E}" destId="{E2ECD308-367F-4357-B1B1-288B62A18608}" srcOrd="3" destOrd="0" presId="urn:microsoft.com/office/officeart/2005/8/layout/hProcess4"/>
    <dgm:cxn modelId="{B770F748-7251-4021-95D9-A977D97D7A3D}" type="presParOf" srcId="{311CC828-8380-4BC6-8412-B57E215FAF1E}" destId="{C798A23C-2DCB-4536-9552-99D15CDB9A33}" srcOrd="4" destOrd="0" presId="urn:microsoft.com/office/officeart/2005/8/layout/hProcess4"/>
    <dgm:cxn modelId="{8B04EA56-E3DC-4FEA-AE6E-9F425D8E8CBC}" type="presParOf" srcId="{C8CE534F-E998-430B-A1FB-AE2C96D1DDB1}" destId="{663E5B69-A3C1-4814-9553-CB69A6025802}" srcOrd="1" destOrd="0" presId="urn:microsoft.com/office/officeart/2005/8/layout/hProcess4"/>
    <dgm:cxn modelId="{1BD185ED-6187-47A4-BA90-2F402AF7CA21}" type="presParOf" srcId="{C8CE534F-E998-430B-A1FB-AE2C96D1DDB1}" destId="{D711E788-AE85-4629-9C39-857357B3EB46}" srcOrd="2" destOrd="0" presId="urn:microsoft.com/office/officeart/2005/8/layout/hProcess4"/>
    <dgm:cxn modelId="{660BAC20-CB38-4D89-9C64-CEE3053D3BBD}" type="presParOf" srcId="{D711E788-AE85-4629-9C39-857357B3EB46}" destId="{603EF318-C17F-4167-9379-BCB86921923A}" srcOrd="0" destOrd="0" presId="urn:microsoft.com/office/officeart/2005/8/layout/hProcess4"/>
    <dgm:cxn modelId="{C3A2E449-5621-46BF-9D08-AC455DDEAB75}" type="presParOf" srcId="{D711E788-AE85-4629-9C39-857357B3EB46}" destId="{1BF90610-0CF3-4258-9C4A-45B8452099F3}" srcOrd="1" destOrd="0" presId="urn:microsoft.com/office/officeart/2005/8/layout/hProcess4"/>
    <dgm:cxn modelId="{1D21F5AC-B987-4551-9179-95B4FC2DBBA5}" type="presParOf" srcId="{D711E788-AE85-4629-9C39-857357B3EB46}" destId="{38A814C4-D6A5-429E-BBCF-5E9966CB61C5}" srcOrd="2" destOrd="0" presId="urn:microsoft.com/office/officeart/2005/8/layout/hProcess4"/>
    <dgm:cxn modelId="{DA24907D-357B-44B7-9947-7FD349058111}" type="presParOf" srcId="{D711E788-AE85-4629-9C39-857357B3EB46}" destId="{597D158B-08A0-4ABF-90BF-D950CBA4CEC7}" srcOrd="3" destOrd="0" presId="urn:microsoft.com/office/officeart/2005/8/layout/hProcess4"/>
    <dgm:cxn modelId="{AE6F0BAC-ACE0-4618-8162-1C6053F35AFC}" type="presParOf" srcId="{D711E788-AE85-4629-9C39-857357B3EB46}" destId="{4A691777-794A-4A00-AE14-BD6BC5FDB88B}" srcOrd="4" destOrd="0" presId="urn:microsoft.com/office/officeart/2005/8/layout/hProcess4"/>
    <dgm:cxn modelId="{FBA933C7-AF78-4506-BAC2-F170AB72ADC4}" type="presParOf" srcId="{C8CE534F-E998-430B-A1FB-AE2C96D1DDB1}" destId="{E37C08D3-7751-4EF4-A9F7-9B01143382B9}" srcOrd="3" destOrd="0" presId="urn:microsoft.com/office/officeart/2005/8/layout/hProcess4"/>
    <dgm:cxn modelId="{3DB3FD09-1F66-4F4D-A1C2-DB43E9559B92}" type="presParOf" srcId="{C8CE534F-E998-430B-A1FB-AE2C96D1DDB1}" destId="{285D88D2-D643-4114-B02A-967B37AA81B2}" srcOrd="4" destOrd="0" presId="urn:microsoft.com/office/officeart/2005/8/layout/hProcess4"/>
    <dgm:cxn modelId="{C970E571-FF94-4309-8E15-6010518030E7}" type="presParOf" srcId="{285D88D2-D643-4114-B02A-967B37AA81B2}" destId="{3EF627EF-858B-4C8F-A95A-655C15915263}" srcOrd="0" destOrd="0" presId="urn:microsoft.com/office/officeart/2005/8/layout/hProcess4"/>
    <dgm:cxn modelId="{8D6E5323-C883-4144-9285-5E835B780BF7}" type="presParOf" srcId="{285D88D2-D643-4114-B02A-967B37AA81B2}" destId="{AF355E3C-7F11-49A4-B1F7-5130FADE3732}" srcOrd="1" destOrd="0" presId="urn:microsoft.com/office/officeart/2005/8/layout/hProcess4"/>
    <dgm:cxn modelId="{7EC63ED0-FD39-4BD8-B7DF-D56776F30146}" type="presParOf" srcId="{285D88D2-D643-4114-B02A-967B37AA81B2}" destId="{8EB06E62-4C14-4E25-A4D8-A0BACB634FBF}" srcOrd="2" destOrd="0" presId="urn:microsoft.com/office/officeart/2005/8/layout/hProcess4"/>
    <dgm:cxn modelId="{EDA12999-3E02-456A-8804-285F47DC55DD}" type="presParOf" srcId="{285D88D2-D643-4114-B02A-967B37AA81B2}" destId="{E3EBF0C8-D266-4DCB-B698-25FA4A692A68}" srcOrd="3" destOrd="0" presId="urn:microsoft.com/office/officeart/2005/8/layout/hProcess4"/>
    <dgm:cxn modelId="{310A91AF-5645-4DA0-8D30-69F2E31AC153}" type="presParOf" srcId="{285D88D2-D643-4114-B02A-967B37AA81B2}" destId="{0FB78F7A-BAA2-49A2-AF21-64E306469A0E}" srcOrd="4" destOrd="0" presId="urn:microsoft.com/office/officeart/2005/8/layout/hProcess4"/>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F6EF241-B063-49C3-836E-CF4036CC5303}"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uk-UA"/>
        </a:p>
      </dgm:t>
    </dgm:pt>
    <dgm:pt modelId="{27633835-A254-4E30-A711-7DEF2E5CC625}">
      <dgm:prSet phldrT="[Текст]" custT="1"/>
      <dgm:spPr>
        <a:xfrm>
          <a:off x="560004" y="3028473"/>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a:lstStyle/>
        <a:p>
          <a:r>
            <a:rPr lang="en-AU" sz="1800" b="1" dirty="0">
              <a:solidFill>
                <a:srgbClr val="FFFFFF"/>
              </a:solidFill>
              <a:latin typeface="Arial"/>
              <a:ea typeface="+mn-ea"/>
              <a:cs typeface="+mn-cs"/>
            </a:rPr>
            <a:t> Statement</a:t>
          </a:r>
        </a:p>
      </dgm:t>
    </dgm:pt>
    <dgm:pt modelId="{CEF8D340-6FAD-4A65-847D-F90414ACEE1A}" type="parTrans" cxnId="{DCC029B1-6E49-4E32-9126-74B5497FC465}">
      <dgm:prSet/>
      <dgm:spPr/>
      <dgm:t>
        <a:bodyPr/>
        <a:lstStyle/>
        <a:p>
          <a:endParaRPr lang="uk-UA"/>
        </a:p>
      </dgm:t>
    </dgm:pt>
    <dgm:pt modelId="{D46D3AEA-9F6D-42D2-B9F5-02F0D968247B}" type="sibTrans" cxnId="{DCC029B1-6E49-4E32-9126-74B5497FC465}">
      <dgm:prSet/>
      <dgm:spPr>
        <a:xfrm>
          <a:off x="1475644" y="1484781"/>
          <a:ext cx="2729888" cy="2729888"/>
        </a:xfrm>
        <a:solidFill>
          <a:srgbClr val="93A299">
            <a:tint val="60000"/>
            <a:hueOff val="0"/>
            <a:satOff val="0"/>
            <a:lumOff val="0"/>
            <a:alphaOff val="0"/>
          </a:srgbClr>
        </a:solidFill>
        <a:ln>
          <a:noFill/>
        </a:ln>
        <a:effectLst/>
      </dgm:spPr>
      <dgm:t>
        <a:bodyPr/>
        <a:lstStyle/>
        <a:p>
          <a:endParaRPr lang="uk-UA"/>
        </a:p>
      </dgm:t>
    </dgm:pt>
    <dgm:pt modelId="{11683B5E-1457-41B7-8543-694DC5F875EE}">
      <dgm:prSet phldrT="[Текст]" custT="1"/>
      <dgm:spPr>
        <a:xfrm>
          <a:off x="0" y="98072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algn="ctr"/>
          <a:endParaRPr lang="uk-UA" sz="1700" dirty="0">
            <a:solidFill>
              <a:srgbClr val="292934">
                <a:hueOff val="0"/>
                <a:satOff val="0"/>
                <a:lumOff val="0"/>
                <a:alphaOff val="0"/>
              </a:srgbClr>
            </a:solidFill>
            <a:latin typeface="Arial"/>
            <a:ea typeface="+mn-ea"/>
            <a:cs typeface="+mn-cs"/>
          </a:endParaRPr>
        </a:p>
      </dgm:t>
    </dgm:pt>
    <dgm:pt modelId="{C1A9C032-5543-4A35-9E02-3015D7EBB040}" type="parTrans" cxnId="{3A93B53C-C920-4FBF-84E0-2D3C68BCECF9}">
      <dgm:prSet/>
      <dgm:spPr/>
      <dgm:t>
        <a:bodyPr/>
        <a:lstStyle/>
        <a:p>
          <a:endParaRPr lang="uk-UA"/>
        </a:p>
      </dgm:t>
    </dgm:pt>
    <dgm:pt modelId="{36BACA57-0BAF-4F02-BC9F-4E6309ECD365}" type="sibTrans" cxnId="{3A93B53C-C920-4FBF-84E0-2D3C68BCECF9}">
      <dgm:prSet/>
      <dgm:spPr/>
      <dgm:t>
        <a:bodyPr/>
        <a:lstStyle/>
        <a:p>
          <a:endParaRPr lang="uk-UA"/>
        </a:p>
      </dgm:t>
    </dgm:pt>
    <dgm:pt modelId="{1A03046A-BDCF-41B3-9583-B9858CDCE3B7}">
      <dgm:prSet phldrT="[Текст]" custT="1"/>
      <dgm:spPr>
        <a:xfrm>
          <a:off x="3737340" y="963215"/>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a:lstStyle/>
        <a:p>
          <a:r>
            <a:rPr lang="en-AU" sz="1800" b="1" dirty="0">
              <a:solidFill>
                <a:srgbClr val="FFFFFF"/>
              </a:solidFill>
              <a:latin typeface="Arial"/>
              <a:ea typeface="+mn-ea"/>
              <a:cs typeface="+mn-cs"/>
            </a:rPr>
            <a:t>Examples</a:t>
          </a:r>
        </a:p>
      </dgm:t>
    </dgm:pt>
    <dgm:pt modelId="{D6D0065B-7F42-4225-88CA-EE6B3C0DEB77}" type="parTrans" cxnId="{47A6CAD1-50FF-4A57-8E2F-2464084B3663}">
      <dgm:prSet/>
      <dgm:spPr/>
      <dgm:t>
        <a:bodyPr/>
        <a:lstStyle/>
        <a:p>
          <a:endParaRPr lang="uk-UA"/>
        </a:p>
      </dgm:t>
    </dgm:pt>
    <dgm:pt modelId="{8A0C0F31-93E2-48C9-AE31-E55D8F480FCB}" type="sibTrans" cxnId="{47A6CAD1-50FF-4A57-8E2F-2464084B3663}">
      <dgm:prSet/>
      <dgm:spPr>
        <a:xfrm>
          <a:off x="4875175" y="300773"/>
          <a:ext cx="2995554" cy="2995554"/>
        </a:xfrm>
        <a:solidFill>
          <a:srgbClr val="93A299">
            <a:tint val="60000"/>
            <a:hueOff val="0"/>
            <a:satOff val="0"/>
            <a:lumOff val="0"/>
            <a:alphaOff val="0"/>
          </a:srgbClr>
        </a:solidFill>
        <a:ln>
          <a:noFill/>
        </a:ln>
        <a:effectLst/>
      </dgm:spPr>
      <dgm:t>
        <a:bodyPr/>
        <a:lstStyle/>
        <a:p>
          <a:endParaRPr lang="uk-UA"/>
        </a:p>
      </dgm:t>
    </dgm:pt>
    <dgm:pt modelId="{5992CBA7-6E3C-4573-A8A5-42549109D509}">
      <dgm:prSet phldrT="[Текст]" custT="1"/>
      <dgm:spPr>
        <a:xfrm>
          <a:off x="3180901" y="140577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a:lstStyle/>
        <a:p>
          <a:pPr algn="ctr"/>
          <a:endParaRPr lang="uk-UA" sz="1700" dirty="0">
            <a:solidFill>
              <a:srgbClr val="292934">
                <a:hueOff val="0"/>
                <a:satOff val="0"/>
                <a:lumOff val="0"/>
                <a:alphaOff val="0"/>
              </a:srgbClr>
            </a:solidFill>
            <a:latin typeface="Arial"/>
            <a:ea typeface="+mn-ea"/>
            <a:cs typeface="+mn-cs"/>
          </a:endParaRPr>
        </a:p>
      </dgm:t>
    </dgm:pt>
    <dgm:pt modelId="{5AA08B77-55C2-4E1D-80BA-AD2465F488B3}" type="parTrans" cxnId="{1E8294D2-7E4B-4D42-8705-CB941AA6980E}">
      <dgm:prSet/>
      <dgm:spPr/>
      <dgm:t>
        <a:bodyPr/>
        <a:lstStyle/>
        <a:p>
          <a:endParaRPr lang="uk-UA"/>
        </a:p>
      </dgm:t>
    </dgm:pt>
    <dgm:pt modelId="{3B8FD82F-247D-4565-A135-3A8AACEDE5A7}" type="sibTrans" cxnId="{1E8294D2-7E4B-4D42-8705-CB941AA6980E}">
      <dgm:prSet/>
      <dgm:spPr/>
      <dgm:t>
        <a:bodyPr/>
        <a:lstStyle/>
        <a:p>
          <a:endParaRPr lang="uk-UA"/>
        </a:p>
      </dgm:t>
    </dgm:pt>
    <dgm:pt modelId="{2E70CD25-483F-4C0F-ABE7-653EC2A806E4}">
      <dgm:prSet phldrT="[Текст]" custT="1"/>
      <dgm:spPr>
        <a:xfrm>
          <a:off x="6914677" y="3028473"/>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a:lstStyle/>
        <a:p>
          <a:pPr marL="0" marR="0" indent="0" algn="ctr" defTabSz="914400" eaLnBrk="1" fontAlgn="auto" latinLnBrk="0" hangingPunct="1">
            <a:lnSpc>
              <a:spcPct val="100000"/>
            </a:lnSpc>
            <a:spcBef>
              <a:spcPts val="0"/>
            </a:spcBef>
            <a:spcAft>
              <a:spcPts val="0"/>
            </a:spcAft>
            <a:buClrTx/>
            <a:buSzTx/>
            <a:buFontTx/>
            <a:buNone/>
            <a:tabLst/>
            <a:defRPr/>
          </a:pPr>
          <a:endParaRPr lang="en-US" b="1" dirty="0">
            <a:solidFill>
              <a:schemeClr val="tx1"/>
            </a:solidFill>
          </a:endParaRPr>
        </a:p>
        <a:p>
          <a:pPr algn="ctr" defTabSz="800100">
            <a:lnSpc>
              <a:spcPct val="90000"/>
            </a:lnSpc>
            <a:spcBef>
              <a:spcPct val="0"/>
            </a:spcBef>
            <a:spcAft>
              <a:spcPct val="35000"/>
            </a:spcAft>
          </a:pPr>
          <a:r>
            <a:rPr lang="en-US" sz="1800" b="1" dirty="0">
              <a:solidFill>
                <a:srgbClr val="FFFFFF"/>
              </a:solidFill>
              <a:latin typeface="Arial"/>
              <a:ea typeface="+mn-ea"/>
              <a:cs typeface="+mn-cs"/>
            </a:rPr>
            <a:t>Examples</a:t>
          </a:r>
          <a:endParaRPr lang="uk-UA" sz="1800" b="1" dirty="0">
            <a:solidFill>
              <a:srgbClr val="FFFFFF"/>
            </a:solidFill>
            <a:latin typeface="Arial"/>
            <a:ea typeface="+mn-ea"/>
            <a:cs typeface="+mn-cs"/>
          </a:endParaRPr>
        </a:p>
      </dgm:t>
    </dgm:pt>
    <dgm:pt modelId="{AFD6DF6D-D241-4B19-8A60-0C57E6277082}" type="parTrans" cxnId="{FDE361EA-5960-4BE4-B016-544812E0AD93}">
      <dgm:prSet/>
      <dgm:spPr/>
      <dgm:t>
        <a:bodyPr/>
        <a:lstStyle/>
        <a:p>
          <a:endParaRPr lang="uk-UA"/>
        </a:p>
      </dgm:t>
    </dgm:pt>
    <dgm:pt modelId="{C715B141-2410-491D-9A31-5E6D6E21544C}" type="sibTrans" cxnId="{FDE361EA-5960-4BE4-B016-544812E0AD93}">
      <dgm:prSet/>
      <dgm:spPr/>
      <dgm:t>
        <a:bodyPr/>
        <a:lstStyle/>
        <a:p>
          <a:endParaRPr lang="uk-UA"/>
        </a:p>
      </dgm:t>
    </dgm:pt>
    <dgm:pt modelId="{6FC8BC05-FF79-442C-B94B-6A34587C00AF}">
      <dgm:prSet phldrT="[Текст]" custT="1"/>
      <dgm:spPr>
        <a:xfrm>
          <a:off x="6285446" y="1052735"/>
          <a:ext cx="2503977" cy="2065258"/>
        </a:xfrm>
      </dgm:spPr>
      <dgm:t>
        <a:bodyPr/>
        <a:lstStyle/>
        <a:p>
          <a:r>
            <a:rPr lang="en-US" sz="1700" dirty="0">
              <a:solidFill>
                <a:srgbClr val="292934">
                  <a:hueOff val="0"/>
                  <a:satOff val="0"/>
                  <a:lumOff val="0"/>
                  <a:alphaOff val="0"/>
                </a:srgbClr>
              </a:solidFill>
              <a:latin typeface="Arial"/>
              <a:ea typeface="+mn-ea"/>
              <a:cs typeface="+mn-cs"/>
            </a:rPr>
            <a:t> almost identical sound forms that possess different meanings in different languages. E.g.: [ </a:t>
          </a:r>
          <a:r>
            <a:rPr lang="en-US" sz="1700" dirty="0" err="1">
              <a:solidFill>
                <a:srgbClr val="292934">
                  <a:hueOff val="0"/>
                  <a:satOff val="0"/>
                  <a:lumOff val="0"/>
                  <a:alphaOff val="0"/>
                </a:srgbClr>
              </a:solidFill>
              <a:latin typeface="Arial"/>
              <a:ea typeface="+mn-ea"/>
              <a:cs typeface="+mn-cs"/>
            </a:rPr>
            <a:t>ni:s</a:t>
          </a:r>
          <a:r>
            <a:rPr lang="en-US" sz="1700" dirty="0">
              <a:solidFill>
                <a:srgbClr val="292934">
                  <a:hueOff val="0"/>
                  <a:satOff val="0"/>
                  <a:lumOff val="0"/>
                  <a:alphaOff val="0"/>
                </a:srgbClr>
              </a:solidFill>
              <a:latin typeface="Arial"/>
              <a:ea typeface="+mn-ea"/>
              <a:cs typeface="+mn-cs"/>
            </a:rPr>
            <a:t>]  - a  daughter of a brother or a sister (English);</a:t>
          </a:r>
          <a:r>
            <a:rPr lang="en-US" sz="1700" dirty="0" err="1">
              <a:solidFill>
                <a:srgbClr val="292934">
                  <a:hueOff val="0"/>
                  <a:satOff val="0"/>
                  <a:lumOff val="0"/>
                  <a:alphaOff val="0"/>
                </a:srgbClr>
              </a:solidFill>
              <a:latin typeface="Arial"/>
              <a:ea typeface="+mn-ea"/>
              <a:cs typeface="+mn-cs"/>
            </a:rPr>
            <a:t>ніс</a:t>
          </a:r>
          <a:r>
            <a:rPr lang="en-US" sz="1700" dirty="0">
              <a:solidFill>
                <a:srgbClr val="292934">
                  <a:hueOff val="0"/>
                  <a:satOff val="0"/>
                  <a:lumOff val="0"/>
                  <a:alphaOff val="0"/>
                </a:srgbClr>
              </a:solidFill>
              <a:latin typeface="Arial"/>
              <a:ea typeface="+mn-ea"/>
              <a:cs typeface="+mn-cs"/>
            </a:rPr>
            <a:t>-a part of a face (Ukrainian).  </a:t>
          </a:r>
          <a:endParaRPr lang="uk-UA" dirty="0"/>
        </a:p>
      </dgm:t>
    </dgm:pt>
    <dgm:pt modelId="{0603619B-ED93-4C0D-847E-96B47C753890}" type="parTrans" cxnId="{00DC503F-CBDD-49D8-962A-C2CF36DA8FF0}">
      <dgm:prSet/>
      <dgm:spPr/>
      <dgm:t>
        <a:bodyPr/>
        <a:lstStyle/>
        <a:p>
          <a:endParaRPr lang="uk-UA"/>
        </a:p>
      </dgm:t>
    </dgm:pt>
    <dgm:pt modelId="{72B80532-51F8-42B4-95E7-6F607A4687C8}" type="sibTrans" cxnId="{00DC503F-CBDD-49D8-962A-C2CF36DA8FF0}">
      <dgm:prSet/>
      <dgm:spPr/>
      <dgm:t>
        <a:bodyPr/>
        <a:lstStyle/>
        <a:p>
          <a:endParaRPr lang="uk-UA"/>
        </a:p>
      </dgm:t>
    </dgm:pt>
    <dgm:pt modelId="{4EAB828A-45C7-4FA3-AD24-1D1B684C4533}">
      <dgm:prSet phldrT="[Текст]"/>
      <dgm:spPr>
        <a:xfrm>
          <a:off x="6285446" y="1052735"/>
          <a:ext cx="2503977" cy="2065258"/>
        </a:xfrm>
      </dgm:spPr>
      <dgm:t>
        <a:bodyPr lIns="0" tIns="0" rIns="0" bIns="0"/>
        <a:lstStyle/>
        <a:p>
          <a:pPr algn="l"/>
          <a:endParaRPr lang="uk-UA" sz="1300" dirty="0">
            <a:solidFill>
              <a:srgbClr val="292934">
                <a:hueOff val="0"/>
                <a:satOff val="0"/>
                <a:lumOff val="0"/>
                <a:alphaOff val="0"/>
              </a:srgbClr>
            </a:solidFill>
            <a:latin typeface="Arial"/>
            <a:ea typeface="+mn-ea"/>
            <a:cs typeface="+mn-cs"/>
          </a:endParaRPr>
        </a:p>
      </dgm:t>
    </dgm:pt>
    <dgm:pt modelId="{8D6608C4-56C3-48A3-AE7F-9D8367CC4D92}" type="parTrans" cxnId="{F67E72BC-D6C2-4C7E-B531-A74F106223EA}">
      <dgm:prSet/>
      <dgm:spPr/>
      <dgm:t>
        <a:bodyPr/>
        <a:lstStyle/>
        <a:p>
          <a:endParaRPr lang="uk-UA"/>
        </a:p>
      </dgm:t>
    </dgm:pt>
    <dgm:pt modelId="{C9B4F0CC-16FD-41F1-90B6-67DDDD3C03B5}" type="sibTrans" cxnId="{F67E72BC-D6C2-4C7E-B531-A74F106223EA}">
      <dgm:prSet/>
      <dgm:spPr/>
      <dgm:t>
        <a:bodyPr/>
        <a:lstStyle/>
        <a:p>
          <a:endParaRPr lang="uk-UA"/>
        </a:p>
      </dgm:t>
    </dgm:pt>
    <dgm:pt modelId="{5EEB7AB7-7E82-4962-9656-89ABAB24A1D9}">
      <dgm:prSet phldrT="[Текст]" custT="1"/>
      <dgm:spPr>
        <a:xfrm>
          <a:off x="0" y="98072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algn="ctr"/>
          <a:endParaRPr lang="uk-UA" sz="2000" dirty="0">
            <a:solidFill>
              <a:srgbClr val="292934">
                <a:hueOff val="0"/>
                <a:satOff val="0"/>
                <a:lumOff val="0"/>
                <a:alphaOff val="0"/>
              </a:srgbClr>
            </a:solidFill>
            <a:latin typeface="Arial"/>
            <a:ea typeface="+mn-ea"/>
            <a:cs typeface="+mn-cs"/>
          </a:endParaRPr>
        </a:p>
      </dgm:t>
    </dgm:pt>
    <dgm:pt modelId="{1F2F1585-8DCD-4BF4-912C-7E9F73DE65EC}" type="parTrans" cxnId="{900601EB-9A4F-4754-8445-FF8E3251DE67}">
      <dgm:prSet/>
      <dgm:spPr/>
      <dgm:t>
        <a:bodyPr/>
        <a:lstStyle/>
        <a:p>
          <a:endParaRPr lang="uk-UA"/>
        </a:p>
      </dgm:t>
    </dgm:pt>
    <dgm:pt modelId="{EB2DE863-1D12-48A2-A845-7B7B4E5F06A9}" type="sibTrans" cxnId="{900601EB-9A4F-4754-8445-FF8E3251DE67}">
      <dgm:prSet/>
      <dgm:spPr/>
      <dgm:t>
        <a:bodyPr/>
        <a:lstStyle/>
        <a:p>
          <a:endParaRPr lang="uk-UA"/>
        </a:p>
      </dgm:t>
    </dgm:pt>
    <dgm:pt modelId="{8F21DEB1-7A40-4669-A493-17EFE6C95752}">
      <dgm:prSet phldrT="[Текст]" custT="1"/>
      <dgm:spPr>
        <a:xfrm>
          <a:off x="0" y="98072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algn="ctr"/>
          <a:r>
            <a:rPr lang="en-US" sz="1700" dirty="0">
              <a:solidFill>
                <a:srgbClr val="292934">
                  <a:hueOff val="0"/>
                  <a:satOff val="0"/>
                  <a:lumOff val="0"/>
                  <a:alphaOff val="0"/>
                </a:srgbClr>
              </a:solidFill>
              <a:latin typeface="Arial"/>
              <a:ea typeface="+mn-ea"/>
              <a:cs typeface="+mn-cs"/>
            </a:rPr>
            <a:t>The sound form of the word is not identical with its meaning</a:t>
          </a:r>
          <a:endParaRPr lang="uk-UA" sz="1700" dirty="0">
            <a:solidFill>
              <a:srgbClr val="292934">
                <a:hueOff val="0"/>
                <a:satOff val="0"/>
                <a:lumOff val="0"/>
                <a:alphaOff val="0"/>
              </a:srgbClr>
            </a:solidFill>
            <a:latin typeface="Arial"/>
            <a:ea typeface="+mn-ea"/>
            <a:cs typeface="+mn-cs"/>
          </a:endParaRPr>
        </a:p>
      </dgm:t>
    </dgm:pt>
    <dgm:pt modelId="{AF546AF1-8B20-4CD3-9565-B8E93ED1AD56}" type="parTrans" cxnId="{930151CA-3E9D-48A0-8E94-7C73B652236C}">
      <dgm:prSet/>
      <dgm:spPr/>
      <dgm:t>
        <a:bodyPr/>
        <a:lstStyle/>
        <a:p>
          <a:endParaRPr lang="uk-UA"/>
        </a:p>
      </dgm:t>
    </dgm:pt>
    <dgm:pt modelId="{164A7662-A78E-4CA6-ACAF-AD2F2EC65E85}" type="sibTrans" cxnId="{930151CA-3E9D-48A0-8E94-7C73B652236C}">
      <dgm:prSet/>
      <dgm:spPr/>
      <dgm:t>
        <a:bodyPr/>
        <a:lstStyle/>
        <a:p>
          <a:endParaRPr lang="uk-UA"/>
        </a:p>
      </dgm:t>
    </dgm:pt>
    <dgm:pt modelId="{4643CDA3-9026-4D4F-A5BB-30D4D7FAB4D5}">
      <dgm:prSet phldrT="[Текст]" custT="1"/>
      <dgm:spPr>
        <a:xfrm>
          <a:off x="3180901" y="140577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a:lstStyle/>
        <a:p>
          <a:pPr algn="ctr"/>
          <a:r>
            <a:rPr lang="en-US" sz="1700" dirty="0">
              <a:solidFill>
                <a:srgbClr val="292934">
                  <a:hueOff val="0"/>
                  <a:satOff val="0"/>
                  <a:lumOff val="0"/>
                  <a:alphaOff val="0"/>
                </a:srgbClr>
              </a:solidFill>
              <a:latin typeface="Arial"/>
              <a:ea typeface="+mn-ea"/>
              <a:cs typeface="+mn-cs"/>
            </a:rPr>
            <a:t>the sound forms of different languages conveying the same meaning: </a:t>
          </a:r>
          <a:r>
            <a:rPr lang="en-US" sz="1700" i="1" dirty="0" err="1">
              <a:solidFill>
                <a:srgbClr val="292934">
                  <a:hueOff val="0"/>
                  <a:satOff val="0"/>
                  <a:lumOff val="0"/>
                  <a:alphaOff val="0"/>
                </a:srgbClr>
              </a:solidFill>
              <a:latin typeface="Arial"/>
              <a:ea typeface="+mn-ea"/>
              <a:cs typeface="+mn-cs"/>
            </a:rPr>
            <a:t>стіл</a:t>
          </a:r>
          <a:r>
            <a:rPr lang="en-US" sz="1700" i="1" dirty="0">
              <a:solidFill>
                <a:srgbClr val="292934">
                  <a:hueOff val="0"/>
                  <a:satOff val="0"/>
                  <a:lumOff val="0"/>
                  <a:alphaOff val="0"/>
                </a:srgbClr>
              </a:solidFill>
              <a:latin typeface="Arial"/>
              <a:ea typeface="+mn-ea"/>
              <a:cs typeface="+mn-cs"/>
            </a:rPr>
            <a:t>- </a:t>
          </a:r>
          <a:r>
            <a:rPr lang="en-US" sz="1700" i="1" dirty="0" err="1">
              <a:solidFill>
                <a:srgbClr val="292934">
                  <a:hueOff val="0"/>
                  <a:satOff val="0"/>
                  <a:lumOff val="0"/>
                  <a:alphaOff val="0"/>
                </a:srgbClr>
              </a:solidFill>
              <a:latin typeface="Arial"/>
              <a:ea typeface="+mn-ea"/>
              <a:cs typeface="+mn-cs"/>
            </a:rPr>
            <a:t>стол</a:t>
          </a:r>
          <a:r>
            <a:rPr lang="en-US" sz="1700" i="1" dirty="0">
              <a:solidFill>
                <a:srgbClr val="292934">
                  <a:hueOff val="0"/>
                  <a:satOff val="0"/>
                  <a:lumOff val="0"/>
                  <a:alphaOff val="0"/>
                </a:srgbClr>
              </a:solidFill>
              <a:latin typeface="Arial"/>
              <a:ea typeface="+mn-ea"/>
              <a:cs typeface="+mn-cs"/>
            </a:rPr>
            <a:t>- table – </a:t>
          </a:r>
          <a:r>
            <a:rPr lang="en-US" sz="1700" i="1" dirty="0" err="1">
              <a:solidFill>
                <a:srgbClr val="292934">
                  <a:hueOff val="0"/>
                  <a:satOff val="0"/>
                  <a:lumOff val="0"/>
                  <a:alphaOff val="0"/>
                </a:srgbClr>
              </a:solidFill>
              <a:latin typeface="Arial"/>
              <a:ea typeface="+mn-ea"/>
              <a:cs typeface="+mn-cs"/>
            </a:rPr>
            <a:t>tisch</a:t>
          </a:r>
          <a:r>
            <a:rPr lang="en-US" sz="1700" dirty="0">
              <a:solidFill>
                <a:srgbClr val="292934">
                  <a:hueOff val="0"/>
                  <a:satOff val="0"/>
                  <a:lumOff val="0"/>
                  <a:alphaOff val="0"/>
                </a:srgbClr>
              </a:solidFill>
              <a:latin typeface="Arial"/>
              <a:ea typeface="+mn-ea"/>
              <a:cs typeface="+mn-cs"/>
            </a:rPr>
            <a:t>. </a:t>
          </a:r>
          <a:endParaRPr lang="uk-UA" sz="1700" dirty="0">
            <a:solidFill>
              <a:srgbClr val="292934">
                <a:hueOff val="0"/>
                <a:satOff val="0"/>
                <a:lumOff val="0"/>
                <a:alphaOff val="0"/>
              </a:srgbClr>
            </a:solidFill>
            <a:latin typeface="Arial"/>
            <a:ea typeface="+mn-ea"/>
            <a:cs typeface="+mn-cs"/>
          </a:endParaRPr>
        </a:p>
      </dgm:t>
    </dgm:pt>
    <dgm:pt modelId="{DA446D1A-66CE-4BE0-AFB1-CC625EEF6020}" type="parTrans" cxnId="{A8C29C49-E5A3-41A7-BF75-635B75C3A135}">
      <dgm:prSet/>
      <dgm:spPr/>
      <dgm:t>
        <a:bodyPr/>
        <a:lstStyle/>
        <a:p>
          <a:endParaRPr lang="uk-UA"/>
        </a:p>
      </dgm:t>
    </dgm:pt>
    <dgm:pt modelId="{2A0907E4-709F-429A-AE07-2053733FF7BB}" type="sibTrans" cxnId="{A8C29C49-E5A3-41A7-BF75-635B75C3A135}">
      <dgm:prSet/>
      <dgm:spPr/>
      <dgm:t>
        <a:bodyPr/>
        <a:lstStyle/>
        <a:p>
          <a:endParaRPr lang="uk-UA"/>
        </a:p>
      </dgm:t>
    </dgm:pt>
    <dgm:pt modelId="{C809DD68-9F3B-44A0-83DB-4CAFF60154A6}">
      <dgm:prSet phldrT="[Текст]" custT="1"/>
      <dgm:spPr>
        <a:xfrm>
          <a:off x="0" y="98072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algn="ctr"/>
          <a:r>
            <a:rPr lang="en-US" sz="1700" dirty="0">
              <a:solidFill>
                <a:srgbClr val="292934">
                  <a:hueOff val="0"/>
                  <a:satOff val="0"/>
                  <a:lumOff val="0"/>
                  <a:alphaOff val="0"/>
                </a:srgbClr>
              </a:solidFill>
              <a:latin typeface="Arial"/>
              <a:ea typeface="+mn-ea"/>
              <a:cs typeface="+mn-cs"/>
            </a:rPr>
            <a:t>The connections are conventional and arbitrary</a:t>
          </a:r>
          <a:endParaRPr lang="uk-UA" sz="1700" dirty="0">
            <a:solidFill>
              <a:srgbClr val="292934">
                <a:hueOff val="0"/>
                <a:satOff val="0"/>
                <a:lumOff val="0"/>
                <a:alphaOff val="0"/>
              </a:srgbClr>
            </a:solidFill>
            <a:latin typeface="Arial"/>
            <a:ea typeface="+mn-ea"/>
            <a:cs typeface="+mn-cs"/>
          </a:endParaRPr>
        </a:p>
      </dgm:t>
    </dgm:pt>
    <dgm:pt modelId="{CAD65C4B-DC58-466C-B141-2A34BF08D69B}" type="parTrans" cxnId="{B7444712-8EA5-4ADE-BC3F-64C296575995}">
      <dgm:prSet/>
      <dgm:spPr/>
      <dgm:t>
        <a:bodyPr/>
        <a:lstStyle/>
        <a:p>
          <a:endParaRPr lang="uk-UA"/>
        </a:p>
      </dgm:t>
    </dgm:pt>
    <dgm:pt modelId="{853ED7E0-B498-4142-87CD-32EC7E036B56}" type="sibTrans" cxnId="{B7444712-8EA5-4ADE-BC3F-64C296575995}">
      <dgm:prSet/>
      <dgm:spPr/>
      <dgm:t>
        <a:bodyPr/>
        <a:lstStyle/>
        <a:p>
          <a:endParaRPr lang="uk-UA"/>
        </a:p>
      </dgm:t>
    </dgm:pt>
    <dgm:pt modelId="{F923415D-1A06-4653-8C51-2BCFDAB0C8A1}" type="pres">
      <dgm:prSet presAssocID="{5F6EF241-B063-49C3-836E-CF4036CC5303}" presName="Name0" presStyleCnt="0">
        <dgm:presLayoutVars>
          <dgm:dir/>
          <dgm:animLvl val="lvl"/>
          <dgm:resizeHandles val="exact"/>
        </dgm:presLayoutVars>
      </dgm:prSet>
      <dgm:spPr/>
    </dgm:pt>
    <dgm:pt modelId="{DDC090F1-2737-4A8D-A5CB-B18282CAA5B7}" type="pres">
      <dgm:prSet presAssocID="{5F6EF241-B063-49C3-836E-CF4036CC5303}" presName="tSp" presStyleCnt="0"/>
      <dgm:spPr/>
    </dgm:pt>
    <dgm:pt modelId="{1256F145-3370-48D4-992E-D4EDF6954229}" type="pres">
      <dgm:prSet presAssocID="{5F6EF241-B063-49C3-836E-CF4036CC5303}" presName="bSp" presStyleCnt="0"/>
      <dgm:spPr/>
    </dgm:pt>
    <dgm:pt modelId="{C8CE534F-E998-430B-A1FB-AE2C96D1DDB1}" type="pres">
      <dgm:prSet presAssocID="{5F6EF241-B063-49C3-836E-CF4036CC5303}" presName="process" presStyleCnt="0"/>
      <dgm:spPr/>
    </dgm:pt>
    <dgm:pt modelId="{311CC828-8380-4BC6-8412-B57E215FAF1E}" type="pres">
      <dgm:prSet presAssocID="{27633835-A254-4E30-A711-7DEF2E5CC625}" presName="composite1" presStyleCnt="0"/>
      <dgm:spPr/>
    </dgm:pt>
    <dgm:pt modelId="{0E3AC85B-E581-40CA-AD82-336A45C033FE}" type="pres">
      <dgm:prSet presAssocID="{27633835-A254-4E30-A711-7DEF2E5CC625}" presName="dummyNode1" presStyleLbl="node1" presStyleIdx="0" presStyleCnt="3"/>
      <dgm:spPr/>
    </dgm:pt>
    <dgm:pt modelId="{7790B3DD-6865-4056-98F0-38D39B8061CE}" type="pres">
      <dgm:prSet presAssocID="{27633835-A254-4E30-A711-7DEF2E5CC625}" presName="childNode1" presStyleLbl="bgAcc1" presStyleIdx="0" presStyleCnt="3" custScaleX="137168" custScaleY="133583" custLinFactNeighborX="-1257" custLinFactNeighborY="-22931">
        <dgm:presLayoutVars>
          <dgm:bulletEnabled val="1"/>
        </dgm:presLayoutVars>
      </dgm:prSet>
      <dgm:spPr>
        <a:prstGeom prst="roundRect">
          <a:avLst>
            <a:gd name="adj" fmla="val 10000"/>
          </a:avLst>
        </a:prstGeom>
      </dgm:spPr>
    </dgm:pt>
    <dgm:pt modelId="{B445861F-AB50-432C-B3C1-20E9B95F5164}" type="pres">
      <dgm:prSet presAssocID="{27633835-A254-4E30-A711-7DEF2E5CC625}" presName="childNode1tx" presStyleLbl="bgAcc1" presStyleIdx="0" presStyleCnt="3">
        <dgm:presLayoutVars>
          <dgm:bulletEnabled val="1"/>
        </dgm:presLayoutVars>
      </dgm:prSet>
      <dgm:spPr/>
    </dgm:pt>
    <dgm:pt modelId="{E2ECD308-367F-4357-B1B1-288B62A18608}" type="pres">
      <dgm:prSet presAssocID="{27633835-A254-4E30-A711-7DEF2E5CC625}" presName="parentNode1" presStyleLbl="node1" presStyleIdx="0" presStyleCnt="3" custLinFactNeighborX="-19314" custLinFactNeighborY="15608">
        <dgm:presLayoutVars>
          <dgm:chMax val="1"/>
          <dgm:bulletEnabled val="1"/>
        </dgm:presLayoutVars>
      </dgm:prSet>
      <dgm:spPr>
        <a:prstGeom prst="roundRect">
          <a:avLst>
            <a:gd name="adj" fmla="val 10000"/>
          </a:avLst>
        </a:prstGeom>
      </dgm:spPr>
    </dgm:pt>
    <dgm:pt modelId="{C798A23C-2DCB-4536-9552-99D15CDB9A33}" type="pres">
      <dgm:prSet presAssocID="{27633835-A254-4E30-A711-7DEF2E5CC625}" presName="connSite1" presStyleCnt="0"/>
      <dgm:spPr/>
    </dgm:pt>
    <dgm:pt modelId="{663E5B69-A3C1-4814-9553-CB69A6025802}" type="pres">
      <dgm:prSet presAssocID="{D46D3AEA-9F6D-42D2-B9F5-02F0D968247B}" presName="Name9" presStyleLbl="sibTrans2D1" presStyleIdx="0" presStyleCnt="2" custLinFactNeighborX="2160" custLinFactNeighborY="-15906"/>
      <dgm:spPr>
        <a:prstGeom prst="leftCircularArrow">
          <a:avLst>
            <a:gd name="adj1" fmla="val 3040"/>
            <a:gd name="adj2" fmla="val 373059"/>
            <a:gd name="adj3" fmla="val 2148570"/>
            <a:gd name="adj4" fmla="val 9024489"/>
            <a:gd name="adj5" fmla="val 3546"/>
          </a:avLst>
        </a:prstGeom>
      </dgm:spPr>
    </dgm:pt>
    <dgm:pt modelId="{D711E788-AE85-4629-9C39-857357B3EB46}" type="pres">
      <dgm:prSet presAssocID="{1A03046A-BDCF-41B3-9583-B9858CDCE3B7}" presName="composite2" presStyleCnt="0"/>
      <dgm:spPr/>
    </dgm:pt>
    <dgm:pt modelId="{603EF318-C17F-4167-9379-BCB86921923A}" type="pres">
      <dgm:prSet presAssocID="{1A03046A-BDCF-41B3-9583-B9858CDCE3B7}" presName="dummyNode2" presStyleLbl="node1" presStyleIdx="0" presStyleCnt="3"/>
      <dgm:spPr/>
    </dgm:pt>
    <dgm:pt modelId="{1BF90610-0CF3-4258-9C4A-45B8452099F3}" type="pres">
      <dgm:prSet presAssocID="{1A03046A-BDCF-41B3-9583-B9858CDCE3B7}" presName="childNode2" presStyleLbl="bgAcc1" presStyleIdx="1" presStyleCnt="3" custScaleX="127591" custScaleY="110000" custLinFactNeighborX="-1818" custLinFactNeighborY="-160">
        <dgm:presLayoutVars>
          <dgm:bulletEnabled val="1"/>
        </dgm:presLayoutVars>
      </dgm:prSet>
      <dgm:spPr>
        <a:prstGeom prst="roundRect">
          <a:avLst>
            <a:gd name="adj" fmla="val 10000"/>
          </a:avLst>
        </a:prstGeom>
      </dgm:spPr>
    </dgm:pt>
    <dgm:pt modelId="{38A814C4-D6A5-429E-BBCF-5E9966CB61C5}" type="pres">
      <dgm:prSet presAssocID="{1A03046A-BDCF-41B3-9583-B9858CDCE3B7}" presName="childNode2tx" presStyleLbl="bgAcc1" presStyleIdx="1" presStyleCnt="3">
        <dgm:presLayoutVars>
          <dgm:bulletEnabled val="1"/>
        </dgm:presLayoutVars>
      </dgm:prSet>
      <dgm:spPr/>
    </dgm:pt>
    <dgm:pt modelId="{597D158B-08A0-4ABF-90BF-D950CBA4CEC7}" type="pres">
      <dgm:prSet presAssocID="{1A03046A-BDCF-41B3-9583-B9858CDCE3B7}" presName="parentNode2" presStyleLbl="node1" presStyleIdx="1" presStyleCnt="3" custLinFactNeighborX="-20795" custLinFactNeighborY="-54941">
        <dgm:presLayoutVars>
          <dgm:chMax val="0"/>
          <dgm:bulletEnabled val="1"/>
        </dgm:presLayoutVars>
      </dgm:prSet>
      <dgm:spPr>
        <a:prstGeom prst="roundRect">
          <a:avLst>
            <a:gd name="adj" fmla="val 10000"/>
          </a:avLst>
        </a:prstGeom>
      </dgm:spPr>
    </dgm:pt>
    <dgm:pt modelId="{4A691777-794A-4A00-AE14-BD6BC5FDB88B}" type="pres">
      <dgm:prSet presAssocID="{1A03046A-BDCF-41B3-9583-B9858CDCE3B7}" presName="connSite2" presStyleCnt="0"/>
      <dgm:spPr/>
    </dgm:pt>
    <dgm:pt modelId="{E37C08D3-7751-4EF4-A9F7-9B01143382B9}" type="pres">
      <dgm:prSet presAssocID="{8A0C0F31-93E2-48C9-AE31-E55D8F480FCB}" presName="Name18" presStyleLbl="sibTrans2D1" presStyleIdx="1" presStyleCnt="2" custLinFactNeighborX="15305" custLinFactNeighborY="11694"/>
      <dgm:spPr>
        <a:prstGeom prst="circularArrow">
          <a:avLst>
            <a:gd name="adj1" fmla="val 2770"/>
            <a:gd name="adj2" fmla="val 337831"/>
            <a:gd name="adj3" fmla="val 18989254"/>
            <a:gd name="adj4" fmla="val 12078106"/>
            <a:gd name="adj5" fmla="val 3232"/>
          </a:avLst>
        </a:prstGeom>
      </dgm:spPr>
    </dgm:pt>
    <dgm:pt modelId="{285D88D2-D643-4114-B02A-967B37AA81B2}" type="pres">
      <dgm:prSet presAssocID="{2E70CD25-483F-4C0F-ABE7-653EC2A806E4}" presName="composite1" presStyleCnt="0"/>
      <dgm:spPr/>
    </dgm:pt>
    <dgm:pt modelId="{3EF627EF-858B-4C8F-A95A-655C15915263}" type="pres">
      <dgm:prSet presAssocID="{2E70CD25-483F-4C0F-ABE7-653EC2A806E4}" presName="dummyNode1" presStyleLbl="node1" presStyleIdx="1" presStyleCnt="3"/>
      <dgm:spPr/>
    </dgm:pt>
    <dgm:pt modelId="{AF355E3C-7F11-49A4-B1F7-5130FADE3732}" type="pres">
      <dgm:prSet presAssocID="{2E70CD25-483F-4C0F-ABE7-653EC2A806E4}" presName="childNode1" presStyleLbl="bgAcc1" presStyleIdx="2" presStyleCnt="3" custScaleX="125518" custScaleY="126992" custLinFactNeighborX="-6881" custLinFactNeighborY="-34259">
        <dgm:presLayoutVars>
          <dgm:bulletEnabled val="1"/>
        </dgm:presLayoutVars>
      </dgm:prSet>
      <dgm:spPr/>
    </dgm:pt>
    <dgm:pt modelId="{8EB06E62-4C14-4E25-A4D8-A0BACB634FBF}" type="pres">
      <dgm:prSet presAssocID="{2E70CD25-483F-4C0F-ABE7-653EC2A806E4}" presName="childNode1tx" presStyleLbl="bgAcc1" presStyleIdx="2" presStyleCnt="3">
        <dgm:presLayoutVars>
          <dgm:bulletEnabled val="1"/>
        </dgm:presLayoutVars>
      </dgm:prSet>
      <dgm:spPr/>
    </dgm:pt>
    <dgm:pt modelId="{E3EBF0C8-D266-4DCB-B698-25FA4A692A68}" type="pres">
      <dgm:prSet presAssocID="{2E70CD25-483F-4C0F-ABE7-653EC2A806E4}" presName="parentNode1" presStyleLbl="node1" presStyleIdx="2" presStyleCnt="3" custLinFactNeighborX="-17193" custLinFactNeighborY="-3382">
        <dgm:presLayoutVars>
          <dgm:chMax val="1"/>
          <dgm:bulletEnabled val="1"/>
        </dgm:presLayoutVars>
      </dgm:prSet>
      <dgm:spPr>
        <a:prstGeom prst="roundRect">
          <a:avLst>
            <a:gd name="adj" fmla="val 10000"/>
          </a:avLst>
        </a:prstGeom>
      </dgm:spPr>
    </dgm:pt>
    <dgm:pt modelId="{0FB78F7A-BAA2-49A2-AF21-64E306469A0E}" type="pres">
      <dgm:prSet presAssocID="{2E70CD25-483F-4C0F-ABE7-653EC2A806E4}" presName="connSite1" presStyleCnt="0"/>
      <dgm:spPr/>
    </dgm:pt>
  </dgm:ptLst>
  <dgm:cxnLst>
    <dgm:cxn modelId="{C6B1D101-8F5D-4409-A66A-F47092D38CF5}" type="presOf" srcId="{1A03046A-BDCF-41B3-9583-B9858CDCE3B7}" destId="{597D158B-08A0-4ABF-90BF-D950CBA4CEC7}" srcOrd="0" destOrd="0" presId="urn:microsoft.com/office/officeart/2005/8/layout/hProcess4"/>
    <dgm:cxn modelId="{B7444712-8EA5-4ADE-BC3F-64C296575995}" srcId="{27633835-A254-4E30-A711-7DEF2E5CC625}" destId="{C809DD68-9F3B-44A0-83DB-4CAFF60154A6}" srcOrd="1" destOrd="0" parTransId="{CAD65C4B-DC58-466C-B141-2A34BF08D69B}" sibTransId="{853ED7E0-B498-4142-87CD-32EC7E036B56}"/>
    <dgm:cxn modelId="{56D9C227-60C8-4691-A7AC-75169084505E}" type="presOf" srcId="{8A0C0F31-93E2-48C9-AE31-E55D8F480FCB}" destId="{E37C08D3-7751-4EF4-A9F7-9B01143382B9}" srcOrd="0" destOrd="0" presId="urn:microsoft.com/office/officeart/2005/8/layout/hProcess4"/>
    <dgm:cxn modelId="{16AB0333-9B6E-43CE-AB3C-AE74B3D6166B}" type="presOf" srcId="{4643CDA3-9026-4D4F-A5BB-30D4D7FAB4D5}" destId="{1BF90610-0CF3-4258-9C4A-45B8452099F3}" srcOrd="0" destOrd="0" presId="urn:microsoft.com/office/officeart/2005/8/layout/hProcess4"/>
    <dgm:cxn modelId="{3A93B53C-C920-4FBF-84E0-2D3C68BCECF9}" srcId="{27633835-A254-4E30-A711-7DEF2E5CC625}" destId="{11683B5E-1457-41B7-8543-694DC5F875EE}" srcOrd="2" destOrd="0" parTransId="{C1A9C032-5543-4A35-9E02-3015D7EBB040}" sibTransId="{36BACA57-0BAF-4F02-BC9F-4E6309ECD365}"/>
    <dgm:cxn modelId="{00DC503F-CBDD-49D8-962A-C2CF36DA8FF0}" srcId="{2E70CD25-483F-4C0F-ABE7-653EC2A806E4}" destId="{6FC8BC05-FF79-442C-B94B-6A34587C00AF}" srcOrd="0" destOrd="0" parTransId="{0603619B-ED93-4C0D-847E-96B47C753890}" sibTransId="{72B80532-51F8-42B4-95E7-6F607A4687C8}"/>
    <dgm:cxn modelId="{D901FF5F-3210-4678-BD16-7A44DAC67C3D}" type="presOf" srcId="{6FC8BC05-FF79-442C-B94B-6A34587C00AF}" destId="{AF355E3C-7F11-49A4-B1F7-5130FADE3732}" srcOrd="0" destOrd="0" presId="urn:microsoft.com/office/officeart/2005/8/layout/hProcess4"/>
    <dgm:cxn modelId="{8F173F62-B3A2-4E37-87F1-3C13557C3A22}" type="presOf" srcId="{5F6EF241-B063-49C3-836E-CF4036CC5303}" destId="{F923415D-1A06-4653-8C51-2BCFDAB0C8A1}" srcOrd="0" destOrd="0" presId="urn:microsoft.com/office/officeart/2005/8/layout/hProcess4"/>
    <dgm:cxn modelId="{B8AA4D43-138E-4575-85ED-9957BBF764DF}" type="presOf" srcId="{5EEB7AB7-7E82-4962-9656-89ABAB24A1D9}" destId="{B445861F-AB50-432C-B3C1-20E9B95F5164}" srcOrd="1" destOrd="3" presId="urn:microsoft.com/office/officeart/2005/8/layout/hProcess4"/>
    <dgm:cxn modelId="{A8C29C49-E5A3-41A7-BF75-635B75C3A135}" srcId="{1A03046A-BDCF-41B3-9583-B9858CDCE3B7}" destId="{4643CDA3-9026-4D4F-A5BB-30D4D7FAB4D5}" srcOrd="0" destOrd="0" parTransId="{DA446D1A-66CE-4BE0-AFB1-CC625EEF6020}" sibTransId="{2A0907E4-709F-429A-AE07-2053733FF7BB}"/>
    <dgm:cxn modelId="{860DA069-E30B-43E5-A1F3-5C8DEA526716}" type="presOf" srcId="{5992CBA7-6E3C-4573-A8A5-42549109D509}" destId="{1BF90610-0CF3-4258-9C4A-45B8452099F3}" srcOrd="0" destOrd="1" presId="urn:microsoft.com/office/officeart/2005/8/layout/hProcess4"/>
    <dgm:cxn modelId="{716AF96B-313C-4816-B212-D1CB160FC003}" type="presOf" srcId="{5992CBA7-6E3C-4573-A8A5-42549109D509}" destId="{38A814C4-D6A5-429E-BBCF-5E9966CB61C5}" srcOrd="1" destOrd="1" presId="urn:microsoft.com/office/officeart/2005/8/layout/hProcess4"/>
    <dgm:cxn modelId="{A4C2F17D-D35C-4CC4-B84A-2BF3E871FDC3}" type="presOf" srcId="{8F21DEB1-7A40-4669-A493-17EFE6C95752}" destId="{B445861F-AB50-432C-B3C1-20E9B95F5164}" srcOrd="1" destOrd="0" presId="urn:microsoft.com/office/officeart/2005/8/layout/hProcess4"/>
    <dgm:cxn modelId="{9A390887-7DA8-4D5C-8E83-F3DDCAA6EF88}" type="presOf" srcId="{6FC8BC05-FF79-442C-B94B-6A34587C00AF}" destId="{8EB06E62-4C14-4E25-A4D8-A0BACB634FBF}" srcOrd="1" destOrd="0" presId="urn:microsoft.com/office/officeart/2005/8/layout/hProcess4"/>
    <dgm:cxn modelId="{7931408C-150D-4907-AED0-09DAE9310F3F}" type="presOf" srcId="{C809DD68-9F3B-44A0-83DB-4CAFF60154A6}" destId="{7790B3DD-6865-4056-98F0-38D39B8061CE}" srcOrd="0" destOrd="1" presId="urn:microsoft.com/office/officeart/2005/8/layout/hProcess4"/>
    <dgm:cxn modelId="{DFC58595-BB48-4CF0-883F-C05D0104AE36}" type="presOf" srcId="{5EEB7AB7-7E82-4962-9656-89ABAB24A1D9}" destId="{7790B3DD-6865-4056-98F0-38D39B8061CE}" srcOrd="0" destOrd="3" presId="urn:microsoft.com/office/officeart/2005/8/layout/hProcess4"/>
    <dgm:cxn modelId="{DDBF5999-3BA6-447D-9260-53A904E15767}" type="presOf" srcId="{8F21DEB1-7A40-4669-A493-17EFE6C95752}" destId="{7790B3DD-6865-4056-98F0-38D39B8061CE}" srcOrd="0" destOrd="0" presId="urn:microsoft.com/office/officeart/2005/8/layout/hProcess4"/>
    <dgm:cxn modelId="{2B9899A1-C04D-4871-90B7-0AC1D7EEE1BD}" type="presOf" srcId="{11683B5E-1457-41B7-8543-694DC5F875EE}" destId="{7790B3DD-6865-4056-98F0-38D39B8061CE}" srcOrd="0" destOrd="2" presId="urn:microsoft.com/office/officeart/2005/8/layout/hProcess4"/>
    <dgm:cxn modelId="{DCC029B1-6E49-4E32-9126-74B5497FC465}" srcId="{5F6EF241-B063-49C3-836E-CF4036CC5303}" destId="{27633835-A254-4E30-A711-7DEF2E5CC625}" srcOrd="0" destOrd="0" parTransId="{CEF8D340-6FAD-4A65-847D-F90414ACEE1A}" sibTransId="{D46D3AEA-9F6D-42D2-B9F5-02F0D968247B}"/>
    <dgm:cxn modelId="{F67E72BC-D6C2-4C7E-B531-A74F106223EA}" srcId="{2E70CD25-483F-4C0F-ABE7-653EC2A806E4}" destId="{4EAB828A-45C7-4FA3-AD24-1D1B684C4533}" srcOrd="1" destOrd="0" parTransId="{8D6608C4-56C3-48A3-AE7F-9D8367CC4D92}" sibTransId="{C9B4F0CC-16FD-41F1-90B6-67DDDD3C03B5}"/>
    <dgm:cxn modelId="{59F032BE-FA9F-47E4-A903-95652ED82885}" type="presOf" srcId="{4EAB828A-45C7-4FA3-AD24-1D1B684C4533}" destId="{AF355E3C-7F11-49A4-B1F7-5130FADE3732}" srcOrd="0" destOrd="1" presId="urn:microsoft.com/office/officeart/2005/8/layout/hProcess4"/>
    <dgm:cxn modelId="{388709C2-5956-4B36-88FC-556839636FFD}" type="presOf" srcId="{27633835-A254-4E30-A711-7DEF2E5CC625}" destId="{E2ECD308-367F-4357-B1B1-288B62A18608}" srcOrd="0" destOrd="0" presId="urn:microsoft.com/office/officeart/2005/8/layout/hProcess4"/>
    <dgm:cxn modelId="{07AF9AC7-9582-44B8-959F-FBF7AE73C4AB}" type="presOf" srcId="{11683B5E-1457-41B7-8543-694DC5F875EE}" destId="{B445861F-AB50-432C-B3C1-20E9B95F5164}" srcOrd="1" destOrd="2" presId="urn:microsoft.com/office/officeart/2005/8/layout/hProcess4"/>
    <dgm:cxn modelId="{930151CA-3E9D-48A0-8E94-7C73B652236C}" srcId="{27633835-A254-4E30-A711-7DEF2E5CC625}" destId="{8F21DEB1-7A40-4669-A493-17EFE6C95752}" srcOrd="0" destOrd="0" parTransId="{AF546AF1-8B20-4CD3-9565-B8E93ED1AD56}" sibTransId="{164A7662-A78E-4CA6-ACAF-AD2F2EC65E85}"/>
    <dgm:cxn modelId="{4615D9CB-6F1C-4B69-BE4F-E5FD772F510E}" type="presOf" srcId="{C809DD68-9F3B-44A0-83DB-4CAFF60154A6}" destId="{B445861F-AB50-432C-B3C1-20E9B95F5164}" srcOrd="1" destOrd="1" presId="urn:microsoft.com/office/officeart/2005/8/layout/hProcess4"/>
    <dgm:cxn modelId="{DEE7FBCE-F358-49B0-801F-CBD8DDD4AE9C}" type="presOf" srcId="{4EAB828A-45C7-4FA3-AD24-1D1B684C4533}" destId="{8EB06E62-4C14-4E25-A4D8-A0BACB634FBF}" srcOrd="1" destOrd="1" presId="urn:microsoft.com/office/officeart/2005/8/layout/hProcess4"/>
    <dgm:cxn modelId="{47A6CAD1-50FF-4A57-8E2F-2464084B3663}" srcId="{5F6EF241-B063-49C3-836E-CF4036CC5303}" destId="{1A03046A-BDCF-41B3-9583-B9858CDCE3B7}" srcOrd="1" destOrd="0" parTransId="{D6D0065B-7F42-4225-88CA-EE6B3C0DEB77}" sibTransId="{8A0C0F31-93E2-48C9-AE31-E55D8F480FCB}"/>
    <dgm:cxn modelId="{1E8294D2-7E4B-4D42-8705-CB941AA6980E}" srcId="{1A03046A-BDCF-41B3-9583-B9858CDCE3B7}" destId="{5992CBA7-6E3C-4573-A8A5-42549109D509}" srcOrd="1" destOrd="0" parTransId="{5AA08B77-55C2-4E1D-80BA-AD2465F488B3}" sibTransId="{3B8FD82F-247D-4565-A135-3A8AACEDE5A7}"/>
    <dgm:cxn modelId="{4659C9D3-9172-4600-AF6B-B800F03D520F}" type="presOf" srcId="{2E70CD25-483F-4C0F-ABE7-653EC2A806E4}" destId="{E3EBF0C8-D266-4DCB-B698-25FA4A692A68}" srcOrd="0" destOrd="0" presId="urn:microsoft.com/office/officeart/2005/8/layout/hProcess4"/>
    <dgm:cxn modelId="{01129DE1-BD5D-496A-AA8C-28FE70162020}" type="presOf" srcId="{4643CDA3-9026-4D4F-A5BB-30D4D7FAB4D5}" destId="{38A814C4-D6A5-429E-BBCF-5E9966CB61C5}" srcOrd="1" destOrd="0" presId="urn:microsoft.com/office/officeart/2005/8/layout/hProcess4"/>
    <dgm:cxn modelId="{FDE361EA-5960-4BE4-B016-544812E0AD93}" srcId="{5F6EF241-B063-49C3-836E-CF4036CC5303}" destId="{2E70CD25-483F-4C0F-ABE7-653EC2A806E4}" srcOrd="2" destOrd="0" parTransId="{AFD6DF6D-D241-4B19-8A60-0C57E6277082}" sibTransId="{C715B141-2410-491D-9A31-5E6D6E21544C}"/>
    <dgm:cxn modelId="{900601EB-9A4F-4754-8445-FF8E3251DE67}" srcId="{27633835-A254-4E30-A711-7DEF2E5CC625}" destId="{5EEB7AB7-7E82-4962-9656-89ABAB24A1D9}" srcOrd="3" destOrd="0" parTransId="{1F2F1585-8DCD-4BF4-912C-7E9F73DE65EC}" sibTransId="{EB2DE863-1D12-48A2-A845-7B7B4E5F06A9}"/>
    <dgm:cxn modelId="{2FD888F6-A432-42CB-8B18-A1DB303E69AB}" type="presOf" srcId="{D46D3AEA-9F6D-42D2-B9F5-02F0D968247B}" destId="{663E5B69-A3C1-4814-9553-CB69A6025802}" srcOrd="0" destOrd="0" presId="urn:microsoft.com/office/officeart/2005/8/layout/hProcess4"/>
    <dgm:cxn modelId="{0CE46232-33CD-4BD8-9555-A19C31CFE3BE}" type="presParOf" srcId="{F923415D-1A06-4653-8C51-2BCFDAB0C8A1}" destId="{DDC090F1-2737-4A8D-A5CB-B18282CAA5B7}" srcOrd="0" destOrd="0" presId="urn:microsoft.com/office/officeart/2005/8/layout/hProcess4"/>
    <dgm:cxn modelId="{0CBAACB3-7EE7-472A-BF03-FC955CC84898}" type="presParOf" srcId="{F923415D-1A06-4653-8C51-2BCFDAB0C8A1}" destId="{1256F145-3370-48D4-992E-D4EDF6954229}" srcOrd="1" destOrd="0" presId="urn:microsoft.com/office/officeart/2005/8/layout/hProcess4"/>
    <dgm:cxn modelId="{ACE21558-8CDC-4279-90F1-C4B02E5C0077}" type="presParOf" srcId="{F923415D-1A06-4653-8C51-2BCFDAB0C8A1}" destId="{C8CE534F-E998-430B-A1FB-AE2C96D1DDB1}" srcOrd="2" destOrd="0" presId="urn:microsoft.com/office/officeart/2005/8/layout/hProcess4"/>
    <dgm:cxn modelId="{60C8B996-DB01-4B85-A1DD-8138C6AC1D3F}" type="presParOf" srcId="{C8CE534F-E998-430B-A1FB-AE2C96D1DDB1}" destId="{311CC828-8380-4BC6-8412-B57E215FAF1E}" srcOrd="0" destOrd="0" presId="urn:microsoft.com/office/officeart/2005/8/layout/hProcess4"/>
    <dgm:cxn modelId="{4EB0C336-FD3F-4F3C-888E-768DFAFD8F85}" type="presParOf" srcId="{311CC828-8380-4BC6-8412-B57E215FAF1E}" destId="{0E3AC85B-E581-40CA-AD82-336A45C033FE}" srcOrd="0" destOrd="0" presId="urn:microsoft.com/office/officeart/2005/8/layout/hProcess4"/>
    <dgm:cxn modelId="{962C9062-85BB-4819-B919-C0E1864511E6}" type="presParOf" srcId="{311CC828-8380-4BC6-8412-B57E215FAF1E}" destId="{7790B3DD-6865-4056-98F0-38D39B8061CE}" srcOrd="1" destOrd="0" presId="urn:microsoft.com/office/officeart/2005/8/layout/hProcess4"/>
    <dgm:cxn modelId="{5454DF43-8A69-4428-8A79-1FC7612F41AB}" type="presParOf" srcId="{311CC828-8380-4BC6-8412-B57E215FAF1E}" destId="{B445861F-AB50-432C-B3C1-20E9B95F5164}" srcOrd="2" destOrd="0" presId="urn:microsoft.com/office/officeart/2005/8/layout/hProcess4"/>
    <dgm:cxn modelId="{4FF73796-8C12-4F41-B86E-605AE651CFBE}" type="presParOf" srcId="{311CC828-8380-4BC6-8412-B57E215FAF1E}" destId="{E2ECD308-367F-4357-B1B1-288B62A18608}" srcOrd="3" destOrd="0" presId="urn:microsoft.com/office/officeart/2005/8/layout/hProcess4"/>
    <dgm:cxn modelId="{663CBD5B-F3AD-46B4-AECF-C857B6ABA2A7}" type="presParOf" srcId="{311CC828-8380-4BC6-8412-B57E215FAF1E}" destId="{C798A23C-2DCB-4536-9552-99D15CDB9A33}" srcOrd="4" destOrd="0" presId="urn:microsoft.com/office/officeart/2005/8/layout/hProcess4"/>
    <dgm:cxn modelId="{2E864FD4-DCE3-47F6-96D1-9F302E5D2585}" type="presParOf" srcId="{C8CE534F-E998-430B-A1FB-AE2C96D1DDB1}" destId="{663E5B69-A3C1-4814-9553-CB69A6025802}" srcOrd="1" destOrd="0" presId="urn:microsoft.com/office/officeart/2005/8/layout/hProcess4"/>
    <dgm:cxn modelId="{9A6CAECE-BAC5-4BED-9366-AB42067AE9DA}" type="presParOf" srcId="{C8CE534F-E998-430B-A1FB-AE2C96D1DDB1}" destId="{D711E788-AE85-4629-9C39-857357B3EB46}" srcOrd="2" destOrd="0" presId="urn:microsoft.com/office/officeart/2005/8/layout/hProcess4"/>
    <dgm:cxn modelId="{F633E86B-BABE-48F0-89DC-A019E575556F}" type="presParOf" srcId="{D711E788-AE85-4629-9C39-857357B3EB46}" destId="{603EF318-C17F-4167-9379-BCB86921923A}" srcOrd="0" destOrd="0" presId="urn:microsoft.com/office/officeart/2005/8/layout/hProcess4"/>
    <dgm:cxn modelId="{38B2283F-F68F-4291-B3BB-087D3E4D4F2A}" type="presParOf" srcId="{D711E788-AE85-4629-9C39-857357B3EB46}" destId="{1BF90610-0CF3-4258-9C4A-45B8452099F3}" srcOrd="1" destOrd="0" presId="urn:microsoft.com/office/officeart/2005/8/layout/hProcess4"/>
    <dgm:cxn modelId="{2BAB73B8-7B70-49AF-9AFA-1CBDBE47B221}" type="presParOf" srcId="{D711E788-AE85-4629-9C39-857357B3EB46}" destId="{38A814C4-D6A5-429E-BBCF-5E9966CB61C5}" srcOrd="2" destOrd="0" presId="urn:microsoft.com/office/officeart/2005/8/layout/hProcess4"/>
    <dgm:cxn modelId="{12758C66-BB18-4671-92B0-A51794651222}" type="presParOf" srcId="{D711E788-AE85-4629-9C39-857357B3EB46}" destId="{597D158B-08A0-4ABF-90BF-D950CBA4CEC7}" srcOrd="3" destOrd="0" presId="urn:microsoft.com/office/officeart/2005/8/layout/hProcess4"/>
    <dgm:cxn modelId="{BD629DF2-94FD-4073-8C54-B2143DE9E15E}" type="presParOf" srcId="{D711E788-AE85-4629-9C39-857357B3EB46}" destId="{4A691777-794A-4A00-AE14-BD6BC5FDB88B}" srcOrd="4" destOrd="0" presId="urn:microsoft.com/office/officeart/2005/8/layout/hProcess4"/>
    <dgm:cxn modelId="{3E0B12C0-E666-489E-9445-BD3EE6E4816F}" type="presParOf" srcId="{C8CE534F-E998-430B-A1FB-AE2C96D1DDB1}" destId="{E37C08D3-7751-4EF4-A9F7-9B01143382B9}" srcOrd="3" destOrd="0" presId="urn:microsoft.com/office/officeart/2005/8/layout/hProcess4"/>
    <dgm:cxn modelId="{B4A93FF5-9F65-4001-85AA-4313365535F6}" type="presParOf" srcId="{C8CE534F-E998-430B-A1FB-AE2C96D1DDB1}" destId="{285D88D2-D643-4114-B02A-967B37AA81B2}" srcOrd="4" destOrd="0" presId="urn:microsoft.com/office/officeart/2005/8/layout/hProcess4"/>
    <dgm:cxn modelId="{5EBC04DA-05BB-4B61-B83E-176A2F76D346}" type="presParOf" srcId="{285D88D2-D643-4114-B02A-967B37AA81B2}" destId="{3EF627EF-858B-4C8F-A95A-655C15915263}" srcOrd="0" destOrd="0" presId="urn:microsoft.com/office/officeart/2005/8/layout/hProcess4"/>
    <dgm:cxn modelId="{F90307DE-2367-4BFB-B57F-AE163DDD1C3B}" type="presParOf" srcId="{285D88D2-D643-4114-B02A-967B37AA81B2}" destId="{AF355E3C-7F11-49A4-B1F7-5130FADE3732}" srcOrd="1" destOrd="0" presId="urn:microsoft.com/office/officeart/2005/8/layout/hProcess4"/>
    <dgm:cxn modelId="{3D661951-7E6B-46BB-AECB-27D601B62746}" type="presParOf" srcId="{285D88D2-D643-4114-B02A-967B37AA81B2}" destId="{8EB06E62-4C14-4E25-A4D8-A0BACB634FBF}" srcOrd="2" destOrd="0" presId="urn:microsoft.com/office/officeart/2005/8/layout/hProcess4"/>
    <dgm:cxn modelId="{37F69F48-4FEC-429F-8D66-0D816CD82194}" type="presParOf" srcId="{285D88D2-D643-4114-B02A-967B37AA81B2}" destId="{E3EBF0C8-D266-4DCB-B698-25FA4A692A68}" srcOrd="3" destOrd="0" presId="urn:microsoft.com/office/officeart/2005/8/layout/hProcess4"/>
    <dgm:cxn modelId="{B34BD9FC-AA30-4FFD-89A0-A545C8066B06}" type="presParOf" srcId="{285D88D2-D643-4114-B02A-967B37AA81B2}" destId="{0FB78F7A-BAA2-49A2-AF21-64E306469A0E}"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F6EF241-B063-49C3-836E-CF4036CC5303}"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uk-UA"/>
        </a:p>
      </dgm:t>
    </dgm:pt>
    <dgm:pt modelId="{27633835-A254-4E30-A711-7DEF2E5CC625}">
      <dgm:prSet phldrT="[Текст]" custT="1"/>
      <dgm:spPr>
        <a:xfrm>
          <a:off x="560004" y="3028473"/>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a:lstStyle/>
        <a:p>
          <a:r>
            <a:rPr lang="en-AU" sz="1800" b="1" dirty="0">
              <a:solidFill>
                <a:srgbClr val="FFFFFF"/>
              </a:solidFill>
              <a:latin typeface="Arial"/>
              <a:ea typeface="+mn-ea"/>
              <a:cs typeface="+mn-cs"/>
            </a:rPr>
            <a:t>Concept</a:t>
          </a:r>
          <a:endParaRPr lang="uk-UA" sz="1800" b="1" dirty="0">
            <a:solidFill>
              <a:srgbClr val="FFFFFF"/>
            </a:solidFill>
            <a:latin typeface="Arial"/>
            <a:ea typeface="+mn-ea"/>
            <a:cs typeface="+mn-cs"/>
          </a:endParaRPr>
        </a:p>
      </dgm:t>
    </dgm:pt>
    <dgm:pt modelId="{CEF8D340-6FAD-4A65-847D-F90414ACEE1A}" type="parTrans" cxnId="{DCC029B1-6E49-4E32-9126-74B5497FC465}">
      <dgm:prSet/>
      <dgm:spPr/>
      <dgm:t>
        <a:bodyPr/>
        <a:lstStyle/>
        <a:p>
          <a:endParaRPr lang="uk-UA"/>
        </a:p>
      </dgm:t>
    </dgm:pt>
    <dgm:pt modelId="{D46D3AEA-9F6D-42D2-B9F5-02F0D968247B}" type="sibTrans" cxnId="{DCC029B1-6E49-4E32-9126-74B5497FC465}">
      <dgm:prSet/>
      <dgm:spPr>
        <a:xfrm>
          <a:off x="1475644" y="1484781"/>
          <a:ext cx="2729888" cy="2729888"/>
        </a:xfrm>
        <a:solidFill>
          <a:srgbClr val="93A299">
            <a:tint val="60000"/>
            <a:hueOff val="0"/>
            <a:satOff val="0"/>
            <a:lumOff val="0"/>
            <a:alphaOff val="0"/>
          </a:srgbClr>
        </a:solidFill>
        <a:ln>
          <a:noFill/>
        </a:ln>
        <a:effectLst/>
      </dgm:spPr>
      <dgm:t>
        <a:bodyPr/>
        <a:lstStyle/>
        <a:p>
          <a:endParaRPr lang="uk-UA"/>
        </a:p>
      </dgm:t>
    </dgm:pt>
    <dgm:pt modelId="{11683B5E-1457-41B7-8543-694DC5F875EE}">
      <dgm:prSet phldrT="[Текст]" custT="1"/>
      <dgm:spPr>
        <a:xfrm>
          <a:off x="0" y="98072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a:lstStyle/>
        <a:p>
          <a:pPr algn="ctr"/>
          <a:r>
            <a:rPr lang="en-US" sz="1700" dirty="0">
              <a:solidFill>
                <a:srgbClr val="292934">
                  <a:hueOff val="0"/>
                  <a:satOff val="0"/>
                  <a:lumOff val="0"/>
                  <a:alphaOff val="0"/>
                </a:srgbClr>
              </a:solidFill>
              <a:latin typeface="Arial"/>
              <a:ea typeface="+mn-ea"/>
              <a:cs typeface="+mn-cs"/>
            </a:rPr>
            <a:t>Concept is the category of human cognition</a:t>
          </a:r>
          <a:endParaRPr lang="uk-UA" sz="1700" dirty="0">
            <a:solidFill>
              <a:srgbClr val="292934">
                <a:hueOff val="0"/>
                <a:satOff val="0"/>
                <a:lumOff val="0"/>
                <a:alphaOff val="0"/>
              </a:srgbClr>
            </a:solidFill>
            <a:latin typeface="Arial"/>
            <a:ea typeface="+mn-ea"/>
            <a:cs typeface="+mn-cs"/>
          </a:endParaRPr>
        </a:p>
      </dgm:t>
    </dgm:pt>
    <dgm:pt modelId="{C1A9C032-5543-4A35-9E02-3015D7EBB040}" type="parTrans" cxnId="{3A93B53C-C920-4FBF-84E0-2D3C68BCECF9}">
      <dgm:prSet/>
      <dgm:spPr/>
      <dgm:t>
        <a:bodyPr/>
        <a:lstStyle/>
        <a:p>
          <a:endParaRPr lang="uk-UA"/>
        </a:p>
      </dgm:t>
    </dgm:pt>
    <dgm:pt modelId="{36BACA57-0BAF-4F02-BC9F-4E6309ECD365}" type="sibTrans" cxnId="{3A93B53C-C920-4FBF-84E0-2D3C68BCECF9}">
      <dgm:prSet/>
      <dgm:spPr/>
      <dgm:t>
        <a:bodyPr/>
        <a:lstStyle/>
        <a:p>
          <a:endParaRPr lang="uk-UA"/>
        </a:p>
      </dgm:t>
    </dgm:pt>
    <dgm:pt modelId="{1A03046A-BDCF-41B3-9583-B9858CDCE3B7}">
      <dgm:prSet phldrT="[Текст]" custT="1"/>
      <dgm:spPr>
        <a:xfrm>
          <a:off x="3737340" y="963215"/>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a:lstStyle/>
        <a:p>
          <a:r>
            <a:rPr lang="en-AU" sz="2000" b="1" dirty="0">
              <a:solidFill>
                <a:srgbClr val="FFFFFF"/>
              </a:solidFill>
              <a:latin typeface="Arial"/>
              <a:ea typeface="+mn-ea"/>
              <a:cs typeface="+mn-cs"/>
            </a:rPr>
            <a:t>Meaning and Concept </a:t>
          </a:r>
          <a:endParaRPr lang="uk-UA" sz="4800" b="1" dirty="0">
            <a:solidFill>
              <a:srgbClr val="FFFFFF"/>
            </a:solidFill>
            <a:latin typeface="Arial"/>
            <a:ea typeface="+mn-ea"/>
            <a:cs typeface="+mn-cs"/>
          </a:endParaRPr>
        </a:p>
      </dgm:t>
    </dgm:pt>
    <dgm:pt modelId="{D6D0065B-7F42-4225-88CA-EE6B3C0DEB77}" type="parTrans" cxnId="{47A6CAD1-50FF-4A57-8E2F-2464084B3663}">
      <dgm:prSet/>
      <dgm:spPr/>
      <dgm:t>
        <a:bodyPr/>
        <a:lstStyle/>
        <a:p>
          <a:endParaRPr lang="uk-UA"/>
        </a:p>
      </dgm:t>
    </dgm:pt>
    <dgm:pt modelId="{8A0C0F31-93E2-48C9-AE31-E55D8F480FCB}" type="sibTrans" cxnId="{47A6CAD1-50FF-4A57-8E2F-2464084B3663}">
      <dgm:prSet/>
      <dgm:spPr>
        <a:xfrm>
          <a:off x="4875175" y="300773"/>
          <a:ext cx="2995554" cy="2995554"/>
        </a:xfrm>
        <a:solidFill>
          <a:srgbClr val="93A299">
            <a:tint val="60000"/>
            <a:hueOff val="0"/>
            <a:satOff val="0"/>
            <a:lumOff val="0"/>
            <a:alphaOff val="0"/>
          </a:srgbClr>
        </a:solidFill>
        <a:ln>
          <a:noFill/>
        </a:ln>
        <a:effectLst/>
      </dgm:spPr>
      <dgm:t>
        <a:bodyPr/>
        <a:lstStyle/>
        <a:p>
          <a:endParaRPr lang="uk-UA"/>
        </a:p>
      </dgm:t>
    </dgm:pt>
    <dgm:pt modelId="{5992CBA7-6E3C-4573-A8A5-42549109D509}">
      <dgm:prSet phldrT="[Текст]" custT="1"/>
      <dgm:spPr>
        <a:xfrm>
          <a:off x="3180901" y="140577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0" marR="0" indent="0" algn="ctr" defTabSz="914400" eaLnBrk="1" fontAlgn="auto" latinLnBrk="0" hangingPunct="1">
            <a:lnSpc>
              <a:spcPct val="100000"/>
            </a:lnSpc>
            <a:spcBef>
              <a:spcPts val="0"/>
            </a:spcBef>
            <a:spcAft>
              <a:spcPts val="0"/>
            </a:spcAft>
            <a:buClrTx/>
            <a:buSzTx/>
            <a:buFontTx/>
            <a:buNone/>
            <a:tabLst/>
            <a:defRPr/>
          </a:pPr>
          <a:endParaRPr lang="uk-UA" sz="1700" dirty="0">
            <a:solidFill>
              <a:srgbClr val="292934">
                <a:hueOff val="0"/>
                <a:satOff val="0"/>
                <a:lumOff val="0"/>
                <a:alphaOff val="0"/>
              </a:srgbClr>
            </a:solidFill>
            <a:latin typeface="Arial"/>
            <a:ea typeface="+mn-ea"/>
            <a:cs typeface="+mn-cs"/>
          </a:endParaRPr>
        </a:p>
      </dgm:t>
    </dgm:pt>
    <dgm:pt modelId="{5AA08B77-55C2-4E1D-80BA-AD2465F488B3}" type="parTrans" cxnId="{1E8294D2-7E4B-4D42-8705-CB941AA6980E}">
      <dgm:prSet/>
      <dgm:spPr/>
      <dgm:t>
        <a:bodyPr/>
        <a:lstStyle/>
        <a:p>
          <a:endParaRPr lang="uk-UA"/>
        </a:p>
      </dgm:t>
    </dgm:pt>
    <dgm:pt modelId="{3B8FD82F-247D-4565-A135-3A8AACEDE5A7}" type="sibTrans" cxnId="{1E8294D2-7E4B-4D42-8705-CB941AA6980E}">
      <dgm:prSet/>
      <dgm:spPr/>
      <dgm:t>
        <a:bodyPr/>
        <a:lstStyle/>
        <a:p>
          <a:endParaRPr lang="uk-UA"/>
        </a:p>
      </dgm:t>
    </dgm:pt>
    <dgm:pt modelId="{2E70CD25-483F-4C0F-ABE7-653EC2A806E4}">
      <dgm:prSet phldrT="[Текст]" custT="1"/>
      <dgm:spPr>
        <a:xfrm>
          <a:off x="6914677" y="3028473"/>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a:lstStyle/>
        <a:p>
          <a:pPr defTabSz="800100">
            <a:lnSpc>
              <a:spcPct val="90000"/>
            </a:lnSpc>
            <a:spcBef>
              <a:spcPct val="0"/>
            </a:spcBef>
            <a:spcAft>
              <a:spcPct val="35000"/>
            </a:spcAft>
          </a:pPr>
          <a:r>
            <a:rPr lang="en-US" sz="1800" b="1" dirty="0">
              <a:solidFill>
                <a:srgbClr val="FFFFFF"/>
              </a:solidFill>
              <a:latin typeface="Arial"/>
              <a:ea typeface="+mn-ea"/>
              <a:cs typeface="+mn-cs"/>
            </a:rPr>
            <a:t>Example</a:t>
          </a:r>
          <a:endParaRPr lang="uk-UA" sz="1800" b="1" dirty="0">
            <a:solidFill>
              <a:srgbClr val="FFFFFF"/>
            </a:solidFill>
            <a:latin typeface="Arial"/>
            <a:ea typeface="+mn-ea"/>
            <a:cs typeface="+mn-cs"/>
          </a:endParaRPr>
        </a:p>
      </dgm:t>
    </dgm:pt>
    <dgm:pt modelId="{AFD6DF6D-D241-4B19-8A60-0C57E6277082}" type="parTrans" cxnId="{FDE361EA-5960-4BE4-B016-544812E0AD93}">
      <dgm:prSet/>
      <dgm:spPr/>
      <dgm:t>
        <a:bodyPr/>
        <a:lstStyle/>
        <a:p>
          <a:endParaRPr lang="uk-UA"/>
        </a:p>
      </dgm:t>
    </dgm:pt>
    <dgm:pt modelId="{C715B141-2410-491D-9A31-5E6D6E21544C}" type="sibTrans" cxnId="{FDE361EA-5960-4BE4-B016-544812E0AD93}">
      <dgm:prSet/>
      <dgm:spPr/>
      <dgm:t>
        <a:bodyPr/>
        <a:lstStyle/>
        <a:p>
          <a:endParaRPr lang="uk-UA"/>
        </a:p>
      </dgm:t>
    </dgm:pt>
    <dgm:pt modelId="{6FC8BC05-FF79-442C-B94B-6A34587C00AF}">
      <dgm:prSet phldrT="[Текст]" custT="1"/>
      <dgm:spPr>
        <a:xfrm>
          <a:off x="6285446" y="1052735"/>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0" marR="0" indent="0" algn="ctr" defTabSz="914400" eaLnBrk="1" fontAlgn="auto" latinLnBrk="0" hangingPunct="1">
            <a:lnSpc>
              <a:spcPct val="100000"/>
            </a:lnSpc>
            <a:spcBef>
              <a:spcPts val="0"/>
            </a:spcBef>
            <a:spcAft>
              <a:spcPts val="0"/>
            </a:spcAft>
            <a:buClrTx/>
            <a:buSzTx/>
            <a:buFontTx/>
            <a:buNone/>
            <a:tabLst/>
            <a:defRPr/>
          </a:pPr>
          <a:endParaRPr lang="uk-UA" sz="1700" dirty="0">
            <a:solidFill>
              <a:srgbClr val="292934">
                <a:hueOff val="0"/>
                <a:satOff val="0"/>
                <a:lumOff val="0"/>
                <a:alphaOff val="0"/>
              </a:srgbClr>
            </a:solidFill>
            <a:latin typeface="Arial"/>
            <a:ea typeface="+mn-ea"/>
            <a:cs typeface="+mn-cs"/>
          </a:endParaRPr>
        </a:p>
      </dgm:t>
    </dgm:pt>
    <dgm:pt modelId="{0603619B-ED93-4C0D-847E-96B47C753890}" type="parTrans" cxnId="{00DC503F-CBDD-49D8-962A-C2CF36DA8FF0}">
      <dgm:prSet/>
      <dgm:spPr/>
      <dgm:t>
        <a:bodyPr/>
        <a:lstStyle/>
        <a:p>
          <a:endParaRPr lang="uk-UA"/>
        </a:p>
      </dgm:t>
    </dgm:pt>
    <dgm:pt modelId="{72B80532-51F8-42B4-95E7-6F607A4687C8}" type="sibTrans" cxnId="{00DC503F-CBDD-49D8-962A-C2CF36DA8FF0}">
      <dgm:prSet/>
      <dgm:spPr/>
      <dgm:t>
        <a:bodyPr/>
        <a:lstStyle/>
        <a:p>
          <a:endParaRPr lang="uk-UA"/>
        </a:p>
      </dgm:t>
    </dgm:pt>
    <dgm:pt modelId="{6BCA3554-42D2-4242-9FDA-95C4E70D6E0D}">
      <dgm:prSet custT="1"/>
      <dgm:spPr/>
      <dgm:t>
        <a:bodyPr/>
        <a:lstStyle/>
        <a:p>
          <a:pPr marL="171450" indent="0" defTabSz="755650">
            <a:lnSpc>
              <a:spcPct val="90000"/>
            </a:lnSpc>
            <a:spcBef>
              <a:spcPct val="0"/>
            </a:spcBef>
            <a:spcAft>
              <a:spcPct val="15000"/>
            </a:spcAft>
            <a:buNone/>
          </a:pPr>
          <a:r>
            <a:rPr lang="en-US" sz="1600" dirty="0">
              <a:solidFill>
                <a:srgbClr val="292934">
                  <a:hueOff val="0"/>
                  <a:satOff val="0"/>
                  <a:lumOff val="0"/>
                  <a:alphaOff val="0"/>
                </a:srgbClr>
              </a:solidFill>
              <a:latin typeface="Arial"/>
              <a:ea typeface="+mn-ea"/>
              <a:cs typeface="+mn-cs"/>
            </a:rPr>
            <a:t>The word </a:t>
          </a:r>
          <a:r>
            <a:rPr lang="en-US" sz="1600" i="1" dirty="0">
              <a:solidFill>
                <a:srgbClr val="292934">
                  <a:hueOff val="0"/>
                  <a:satOff val="0"/>
                  <a:lumOff val="0"/>
                  <a:alphaOff val="0"/>
                </a:srgbClr>
              </a:solidFill>
              <a:latin typeface="Arial"/>
              <a:ea typeface="+mn-ea"/>
              <a:cs typeface="+mn-cs"/>
            </a:rPr>
            <a:t>body</a:t>
          </a:r>
          <a:r>
            <a:rPr lang="en-US" sz="1600" dirty="0">
              <a:solidFill>
                <a:srgbClr val="292934">
                  <a:hueOff val="0"/>
                  <a:satOff val="0"/>
                  <a:lumOff val="0"/>
                  <a:alphaOff val="0"/>
                </a:srgbClr>
              </a:solidFill>
              <a:latin typeface="Arial"/>
              <a:ea typeface="+mn-ea"/>
              <a:cs typeface="+mn-cs"/>
            </a:rPr>
            <a:t> may denote: a number of persons and things, a collective whole (</a:t>
          </a:r>
          <a:r>
            <a:rPr lang="en-US" sz="1600" i="1" dirty="0">
              <a:solidFill>
                <a:srgbClr val="292934">
                  <a:hueOff val="0"/>
                  <a:satOff val="0"/>
                  <a:lumOff val="0"/>
                  <a:alphaOff val="0"/>
                </a:srgbClr>
              </a:solidFill>
              <a:latin typeface="Arial"/>
              <a:ea typeface="+mn-ea"/>
              <a:cs typeface="+mn-cs"/>
            </a:rPr>
            <a:t>the body of electors</a:t>
          </a:r>
          <a:r>
            <a:rPr lang="en-US" sz="1600" dirty="0">
              <a:solidFill>
                <a:srgbClr val="292934">
                  <a:hueOff val="0"/>
                  <a:satOff val="0"/>
                  <a:lumOff val="0"/>
                  <a:alphaOff val="0"/>
                </a:srgbClr>
              </a:solidFill>
              <a:latin typeface="Arial"/>
              <a:ea typeface="+mn-ea"/>
              <a:cs typeface="+mn-cs"/>
            </a:rPr>
            <a:t>); the main part as of an army, a structure of a book (</a:t>
          </a:r>
          <a:r>
            <a:rPr lang="en-US" sz="1600" i="1" dirty="0">
              <a:solidFill>
                <a:srgbClr val="292934">
                  <a:hueOff val="0"/>
                  <a:satOff val="0"/>
                  <a:lumOff val="0"/>
                  <a:alphaOff val="0"/>
                </a:srgbClr>
              </a:solidFill>
              <a:latin typeface="Arial"/>
              <a:ea typeface="+mn-ea"/>
              <a:cs typeface="+mn-cs"/>
            </a:rPr>
            <a:t>the body of a book</a:t>
          </a:r>
          <a:r>
            <a:rPr lang="en-US" sz="1600" dirty="0">
              <a:solidFill>
                <a:srgbClr val="292934">
                  <a:hueOff val="0"/>
                  <a:satOff val="0"/>
                  <a:lumOff val="0"/>
                  <a:alphaOff val="0"/>
                </a:srgbClr>
              </a:solidFill>
              <a:latin typeface="Arial"/>
              <a:ea typeface="+mn-ea"/>
              <a:cs typeface="+mn-cs"/>
            </a:rPr>
            <a:t>). Such concepts are expressed in Ukrainian by other words.  </a:t>
          </a:r>
          <a:endParaRPr lang="uk-UA" sz="1600" dirty="0">
            <a:solidFill>
              <a:srgbClr val="292934">
                <a:hueOff val="0"/>
                <a:satOff val="0"/>
                <a:lumOff val="0"/>
                <a:alphaOff val="0"/>
              </a:srgbClr>
            </a:solidFill>
            <a:latin typeface="Arial"/>
            <a:ea typeface="+mn-ea"/>
            <a:cs typeface="+mn-cs"/>
          </a:endParaRPr>
        </a:p>
      </dgm:t>
    </dgm:pt>
    <dgm:pt modelId="{BF1BD391-91B6-42A1-9763-CD449080BC1A}" type="parTrans" cxnId="{2DFE204E-C776-476E-B03D-A707FC9A3964}">
      <dgm:prSet/>
      <dgm:spPr/>
      <dgm:t>
        <a:bodyPr/>
        <a:lstStyle/>
        <a:p>
          <a:endParaRPr lang="uk-UA"/>
        </a:p>
      </dgm:t>
    </dgm:pt>
    <dgm:pt modelId="{7500797A-8307-4747-AE1E-5E007D7B52DA}" type="sibTrans" cxnId="{2DFE204E-C776-476E-B03D-A707FC9A3964}">
      <dgm:prSet/>
      <dgm:spPr/>
      <dgm:t>
        <a:bodyPr/>
        <a:lstStyle/>
        <a:p>
          <a:endParaRPr lang="uk-UA"/>
        </a:p>
      </dgm:t>
    </dgm:pt>
    <dgm:pt modelId="{B55AF3E1-66F9-416F-9703-EDAEA18A6471}">
      <dgm:prSet custT="1"/>
      <dgm:spPr/>
      <dgm:t>
        <a:bodyPr/>
        <a:lstStyle/>
        <a:p>
          <a:pPr marL="171450" indent="0" defTabSz="755650">
            <a:lnSpc>
              <a:spcPct val="90000"/>
            </a:lnSpc>
            <a:spcBef>
              <a:spcPct val="0"/>
            </a:spcBef>
            <a:spcAft>
              <a:spcPct val="15000"/>
            </a:spcAft>
            <a:buNone/>
          </a:pPr>
          <a:endParaRPr lang="uk-UA" sz="1700" dirty="0">
            <a:solidFill>
              <a:srgbClr val="292934">
                <a:hueOff val="0"/>
                <a:satOff val="0"/>
                <a:lumOff val="0"/>
                <a:alphaOff val="0"/>
              </a:srgbClr>
            </a:solidFill>
            <a:latin typeface="Arial"/>
            <a:ea typeface="+mn-ea"/>
            <a:cs typeface="+mn-cs"/>
          </a:endParaRPr>
        </a:p>
      </dgm:t>
    </dgm:pt>
    <dgm:pt modelId="{DF58CB13-00DB-4A70-BF70-76A1556DA7C2}" type="parTrans" cxnId="{0B4663B2-FA62-4247-967B-A97EBB8677E6}">
      <dgm:prSet/>
      <dgm:spPr/>
      <dgm:t>
        <a:bodyPr/>
        <a:lstStyle/>
        <a:p>
          <a:endParaRPr lang="uk-UA"/>
        </a:p>
      </dgm:t>
    </dgm:pt>
    <dgm:pt modelId="{09BF8381-5605-4364-92A2-73951C8D34A6}" type="sibTrans" cxnId="{0B4663B2-FA62-4247-967B-A97EBB8677E6}">
      <dgm:prSet/>
      <dgm:spPr/>
      <dgm:t>
        <a:bodyPr/>
        <a:lstStyle/>
        <a:p>
          <a:endParaRPr lang="uk-UA"/>
        </a:p>
      </dgm:t>
    </dgm:pt>
    <dgm:pt modelId="{CA938D15-B573-4450-BCF4-BFCD70ACF3C5}">
      <dgm:prSet phldrT="[Текст]" custT="1"/>
      <dgm:spPr>
        <a:xfrm>
          <a:off x="0" y="98072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a:lstStyle/>
        <a:p>
          <a:pPr algn="ctr"/>
          <a:r>
            <a:rPr lang="en-US" sz="1700" dirty="0">
              <a:solidFill>
                <a:srgbClr val="292934">
                  <a:hueOff val="0"/>
                  <a:satOff val="0"/>
                  <a:lumOff val="0"/>
                  <a:alphaOff val="0"/>
                </a:srgbClr>
              </a:solidFill>
              <a:latin typeface="Arial"/>
              <a:ea typeface="+mn-ea"/>
              <a:cs typeface="+mn-cs"/>
            </a:rPr>
            <a:t> Concept is the thought of the object that singles out its essential features</a:t>
          </a:r>
          <a:endParaRPr lang="uk-UA" sz="1700" dirty="0">
            <a:solidFill>
              <a:srgbClr val="292934">
                <a:hueOff val="0"/>
                <a:satOff val="0"/>
                <a:lumOff val="0"/>
                <a:alphaOff val="0"/>
              </a:srgbClr>
            </a:solidFill>
            <a:latin typeface="Arial"/>
            <a:ea typeface="+mn-ea"/>
            <a:cs typeface="+mn-cs"/>
          </a:endParaRPr>
        </a:p>
        <a:p>
          <a:r>
            <a:rPr lang="en-US" sz="1700" dirty="0">
              <a:solidFill>
                <a:srgbClr val="292934">
                  <a:hueOff val="0"/>
                  <a:satOff val="0"/>
                  <a:lumOff val="0"/>
                  <a:alphaOff val="0"/>
                </a:srgbClr>
              </a:solidFill>
              <a:latin typeface="Arial"/>
              <a:ea typeface="+mn-ea"/>
              <a:cs typeface="+mn-cs"/>
            </a:rPr>
            <a:t> </a:t>
          </a:r>
          <a:endParaRPr lang="uk-UA" sz="1700" dirty="0">
            <a:solidFill>
              <a:srgbClr val="292934">
                <a:hueOff val="0"/>
                <a:satOff val="0"/>
                <a:lumOff val="0"/>
                <a:alphaOff val="0"/>
              </a:srgbClr>
            </a:solidFill>
            <a:latin typeface="Arial"/>
            <a:ea typeface="+mn-ea"/>
            <a:cs typeface="+mn-cs"/>
          </a:endParaRPr>
        </a:p>
      </dgm:t>
    </dgm:pt>
    <dgm:pt modelId="{CC4A14DB-ED4C-4B57-9B85-B3921F5F4CA2}" type="parTrans" cxnId="{8B68B623-914E-4902-BEBB-3FE50483C9E2}">
      <dgm:prSet/>
      <dgm:spPr/>
      <dgm:t>
        <a:bodyPr/>
        <a:lstStyle/>
        <a:p>
          <a:endParaRPr lang="uk-UA"/>
        </a:p>
      </dgm:t>
    </dgm:pt>
    <dgm:pt modelId="{84DBD5F5-E540-45F8-8C98-282A4A803BF1}" type="sibTrans" cxnId="{8B68B623-914E-4902-BEBB-3FE50483C9E2}">
      <dgm:prSet/>
      <dgm:spPr/>
      <dgm:t>
        <a:bodyPr/>
        <a:lstStyle/>
        <a:p>
          <a:endParaRPr lang="uk-UA"/>
        </a:p>
      </dgm:t>
    </dgm:pt>
    <dgm:pt modelId="{9C39A8AA-9B09-4409-85A2-BF866A377F3B}">
      <dgm:prSet custT="1"/>
      <dgm:spPr/>
      <dgm:t>
        <a:bodyPr/>
        <a:lstStyle/>
        <a:p>
          <a:pPr algn="ctr"/>
          <a:r>
            <a:rPr lang="en-US" sz="1700" dirty="0">
              <a:solidFill>
                <a:srgbClr val="292934">
                  <a:hueOff val="0"/>
                  <a:satOff val="0"/>
                  <a:lumOff val="0"/>
                  <a:alphaOff val="0"/>
                </a:srgbClr>
              </a:solidFill>
              <a:latin typeface="Arial"/>
              <a:ea typeface="+mn-ea"/>
              <a:cs typeface="+mn-cs"/>
            </a:rPr>
            <a:t> The </a:t>
          </a:r>
          <a:r>
            <a:rPr lang="en-US" sz="1700" b="1" dirty="0">
              <a:solidFill>
                <a:srgbClr val="292934">
                  <a:hueOff val="0"/>
                  <a:satOff val="0"/>
                  <a:lumOff val="0"/>
                  <a:alphaOff val="0"/>
                </a:srgbClr>
              </a:solidFill>
              <a:latin typeface="Arial"/>
              <a:ea typeface="+mn-ea"/>
              <a:cs typeface="+mn-cs"/>
            </a:rPr>
            <a:t>concept </a:t>
          </a:r>
          <a:r>
            <a:rPr lang="en-US" sz="1700" dirty="0">
              <a:solidFill>
                <a:srgbClr val="292934">
                  <a:hueOff val="0"/>
                  <a:satOff val="0"/>
                  <a:lumOff val="0"/>
                  <a:alphaOff val="0"/>
                </a:srgbClr>
              </a:solidFill>
              <a:latin typeface="Arial"/>
              <a:ea typeface="+mn-ea"/>
              <a:cs typeface="+mn-cs"/>
            </a:rPr>
            <a:t>of the physical organism is expressed in English by the word </a:t>
          </a:r>
          <a:r>
            <a:rPr lang="en-US" sz="1700" i="1" dirty="0">
              <a:solidFill>
                <a:srgbClr val="292934">
                  <a:hueOff val="0"/>
                  <a:satOff val="0"/>
                  <a:lumOff val="0"/>
                  <a:alphaOff val="0"/>
                </a:srgbClr>
              </a:solidFill>
              <a:latin typeface="Arial"/>
              <a:ea typeface="+mn-ea"/>
              <a:cs typeface="+mn-cs"/>
            </a:rPr>
            <a:t>body</a:t>
          </a:r>
          <a:r>
            <a:rPr lang="en-US" sz="1700" dirty="0">
              <a:solidFill>
                <a:srgbClr val="292934">
                  <a:hueOff val="0"/>
                  <a:satOff val="0"/>
                  <a:lumOff val="0"/>
                  <a:alphaOff val="0"/>
                </a:srgbClr>
              </a:solidFill>
              <a:latin typeface="Arial"/>
              <a:ea typeface="+mn-ea"/>
              <a:cs typeface="+mn-cs"/>
            </a:rPr>
            <a:t>, in Ukrainian by </a:t>
          </a:r>
          <a:r>
            <a:rPr lang="en-US" sz="1700" i="1" dirty="0">
              <a:solidFill>
                <a:srgbClr val="292934">
                  <a:hueOff val="0"/>
                  <a:satOff val="0"/>
                  <a:lumOff val="0"/>
                  <a:alphaOff val="0"/>
                </a:srgbClr>
              </a:solidFill>
              <a:latin typeface="Arial"/>
              <a:ea typeface="+mn-ea"/>
              <a:cs typeface="+mn-cs"/>
            </a:rPr>
            <a:t>тіло</a:t>
          </a:r>
          <a:r>
            <a:rPr lang="en-US" sz="1700" dirty="0">
              <a:solidFill>
                <a:srgbClr val="292934">
                  <a:hueOff val="0"/>
                  <a:satOff val="0"/>
                  <a:lumOff val="0"/>
                  <a:alphaOff val="0"/>
                </a:srgbClr>
              </a:solidFill>
              <a:latin typeface="Arial"/>
              <a:ea typeface="+mn-ea"/>
              <a:cs typeface="+mn-cs"/>
            </a:rPr>
            <a:t>, but the </a:t>
          </a:r>
          <a:r>
            <a:rPr lang="en-US" sz="1700" b="1" dirty="0">
              <a:solidFill>
                <a:srgbClr val="292934">
                  <a:hueOff val="0"/>
                  <a:satOff val="0"/>
                  <a:lumOff val="0"/>
                  <a:alphaOff val="0"/>
                </a:srgbClr>
              </a:solidFill>
              <a:latin typeface="Arial"/>
              <a:ea typeface="+mn-ea"/>
              <a:cs typeface="+mn-cs"/>
            </a:rPr>
            <a:t>meaning</a:t>
          </a:r>
          <a:r>
            <a:rPr lang="en-US" sz="1700" dirty="0">
              <a:solidFill>
                <a:srgbClr val="292934">
                  <a:hueOff val="0"/>
                  <a:satOff val="0"/>
                  <a:lumOff val="0"/>
                  <a:alphaOff val="0"/>
                </a:srgbClr>
              </a:solidFill>
              <a:latin typeface="Arial"/>
              <a:ea typeface="+mn-ea"/>
              <a:cs typeface="+mn-cs"/>
            </a:rPr>
            <a:t> of the English word is not identical with that of Ukrainian. </a:t>
          </a:r>
          <a:endParaRPr lang="uk-UA" sz="1700" dirty="0">
            <a:solidFill>
              <a:srgbClr val="292934">
                <a:hueOff val="0"/>
                <a:satOff val="0"/>
                <a:lumOff val="0"/>
                <a:alphaOff val="0"/>
              </a:srgbClr>
            </a:solidFill>
            <a:latin typeface="Arial"/>
            <a:ea typeface="+mn-ea"/>
            <a:cs typeface="+mn-cs"/>
          </a:endParaRPr>
        </a:p>
      </dgm:t>
    </dgm:pt>
    <dgm:pt modelId="{CC886114-222C-41AE-A3B7-FDC2281656DE}" type="parTrans" cxnId="{7F4CDF27-C861-4733-A76C-776FA9E02E51}">
      <dgm:prSet/>
      <dgm:spPr/>
      <dgm:t>
        <a:bodyPr/>
        <a:lstStyle/>
        <a:p>
          <a:endParaRPr lang="uk-UA"/>
        </a:p>
      </dgm:t>
    </dgm:pt>
    <dgm:pt modelId="{984603C9-61BB-4077-9D48-62DD8A2AA140}" type="sibTrans" cxnId="{7F4CDF27-C861-4733-A76C-776FA9E02E51}">
      <dgm:prSet/>
      <dgm:spPr/>
      <dgm:t>
        <a:bodyPr/>
        <a:lstStyle/>
        <a:p>
          <a:endParaRPr lang="uk-UA"/>
        </a:p>
      </dgm:t>
    </dgm:pt>
    <dgm:pt modelId="{9345D518-741D-45CB-89E8-1976334EC93D}">
      <dgm:prSet custT="1"/>
      <dgm:spPr/>
      <dgm:t>
        <a:bodyPr/>
        <a:lstStyle/>
        <a:p>
          <a:endParaRPr lang="uk-UA" sz="1700" dirty="0">
            <a:solidFill>
              <a:srgbClr val="292934">
                <a:hueOff val="0"/>
                <a:satOff val="0"/>
                <a:lumOff val="0"/>
                <a:alphaOff val="0"/>
              </a:srgbClr>
            </a:solidFill>
            <a:latin typeface="Arial"/>
            <a:ea typeface="+mn-ea"/>
            <a:cs typeface="+mn-cs"/>
          </a:endParaRPr>
        </a:p>
      </dgm:t>
    </dgm:pt>
    <dgm:pt modelId="{1E0327CD-985C-4699-AF97-92AF3C9390D7}" type="parTrans" cxnId="{22AC9033-86A0-4164-B873-2E4A9F3440B3}">
      <dgm:prSet/>
      <dgm:spPr/>
      <dgm:t>
        <a:bodyPr/>
        <a:lstStyle/>
        <a:p>
          <a:endParaRPr lang="uk-UA"/>
        </a:p>
      </dgm:t>
    </dgm:pt>
    <dgm:pt modelId="{B6160599-4A7A-40C8-BCF8-60290899D758}" type="sibTrans" cxnId="{22AC9033-86A0-4164-B873-2E4A9F3440B3}">
      <dgm:prSet/>
      <dgm:spPr/>
      <dgm:t>
        <a:bodyPr/>
        <a:lstStyle/>
        <a:p>
          <a:endParaRPr lang="uk-UA"/>
        </a:p>
      </dgm:t>
    </dgm:pt>
    <dgm:pt modelId="{F923415D-1A06-4653-8C51-2BCFDAB0C8A1}" type="pres">
      <dgm:prSet presAssocID="{5F6EF241-B063-49C3-836E-CF4036CC5303}" presName="Name0" presStyleCnt="0">
        <dgm:presLayoutVars>
          <dgm:dir/>
          <dgm:animLvl val="lvl"/>
          <dgm:resizeHandles val="exact"/>
        </dgm:presLayoutVars>
      </dgm:prSet>
      <dgm:spPr/>
    </dgm:pt>
    <dgm:pt modelId="{DDC090F1-2737-4A8D-A5CB-B18282CAA5B7}" type="pres">
      <dgm:prSet presAssocID="{5F6EF241-B063-49C3-836E-CF4036CC5303}" presName="tSp" presStyleCnt="0"/>
      <dgm:spPr/>
    </dgm:pt>
    <dgm:pt modelId="{1256F145-3370-48D4-992E-D4EDF6954229}" type="pres">
      <dgm:prSet presAssocID="{5F6EF241-B063-49C3-836E-CF4036CC5303}" presName="bSp" presStyleCnt="0"/>
      <dgm:spPr/>
    </dgm:pt>
    <dgm:pt modelId="{C8CE534F-E998-430B-A1FB-AE2C96D1DDB1}" type="pres">
      <dgm:prSet presAssocID="{5F6EF241-B063-49C3-836E-CF4036CC5303}" presName="process" presStyleCnt="0"/>
      <dgm:spPr/>
    </dgm:pt>
    <dgm:pt modelId="{311CC828-8380-4BC6-8412-B57E215FAF1E}" type="pres">
      <dgm:prSet presAssocID="{27633835-A254-4E30-A711-7DEF2E5CC625}" presName="composite1" presStyleCnt="0"/>
      <dgm:spPr/>
    </dgm:pt>
    <dgm:pt modelId="{0E3AC85B-E581-40CA-AD82-336A45C033FE}" type="pres">
      <dgm:prSet presAssocID="{27633835-A254-4E30-A711-7DEF2E5CC625}" presName="dummyNode1" presStyleLbl="node1" presStyleIdx="0" presStyleCnt="3"/>
      <dgm:spPr/>
    </dgm:pt>
    <dgm:pt modelId="{7790B3DD-6865-4056-98F0-38D39B8061CE}" type="pres">
      <dgm:prSet presAssocID="{27633835-A254-4E30-A711-7DEF2E5CC625}" presName="childNode1" presStyleLbl="bgAcc1" presStyleIdx="0" presStyleCnt="3" custScaleX="119133" custScaleY="132954" custLinFactNeighborX="2960" custLinFactNeighborY="-4943">
        <dgm:presLayoutVars>
          <dgm:bulletEnabled val="1"/>
        </dgm:presLayoutVars>
      </dgm:prSet>
      <dgm:spPr>
        <a:prstGeom prst="roundRect">
          <a:avLst>
            <a:gd name="adj" fmla="val 10000"/>
          </a:avLst>
        </a:prstGeom>
      </dgm:spPr>
    </dgm:pt>
    <dgm:pt modelId="{B445861F-AB50-432C-B3C1-20E9B95F5164}" type="pres">
      <dgm:prSet presAssocID="{27633835-A254-4E30-A711-7DEF2E5CC625}" presName="childNode1tx" presStyleLbl="bgAcc1" presStyleIdx="0" presStyleCnt="3">
        <dgm:presLayoutVars>
          <dgm:bulletEnabled val="1"/>
        </dgm:presLayoutVars>
      </dgm:prSet>
      <dgm:spPr/>
    </dgm:pt>
    <dgm:pt modelId="{E2ECD308-367F-4357-B1B1-288B62A18608}" type="pres">
      <dgm:prSet presAssocID="{27633835-A254-4E30-A711-7DEF2E5CC625}" presName="parentNode1" presStyleLbl="node1" presStyleIdx="0" presStyleCnt="3" custScaleY="66111" custLinFactNeighborX="-21906" custLinFactNeighborY="40681">
        <dgm:presLayoutVars>
          <dgm:chMax val="1"/>
          <dgm:bulletEnabled val="1"/>
        </dgm:presLayoutVars>
      </dgm:prSet>
      <dgm:spPr>
        <a:prstGeom prst="roundRect">
          <a:avLst>
            <a:gd name="adj" fmla="val 10000"/>
          </a:avLst>
        </a:prstGeom>
      </dgm:spPr>
    </dgm:pt>
    <dgm:pt modelId="{C798A23C-2DCB-4536-9552-99D15CDB9A33}" type="pres">
      <dgm:prSet presAssocID="{27633835-A254-4E30-A711-7DEF2E5CC625}" presName="connSite1" presStyleCnt="0"/>
      <dgm:spPr/>
    </dgm:pt>
    <dgm:pt modelId="{663E5B69-A3C1-4814-9553-CB69A6025802}" type="pres">
      <dgm:prSet presAssocID="{D46D3AEA-9F6D-42D2-B9F5-02F0D968247B}" presName="Name9" presStyleLbl="sibTrans2D1" presStyleIdx="0" presStyleCnt="2" custAng="10800000" custLinFactNeighborX="-42216" custLinFactNeighborY="-25608"/>
      <dgm:spPr>
        <a:prstGeom prst="leftCircularArrow">
          <a:avLst>
            <a:gd name="adj1" fmla="val 3040"/>
            <a:gd name="adj2" fmla="val 373059"/>
            <a:gd name="adj3" fmla="val 2148570"/>
            <a:gd name="adj4" fmla="val 9024489"/>
            <a:gd name="adj5" fmla="val 3546"/>
          </a:avLst>
        </a:prstGeom>
      </dgm:spPr>
    </dgm:pt>
    <dgm:pt modelId="{D711E788-AE85-4629-9C39-857357B3EB46}" type="pres">
      <dgm:prSet presAssocID="{1A03046A-BDCF-41B3-9583-B9858CDCE3B7}" presName="composite2" presStyleCnt="0"/>
      <dgm:spPr/>
    </dgm:pt>
    <dgm:pt modelId="{603EF318-C17F-4167-9379-BCB86921923A}" type="pres">
      <dgm:prSet presAssocID="{1A03046A-BDCF-41B3-9583-B9858CDCE3B7}" presName="dummyNode2" presStyleLbl="node1" presStyleIdx="0" presStyleCnt="3"/>
      <dgm:spPr/>
    </dgm:pt>
    <dgm:pt modelId="{1BF90610-0CF3-4258-9C4A-45B8452099F3}" type="pres">
      <dgm:prSet presAssocID="{1A03046A-BDCF-41B3-9583-B9858CDCE3B7}" presName="childNode2" presStyleLbl="bgAcc1" presStyleIdx="1" presStyleCnt="3" custScaleX="127591" custScaleY="132013" custLinFactNeighborX="-2504" custLinFactNeighborY="-5208">
        <dgm:presLayoutVars>
          <dgm:bulletEnabled val="1"/>
        </dgm:presLayoutVars>
      </dgm:prSet>
      <dgm:spPr>
        <a:prstGeom prst="roundRect">
          <a:avLst>
            <a:gd name="adj" fmla="val 10000"/>
          </a:avLst>
        </a:prstGeom>
      </dgm:spPr>
    </dgm:pt>
    <dgm:pt modelId="{38A814C4-D6A5-429E-BBCF-5E9966CB61C5}" type="pres">
      <dgm:prSet presAssocID="{1A03046A-BDCF-41B3-9583-B9858CDCE3B7}" presName="childNode2tx" presStyleLbl="bgAcc1" presStyleIdx="1" presStyleCnt="3">
        <dgm:presLayoutVars>
          <dgm:bulletEnabled val="1"/>
        </dgm:presLayoutVars>
      </dgm:prSet>
      <dgm:spPr/>
    </dgm:pt>
    <dgm:pt modelId="{597D158B-08A0-4ABF-90BF-D950CBA4CEC7}" type="pres">
      <dgm:prSet presAssocID="{1A03046A-BDCF-41B3-9583-B9858CDCE3B7}" presName="parentNode2" presStyleLbl="node1" presStyleIdx="1" presStyleCnt="3" custLinFactNeighborX="-22284" custLinFactNeighborY="-43619">
        <dgm:presLayoutVars>
          <dgm:chMax val="0"/>
          <dgm:bulletEnabled val="1"/>
        </dgm:presLayoutVars>
      </dgm:prSet>
      <dgm:spPr>
        <a:prstGeom prst="roundRect">
          <a:avLst>
            <a:gd name="adj" fmla="val 10000"/>
          </a:avLst>
        </a:prstGeom>
      </dgm:spPr>
    </dgm:pt>
    <dgm:pt modelId="{4A691777-794A-4A00-AE14-BD6BC5FDB88B}" type="pres">
      <dgm:prSet presAssocID="{1A03046A-BDCF-41B3-9583-B9858CDCE3B7}" presName="connSite2" presStyleCnt="0"/>
      <dgm:spPr/>
    </dgm:pt>
    <dgm:pt modelId="{E37C08D3-7751-4EF4-A9F7-9B01143382B9}" type="pres">
      <dgm:prSet presAssocID="{8A0C0F31-93E2-48C9-AE31-E55D8F480FCB}" presName="Name18" presStyleLbl="sibTrans2D1" presStyleIdx="1" presStyleCnt="2" custAng="10800000" custLinFactNeighborX="-35059" custLinFactNeighborY="17506"/>
      <dgm:spPr>
        <a:prstGeom prst="circularArrow">
          <a:avLst>
            <a:gd name="adj1" fmla="val 2770"/>
            <a:gd name="adj2" fmla="val 337831"/>
            <a:gd name="adj3" fmla="val 18989254"/>
            <a:gd name="adj4" fmla="val 12078106"/>
            <a:gd name="adj5" fmla="val 3232"/>
          </a:avLst>
        </a:prstGeom>
      </dgm:spPr>
    </dgm:pt>
    <dgm:pt modelId="{285D88D2-D643-4114-B02A-967B37AA81B2}" type="pres">
      <dgm:prSet presAssocID="{2E70CD25-483F-4C0F-ABE7-653EC2A806E4}" presName="composite1" presStyleCnt="0"/>
      <dgm:spPr/>
    </dgm:pt>
    <dgm:pt modelId="{3EF627EF-858B-4C8F-A95A-655C15915263}" type="pres">
      <dgm:prSet presAssocID="{2E70CD25-483F-4C0F-ABE7-653EC2A806E4}" presName="dummyNode1" presStyleLbl="node1" presStyleIdx="1" presStyleCnt="3"/>
      <dgm:spPr/>
    </dgm:pt>
    <dgm:pt modelId="{AF355E3C-7F11-49A4-B1F7-5130FADE3732}" type="pres">
      <dgm:prSet presAssocID="{2E70CD25-483F-4C0F-ABE7-653EC2A806E4}" presName="childNode1" presStyleLbl="bgAcc1" presStyleIdx="2" presStyleCnt="3" custScaleX="109599" custScaleY="139109" custLinFactNeighborX="-5524" custLinFactNeighborY="-9477">
        <dgm:presLayoutVars>
          <dgm:bulletEnabled val="1"/>
        </dgm:presLayoutVars>
      </dgm:prSet>
      <dgm:spPr>
        <a:prstGeom prst="roundRect">
          <a:avLst>
            <a:gd name="adj" fmla="val 10000"/>
          </a:avLst>
        </a:prstGeom>
      </dgm:spPr>
    </dgm:pt>
    <dgm:pt modelId="{8EB06E62-4C14-4E25-A4D8-A0BACB634FBF}" type="pres">
      <dgm:prSet presAssocID="{2E70CD25-483F-4C0F-ABE7-653EC2A806E4}" presName="childNode1tx" presStyleLbl="bgAcc1" presStyleIdx="2" presStyleCnt="3">
        <dgm:presLayoutVars>
          <dgm:bulletEnabled val="1"/>
        </dgm:presLayoutVars>
      </dgm:prSet>
      <dgm:spPr/>
    </dgm:pt>
    <dgm:pt modelId="{E3EBF0C8-D266-4DCB-B698-25FA4A692A68}" type="pres">
      <dgm:prSet presAssocID="{2E70CD25-483F-4C0F-ABE7-653EC2A806E4}" presName="parentNode1" presStyleLbl="node1" presStyleIdx="2" presStyleCnt="3" custScaleY="52111" custLinFactNeighborX="-22579" custLinFactNeighborY="47395">
        <dgm:presLayoutVars>
          <dgm:chMax val="1"/>
          <dgm:bulletEnabled val="1"/>
        </dgm:presLayoutVars>
      </dgm:prSet>
      <dgm:spPr>
        <a:prstGeom prst="roundRect">
          <a:avLst>
            <a:gd name="adj" fmla="val 10000"/>
          </a:avLst>
        </a:prstGeom>
      </dgm:spPr>
    </dgm:pt>
    <dgm:pt modelId="{0FB78F7A-BAA2-49A2-AF21-64E306469A0E}" type="pres">
      <dgm:prSet presAssocID="{2E70CD25-483F-4C0F-ABE7-653EC2A806E4}" presName="connSite1" presStyleCnt="0"/>
      <dgm:spPr/>
    </dgm:pt>
  </dgm:ptLst>
  <dgm:cxnLst>
    <dgm:cxn modelId="{E908CF01-A633-4CFA-B1E3-837B530AD0DD}" type="presOf" srcId="{11683B5E-1457-41B7-8543-694DC5F875EE}" destId="{B445861F-AB50-432C-B3C1-20E9B95F5164}" srcOrd="1" destOrd="0" presId="urn:microsoft.com/office/officeart/2005/8/layout/hProcess4"/>
    <dgm:cxn modelId="{6C5B6515-FF6E-4407-9D9E-F9CAA8088DCE}" type="presOf" srcId="{11683B5E-1457-41B7-8543-694DC5F875EE}" destId="{7790B3DD-6865-4056-98F0-38D39B8061CE}" srcOrd="0" destOrd="0" presId="urn:microsoft.com/office/officeart/2005/8/layout/hProcess4"/>
    <dgm:cxn modelId="{040E1C18-FDF2-4A22-B4AD-F4350F6D3AE9}" type="presOf" srcId="{B55AF3E1-66F9-416F-9703-EDAEA18A6471}" destId="{AF355E3C-7F11-49A4-B1F7-5130FADE3732}" srcOrd="0" destOrd="3" presId="urn:microsoft.com/office/officeart/2005/8/layout/hProcess4"/>
    <dgm:cxn modelId="{F21B591F-E114-406D-8DEC-3A57C76BDBFE}" type="presOf" srcId="{5992CBA7-6E3C-4573-A8A5-42549109D509}" destId="{38A814C4-D6A5-429E-BBCF-5E9966CB61C5}" srcOrd="1" destOrd="0" presId="urn:microsoft.com/office/officeart/2005/8/layout/hProcess4"/>
    <dgm:cxn modelId="{8B68B623-914E-4902-BEBB-3FE50483C9E2}" srcId="{27633835-A254-4E30-A711-7DEF2E5CC625}" destId="{CA938D15-B573-4450-BCF4-BFCD70ACF3C5}" srcOrd="1" destOrd="0" parTransId="{CC4A14DB-ED4C-4B57-9B85-B3921F5F4CA2}" sibTransId="{84DBD5F5-E540-45F8-8C98-282A4A803BF1}"/>
    <dgm:cxn modelId="{7F4CDF27-C861-4733-A76C-776FA9E02E51}" srcId="{1A03046A-BDCF-41B3-9583-B9858CDCE3B7}" destId="{9C39A8AA-9B09-4409-85A2-BF866A377F3B}" srcOrd="1" destOrd="0" parTransId="{CC886114-222C-41AE-A3B7-FDC2281656DE}" sibTransId="{984603C9-61BB-4077-9D48-62DD8A2AA140}"/>
    <dgm:cxn modelId="{541D8B32-ED4A-43FD-9773-C78E40757820}" type="presOf" srcId="{6BCA3554-42D2-4242-9FDA-95C4E70D6E0D}" destId="{8EB06E62-4C14-4E25-A4D8-A0BACB634FBF}" srcOrd="1" destOrd="1" presId="urn:microsoft.com/office/officeart/2005/8/layout/hProcess4"/>
    <dgm:cxn modelId="{22AC9033-86A0-4164-B873-2E4A9F3440B3}" srcId="{2E70CD25-483F-4C0F-ABE7-653EC2A806E4}" destId="{9345D518-741D-45CB-89E8-1976334EC93D}" srcOrd="2" destOrd="0" parTransId="{1E0327CD-985C-4699-AF97-92AF3C9390D7}" sibTransId="{B6160599-4A7A-40C8-BCF8-60290899D758}"/>
    <dgm:cxn modelId="{A286A837-5544-45CF-962E-615D9E81E1C1}" type="presOf" srcId="{8A0C0F31-93E2-48C9-AE31-E55D8F480FCB}" destId="{E37C08D3-7751-4EF4-A9F7-9B01143382B9}" srcOrd="0" destOrd="0" presId="urn:microsoft.com/office/officeart/2005/8/layout/hProcess4"/>
    <dgm:cxn modelId="{3A93B53C-C920-4FBF-84E0-2D3C68BCECF9}" srcId="{27633835-A254-4E30-A711-7DEF2E5CC625}" destId="{11683B5E-1457-41B7-8543-694DC5F875EE}" srcOrd="0" destOrd="0" parTransId="{C1A9C032-5543-4A35-9E02-3015D7EBB040}" sibTransId="{36BACA57-0BAF-4F02-BC9F-4E6309ECD365}"/>
    <dgm:cxn modelId="{00DC503F-CBDD-49D8-962A-C2CF36DA8FF0}" srcId="{2E70CD25-483F-4C0F-ABE7-653EC2A806E4}" destId="{6FC8BC05-FF79-442C-B94B-6A34587C00AF}" srcOrd="0" destOrd="0" parTransId="{0603619B-ED93-4C0D-847E-96B47C753890}" sibTransId="{72B80532-51F8-42B4-95E7-6F607A4687C8}"/>
    <dgm:cxn modelId="{D50CB141-4DEC-434A-B4E7-B9D523C6D082}" type="presOf" srcId="{CA938D15-B573-4450-BCF4-BFCD70ACF3C5}" destId="{7790B3DD-6865-4056-98F0-38D39B8061CE}" srcOrd="0" destOrd="1" presId="urn:microsoft.com/office/officeart/2005/8/layout/hProcess4"/>
    <dgm:cxn modelId="{1D2EC965-3267-43C9-ABCD-596F0CB97880}" type="presOf" srcId="{6BCA3554-42D2-4242-9FDA-95C4E70D6E0D}" destId="{AF355E3C-7F11-49A4-B1F7-5130FADE3732}" srcOrd="0" destOrd="1" presId="urn:microsoft.com/office/officeart/2005/8/layout/hProcess4"/>
    <dgm:cxn modelId="{701F1347-053F-4E3F-9D91-6EF1D4579C25}" type="presOf" srcId="{9345D518-741D-45CB-89E8-1976334EC93D}" destId="{AF355E3C-7F11-49A4-B1F7-5130FADE3732}" srcOrd="0" destOrd="2" presId="urn:microsoft.com/office/officeart/2005/8/layout/hProcess4"/>
    <dgm:cxn modelId="{F2CE074A-1628-4867-B412-CB22F4F0CE21}" type="presOf" srcId="{9C39A8AA-9B09-4409-85A2-BF866A377F3B}" destId="{1BF90610-0CF3-4258-9C4A-45B8452099F3}" srcOrd="0" destOrd="1" presId="urn:microsoft.com/office/officeart/2005/8/layout/hProcess4"/>
    <dgm:cxn modelId="{2DFE204E-C776-476E-B03D-A707FC9A3964}" srcId="{2E70CD25-483F-4C0F-ABE7-653EC2A806E4}" destId="{6BCA3554-42D2-4242-9FDA-95C4E70D6E0D}" srcOrd="1" destOrd="0" parTransId="{BF1BD391-91B6-42A1-9763-CD449080BC1A}" sibTransId="{7500797A-8307-4747-AE1E-5E007D7B52DA}"/>
    <dgm:cxn modelId="{436C2B71-9B39-40E8-A290-00591BE632EF}" type="presOf" srcId="{D46D3AEA-9F6D-42D2-B9F5-02F0D968247B}" destId="{663E5B69-A3C1-4814-9553-CB69A6025802}" srcOrd="0" destOrd="0" presId="urn:microsoft.com/office/officeart/2005/8/layout/hProcess4"/>
    <dgm:cxn modelId="{730E0F58-2174-41CE-8F19-680F152BBAE8}" type="presOf" srcId="{CA938D15-B573-4450-BCF4-BFCD70ACF3C5}" destId="{B445861F-AB50-432C-B3C1-20E9B95F5164}" srcOrd="1" destOrd="1" presId="urn:microsoft.com/office/officeart/2005/8/layout/hProcess4"/>
    <dgm:cxn modelId="{103C4184-6880-4195-BD4C-FA0AFA6FC1A0}" type="presOf" srcId="{9C39A8AA-9B09-4409-85A2-BF866A377F3B}" destId="{38A814C4-D6A5-429E-BBCF-5E9966CB61C5}" srcOrd="1" destOrd="1" presId="urn:microsoft.com/office/officeart/2005/8/layout/hProcess4"/>
    <dgm:cxn modelId="{7CA97C8F-134C-4C1A-9534-33761C53BFAE}" type="presOf" srcId="{6FC8BC05-FF79-442C-B94B-6A34587C00AF}" destId="{AF355E3C-7F11-49A4-B1F7-5130FADE3732}" srcOrd="0" destOrd="0" presId="urn:microsoft.com/office/officeart/2005/8/layout/hProcess4"/>
    <dgm:cxn modelId="{5F45DF95-722B-486B-B8E1-FE3D9F7B4ABE}" type="presOf" srcId="{9345D518-741D-45CB-89E8-1976334EC93D}" destId="{8EB06E62-4C14-4E25-A4D8-A0BACB634FBF}" srcOrd="1" destOrd="2" presId="urn:microsoft.com/office/officeart/2005/8/layout/hProcess4"/>
    <dgm:cxn modelId="{DCC029B1-6E49-4E32-9126-74B5497FC465}" srcId="{5F6EF241-B063-49C3-836E-CF4036CC5303}" destId="{27633835-A254-4E30-A711-7DEF2E5CC625}" srcOrd="0" destOrd="0" parTransId="{CEF8D340-6FAD-4A65-847D-F90414ACEE1A}" sibTransId="{D46D3AEA-9F6D-42D2-B9F5-02F0D968247B}"/>
    <dgm:cxn modelId="{0B4663B2-FA62-4247-967B-A97EBB8677E6}" srcId="{2E70CD25-483F-4C0F-ABE7-653EC2A806E4}" destId="{B55AF3E1-66F9-416F-9703-EDAEA18A6471}" srcOrd="3" destOrd="0" parTransId="{DF58CB13-00DB-4A70-BF70-76A1556DA7C2}" sibTransId="{09BF8381-5605-4364-92A2-73951C8D34A6}"/>
    <dgm:cxn modelId="{0562EEB4-A1C2-4BC1-AA52-BDD17F0671AD}" type="presOf" srcId="{1A03046A-BDCF-41B3-9583-B9858CDCE3B7}" destId="{597D158B-08A0-4ABF-90BF-D950CBA4CEC7}" srcOrd="0" destOrd="0" presId="urn:microsoft.com/office/officeart/2005/8/layout/hProcess4"/>
    <dgm:cxn modelId="{4D2C32B7-8E50-4ACC-AF4E-DB408B9A846D}" type="presOf" srcId="{B55AF3E1-66F9-416F-9703-EDAEA18A6471}" destId="{8EB06E62-4C14-4E25-A4D8-A0BACB634FBF}" srcOrd="1" destOrd="3" presId="urn:microsoft.com/office/officeart/2005/8/layout/hProcess4"/>
    <dgm:cxn modelId="{8C39C2C4-64C9-4F15-88CD-5056851942CF}" type="presOf" srcId="{5F6EF241-B063-49C3-836E-CF4036CC5303}" destId="{F923415D-1A06-4653-8C51-2BCFDAB0C8A1}" srcOrd="0" destOrd="0" presId="urn:microsoft.com/office/officeart/2005/8/layout/hProcess4"/>
    <dgm:cxn modelId="{47A6CAD1-50FF-4A57-8E2F-2464084B3663}" srcId="{5F6EF241-B063-49C3-836E-CF4036CC5303}" destId="{1A03046A-BDCF-41B3-9583-B9858CDCE3B7}" srcOrd="1" destOrd="0" parTransId="{D6D0065B-7F42-4225-88CA-EE6B3C0DEB77}" sibTransId="{8A0C0F31-93E2-48C9-AE31-E55D8F480FCB}"/>
    <dgm:cxn modelId="{1E8294D2-7E4B-4D42-8705-CB941AA6980E}" srcId="{1A03046A-BDCF-41B3-9583-B9858CDCE3B7}" destId="{5992CBA7-6E3C-4573-A8A5-42549109D509}" srcOrd="0" destOrd="0" parTransId="{5AA08B77-55C2-4E1D-80BA-AD2465F488B3}" sibTransId="{3B8FD82F-247D-4565-A135-3A8AACEDE5A7}"/>
    <dgm:cxn modelId="{36A6FAD9-E1D2-461B-BBA4-7DAE363ED5D8}" type="presOf" srcId="{2E70CD25-483F-4C0F-ABE7-653EC2A806E4}" destId="{E3EBF0C8-D266-4DCB-B698-25FA4A692A68}" srcOrd="0" destOrd="0" presId="urn:microsoft.com/office/officeart/2005/8/layout/hProcess4"/>
    <dgm:cxn modelId="{32B882E6-19D0-4185-97C9-964A08E9F44B}" type="presOf" srcId="{6FC8BC05-FF79-442C-B94B-6A34587C00AF}" destId="{8EB06E62-4C14-4E25-A4D8-A0BACB634FBF}" srcOrd="1" destOrd="0" presId="urn:microsoft.com/office/officeart/2005/8/layout/hProcess4"/>
    <dgm:cxn modelId="{51E7BDE8-949E-474E-B993-AFF8052BAD02}" type="presOf" srcId="{27633835-A254-4E30-A711-7DEF2E5CC625}" destId="{E2ECD308-367F-4357-B1B1-288B62A18608}" srcOrd="0" destOrd="0" presId="urn:microsoft.com/office/officeart/2005/8/layout/hProcess4"/>
    <dgm:cxn modelId="{FDE361EA-5960-4BE4-B016-544812E0AD93}" srcId="{5F6EF241-B063-49C3-836E-CF4036CC5303}" destId="{2E70CD25-483F-4C0F-ABE7-653EC2A806E4}" srcOrd="2" destOrd="0" parTransId="{AFD6DF6D-D241-4B19-8A60-0C57E6277082}" sibTransId="{C715B141-2410-491D-9A31-5E6D6E21544C}"/>
    <dgm:cxn modelId="{2685FDEF-A42D-471B-AB43-CCE121DAE96A}" type="presOf" srcId="{5992CBA7-6E3C-4573-A8A5-42549109D509}" destId="{1BF90610-0CF3-4258-9C4A-45B8452099F3}" srcOrd="0" destOrd="0" presId="urn:microsoft.com/office/officeart/2005/8/layout/hProcess4"/>
    <dgm:cxn modelId="{D11ED650-1DE5-4A40-A4AF-3065950A7D92}" type="presParOf" srcId="{F923415D-1A06-4653-8C51-2BCFDAB0C8A1}" destId="{DDC090F1-2737-4A8D-A5CB-B18282CAA5B7}" srcOrd="0" destOrd="0" presId="urn:microsoft.com/office/officeart/2005/8/layout/hProcess4"/>
    <dgm:cxn modelId="{8BB847FB-447D-4EFC-9946-0767D7FC50E2}" type="presParOf" srcId="{F923415D-1A06-4653-8C51-2BCFDAB0C8A1}" destId="{1256F145-3370-48D4-992E-D4EDF6954229}" srcOrd="1" destOrd="0" presId="urn:microsoft.com/office/officeart/2005/8/layout/hProcess4"/>
    <dgm:cxn modelId="{D4858368-6030-41D3-8128-EE5749B21C85}" type="presParOf" srcId="{F923415D-1A06-4653-8C51-2BCFDAB0C8A1}" destId="{C8CE534F-E998-430B-A1FB-AE2C96D1DDB1}" srcOrd="2" destOrd="0" presId="urn:microsoft.com/office/officeart/2005/8/layout/hProcess4"/>
    <dgm:cxn modelId="{D930B6C3-DEF5-4AD4-9B65-A0929BCE881A}" type="presParOf" srcId="{C8CE534F-E998-430B-A1FB-AE2C96D1DDB1}" destId="{311CC828-8380-4BC6-8412-B57E215FAF1E}" srcOrd="0" destOrd="0" presId="urn:microsoft.com/office/officeart/2005/8/layout/hProcess4"/>
    <dgm:cxn modelId="{E8395DA6-E525-429F-BA12-503C9815D3B7}" type="presParOf" srcId="{311CC828-8380-4BC6-8412-B57E215FAF1E}" destId="{0E3AC85B-E581-40CA-AD82-336A45C033FE}" srcOrd="0" destOrd="0" presId="urn:microsoft.com/office/officeart/2005/8/layout/hProcess4"/>
    <dgm:cxn modelId="{EE181F9A-7918-47F5-A87D-E32AC3D21B3D}" type="presParOf" srcId="{311CC828-8380-4BC6-8412-B57E215FAF1E}" destId="{7790B3DD-6865-4056-98F0-38D39B8061CE}" srcOrd="1" destOrd="0" presId="urn:microsoft.com/office/officeart/2005/8/layout/hProcess4"/>
    <dgm:cxn modelId="{5348051D-62B7-4B4B-9485-AD00362D8EE9}" type="presParOf" srcId="{311CC828-8380-4BC6-8412-B57E215FAF1E}" destId="{B445861F-AB50-432C-B3C1-20E9B95F5164}" srcOrd="2" destOrd="0" presId="urn:microsoft.com/office/officeart/2005/8/layout/hProcess4"/>
    <dgm:cxn modelId="{997D3175-0BAD-41E7-BBB5-2E062A50ABD6}" type="presParOf" srcId="{311CC828-8380-4BC6-8412-B57E215FAF1E}" destId="{E2ECD308-367F-4357-B1B1-288B62A18608}" srcOrd="3" destOrd="0" presId="urn:microsoft.com/office/officeart/2005/8/layout/hProcess4"/>
    <dgm:cxn modelId="{0BA97C72-386C-44F2-92A7-D595E0E5E88C}" type="presParOf" srcId="{311CC828-8380-4BC6-8412-B57E215FAF1E}" destId="{C798A23C-2DCB-4536-9552-99D15CDB9A33}" srcOrd="4" destOrd="0" presId="urn:microsoft.com/office/officeart/2005/8/layout/hProcess4"/>
    <dgm:cxn modelId="{E38FD2E9-2DF6-4CF6-A908-E579BE2F0D7A}" type="presParOf" srcId="{C8CE534F-E998-430B-A1FB-AE2C96D1DDB1}" destId="{663E5B69-A3C1-4814-9553-CB69A6025802}" srcOrd="1" destOrd="0" presId="urn:microsoft.com/office/officeart/2005/8/layout/hProcess4"/>
    <dgm:cxn modelId="{4AB60EF8-FA58-4AD9-B7DF-CF681A9F8F04}" type="presParOf" srcId="{C8CE534F-E998-430B-A1FB-AE2C96D1DDB1}" destId="{D711E788-AE85-4629-9C39-857357B3EB46}" srcOrd="2" destOrd="0" presId="urn:microsoft.com/office/officeart/2005/8/layout/hProcess4"/>
    <dgm:cxn modelId="{E738D50B-B344-4FF3-A849-C0F1749D847D}" type="presParOf" srcId="{D711E788-AE85-4629-9C39-857357B3EB46}" destId="{603EF318-C17F-4167-9379-BCB86921923A}" srcOrd="0" destOrd="0" presId="urn:microsoft.com/office/officeart/2005/8/layout/hProcess4"/>
    <dgm:cxn modelId="{50408D30-DF56-4D20-8170-E68136C75699}" type="presParOf" srcId="{D711E788-AE85-4629-9C39-857357B3EB46}" destId="{1BF90610-0CF3-4258-9C4A-45B8452099F3}" srcOrd="1" destOrd="0" presId="urn:microsoft.com/office/officeart/2005/8/layout/hProcess4"/>
    <dgm:cxn modelId="{1E7297D0-6156-408F-8346-E6AD36B128AB}" type="presParOf" srcId="{D711E788-AE85-4629-9C39-857357B3EB46}" destId="{38A814C4-D6A5-429E-BBCF-5E9966CB61C5}" srcOrd="2" destOrd="0" presId="urn:microsoft.com/office/officeart/2005/8/layout/hProcess4"/>
    <dgm:cxn modelId="{8DD63A34-3E29-4C73-A62C-2DE94F2CAE68}" type="presParOf" srcId="{D711E788-AE85-4629-9C39-857357B3EB46}" destId="{597D158B-08A0-4ABF-90BF-D950CBA4CEC7}" srcOrd="3" destOrd="0" presId="urn:microsoft.com/office/officeart/2005/8/layout/hProcess4"/>
    <dgm:cxn modelId="{03CC0D03-55D7-4D70-A69E-E5E3D59CA117}" type="presParOf" srcId="{D711E788-AE85-4629-9C39-857357B3EB46}" destId="{4A691777-794A-4A00-AE14-BD6BC5FDB88B}" srcOrd="4" destOrd="0" presId="urn:microsoft.com/office/officeart/2005/8/layout/hProcess4"/>
    <dgm:cxn modelId="{A2584232-E55C-4ADD-9F31-6584312A3E61}" type="presParOf" srcId="{C8CE534F-E998-430B-A1FB-AE2C96D1DDB1}" destId="{E37C08D3-7751-4EF4-A9F7-9B01143382B9}" srcOrd="3" destOrd="0" presId="urn:microsoft.com/office/officeart/2005/8/layout/hProcess4"/>
    <dgm:cxn modelId="{F5BE6976-74AB-4EE9-A0FE-84B2B2B29F80}" type="presParOf" srcId="{C8CE534F-E998-430B-A1FB-AE2C96D1DDB1}" destId="{285D88D2-D643-4114-B02A-967B37AA81B2}" srcOrd="4" destOrd="0" presId="urn:microsoft.com/office/officeart/2005/8/layout/hProcess4"/>
    <dgm:cxn modelId="{7453B0F7-4545-44DF-BB78-D1C8058393C7}" type="presParOf" srcId="{285D88D2-D643-4114-B02A-967B37AA81B2}" destId="{3EF627EF-858B-4C8F-A95A-655C15915263}" srcOrd="0" destOrd="0" presId="urn:microsoft.com/office/officeart/2005/8/layout/hProcess4"/>
    <dgm:cxn modelId="{096D355D-D079-45EE-9023-75ECEEB4BEBE}" type="presParOf" srcId="{285D88D2-D643-4114-B02A-967B37AA81B2}" destId="{AF355E3C-7F11-49A4-B1F7-5130FADE3732}" srcOrd="1" destOrd="0" presId="urn:microsoft.com/office/officeart/2005/8/layout/hProcess4"/>
    <dgm:cxn modelId="{7AF172F9-A587-4B79-8411-B5A162512F69}" type="presParOf" srcId="{285D88D2-D643-4114-B02A-967B37AA81B2}" destId="{8EB06E62-4C14-4E25-A4D8-A0BACB634FBF}" srcOrd="2" destOrd="0" presId="urn:microsoft.com/office/officeart/2005/8/layout/hProcess4"/>
    <dgm:cxn modelId="{F5A1596A-C72D-4C09-A3CA-268FBD0BBCF6}" type="presParOf" srcId="{285D88D2-D643-4114-B02A-967B37AA81B2}" destId="{E3EBF0C8-D266-4DCB-B698-25FA4A692A68}" srcOrd="3" destOrd="0" presId="urn:microsoft.com/office/officeart/2005/8/layout/hProcess4"/>
    <dgm:cxn modelId="{C5053112-29F8-4416-9E00-3751F6D6D78F}" type="presParOf" srcId="{285D88D2-D643-4114-B02A-967B37AA81B2}" destId="{0FB78F7A-BAA2-49A2-AF21-64E306469A0E}" srcOrd="4" destOrd="0" presId="urn:microsoft.com/office/officeart/2005/8/layout/hProcess4"/>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F6EF241-B063-49C3-836E-CF4036CC5303}"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uk-UA"/>
        </a:p>
      </dgm:t>
    </dgm:pt>
    <dgm:pt modelId="{27633835-A254-4E30-A711-7DEF2E5CC625}">
      <dgm:prSet phldrT="[Текст]" custT="1"/>
      <dgm:spPr>
        <a:xfrm>
          <a:off x="560004" y="3028473"/>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a:lstStyle/>
        <a:p>
          <a:r>
            <a:rPr lang="en-AU" sz="1800" dirty="0">
              <a:solidFill>
                <a:srgbClr val="FFFFFF"/>
              </a:solidFill>
              <a:latin typeface="Arial"/>
              <a:ea typeface="+mn-ea"/>
              <a:cs typeface="+mn-cs"/>
            </a:rPr>
            <a:t> 1</a:t>
          </a:r>
          <a:endParaRPr lang="uk-UA" sz="1800" b="1" dirty="0">
            <a:solidFill>
              <a:srgbClr val="FFFFFF"/>
            </a:solidFill>
            <a:latin typeface="Arial"/>
            <a:ea typeface="+mn-ea"/>
            <a:cs typeface="+mn-cs"/>
          </a:endParaRPr>
        </a:p>
      </dgm:t>
    </dgm:pt>
    <dgm:pt modelId="{CEF8D340-6FAD-4A65-847D-F90414ACEE1A}" type="parTrans" cxnId="{DCC029B1-6E49-4E32-9126-74B5497FC465}">
      <dgm:prSet/>
      <dgm:spPr/>
      <dgm:t>
        <a:bodyPr/>
        <a:lstStyle/>
        <a:p>
          <a:endParaRPr lang="uk-UA"/>
        </a:p>
      </dgm:t>
    </dgm:pt>
    <dgm:pt modelId="{D46D3AEA-9F6D-42D2-B9F5-02F0D968247B}" type="sibTrans" cxnId="{DCC029B1-6E49-4E32-9126-74B5497FC465}">
      <dgm:prSet/>
      <dgm:spPr>
        <a:xfrm>
          <a:off x="1475644" y="1484781"/>
          <a:ext cx="2729888" cy="2729888"/>
        </a:xfrm>
        <a:solidFill>
          <a:srgbClr val="93A299">
            <a:tint val="60000"/>
            <a:hueOff val="0"/>
            <a:satOff val="0"/>
            <a:lumOff val="0"/>
            <a:alphaOff val="0"/>
          </a:srgbClr>
        </a:solidFill>
        <a:ln>
          <a:noFill/>
        </a:ln>
        <a:effectLst/>
      </dgm:spPr>
      <dgm:t>
        <a:bodyPr/>
        <a:lstStyle/>
        <a:p>
          <a:endParaRPr lang="uk-UA"/>
        </a:p>
      </dgm:t>
    </dgm:pt>
    <dgm:pt modelId="{11683B5E-1457-41B7-8543-694DC5F875EE}">
      <dgm:prSet phldrT="[Текст]" custT="1"/>
      <dgm:spPr>
        <a:xfrm>
          <a:off x="0" y="98072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algn="ctr"/>
          <a:r>
            <a:rPr lang="en-US" sz="1700" dirty="0">
              <a:solidFill>
                <a:srgbClr val="292934">
                  <a:hueOff val="0"/>
                  <a:satOff val="0"/>
                  <a:lumOff val="0"/>
                  <a:alphaOff val="0"/>
                </a:srgbClr>
              </a:solidFill>
              <a:latin typeface="Arial"/>
              <a:ea typeface="+mn-ea"/>
              <a:cs typeface="+mn-cs"/>
            </a:rPr>
            <a:t> We can denote the same object by more than one word of a different meaning</a:t>
          </a:r>
          <a:endParaRPr lang="uk-UA" sz="1700" dirty="0">
            <a:solidFill>
              <a:srgbClr val="292934">
                <a:hueOff val="0"/>
                <a:satOff val="0"/>
                <a:lumOff val="0"/>
                <a:alphaOff val="0"/>
              </a:srgbClr>
            </a:solidFill>
            <a:latin typeface="Arial"/>
            <a:ea typeface="+mn-ea"/>
            <a:cs typeface="+mn-cs"/>
          </a:endParaRPr>
        </a:p>
      </dgm:t>
    </dgm:pt>
    <dgm:pt modelId="{C1A9C032-5543-4A35-9E02-3015D7EBB040}" type="parTrans" cxnId="{3A93B53C-C920-4FBF-84E0-2D3C68BCECF9}">
      <dgm:prSet/>
      <dgm:spPr/>
      <dgm:t>
        <a:bodyPr/>
        <a:lstStyle/>
        <a:p>
          <a:endParaRPr lang="uk-UA"/>
        </a:p>
      </dgm:t>
    </dgm:pt>
    <dgm:pt modelId="{36BACA57-0BAF-4F02-BC9F-4E6309ECD365}" type="sibTrans" cxnId="{3A93B53C-C920-4FBF-84E0-2D3C68BCECF9}">
      <dgm:prSet/>
      <dgm:spPr/>
      <dgm:t>
        <a:bodyPr/>
        <a:lstStyle/>
        <a:p>
          <a:endParaRPr lang="uk-UA"/>
        </a:p>
      </dgm:t>
    </dgm:pt>
    <dgm:pt modelId="{1A03046A-BDCF-41B3-9583-B9858CDCE3B7}">
      <dgm:prSet phldrT="[Текст]" custT="1"/>
      <dgm:spPr>
        <a:xfrm>
          <a:off x="3737340" y="963215"/>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lIns="0" tIns="0" rIns="0" bIns="0"/>
        <a:lstStyle/>
        <a:p>
          <a:pPr>
            <a:spcAft>
              <a:spcPts val="0"/>
            </a:spcAft>
          </a:pPr>
          <a:r>
            <a:rPr lang="en-AU" sz="4800" b="1" dirty="0">
              <a:solidFill>
                <a:srgbClr val="FFFFFF"/>
              </a:solidFill>
              <a:latin typeface="Arial"/>
              <a:ea typeface="+mn-ea"/>
              <a:cs typeface="+mn-cs"/>
            </a:rPr>
            <a:t> </a:t>
          </a:r>
          <a:r>
            <a:rPr lang="en-AU" sz="1800" b="1" dirty="0">
              <a:solidFill>
                <a:srgbClr val="FFFFFF"/>
              </a:solidFill>
              <a:latin typeface="Arial"/>
              <a:ea typeface="+mn-ea"/>
              <a:cs typeface="+mn-cs"/>
            </a:rPr>
            <a:t>2</a:t>
          </a:r>
          <a:endParaRPr lang="uk-UA" sz="1800" b="1" dirty="0">
            <a:solidFill>
              <a:srgbClr val="FFFFFF"/>
            </a:solidFill>
            <a:latin typeface="Arial"/>
            <a:ea typeface="+mn-ea"/>
            <a:cs typeface="+mn-cs"/>
          </a:endParaRPr>
        </a:p>
      </dgm:t>
    </dgm:pt>
    <dgm:pt modelId="{D6D0065B-7F42-4225-88CA-EE6B3C0DEB77}" type="parTrans" cxnId="{47A6CAD1-50FF-4A57-8E2F-2464084B3663}">
      <dgm:prSet/>
      <dgm:spPr/>
      <dgm:t>
        <a:bodyPr/>
        <a:lstStyle/>
        <a:p>
          <a:endParaRPr lang="uk-UA"/>
        </a:p>
      </dgm:t>
    </dgm:pt>
    <dgm:pt modelId="{8A0C0F31-93E2-48C9-AE31-E55D8F480FCB}" type="sibTrans" cxnId="{47A6CAD1-50FF-4A57-8E2F-2464084B3663}">
      <dgm:prSet/>
      <dgm:spPr>
        <a:xfrm>
          <a:off x="4875175" y="300773"/>
          <a:ext cx="2995554" cy="2995554"/>
        </a:xfrm>
        <a:solidFill>
          <a:srgbClr val="93A299">
            <a:tint val="60000"/>
            <a:hueOff val="0"/>
            <a:satOff val="0"/>
            <a:lumOff val="0"/>
            <a:alphaOff val="0"/>
          </a:srgbClr>
        </a:solidFill>
        <a:ln>
          <a:noFill/>
        </a:ln>
        <a:effectLst/>
      </dgm:spPr>
      <dgm:t>
        <a:bodyPr/>
        <a:lstStyle/>
        <a:p>
          <a:endParaRPr lang="uk-UA"/>
        </a:p>
      </dgm:t>
    </dgm:pt>
    <dgm:pt modelId="{5992CBA7-6E3C-4573-A8A5-42549109D509}">
      <dgm:prSet phldrT="[Текст]" custT="1"/>
      <dgm:spPr>
        <a:xfrm>
          <a:off x="3180901" y="140577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a:lstStyle/>
        <a:p>
          <a:pPr algn="ctr"/>
          <a:r>
            <a:rPr lang="en-US" sz="1600" dirty="0">
              <a:solidFill>
                <a:srgbClr val="292934">
                  <a:hueOff val="0"/>
                  <a:satOff val="0"/>
                  <a:lumOff val="0"/>
                  <a:alphaOff val="0"/>
                </a:srgbClr>
              </a:solidFill>
              <a:latin typeface="Arial"/>
              <a:ea typeface="+mn-ea"/>
              <a:cs typeface="+mn-cs"/>
            </a:rPr>
            <a:t>Meaning cannot be equated with the actual properties of the referent. </a:t>
          </a:r>
          <a:endParaRPr lang="uk-UA" sz="1600" dirty="0">
            <a:solidFill>
              <a:srgbClr val="292934">
                <a:hueOff val="0"/>
                <a:satOff val="0"/>
                <a:lumOff val="0"/>
                <a:alphaOff val="0"/>
              </a:srgbClr>
            </a:solidFill>
            <a:latin typeface="Arial"/>
            <a:ea typeface="+mn-ea"/>
            <a:cs typeface="+mn-cs"/>
          </a:endParaRPr>
        </a:p>
      </dgm:t>
    </dgm:pt>
    <dgm:pt modelId="{5AA08B77-55C2-4E1D-80BA-AD2465F488B3}" type="parTrans" cxnId="{1E8294D2-7E4B-4D42-8705-CB941AA6980E}">
      <dgm:prSet/>
      <dgm:spPr/>
      <dgm:t>
        <a:bodyPr/>
        <a:lstStyle/>
        <a:p>
          <a:endParaRPr lang="uk-UA"/>
        </a:p>
      </dgm:t>
    </dgm:pt>
    <dgm:pt modelId="{3B8FD82F-247D-4565-A135-3A8AACEDE5A7}" type="sibTrans" cxnId="{1E8294D2-7E4B-4D42-8705-CB941AA6980E}">
      <dgm:prSet/>
      <dgm:spPr/>
      <dgm:t>
        <a:bodyPr/>
        <a:lstStyle/>
        <a:p>
          <a:endParaRPr lang="uk-UA"/>
        </a:p>
      </dgm:t>
    </dgm:pt>
    <dgm:pt modelId="{2E70CD25-483F-4C0F-ABE7-653EC2A806E4}">
      <dgm:prSet phldrT="[Текст]" custT="1"/>
      <dgm:spPr>
        <a:xfrm>
          <a:off x="6914677" y="3028473"/>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a:lstStyle/>
        <a:p>
          <a:r>
            <a:rPr lang="en-AU" sz="1800" b="1" dirty="0">
              <a:solidFill>
                <a:srgbClr val="FFFFFF"/>
              </a:solidFill>
              <a:latin typeface="Arial"/>
              <a:ea typeface="+mn-ea"/>
              <a:cs typeface="+mn-cs"/>
            </a:rPr>
            <a:t> 3</a:t>
          </a:r>
          <a:endParaRPr lang="uk-UA" sz="1800" b="1" dirty="0">
            <a:solidFill>
              <a:srgbClr val="FFFFFF"/>
            </a:solidFill>
            <a:latin typeface="Arial"/>
            <a:ea typeface="+mn-ea"/>
            <a:cs typeface="+mn-cs"/>
          </a:endParaRPr>
        </a:p>
      </dgm:t>
    </dgm:pt>
    <dgm:pt modelId="{AFD6DF6D-D241-4B19-8A60-0C57E6277082}" type="parTrans" cxnId="{FDE361EA-5960-4BE4-B016-544812E0AD93}">
      <dgm:prSet/>
      <dgm:spPr/>
      <dgm:t>
        <a:bodyPr/>
        <a:lstStyle/>
        <a:p>
          <a:endParaRPr lang="uk-UA"/>
        </a:p>
      </dgm:t>
    </dgm:pt>
    <dgm:pt modelId="{C715B141-2410-491D-9A31-5E6D6E21544C}" type="sibTrans" cxnId="{FDE361EA-5960-4BE4-B016-544812E0AD93}">
      <dgm:prSet/>
      <dgm:spPr/>
      <dgm:t>
        <a:bodyPr/>
        <a:lstStyle/>
        <a:p>
          <a:endParaRPr lang="uk-UA"/>
        </a:p>
      </dgm:t>
    </dgm:pt>
    <dgm:pt modelId="{6FC8BC05-FF79-442C-B94B-6A34587C00AF}">
      <dgm:prSet phldrT="[Текст]" custT="1"/>
      <dgm:spPr>
        <a:xfrm>
          <a:off x="6285446" y="1052735"/>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algn="ctr"/>
          <a:endParaRPr lang="uk-UA" sz="1700" dirty="0">
            <a:solidFill>
              <a:srgbClr val="292934">
                <a:hueOff val="0"/>
                <a:satOff val="0"/>
                <a:lumOff val="0"/>
                <a:alphaOff val="0"/>
              </a:srgbClr>
            </a:solidFill>
            <a:latin typeface="Arial"/>
            <a:ea typeface="+mn-ea"/>
            <a:cs typeface="+mn-cs"/>
          </a:endParaRPr>
        </a:p>
      </dgm:t>
    </dgm:pt>
    <dgm:pt modelId="{0603619B-ED93-4C0D-847E-96B47C753890}" type="parTrans" cxnId="{00DC503F-CBDD-49D8-962A-C2CF36DA8FF0}">
      <dgm:prSet/>
      <dgm:spPr/>
      <dgm:t>
        <a:bodyPr/>
        <a:lstStyle/>
        <a:p>
          <a:endParaRPr lang="uk-UA"/>
        </a:p>
      </dgm:t>
    </dgm:pt>
    <dgm:pt modelId="{72B80532-51F8-42B4-95E7-6F607A4687C8}" type="sibTrans" cxnId="{00DC503F-CBDD-49D8-962A-C2CF36DA8FF0}">
      <dgm:prSet/>
      <dgm:spPr/>
      <dgm:t>
        <a:bodyPr/>
        <a:lstStyle/>
        <a:p>
          <a:endParaRPr lang="uk-UA"/>
        </a:p>
      </dgm:t>
    </dgm:pt>
    <dgm:pt modelId="{5EEB7AB7-7E82-4962-9656-89ABAB24A1D9}">
      <dgm:prSet phldrT="[Текст]" custT="1"/>
      <dgm:spPr>
        <a:xfrm>
          <a:off x="0" y="98072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algn="ctr"/>
          <a:endParaRPr lang="uk-UA" sz="2000" dirty="0">
            <a:solidFill>
              <a:srgbClr val="292934">
                <a:hueOff val="0"/>
                <a:satOff val="0"/>
                <a:lumOff val="0"/>
                <a:alphaOff val="0"/>
              </a:srgbClr>
            </a:solidFill>
            <a:latin typeface="Arial"/>
            <a:ea typeface="+mn-ea"/>
            <a:cs typeface="+mn-cs"/>
          </a:endParaRPr>
        </a:p>
      </dgm:t>
    </dgm:pt>
    <dgm:pt modelId="{1F2F1585-8DCD-4BF4-912C-7E9F73DE65EC}" type="parTrans" cxnId="{900601EB-9A4F-4754-8445-FF8E3251DE67}">
      <dgm:prSet/>
      <dgm:spPr/>
      <dgm:t>
        <a:bodyPr/>
        <a:lstStyle/>
        <a:p>
          <a:endParaRPr lang="uk-UA"/>
        </a:p>
      </dgm:t>
    </dgm:pt>
    <dgm:pt modelId="{EB2DE863-1D12-48A2-A845-7B7B4E5F06A9}" type="sibTrans" cxnId="{900601EB-9A4F-4754-8445-FF8E3251DE67}">
      <dgm:prSet/>
      <dgm:spPr/>
      <dgm:t>
        <a:bodyPr/>
        <a:lstStyle/>
        <a:p>
          <a:endParaRPr lang="uk-UA"/>
        </a:p>
      </dgm:t>
    </dgm:pt>
    <dgm:pt modelId="{659770F7-1858-48F1-A859-210FC6258950}">
      <dgm:prSet phldrT="[Текст]" custT="1"/>
      <dgm:spPr>
        <a:xfrm>
          <a:off x="0" y="98072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algn="ctr"/>
          <a:r>
            <a:rPr lang="en-US" sz="1700" dirty="0">
              <a:solidFill>
                <a:srgbClr val="292934">
                  <a:hueOff val="0"/>
                  <a:satOff val="0"/>
                  <a:lumOff val="0"/>
                  <a:alphaOff val="0"/>
                </a:srgbClr>
              </a:solidFill>
              <a:latin typeface="Arial"/>
              <a:ea typeface="+mn-ea"/>
              <a:cs typeface="+mn-cs"/>
            </a:rPr>
            <a:t>a </a:t>
          </a:r>
          <a:r>
            <a:rPr lang="en-US" sz="1700" i="1" dirty="0">
              <a:solidFill>
                <a:srgbClr val="292934">
                  <a:hueOff val="0"/>
                  <a:satOff val="0"/>
                  <a:lumOff val="0"/>
                  <a:alphaOff val="0"/>
                </a:srgbClr>
              </a:solidFill>
              <a:latin typeface="Arial"/>
              <a:ea typeface="+mn-ea"/>
              <a:cs typeface="+mn-cs"/>
            </a:rPr>
            <a:t>table</a:t>
          </a:r>
          <a:r>
            <a:rPr lang="en-US" sz="1700" dirty="0">
              <a:solidFill>
                <a:srgbClr val="292934">
                  <a:hueOff val="0"/>
                  <a:satOff val="0"/>
                  <a:lumOff val="0"/>
                  <a:alphaOff val="0"/>
                </a:srgbClr>
              </a:solidFill>
              <a:latin typeface="Arial"/>
              <a:ea typeface="+mn-ea"/>
              <a:cs typeface="+mn-cs"/>
            </a:rPr>
            <a:t> can be denoted by the words </a:t>
          </a:r>
          <a:r>
            <a:rPr lang="en-US" sz="1700" i="1" dirty="0">
              <a:solidFill>
                <a:srgbClr val="292934">
                  <a:hueOff val="0"/>
                  <a:satOff val="0"/>
                  <a:lumOff val="0"/>
                  <a:alphaOff val="0"/>
                </a:srgbClr>
              </a:solidFill>
              <a:latin typeface="Arial"/>
              <a:ea typeface="+mn-ea"/>
              <a:cs typeface="+mn-cs"/>
            </a:rPr>
            <a:t>table, a piece of furniture, something, this </a:t>
          </a:r>
          <a:r>
            <a:rPr lang="en-US" sz="1700" dirty="0">
              <a:solidFill>
                <a:srgbClr val="292934">
                  <a:hueOff val="0"/>
                  <a:satOff val="0"/>
                  <a:lumOff val="0"/>
                  <a:alphaOff val="0"/>
                </a:srgbClr>
              </a:solidFill>
              <a:latin typeface="Arial"/>
              <a:ea typeface="+mn-ea"/>
              <a:cs typeface="+mn-cs"/>
            </a:rPr>
            <a:t>as all these words may have the same referent.</a:t>
          </a:r>
          <a:endParaRPr lang="uk-UA" sz="1700" dirty="0">
            <a:solidFill>
              <a:srgbClr val="292934">
                <a:hueOff val="0"/>
                <a:satOff val="0"/>
                <a:lumOff val="0"/>
                <a:alphaOff val="0"/>
              </a:srgbClr>
            </a:solidFill>
            <a:latin typeface="Arial"/>
            <a:ea typeface="+mn-ea"/>
            <a:cs typeface="+mn-cs"/>
          </a:endParaRPr>
        </a:p>
      </dgm:t>
    </dgm:pt>
    <dgm:pt modelId="{78AC9309-1BF8-4E5A-BCF6-7AD2E1D2FD2A}" type="parTrans" cxnId="{690850F3-6093-4CB3-B1C2-BE7A45CE5EA7}">
      <dgm:prSet/>
      <dgm:spPr/>
      <dgm:t>
        <a:bodyPr/>
        <a:lstStyle/>
        <a:p>
          <a:endParaRPr lang="uk-UA"/>
        </a:p>
      </dgm:t>
    </dgm:pt>
    <dgm:pt modelId="{A7D83C24-D214-4FFD-94D2-4F2BC4B2871B}" type="sibTrans" cxnId="{690850F3-6093-4CB3-B1C2-BE7A45CE5EA7}">
      <dgm:prSet/>
      <dgm:spPr/>
      <dgm:t>
        <a:bodyPr/>
        <a:lstStyle/>
        <a:p>
          <a:endParaRPr lang="uk-UA"/>
        </a:p>
      </dgm:t>
    </dgm:pt>
    <dgm:pt modelId="{0C0C8E49-B614-43D5-B068-E968326539EE}">
      <dgm:prSet phldrT="[Текст]" custT="1"/>
      <dgm:spPr>
        <a:xfrm>
          <a:off x="3180901" y="140577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a:lstStyle/>
        <a:p>
          <a:pPr algn="ctr"/>
          <a:r>
            <a:rPr lang="en-US" sz="1600" dirty="0">
              <a:solidFill>
                <a:srgbClr val="292934">
                  <a:hueOff val="0"/>
                  <a:satOff val="0"/>
                  <a:lumOff val="0"/>
                  <a:alphaOff val="0"/>
                </a:srgbClr>
              </a:solidFill>
              <a:latin typeface="Arial"/>
              <a:ea typeface="+mn-ea"/>
              <a:cs typeface="+mn-cs"/>
            </a:rPr>
            <a:t>The meaning of the word </a:t>
          </a:r>
          <a:r>
            <a:rPr lang="en-US" sz="1600" i="1" dirty="0">
              <a:solidFill>
                <a:srgbClr val="292934">
                  <a:hueOff val="0"/>
                  <a:satOff val="0"/>
                  <a:lumOff val="0"/>
                  <a:alphaOff val="0"/>
                </a:srgbClr>
              </a:solidFill>
              <a:latin typeface="Arial"/>
              <a:ea typeface="+mn-ea"/>
              <a:cs typeface="+mn-cs"/>
            </a:rPr>
            <a:t>water </a:t>
          </a:r>
          <a:r>
            <a:rPr lang="en-US" sz="1600" dirty="0">
              <a:solidFill>
                <a:srgbClr val="292934">
                  <a:hueOff val="0"/>
                  <a:satOff val="0"/>
                  <a:lumOff val="0"/>
                  <a:alphaOff val="0"/>
                </a:srgbClr>
              </a:solidFill>
              <a:latin typeface="Arial"/>
              <a:ea typeface="+mn-ea"/>
              <a:cs typeface="+mn-cs"/>
            </a:rPr>
            <a:t>cannot be regarded as identical with its chemical formula H2O </a:t>
          </a:r>
          <a:endParaRPr lang="uk-UA" sz="1600" dirty="0">
            <a:solidFill>
              <a:srgbClr val="292934">
                <a:hueOff val="0"/>
                <a:satOff val="0"/>
                <a:lumOff val="0"/>
                <a:alphaOff val="0"/>
              </a:srgbClr>
            </a:solidFill>
            <a:latin typeface="Arial"/>
            <a:ea typeface="+mn-ea"/>
            <a:cs typeface="+mn-cs"/>
          </a:endParaRPr>
        </a:p>
      </dgm:t>
    </dgm:pt>
    <dgm:pt modelId="{AEEAA43C-03CF-4B48-8C24-89A2D9F099F4}" type="parTrans" cxnId="{BD82D8EF-6708-4467-BF7D-2CE56963351E}">
      <dgm:prSet/>
      <dgm:spPr/>
      <dgm:t>
        <a:bodyPr/>
        <a:lstStyle/>
        <a:p>
          <a:endParaRPr lang="uk-UA"/>
        </a:p>
      </dgm:t>
    </dgm:pt>
    <dgm:pt modelId="{097DAD0F-B165-474B-AC93-3C94AAC3A30E}" type="sibTrans" cxnId="{BD82D8EF-6708-4467-BF7D-2CE56963351E}">
      <dgm:prSet/>
      <dgm:spPr/>
      <dgm:t>
        <a:bodyPr/>
        <a:lstStyle/>
        <a:p>
          <a:endParaRPr lang="uk-UA"/>
        </a:p>
      </dgm:t>
    </dgm:pt>
    <dgm:pt modelId="{B0DBCA06-D114-4925-891B-2DA9FBF9FAA3}">
      <dgm:prSet custT="1"/>
      <dgm:spPr/>
      <dgm:t>
        <a:bodyPr/>
        <a:lstStyle/>
        <a:p>
          <a:pPr algn="ctr"/>
          <a:r>
            <a:rPr lang="en-US" sz="1700" dirty="0">
              <a:solidFill>
                <a:srgbClr val="292934">
                  <a:hueOff val="0"/>
                  <a:satOff val="0"/>
                  <a:lumOff val="0"/>
                  <a:alphaOff val="0"/>
                </a:srgbClr>
              </a:solidFill>
              <a:latin typeface="Arial"/>
              <a:ea typeface="+mn-ea"/>
              <a:cs typeface="+mn-cs"/>
            </a:rPr>
            <a:t> Some linguists regard meaning as the </a:t>
          </a:r>
          <a:r>
            <a:rPr lang="en-US" sz="1700" b="1" dirty="0">
              <a:solidFill>
                <a:srgbClr val="292934">
                  <a:hueOff val="0"/>
                  <a:satOff val="0"/>
                  <a:lumOff val="0"/>
                  <a:alphaOff val="0"/>
                </a:srgbClr>
              </a:solidFill>
              <a:latin typeface="Arial"/>
              <a:ea typeface="+mn-ea"/>
              <a:cs typeface="+mn-cs"/>
            </a:rPr>
            <a:t>interrelation of the three points of the triangle </a:t>
          </a:r>
          <a:r>
            <a:rPr lang="en-US" sz="1700" dirty="0">
              <a:solidFill>
                <a:srgbClr val="292934">
                  <a:hueOff val="0"/>
                  <a:satOff val="0"/>
                  <a:lumOff val="0"/>
                  <a:alphaOff val="0"/>
                </a:srgbClr>
              </a:solidFill>
              <a:latin typeface="Arial"/>
              <a:ea typeface="+mn-ea"/>
              <a:cs typeface="+mn-cs"/>
            </a:rPr>
            <a:t>within the framework of the given language, but not as an objectively existing part of the linguistic sign. </a:t>
          </a:r>
          <a:endParaRPr lang="uk-UA" sz="1700" dirty="0">
            <a:solidFill>
              <a:srgbClr val="292934">
                <a:hueOff val="0"/>
                <a:satOff val="0"/>
                <a:lumOff val="0"/>
                <a:alphaOff val="0"/>
              </a:srgbClr>
            </a:solidFill>
            <a:latin typeface="Arial"/>
            <a:ea typeface="+mn-ea"/>
            <a:cs typeface="+mn-cs"/>
          </a:endParaRPr>
        </a:p>
      </dgm:t>
    </dgm:pt>
    <dgm:pt modelId="{3D895F5D-5AF6-483A-A2FA-3C9443DCF2F8}" type="parTrans" cxnId="{BD7EF187-3707-42DF-A778-C1CC2C2603D6}">
      <dgm:prSet/>
      <dgm:spPr/>
      <dgm:t>
        <a:bodyPr/>
        <a:lstStyle/>
        <a:p>
          <a:endParaRPr lang="uk-UA"/>
        </a:p>
      </dgm:t>
    </dgm:pt>
    <dgm:pt modelId="{3350DE8A-C2E9-4D83-9772-6CABA0586D0D}" type="sibTrans" cxnId="{BD7EF187-3707-42DF-A778-C1CC2C2603D6}">
      <dgm:prSet/>
      <dgm:spPr/>
      <dgm:t>
        <a:bodyPr/>
        <a:lstStyle/>
        <a:p>
          <a:endParaRPr lang="uk-UA"/>
        </a:p>
      </dgm:t>
    </dgm:pt>
    <dgm:pt modelId="{F923415D-1A06-4653-8C51-2BCFDAB0C8A1}" type="pres">
      <dgm:prSet presAssocID="{5F6EF241-B063-49C3-836E-CF4036CC5303}" presName="Name0" presStyleCnt="0">
        <dgm:presLayoutVars>
          <dgm:dir/>
          <dgm:animLvl val="lvl"/>
          <dgm:resizeHandles val="exact"/>
        </dgm:presLayoutVars>
      </dgm:prSet>
      <dgm:spPr/>
    </dgm:pt>
    <dgm:pt modelId="{DDC090F1-2737-4A8D-A5CB-B18282CAA5B7}" type="pres">
      <dgm:prSet presAssocID="{5F6EF241-B063-49C3-836E-CF4036CC5303}" presName="tSp" presStyleCnt="0"/>
      <dgm:spPr/>
    </dgm:pt>
    <dgm:pt modelId="{1256F145-3370-48D4-992E-D4EDF6954229}" type="pres">
      <dgm:prSet presAssocID="{5F6EF241-B063-49C3-836E-CF4036CC5303}" presName="bSp" presStyleCnt="0"/>
      <dgm:spPr/>
    </dgm:pt>
    <dgm:pt modelId="{C8CE534F-E998-430B-A1FB-AE2C96D1DDB1}" type="pres">
      <dgm:prSet presAssocID="{5F6EF241-B063-49C3-836E-CF4036CC5303}" presName="process" presStyleCnt="0"/>
      <dgm:spPr/>
    </dgm:pt>
    <dgm:pt modelId="{311CC828-8380-4BC6-8412-B57E215FAF1E}" type="pres">
      <dgm:prSet presAssocID="{27633835-A254-4E30-A711-7DEF2E5CC625}" presName="composite1" presStyleCnt="0"/>
      <dgm:spPr/>
    </dgm:pt>
    <dgm:pt modelId="{0E3AC85B-E581-40CA-AD82-336A45C033FE}" type="pres">
      <dgm:prSet presAssocID="{27633835-A254-4E30-A711-7DEF2E5CC625}" presName="dummyNode1" presStyleLbl="node1" presStyleIdx="0" presStyleCnt="3"/>
      <dgm:spPr/>
    </dgm:pt>
    <dgm:pt modelId="{7790B3DD-6865-4056-98F0-38D39B8061CE}" type="pres">
      <dgm:prSet presAssocID="{27633835-A254-4E30-A711-7DEF2E5CC625}" presName="childNode1" presStyleLbl="bgAcc1" presStyleIdx="0" presStyleCnt="3" custScaleX="137168" custScaleY="104064" custLinFactNeighborX="679" custLinFactNeighborY="-43616">
        <dgm:presLayoutVars>
          <dgm:bulletEnabled val="1"/>
        </dgm:presLayoutVars>
      </dgm:prSet>
      <dgm:spPr>
        <a:prstGeom prst="roundRect">
          <a:avLst>
            <a:gd name="adj" fmla="val 10000"/>
          </a:avLst>
        </a:prstGeom>
      </dgm:spPr>
    </dgm:pt>
    <dgm:pt modelId="{B445861F-AB50-432C-B3C1-20E9B95F5164}" type="pres">
      <dgm:prSet presAssocID="{27633835-A254-4E30-A711-7DEF2E5CC625}" presName="childNode1tx" presStyleLbl="bgAcc1" presStyleIdx="0" presStyleCnt="3">
        <dgm:presLayoutVars>
          <dgm:bulletEnabled val="1"/>
        </dgm:presLayoutVars>
      </dgm:prSet>
      <dgm:spPr/>
    </dgm:pt>
    <dgm:pt modelId="{E2ECD308-367F-4357-B1B1-288B62A18608}" type="pres">
      <dgm:prSet presAssocID="{27633835-A254-4E30-A711-7DEF2E5CC625}" presName="parentNode1" presStyleLbl="node1" presStyleIdx="0" presStyleCnt="3" custLinFactNeighborX="-21206" custLinFactNeighborY="-41108">
        <dgm:presLayoutVars>
          <dgm:chMax val="1"/>
          <dgm:bulletEnabled val="1"/>
        </dgm:presLayoutVars>
      </dgm:prSet>
      <dgm:spPr>
        <a:prstGeom prst="roundRect">
          <a:avLst>
            <a:gd name="adj" fmla="val 10000"/>
          </a:avLst>
        </a:prstGeom>
      </dgm:spPr>
    </dgm:pt>
    <dgm:pt modelId="{C798A23C-2DCB-4536-9552-99D15CDB9A33}" type="pres">
      <dgm:prSet presAssocID="{27633835-A254-4E30-A711-7DEF2E5CC625}" presName="connSite1" presStyleCnt="0"/>
      <dgm:spPr/>
    </dgm:pt>
    <dgm:pt modelId="{663E5B69-A3C1-4814-9553-CB69A6025802}" type="pres">
      <dgm:prSet presAssocID="{D46D3AEA-9F6D-42D2-B9F5-02F0D968247B}" presName="Name9" presStyleLbl="sibTrans2D1" presStyleIdx="0" presStyleCnt="2" custLinFactNeighborX="2160" custLinFactNeighborY="-15906"/>
      <dgm:spPr>
        <a:prstGeom prst="leftCircularArrow">
          <a:avLst>
            <a:gd name="adj1" fmla="val 3040"/>
            <a:gd name="adj2" fmla="val 373059"/>
            <a:gd name="adj3" fmla="val 2148570"/>
            <a:gd name="adj4" fmla="val 9024489"/>
            <a:gd name="adj5" fmla="val 3546"/>
          </a:avLst>
        </a:prstGeom>
      </dgm:spPr>
    </dgm:pt>
    <dgm:pt modelId="{D711E788-AE85-4629-9C39-857357B3EB46}" type="pres">
      <dgm:prSet presAssocID="{1A03046A-BDCF-41B3-9583-B9858CDCE3B7}" presName="composite2" presStyleCnt="0"/>
      <dgm:spPr/>
    </dgm:pt>
    <dgm:pt modelId="{603EF318-C17F-4167-9379-BCB86921923A}" type="pres">
      <dgm:prSet presAssocID="{1A03046A-BDCF-41B3-9583-B9858CDCE3B7}" presName="dummyNode2" presStyleLbl="node1" presStyleIdx="0" presStyleCnt="3"/>
      <dgm:spPr/>
    </dgm:pt>
    <dgm:pt modelId="{1BF90610-0CF3-4258-9C4A-45B8452099F3}" type="pres">
      <dgm:prSet presAssocID="{1A03046A-BDCF-41B3-9583-B9858CDCE3B7}" presName="childNode2" presStyleLbl="bgAcc1" presStyleIdx="1" presStyleCnt="3" custScaleX="127591" custScaleY="152781" custLinFactNeighborX="-3700" custLinFactNeighborY="-20524">
        <dgm:presLayoutVars>
          <dgm:bulletEnabled val="1"/>
        </dgm:presLayoutVars>
      </dgm:prSet>
      <dgm:spPr>
        <a:prstGeom prst="roundRect">
          <a:avLst>
            <a:gd name="adj" fmla="val 10000"/>
          </a:avLst>
        </a:prstGeom>
      </dgm:spPr>
    </dgm:pt>
    <dgm:pt modelId="{38A814C4-D6A5-429E-BBCF-5E9966CB61C5}" type="pres">
      <dgm:prSet presAssocID="{1A03046A-BDCF-41B3-9583-B9858CDCE3B7}" presName="childNode2tx" presStyleLbl="bgAcc1" presStyleIdx="1" presStyleCnt="3">
        <dgm:presLayoutVars>
          <dgm:bulletEnabled val="1"/>
        </dgm:presLayoutVars>
      </dgm:prSet>
      <dgm:spPr/>
    </dgm:pt>
    <dgm:pt modelId="{597D158B-08A0-4ABF-90BF-D950CBA4CEC7}" type="pres">
      <dgm:prSet presAssocID="{1A03046A-BDCF-41B3-9583-B9858CDCE3B7}" presName="parentNode2" presStyleLbl="node1" presStyleIdx="1" presStyleCnt="3" custLinFactNeighborX="-26211" custLinFactNeighborY="-78048">
        <dgm:presLayoutVars>
          <dgm:chMax val="0"/>
          <dgm:bulletEnabled val="1"/>
        </dgm:presLayoutVars>
      </dgm:prSet>
      <dgm:spPr>
        <a:prstGeom prst="roundRect">
          <a:avLst>
            <a:gd name="adj" fmla="val 10000"/>
          </a:avLst>
        </a:prstGeom>
      </dgm:spPr>
    </dgm:pt>
    <dgm:pt modelId="{4A691777-794A-4A00-AE14-BD6BC5FDB88B}" type="pres">
      <dgm:prSet presAssocID="{1A03046A-BDCF-41B3-9583-B9858CDCE3B7}" presName="connSite2" presStyleCnt="0"/>
      <dgm:spPr/>
    </dgm:pt>
    <dgm:pt modelId="{E37C08D3-7751-4EF4-A9F7-9B01143382B9}" type="pres">
      <dgm:prSet presAssocID="{8A0C0F31-93E2-48C9-AE31-E55D8F480FCB}" presName="Name18" presStyleLbl="sibTrans2D1" presStyleIdx="1" presStyleCnt="2" custLinFactNeighborX="34859" custLinFactNeighborY="41695"/>
      <dgm:spPr>
        <a:prstGeom prst="circularArrow">
          <a:avLst>
            <a:gd name="adj1" fmla="val 2770"/>
            <a:gd name="adj2" fmla="val 337831"/>
            <a:gd name="adj3" fmla="val 18989254"/>
            <a:gd name="adj4" fmla="val 12078106"/>
            <a:gd name="adj5" fmla="val 3232"/>
          </a:avLst>
        </a:prstGeom>
      </dgm:spPr>
    </dgm:pt>
    <dgm:pt modelId="{285D88D2-D643-4114-B02A-967B37AA81B2}" type="pres">
      <dgm:prSet presAssocID="{2E70CD25-483F-4C0F-ABE7-653EC2A806E4}" presName="composite1" presStyleCnt="0"/>
      <dgm:spPr/>
    </dgm:pt>
    <dgm:pt modelId="{3EF627EF-858B-4C8F-A95A-655C15915263}" type="pres">
      <dgm:prSet presAssocID="{2E70CD25-483F-4C0F-ABE7-653EC2A806E4}" presName="dummyNode1" presStyleLbl="node1" presStyleIdx="1" presStyleCnt="3"/>
      <dgm:spPr/>
    </dgm:pt>
    <dgm:pt modelId="{AF355E3C-7F11-49A4-B1F7-5130FADE3732}" type="pres">
      <dgm:prSet presAssocID="{2E70CD25-483F-4C0F-ABE7-653EC2A806E4}" presName="childNode1" presStyleLbl="bgAcc1" presStyleIdx="2" presStyleCnt="3" custScaleX="135473" custScaleY="124737" custLinFactNeighborX="-8972" custLinFactNeighborY="-39054">
        <dgm:presLayoutVars>
          <dgm:bulletEnabled val="1"/>
        </dgm:presLayoutVars>
      </dgm:prSet>
      <dgm:spPr>
        <a:prstGeom prst="roundRect">
          <a:avLst>
            <a:gd name="adj" fmla="val 10000"/>
          </a:avLst>
        </a:prstGeom>
      </dgm:spPr>
    </dgm:pt>
    <dgm:pt modelId="{8EB06E62-4C14-4E25-A4D8-A0BACB634FBF}" type="pres">
      <dgm:prSet presAssocID="{2E70CD25-483F-4C0F-ABE7-653EC2A806E4}" presName="childNode1tx" presStyleLbl="bgAcc1" presStyleIdx="2" presStyleCnt="3">
        <dgm:presLayoutVars>
          <dgm:bulletEnabled val="1"/>
        </dgm:presLayoutVars>
      </dgm:prSet>
      <dgm:spPr/>
    </dgm:pt>
    <dgm:pt modelId="{E3EBF0C8-D266-4DCB-B698-25FA4A692A68}" type="pres">
      <dgm:prSet presAssocID="{2E70CD25-483F-4C0F-ABE7-653EC2A806E4}" presName="parentNode1" presStyleLbl="node1" presStyleIdx="2" presStyleCnt="3" custLinFactNeighborX="-24425" custLinFactNeighborY="-12404">
        <dgm:presLayoutVars>
          <dgm:chMax val="1"/>
          <dgm:bulletEnabled val="1"/>
        </dgm:presLayoutVars>
      </dgm:prSet>
      <dgm:spPr>
        <a:prstGeom prst="roundRect">
          <a:avLst>
            <a:gd name="adj" fmla="val 10000"/>
          </a:avLst>
        </a:prstGeom>
      </dgm:spPr>
    </dgm:pt>
    <dgm:pt modelId="{0FB78F7A-BAA2-49A2-AF21-64E306469A0E}" type="pres">
      <dgm:prSet presAssocID="{2E70CD25-483F-4C0F-ABE7-653EC2A806E4}" presName="connSite1" presStyleCnt="0"/>
      <dgm:spPr/>
    </dgm:pt>
  </dgm:ptLst>
  <dgm:cxnLst>
    <dgm:cxn modelId="{AC42EB01-CC1F-4327-ADC8-D74B47E40336}" type="presOf" srcId="{5992CBA7-6E3C-4573-A8A5-42549109D509}" destId="{1BF90610-0CF3-4258-9C4A-45B8452099F3}" srcOrd="0" destOrd="0" presId="urn:microsoft.com/office/officeart/2005/8/layout/hProcess4"/>
    <dgm:cxn modelId="{309CCD03-7B35-413F-8742-4FE62BF9BCD2}" type="presOf" srcId="{0C0C8E49-B614-43D5-B068-E968326539EE}" destId="{1BF90610-0CF3-4258-9C4A-45B8452099F3}" srcOrd="0" destOrd="1" presId="urn:microsoft.com/office/officeart/2005/8/layout/hProcess4"/>
    <dgm:cxn modelId="{F75A1E0E-8974-4E14-9A90-D89955C10BD8}" type="presOf" srcId="{5EEB7AB7-7E82-4962-9656-89ABAB24A1D9}" destId="{7790B3DD-6865-4056-98F0-38D39B8061CE}" srcOrd="0" destOrd="2" presId="urn:microsoft.com/office/officeart/2005/8/layout/hProcess4"/>
    <dgm:cxn modelId="{AC8CBE0F-F774-4B8D-BF91-39DCEFC50996}" type="presOf" srcId="{659770F7-1858-48F1-A859-210FC6258950}" destId="{B445861F-AB50-432C-B3C1-20E9B95F5164}" srcOrd="1" destOrd="1" presId="urn:microsoft.com/office/officeart/2005/8/layout/hProcess4"/>
    <dgm:cxn modelId="{D5B2C11B-3E38-4091-9A91-0B921177DAA4}" type="presOf" srcId="{11683B5E-1457-41B7-8543-694DC5F875EE}" destId="{7790B3DD-6865-4056-98F0-38D39B8061CE}" srcOrd="0" destOrd="0" presId="urn:microsoft.com/office/officeart/2005/8/layout/hProcess4"/>
    <dgm:cxn modelId="{90572E2D-83BB-4718-8E63-B8B0A711F614}" type="presOf" srcId="{6FC8BC05-FF79-442C-B94B-6A34587C00AF}" destId="{8EB06E62-4C14-4E25-A4D8-A0BACB634FBF}" srcOrd="1" destOrd="0" presId="urn:microsoft.com/office/officeart/2005/8/layout/hProcess4"/>
    <dgm:cxn modelId="{3308142E-E8B1-4FC7-BBD6-DF1588B44E1A}" type="presOf" srcId="{8A0C0F31-93E2-48C9-AE31-E55D8F480FCB}" destId="{E37C08D3-7751-4EF4-A9F7-9B01143382B9}" srcOrd="0" destOrd="0" presId="urn:microsoft.com/office/officeart/2005/8/layout/hProcess4"/>
    <dgm:cxn modelId="{0071DE2F-2358-4C73-9A51-47A3B16072C0}" type="presOf" srcId="{27633835-A254-4E30-A711-7DEF2E5CC625}" destId="{E2ECD308-367F-4357-B1B1-288B62A18608}" srcOrd="0" destOrd="0" presId="urn:microsoft.com/office/officeart/2005/8/layout/hProcess4"/>
    <dgm:cxn modelId="{ABE9DD38-57AE-45D3-A35B-770DB99A891A}" type="presOf" srcId="{5992CBA7-6E3C-4573-A8A5-42549109D509}" destId="{38A814C4-D6A5-429E-BBCF-5E9966CB61C5}" srcOrd="1" destOrd="0" presId="urn:microsoft.com/office/officeart/2005/8/layout/hProcess4"/>
    <dgm:cxn modelId="{3A93B53C-C920-4FBF-84E0-2D3C68BCECF9}" srcId="{27633835-A254-4E30-A711-7DEF2E5CC625}" destId="{11683B5E-1457-41B7-8543-694DC5F875EE}" srcOrd="0" destOrd="0" parTransId="{C1A9C032-5543-4A35-9E02-3015D7EBB040}" sibTransId="{36BACA57-0BAF-4F02-BC9F-4E6309ECD365}"/>
    <dgm:cxn modelId="{00DC503F-CBDD-49D8-962A-C2CF36DA8FF0}" srcId="{2E70CD25-483F-4C0F-ABE7-653EC2A806E4}" destId="{6FC8BC05-FF79-442C-B94B-6A34587C00AF}" srcOrd="0" destOrd="0" parTransId="{0603619B-ED93-4C0D-847E-96B47C753890}" sibTransId="{72B80532-51F8-42B4-95E7-6F607A4687C8}"/>
    <dgm:cxn modelId="{6ECB8464-CAB5-4A50-A7B2-00168005B4B3}" type="presOf" srcId="{2E70CD25-483F-4C0F-ABE7-653EC2A806E4}" destId="{E3EBF0C8-D266-4DCB-B698-25FA4A692A68}" srcOrd="0" destOrd="0" presId="urn:microsoft.com/office/officeart/2005/8/layout/hProcess4"/>
    <dgm:cxn modelId="{55A7F944-66E4-4507-A61D-FF56B36B1C0F}" type="presOf" srcId="{B0DBCA06-D114-4925-891B-2DA9FBF9FAA3}" destId="{8EB06E62-4C14-4E25-A4D8-A0BACB634FBF}" srcOrd="1" destOrd="1" presId="urn:microsoft.com/office/officeart/2005/8/layout/hProcess4"/>
    <dgm:cxn modelId="{3C54CD46-AE02-4F30-82A7-E1B85BD22DF6}" type="presOf" srcId="{D46D3AEA-9F6D-42D2-B9F5-02F0D968247B}" destId="{663E5B69-A3C1-4814-9553-CB69A6025802}" srcOrd="0" destOrd="0" presId="urn:microsoft.com/office/officeart/2005/8/layout/hProcess4"/>
    <dgm:cxn modelId="{FECDCC74-23FB-4F8F-B754-F1C2780B2B20}" type="presOf" srcId="{6FC8BC05-FF79-442C-B94B-6A34587C00AF}" destId="{AF355E3C-7F11-49A4-B1F7-5130FADE3732}" srcOrd="0" destOrd="0" presId="urn:microsoft.com/office/officeart/2005/8/layout/hProcess4"/>
    <dgm:cxn modelId="{129E5778-256A-4F9F-A9E3-7835E0A18715}" type="presOf" srcId="{0C0C8E49-B614-43D5-B068-E968326539EE}" destId="{38A814C4-D6A5-429E-BBCF-5E9966CB61C5}" srcOrd="1" destOrd="1" presId="urn:microsoft.com/office/officeart/2005/8/layout/hProcess4"/>
    <dgm:cxn modelId="{ADFE1D7F-71DD-4E34-8ED0-F2EACE9651B5}" type="presOf" srcId="{B0DBCA06-D114-4925-891B-2DA9FBF9FAA3}" destId="{AF355E3C-7F11-49A4-B1F7-5130FADE3732}" srcOrd="0" destOrd="1" presId="urn:microsoft.com/office/officeart/2005/8/layout/hProcess4"/>
    <dgm:cxn modelId="{BD7EF187-3707-42DF-A778-C1CC2C2603D6}" srcId="{2E70CD25-483F-4C0F-ABE7-653EC2A806E4}" destId="{B0DBCA06-D114-4925-891B-2DA9FBF9FAA3}" srcOrd="1" destOrd="0" parTransId="{3D895F5D-5AF6-483A-A2FA-3C9443DCF2F8}" sibTransId="{3350DE8A-C2E9-4D83-9772-6CABA0586D0D}"/>
    <dgm:cxn modelId="{7D97EA88-E1F2-4CFE-AEAC-EA07A26655E3}" type="presOf" srcId="{5EEB7AB7-7E82-4962-9656-89ABAB24A1D9}" destId="{B445861F-AB50-432C-B3C1-20E9B95F5164}" srcOrd="1" destOrd="2" presId="urn:microsoft.com/office/officeart/2005/8/layout/hProcess4"/>
    <dgm:cxn modelId="{2DF6A289-3BF5-426D-9D02-7F9F67A4A80F}" type="presOf" srcId="{1A03046A-BDCF-41B3-9583-B9858CDCE3B7}" destId="{597D158B-08A0-4ABF-90BF-D950CBA4CEC7}" srcOrd="0" destOrd="0" presId="urn:microsoft.com/office/officeart/2005/8/layout/hProcess4"/>
    <dgm:cxn modelId="{DCC029B1-6E49-4E32-9126-74B5497FC465}" srcId="{5F6EF241-B063-49C3-836E-CF4036CC5303}" destId="{27633835-A254-4E30-A711-7DEF2E5CC625}" srcOrd="0" destOrd="0" parTransId="{CEF8D340-6FAD-4A65-847D-F90414ACEE1A}" sibTransId="{D46D3AEA-9F6D-42D2-B9F5-02F0D968247B}"/>
    <dgm:cxn modelId="{2553A2CC-DFDA-4004-AC65-6AFC62C00CCF}" type="presOf" srcId="{5F6EF241-B063-49C3-836E-CF4036CC5303}" destId="{F923415D-1A06-4653-8C51-2BCFDAB0C8A1}" srcOrd="0" destOrd="0" presId="urn:microsoft.com/office/officeart/2005/8/layout/hProcess4"/>
    <dgm:cxn modelId="{47A6CAD1-50FF-4A57-8E2F-2464084B3663}" srcId="{5F6EF241-B063-49C3-836E-CF4036CC5303}" destId="{1A03046A-BDCF-41B3-9583-B9858CDCE3B7}" srcOrd="1" destOrd="0" parTransId="{D6D0065B-7F42-4225-88CA-EE6B3C0DEB77}" sibTransId="{8A0C0F31-93E2-48C9-AE31-E55D8F480FCB}"/>
    <dgm:cxn modelId="{1E8294D2-7E4B-4D42-8705-CB941AA6980E}" srcId="{1A03046A-BDCF-41B3-9583-B9858CDCE3B7}" destId="{5992CBA7-6E3C-4573-A8A5-42549109D509}" srcOrd="0" destOrd="0" parTransId="{5AA08B77-55C2-4E1D-80BA-AD2465F488B3}" sibTransId="{3B8FD82F-247D-4565-A135-3A8AACEDE5A7}"/>
    <dgm:cxn modelId="{7E3BC6E8-FC7A-44F1-95A6-135EA4BA14DC}" type="presOf" srcId="{659770F7-1858-48F1-A859-210FC6258950}" destId="{7790B3DD-6865-4056-98F0-38D39B8061CE}" srcOrd="0" destOrd="1" presId="urn:microsoft.com/office/officeart/2005/8/layout/hProcess4"/>
    <dgm:cxn modelId="{FDE361EA-5960-4BE4-B016-544812E0AD93}" srcId="{5F6EF241-B063-49C3-836E-CF4036CC5303}" destId="{2E70CD25-483F-4C0F-ABE7-653EC2A806E4}" srcOrd="2" destOrd="0" parTransId="{AFD6DF6D-D241-4B19-8A60-0C57E6277082}" sibTransId="{C715B141-2410-491D-9A31-5E6D6E21544C}"/>
    <dgm:cxn modelId="{900601EB-9A4F-4754-8445-FF8E3251DE67}" srcId="{27633835-A254-4E30-A711-7DEF2E5CC625}" destId="{5EEB7AB7-7E82-4962-9656-89ABAB24A1D9}" srcOrd="2" destOrd="0" parTransId="{1F2F1585-8DCD-4BF4-912C-7E9F73DE65EC}" sibTransId="{EB2DE863-1D12-48A2-A845-7B7B4E5F06A9}"/>
    <dgm:cxn modelId="{BD82D8EF-6708-4467-BF7D-2CE56963351E}" srcId="{1A03046A-BDCF-41B3-9583-B9858CDCE3B7}" destId="{0C0C8E49-B614-43D5-B068-E968326539EE}" srcOrd="1" destOrd="0" parTransId="{AEEAA43C-03CF-4B48-8C24-89A2D9F099F4}" sibTransId="{097DAD0F-B165-474B-AC93-3C94AAC3A30E}"/>
    <dgm:cxn modelId="{B38685F2-5678-4158-827A-0AE107C1263A}" type="presOf" srcId="{11683B5E-1457-41B7-8543-694DC5F875EE}" destId="{B445861F-AB50-432C-B3C1-20E9B95F5164}" srcOrd="1" destOrd="0" presId="urn:microsoft.com/office/officeart/2005/8/layout/hProcess4"/>
    <dgm:cxn modelId="{690850F3-6093-4CB3-B1C2-BE7A45CE5EA7}" srcId="{27633835-A254-4E30-A711-7DEF2E5CC625}" destId="{659770F7-1858-48F1-A859-210FC6258950}" srcOrd="1" destOrd="0" parTransId="{78AC9309-1BF8-4E5A-BCF6-7AD2E1D2FD2A}" sibTransId="{A7D83C24-D214-4FFD-94D2-4F2BC4B2871B}"/>
    <dgm:cxn modelId="{8B71210A-8E95-4956-BCCB-F2E3CE6F346D}" type="presParOf" srcId="{F923415D-1A06-4653-8C51-2BCFDAB0C8A1}" destId="{DDC090F1-2737-4A8D-A5CB-B18282CAA5B7}" srcOrd="0" destOrd="0" presId="urn:microsoft.com/office/officeart/2005/8/layout/hProcess4"/>
    <dgm:cxn modelId="{7A5E54FF-FE4D-4F93-A93F-C9428BCBA37A}" type="presParOf" srcId="{F923415D-1A06-4653-8C51-2BCFDAB0C8A1}" destId="{1256F145-3370-48D4-992E-D4EDF6954229}" srcOrd="1" destOrd="0" presId="urn:microsoft.com/office/officeart/2005/8/layout/hProcess4"/>
    <dgm:cxn modelId="{3432E615-57C5-4DCC-99A8-647050BB5842}" type="presParOf" srcId="{F923415D-1A06-4653-8C51-2BCFDAB0C8A1}" destId="{C8CE534F-E998-430B-A1FB-AE2C96D1DDB1}" srcOrd="2" destOrd="0" presId="urn:microsoft.com/office/officeart/2005/8/layout/hProcess4"/>
    <dgm:cxn modelId="{7DF8783C-F9A3-473E-8E3B-2AD45599485B}" type="presParOf" srcId="{C8CE534F-E998-430B-A1FB-AE2C96D1DDB1}" destId="{311CC828-8380-4BC6-8412-B57E215FAF1E}" srcOrd="0" destOrd="0" presId="urn:microsoft.com/office/officeart/2005/8/layout/hProcess4"/>
    <dgm:cxn modelId="{8846533D-CBA1-41F2-ADF5-079FC6E319BC}" type="presParOf" srcId="{311CC828-8380-4BC6-8412-B57E215FAF1E}" destId="{0E3AC85B-E581-40CA-AD82-336A45C033FE}" srcOrd="0" destOrd="0" presId="urn:microsoft.com/office/officeart/2005/8/layout/hProcess4"/>
    <dgm:cxn modelId="{500BB684-0FBF-42CA-AB2F-0DAB956CA12F}" type="presParOf" srcId="{311CC828-8380-4BC6-8412-B57E215FAF1E}" destId="{7790B3DD-6865-4056-98F0-38D39B8061CE}" srcOrd="1" destOrd="0" presId="urn:microsoft.com/office/officeart/2005/8/layout/hProcess4"/>
    <dgm:cxn modelId="{2FA9E9C3-009E-4D87-A6C1-89F6BEF0EF7A}" type="presParOf" srcId="{311CC828-8380-4BC6-8412-B57E215FAF1E}" destId="{B445861F-AB50-432C-B3C1-20E9B95F5164}" srcOrd="2" destOrd="0" presId="urn:microsoft.com/office/officeart/2005/8/layout/hProcess4"/>
    <dgm:cxn modelId="{321FF38F-E660-4349-B940-EF843AD50E78}" type="presParOf" srcId="{311CC828-8380-4BC6-8412-B57E215FAF1E}" destId="{E2ECD308-367F-4357-B1B1-288B62A18608}" srcOrd="3" destOrd="0" presId="urn:microsoft.com/office/officeart/2005/8/layout/hProcess4"/>
    <dgm:cxn modelId="{F96F7B2D-E926-497C-8FA2-DB795B3703B4}" type="presParOf" srcId="{311CC828-8380-4BC6-8412-B57E215FAF1E}" destId="{C798A23C-2DCB-4536-9552-99D15CDB9A33}" srcOrd="4" destOrd="0" presId="urn:microsoft.com/office/officeart/2005/8/layout/hProcess4"/>
    <dgm:cxn modelId="{90F02049-338B-49BF-A731-853F992268AB}" type="presParOf" srcId="{C8CE534F-E998-430B-A1FB-AE2C96D1DDB1}" destId="{663E5B69-A3C1-4814-9553-CB69A6025802}" srcOrd="1" destOrd="0" presId="urn:microsoft.com/office/officeart/2005/8/layout/hProcess4"/>
    <dgm:cxn modelId="{B08031A5-61EE-41AD-A1F4-6BF7C4399332}" type="presParOf" srcId="{C8CE534F-E998-430B-A1FB-AE2C96D1DDB1}" destId="{D711E788-AE85-4629-9C39-857357B3EB46}" srcOrd="2" destOrd="0" presId="urn:microsoft.com/office/officeart/2005/8/layout/hProcess4"/>
    <dgm:cxn modelId="{A2AC3A21-06AB-4F08-AA39-B8D064FE5413}" type="presParOf" srcId="{D711E788-AE85-4629-9C39-857357B3EB46}" destId="{603EF318-C17F-4167-9379-BCB86921923A}" srcOrd="0" destOrd="0" presId="urn:microsoft.com/office/officeart/2005/8/layout/hProcess4"/>
    <dgm:cxn modelId="{E943A914-CB8A-4F52-9046-26AFBA60D39F}" type="presParOf" srcId="{D711E788-AE85-4629-9C39-857357B3EB46}" destId="{1BF90610-0CF3-4258-9C4A-45B8452099F3}" srcOrd="1" destOrd="0" presId="urn:microsoft.com/office/officeart/2005/8/layout/hProcess4"/>
    <dgm:cxn modelId="{8B4FC19C-5E70-4C4D-A88B-81A17363687C}" type="presParOf" srcId="{D711E788-AE85-4629-9C39-857357B3EB46}" destId="{38A814C4-D6A5-429E-BBCF-5E9966CB61C5}" srcOrd="2" destOrd="0" presId="urn:microsoft.com/office/officeart/2005/8/layout/hProcess4"/>
    <dgm:cxn modelId="{0CFC83A5-E667-4C7B-9AAF-176F28FDA32D}" type="presParOf" srcId="{D711E788-AE85-4629-9C39-857357B3EB46}" destId="{597D158B-08A0-4ABF-90BF-D950CBA4CEC7}" srcOrd="3" destOrd="0" presId="urn:microsoft.com/office/officeart/2005/8/layout/hProcess4"/>
    <dgm:cxn modelId="{6CB54293-956B-47DD-88EC-DD3E0A3FE636}" type="presParOf" srcId="{D711E788-AE85-4629-9C39-857357B3EB46}" destId="{4A691777-794A-4A00-AE14-BD6BC5FDB88B}" srcOrd="4" destOrd="0" presId="urn:microsoft.com/office/officeart/2005/8/layout/hProcess4"/>
    <dgm:cxn modelId="{8993B109-C8DD-4338-8D2B-0465FFFA547C}" type="presParOf" srcId="{C8CE534F-E998-430B-A1FB-AE2C96D1DDB1}" destId="{E37C08D3-7751-4EF4-A9F7-9B01143382B9}" srcOrd="3" destOrd="0" presId="urn:microsoft.com/office/officeart/2005/8/layout/hProcess4"/>
    <dgm:cxn modelId="{F8DE839B-F192-422E-98C3-9719E3B12CAA}" type="presParOf" srcId="{C8CE534F-E998-430B-A1FB-AE2C96D1DDB1}" destId="{285D88D2-D643-4114-B02A-967B37AA81B2}" srcOrd="4" destOrd="0" presId="urn:microsoft.com/office/officeart/2005/8/layout/hProcess4"/>
    <dgm:cxn modelId="{8832C44B-4B50-4BEE-ADAE-E73FC9B5B742}" type="presParOf" srcId="{285D88D2-D643-4114-B02A-967B37AA81B2}" destId="{3EF627EF-858B-4C8F-A95A-655C15915263}" srcOrd="0" destOrd="0" presId="urn:microsoft.com/office/officeart/2005/8/layout/hProcess4"/>
    <dgm:cxn modelId="{016EAF26-CDAB-4B95-99C3-46F52D75BA39}" type="presParOf" srcId="{285D88D2-D643-4114-B02A-967B37AA81B2}" destId="{AF355E3C-7F11-49A4-B1F7-5130FADE3732}" srcOrd="1" destOrd="0" presId="urn:microsoft.com/office/officeart/2005/8/layout/hProcess4"/>
    <dgm:cxn modelId="{F03CE5FF-443A-4B33-9C63-635DC6AD7499}" type="presParOf" srcId="{285D88D2-D643-4114-B02A-967B37AA81B2}" destId="{8EB06E62-4C14-4E25-A4D8-A0BACB634FBF}" srcOrd="2" destOrd="0" presId="urn:microsoft.com/office/officeart/2005/8/layout/hProcess4"/>
    <dgm:cxn modelId="{E7CBAFA6-D14F-4CA7-8774-B8941F855B9D}" type="presParOf" srcId="{285D88D2-D643-4114-B02A-967B37AA81B2}" destId="{E3EBF0C8-D266-4DCB-B698-25FA4A692A68}" srcOrd="3" destOrd="0" presId="urn:microsoft.com/office/officeart/2005/8/layout/hProcess4"/>
    <dgm:cxn modelId="{D61DDBCA-25FE-4AEB-8885-B055FD2CF675}" type="presParOf" srcId="{285D88D2-D643-4114-B02A-967B37AA81B2}" destId="{0FB78F7A-BAA2-49A2-AF21-64E306469A0E}"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F6EF241-B063-49C3-836E-CF4036CC5303}"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uk-UA"/>
        </a:p>
      </dgm:t>
    </dgm:pt>
    <dgm:pt modelId="{27633835-A254-4E30-A711-7DEF2E5CC625}">
      <dgm:prSet phldrT="[Текст]" custT="1"/>
      <dgm:spPr>
        <a:xfrm>
          <a:off x="560004" y="3028473"/>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a:lstStyle/>
        <a:p>
          <a:r>
            <a:rPr lang="en-US" sz="1800" b="1" dirty="0">
              <a:solidFill>
                <a:srgbClr val="FFFFFF"/>
              </a:solidFill>
              <a:latin typeface="Arial"/>
              <a:ea typeface="+mn-ea"/>
              <a:cs typeface="+mn-cs"/>
            </a:rPr>
            <a:t>4</a:t>
          </a:r>
          <a:endParaRPr lang="uk-UA" sz="1800" b="1" dirty="0">
            <a:solidFill>
              <a:srgbClr val="FFFFFF"/>
            </a:solidFill>
            <a:latin typeface="Arial"/>
            <a:ea typeface="+mn-ea"/>
            <a:cs typeface="+mn-cs"/>
          </a:endParaRPr>
        </a:p>
      </dgm:t>
    </dgm:pt>
    <dgm:pt modelId="{CEF8D340-6FAD-4A65-847D-F90414ACEE1A}" type="parTrans" cxnId="{DCC029B1-6E49-4E32-9126-74B5497FC465}">
      <dgm:prSet/>
      <dgm:spPr/>
      <dgm:t>
        <a:bodyPr/>
        <a:lstStyle/>
        <a:p>
          <a:endParaRPr lang="uk-UA"/>
        </a:p>
      </dgm:t>
    </dgm:pt>
    <dgm:pt modelId="{D46D3AEA-9F6D-42D2-B9F5-02F0D968247B}" type="sibTrans" cxnId="{DCC029B1-6E49-4E32-9126-74B5497FC465}">
      <dgm:prSet/>
      <dgm:spPr>
        <a:xfrm>
          <a:off x="1475644" y="1484781"/>
          <a:ext cx="2729888" cy="2729888"/>
        </a:xfrm>
        <a:solidFill>
          <a:srgbClr val="93A299">
            <a:tint val="60000"/>
            <a:hueOff val="0"/>
            <a:satOff val="0"/>
            <a:lumOff val="0"/>
            <a:alphaOff val="0"/>
          </a:srgbClr>
        </a:solidFill>
        <a:ln>
          <a:noFill/>
        </a:ln>
        <a:effectLst/>
      </dgm:spPr>
      <dgm:t>
        <a:bodyPr/>
        <a:lstStyle/>
        <a:p>
          <a:endParaRPr lang="uk-UA"/>
        </a:p>
      </dgm:t>
    </dgm:pt>
    <dgm:pt modelId="{11683B5E-1457-41B7-8543-694DC5F875EE}">
      <dgm:prSet phldrT="[Текст]" custT="1"/>
      <dgm:spPr>
        <a:xfrm>
          <a:off x="0" y="98072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a:lstStyle/>
        <a:p>
          <a:pPr marL="0" marR="0" indent="0" algn="ctr" defTabSz="914400" eaLnBrk="1" fontAlgn="auto" latinLnBrk="0" hangingPunct="1">
            <a:lnSpc>
              <a:spcPct val="100000"/>
            </a:lnSpc>
            <a:spcBef>
              <a:spcPts val="0"/>
            </a:spcBef>
            <a:spcAft>
              <a:spcPts val="0"/>
            </a:spcAft>
            <a:buClrTx/>
            <a:buSzTx/>
            <a:buFontTx/>
            <a:buNone/>
            <a:tabLst/>
            <a:defRPr/>
          </a:pPr>
          <a:r>
            <a:rPr lang="en-US" sz="1700" dirty="0">
              <a:solidFill>
                <a:srgbClr val="292934">
                  <a:hueOff val="0"/>
                  <a:satOff val="0"/>
                  <a:lumOff val="0"/>
                  <a:alphaOff val="0"/>
                </a:srgbClr>
              </a:solidFill>
              <a:latin typeface="Arial"/>
              <a:ea typeface="+mn-ea"/>
              <a:cs typeface="+mn-cs"/>
            </a:rPr>
            <a:t> Others understand the linguistic sign as </a:t>
          </a:r>
          <a:r>
            <a:rPr lang="en-US" sz="1700" b="1" dirty="0">
              <a:solidFill>
                <a:srgbClr val="292934">
                  <a:hueOff val="0"/>
                  <a:satOff val="0"/>
                  <a:lumOff val="0"/>
                  <a:alphaOff val="0"/>
                </a:srgbClr>
              </a:solidFill>
              <a:latin typeface="Arial"/>
              <a:ea typeface="+mn-ea"/>
              <a:cs typeface="+mn-cs"/>
            </a:rPr>
            <a:t>a two-facet unit. </a:t>
          </a:r>
          <a:endParaRPr lang="uk-UA" sz="1700" b="1" dirty="0">
            <a:solidFill>
              <a:srgbClr val="292934">
                <a:hueOff val="0"/>
                <a:satOff val="0"/>
                <a:lumOff val="0"/>
                <a:alphaOff val="0"/>
              </a:srgbClr>
            </a:solidFill>
            <a:latin typeface="Arial"/>
            <a:ea typeface="+mn-ea"/>
            <a:cs typeface="+mn-cs"/>
          </a:endParaRPr>
        </a:p>
      </dgm:t>
    </dgm:pt>
    <dgm:pt modelId="{C1A9C032-5543-4A35-9E02-3015D7EBB040}" type="parTrans" cxnId="{3A93B53C-C920-4FBF-84E0-2D3C68BCECF9}">
      <dgm:prSet/>
      <dgm:spPr/>
      <dgm:t>
        <a:bodyPr/>
        <a:lstStyle/>
        <a:p>
          <a:endParaRPr lang="uk-UA"/>
        </a:p>
      </dgm:t>
    </dgm:pt>
    <dgm:pt modelId="{36BACA57-0BAF-4F02-BC9F-4E6309ECD365}" type="sibTrans" cxnId="{3A93B53C-C920-4FBF-84E0-2D3C68BCECF9}">
      <dgm:prSet/>
      <dgm:spPr/>
      <dgm:t>
        <a:bodyPr/>
        <a:lstStyle/>
        <a:p>
          <a:endParaRPr lang="uk-UA"/>
        </a:p>
      </dgm:t>
    </dgm:pt>
    <dgm:pt modelId="{1A03046A-BDCF-41B3-9583-B9858CDCE3B7}">
      <dgm:prSet phldrT="[Текст]" custT="1"/>
      <dgm:spPr>
        <a:xfrm>
          <a:off x="3737340" y="963215"/>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a:lstStyle/>
        <a:p>
          <a:r>
            <a:rPr lang="en-US" sz="1800" dirty="0">
              <a:solidFill>
                <a:srgbClr val="FFFFFF"/>
              </a:solidFill>
              <a:latin typeface="Arial"/>
              <a:ea typeface="+mn-ea"/>
              <a:cs typeface="+mn-cs"/>
            </a:rPr>
            <a:t>5</a:t>
          </a:r>
          <a:endParaRPr lang="uk-UA" sz="1800" dirty="0">
            <a:solidFill>
              <a:srgbClr val="FFFFFF"/>
            </a:solidFill>
            <a:latin typeface="Arial"/>
            <a:ea typeface="+mn-ea"/>
            <a:cs typeface="+mn-cs"/>
          </a:endParaRPr>
        </a:p>
      </dgm:t>
    </dgm:pt>
    <dgm:pt modelId="{D6D0065B-7F42-4225-88CA-EE6B3C0DEB77}" type="parTrans" cxnId="{47A6CAD1-50FF-4A57-8E2F-2464084B3663}">
      <dgm:prSet/>
      <dgm:spPr/>
      <dgm:t>
        <a:bodyPr/>
        <a:lstStyle/>
        <a:p>
          <a:endParaRPr lang="uk-UA"/>
        </a:p>
      </dgm:t>
    </dgm:pt>
    <dgm:pt modelId="{8A0C0F31-93E2-48C9-AE31-E55D8F480FCB}" type="sibTrans" cxnId="{47A6CAD1-50FF-4A57-8E2F-2464084B3663}">
      <dgm:prSet/>
      <dgm:spPr>
        <a:xfrm>
          <a:off x="4875175" y="300773"/>
          <a:ext cx="2995554" cy="2995554"/>
        </a:xfrm>
        <a:solidFill>
          <a:srgbClr val="93A299">
            <a:tint val="60000"/>
            <a:hueOff val="0"/>
            <a:satOff val="0"/>
            <a:lumOff val="0"/>
            <a:alphaOff val="0"/>
          </a:srgbClr>
        </a:solidFill>
        <a:ln>
          <a:noFill/>
        </a:ln>
        <a:effectLst/>
      </dgm:spPr>
      <dgm:t>
        <a:bodyPr/>
        <a:lstStyle/>
        <a:p>
          <a:endParaRPr lang="uk-UA"/>
        </a:p>
      </dgm:t>
    </dgm:pt>
    <dgm:pt modelId="{5992CBA7-6E3C-4573-A8A5-42549109D509}">
      <dgm:prSet phldrT="[Текст]" custT="1"/>
      <dgm:spPr>
        <a:xfrm>
          <a:off x="3180901" y="140577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a:lstStyle/>
        <a:p>
          <a:pPr marL="0" marR="0" indent="0" algn="ctr" defTabSz="914400" eaLnBrk="1" fontAlgn="auto" latinLnBrk="0" hangingPunct="1">
            <a:lnSpc>
              <a:spcPct val="100000"/>
            </a:lnSpc>
            <a:spcBef>
              <a:spcPts val="0"/>
            </a:spcBef>
            <a:spcAft>
              <a:spcPts val="0"/>
            </a:spcAft>
            <a:buClrTx/>
            <a:buSzTx/>
            <a:buFontTx/>
            <a:buNone/>
            <a:tabLst/>
            <a:defRPr/>
          </a:pPr>
          <a:r>
            <a:rPr lang="en-US" sz="1700" dirty="0">
              <a:solidFill>
                <a:srgbClr val="292934">
                  <a:hueOff val="0"/>
                  <a:satOff val="0"/>
                  <a:lumOff val="0"/>
                  <a:alphaOff val="0"/>
                </a:srgbClr>
              </a:solidFill>
              <a:latin typeface="Arial"/>
              <a:ea typeface="+mn-ea"/>
              <a:cs typeface="+mn-cs"/>
            </a:rPr>
            <a:t>They view meaning as a certain reflection in our mind of objects, phenomena or relations that makes part of the linguistic sign – its so-called </a:t>
          </a:r>
          <a:r>
            <a:rPr lang="en-US" sz="1700" b="1" dirty="0">
              <a:solidFill>
                <a:srgbClr val="292934">
                  <a:hueOff val="0"/>
                  <a:satOff val="0"/>
                  <a:lumOff val="0"/>
                  <a:alphaOff val="0"/>
                </a:srgbClr>
              </a:solidFill>
              <a:latin typeface="Arial"/>
              <a:ea typeface="+mn-ea"/>
              <a:cs typeface="+mn-cs"/>
            </a:rPr>
            <a:t>inner facet, </a:t>
          </a:r>
          <a:endParaRPr lang="uk-UA" sz="1700" b="1" dirty="0">
            <a:solidFill>
              <a:srgbClr val="292934">
                <a:hueOff val="0"/>
                <a:satOff val="0"/>
                <a:lumOff val="0"/>
                <a:alphaOff val="0"/>
              </a:srgbClr>
            </a:solidFill>
            <a:latin typeface="Arial"/>
            <a:ea typeface="+mn-ea"/>
            <a:cs typeface="+mn-cs"/>
          </a:endParaRPr>
        </a:p>
      </dgm:t>
    </dgm:pt>
    <dgm:pt modelId="{5AA08B77-55C2-4E1D-80BA-AD2465F488B3}" type="parTrans" cxnId="{1E8294D2-7E4B-4D42-8705-CB941AA6980E}">
      <dgm:prSet/>
      <dgm:spPr/>
      <dgm:t>
        <a:bodyPr/>
        <a:lstStyle/>
        <a:p>
          <a:endParaRPr lang="uk-UA"/>
        </a:p>
      </dgm:t>
    </dgm:pt>
    <dgm:pt modelId="{3B8FD82F-247D-4565-A135-3A8AACEDE5A7}" type="sibTrans" cxnId="{1E8294D2-7E4B-4D42-8705-CB941AA6980E}">
      <dgm:prSet/>
      <dgm:spPr/>
      <dgm:t>
        <a:bodyPr/>
        <a:lstStyle/>
        <a:p>
          <a:endParaRPr lang="uk-UA"/>
        </a:p>
      </dgm:t>
    </dgm:pt>
    <dgm:pt modelId="{2E70CD25-483F-4C0F-ABE7-653EC2A806E4}">
      <dgm:prSet phldrT="[Текст]" custT="1"/>
      <dgm:spPr>
        <a:xfrm>
          <a:off x="6914677" y="3028473"/>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a:lstStyle/>
        <a:p>
          <a:r>
            <a:rPr lang="en-AU" sz="1800" b="1" dirty="0">
              <a:solidFill>
                <a:srgbClr val="FFFFFF"/>
              </a:solidFill>
              <a:latin typeface="Arial"/>
              <a:ea typeface="+mn-ea"/>
              <a:cs typeface="+mn-cs"/>
            </a:rPr>
            <a:t> 6</a:t>
          </a:r>
          <a:endParaRPr lang="uk-UA" sz="1800" b="1" dirty="0">
            <a:solidFill>
              <a:srgbClr val="FFFFFF"/>
            </a:solidFill>
            <a:latin typeface="Arial"/>
            <a:ea typeface="+mn-ea"/>
            <a:cs typeface="+mn-cs"/>
          </a:endParaRPr>
        </a:p>
      </dgm:t>
    </dgm:pt>
    <dgm:pt modelId="{AFD6DF6D-D241-4B19-8A60-0C57E6277082}" type="parTrans" cxnId="{FDE361EA-5960-4BE4-B016-544812E0AD93}">
      <dgm:prSet/>
      <dgm:spPr/>
      <dgm:t>
        <a:bodyPr/>
        <a:lstStyle/>
        <a:p>
          <a:endParaRPr lang="uk-UA"/>
        </a:p>
      </dgm:t>
    </dgm:pt>
    <dgm:pt modelId="{C715B141-2410-491D-9A31-5E6D6E21544C}" type="sibTrans" cxnId="{FDE361EA-5960-4BE4-B016-544812E0AD93}">
      <dgm:prSet/>
      <dgm:spPr/>
      <dgm:t>
        <a:bodyPr/>
        <a:lstStyle/>
        <a:p>
          <a:endParaRPr lang="uk-UA"/>
        </a:p>
      </dgm:t>
    </dgm:pt>
    <dgm:pt modelId="{6FC8BC05-FF79-442C-B94B-6A34587C00AF}">
      <dgm:prSet phldrT="[Текст]" custT="1"/>
      <dgm:spPr>
        <a:xfrm>
          <a:off x="6285446" y="1052735"/>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0" marR="0" indent="0" algn="ctr" defTabSz="914400" eaLnBrk="1" fontAlgn="auto" latinLnBrk="0" hangingPunct="1">
            <a:lnSpc>
              <a:spcPct val="100000"/>
            </a:lnSpc>
            <a:spcBef>
              <a:spcPts val="0"/>
            </a:spcBef>
            <a:spcAft>
              <a:spcPts val="0"/>
            </a:spcAft>
            <a:buClrTx/>
            <a:buSzTx/>
            <a:buFontTx/>
            <a:buNone/>
            <a:tabLst/>
            <a:defRPr/>
          </a:pPr>
          <a:r>
            <a:rPr lang="en-US" sz="1700" dirty="0">
              <a:solidFill>
                <a:srgbClr val="292934">
                  <a:hueOff val="0"/>
                  <a:satOff val="0"/>
                  <a:lumOff val="0"/>
                  <a:alphaOff val="0"/>
                </a:srgbClr>
              </a:solidFill>
              <a:latin typeface="Arial"/>
              <a:ea typeface="+mn-ea"/>
              <a:cs typeface="+mn-cs"/>
            </a:rPr>
            <a:t>whereas the sound form functions as its </a:t>
          </a:r>
          <a:r>
            <a:rPr lang="en-US" sz="1700" b="1" dirty="0">
              <a:solidFill>
                <a:srgbClr val="292934">
                  <a:hueOff val="0"/>
                  <a:satOff val="0"/>
                  <a:lumOff val="0"/>
                  <a:alphaOff val="0"/>
                </a:srgbClr>
              </a:solidFill>
              <a:latin typeface="Arial"/>
              <a:ea typeface="+mn-ea"/>
              <a:cs typeface="+mn-cs"/>
            </a:rPr>
            <a:t>outer facet</a:t>
          </a:r>
          <a:endParaRPr lang="uk-UA" sz="1700" b="1" dirty="0">
            <a:solidFill>
              <a:srgbClr val="292934">
                <a:hueOff val="0"/>
                <a:satOff val="0"/>
                <a:lumOff val="0"/>
                <a:alphaOff val="0"/>
              </a:srgbClr>
            </a:solidFill>
            <a:latin typeface="Arial"/>
            <a:ea typeface="+mn-ea"/>
            <a:cs typeface="+mn-cs"/>
          </a:endParaRPr>
        </a:p>
        <a:p>
          <a:pPr marL="0" marR="0" indent="0" algn="ctr" defTabSz="914400" eaLnBrk="1" fontAlgn="auto" latinLnBrk="0" hangingPunct="1">
            <a:lnSpc>
              <a:spcPct val="100000"/>
            </a:lnSpc>
            <a:spcBef>
              <a:spcPts val="0"/>
            </a:spcBef>
            <a:spcAft>
              <a:spcPts val="0"/>
            </a:spcAft>
            <a:buClrTx/>
            <a:buSzTx/>
            <a:buFontTx/>
            <a:buNone/>
            <a:tabLst/>
            <a:defRPr/>
          </a:pPr>
          <a:endParaRPr lang="uk-UA" sz="1700" dirty="0">
            <a:solidFill>
              <a:srgbClr val="292934">
                <a:hueOff val="0"/>
                <a:satOff val="0"/>
                <a:lumOff val="0"/>
                <a:alphaOff val="0"/>
              </a:srgbClr>
            </a:solidFill>
            <a:latin typeface="Arial"/>
            <a:ea typeface="+mn-ea"/>
            <a:cs typeface="+mn-cs"/>
          </a:endParaRPr>
        </a:p>
        <a:p>
          <a:pPr algn="ctr"/>
          <a:endParaRPr lang="uk-UA" sz="1700" dirty="0">
            <a:solidFill>
              <a:srgbClr val="292934">
                <a:hueOff val="0"/>
                <a:satOff val="0"/>
                <a:lumOff val="0"/>
                <a:alphaOff val="0"/>
              </a:srgbClr>
            </a:solidFill>
            <a:latin typeface="Arial"/>
            <a:ea typeface="+mn-ea"/>
            <a:cs typeface="+mn-cs"/>
          </a:endParaRPr>
        </a:p>
      </dgm:t>
    </dgm:pt>
    <dgm:pt modelId="{0603619B-ED93-4C0D-847E-96B47C753890}" type="parTrans" cxnId="{00DC503F-CBDD-49D8-962A-C2CF36DA8FF0}">
      <dgm:prSet/>
      <dgm:spPr/>
      <dgm:t>
        <a:bodyPr/>
        <a:lstStyle/>
        <a:p>
          <a:endParaRPr lang="uk-UA"/>
        </a:p>
      </dgm:t>
    </dgm:pt>
    <dgm:pt modelId="{72B80532-51F8-42B4-95E7-6F607A4687C8}" type="sibTrans" cxnId="{00DC503F-CBDD-49D8-962A-C2CF36DA8FF0}">
      <dgm:prSet/>
      <dgm:spPr/>
      <dgm:t>
        <a:bodyPr/>
        <a:lstStyle/>
        <a:p>
          <a:endParaRPr lang="uk-UA"/>
        </a:p>
      </dgm:t>
    </dgm:pt>
    <dgm:pt modelId="{5EEB7AB7-7E82-4962-9656-89ABAB24A1D9}">
      <dgm:prSet phldrT="[Текст]" custT="1"/>
      <dgm:spPr>
        <a:xfrm>
          <a:off x="0" y="98072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a:lstStyle/>
        <a:p>
          <a:pPr marL="228600" indent="0" algn="ctr" defTabSz="889000">
            <a:lnSpc>
              <a:spcPct val="90000"/>
            </a:lnSpc>
            <a:spcBef>
              <a:spcPct val="0"/>
            </a:spcBef>
            <a:spcAft>
              <a:spcPct val="15000"/>
            </a:spcAft>
            <a:buNone/>
          </a:pPr>
          <a:endParaRPr lang="uk-UA" sz="2000" dirty="0">
            <a:solidFill>
              <a:srgbClr val="292934">
                <a:hueOff val="0"/>
                <a:satOff val="0"/>
                <a:lumOff val="0"/>
                <a:alphaOff val="0"/>
              </a:srgbClr>
            </a:solidFill>
            <a:latin typeface="Arial"/>
            <a:ea typeface="+mn-ea"/>
            <a:cs typeface="+mn-cs"/>
          </a:endParaRPr>
        </a:p>
      </dgm:t>
    </dgm:pt>
    <dgm:pt modelId="{1F2F1585-8DCD-4BF4-912C-7E9F73DE65EC}" type="parTrans" cxnId="{900601EB-9A4F-4754-8445-FF8E3251DE67}">
      <dgm:prSet/>
      <dgm:spPr/>
      <dgm:t>
        <a:bodyPr/>
        <a:lstStyle/>
        <a:p>
          <a:endParaRPr lang="uk-UA"/>
        </a:p>
      </dgm:t>
    </dgm:pt>
    <dgm:pt modelId="{EB2DE863-1D12-48A2-A845-7B7B4E5F06A9}" type="sibTrans" cxnId="{900601EB-9A4F-4754-8445-FF8E3251DE67}">
      <dgm:prSet/>
      <dgm:spPr/>
      <dgm:t>
        <a:bodyPr/>
        <a:lstStyle/>
        <a:p>
          <a:endParaRPr lang="uk-UA"/>
        </a:p>
      </dgm:t>
    </dgm:pt>
    <dgm:pt modelId="{6B97D419-552E-4B7A-B5A6-B9EB218E9E2B}">
      <dgm:prSet custT="1"/>
      <dgm:spPr/>
      <dgm:t>
        <a:bodyPr/>
        <a:lstStyle/>
        <a:p>
          <a:pPr marL="171450" indent="0" algn="l" defTabSz="800100">
            <a:lnSpc>
              <a:spcPct val="90000"/>
            </a:lnSpc>
            <a:spcBef>
              <a:spcPct val="0"/>
            </a:spcBef>
            <a:spcAft>
              <a:spcPct val="15000"/>
            </a:spcAft>
            <a:buNone/>
          </a:pPr>
          <a:endParaRPr lang="uk-UA" sz="1800" dirty="0" err="1">
            <a:solidFill>
              <a:srgbClr val="292934">
                <a:hueOff val="0"/>
                <a:satOff val="0"/>
                <a:lumOff val="0"/>
                <a:alphaOff val="0"/>
              </a:srgbClr>
            </a:solidFill>
            <a:latin typeface="Arial"/>
            <a:ea typeface="+mn-ea"/>
            <a:cs typeface="+mn-cs"/>
          </a:endParaRPr>
        </a:p>
      </dgm:t>
    </dgm:pt>
    <dgm:pt modelId="{90263100-06B9-4E98-A1ED-00710435768F}" type="parTrans" cxnId="{51E9D785-1309-491C-AF09-7AC3FEDCE518}">
      <dgm:prSet/>
      <dgm:spPr/>
      <dgm:t>
        <a:bodyPr/>
        <a:lstStyle/>
        <a:p>
          <a:endParaRPr lang="uk-UA"/>
        </a:p>
      </dgm:t>
    </dgm:pt>
    <dgm:pt modelId="{53A4F9AE-4CE5-4582-AC43-9B1F669AF655}" type="sibTrans" cxnId="{51E9D785-1309-491C-AF09-7AC3FEDCE518}">
      <dgm:prSet/>
      <dgm:spPr/>
      <dgm:t>
        <a:bodyPr/>
        <a:lstStyle/>
        <a:p>
          <a:endParaRPr lang="uk-UA"/>
        </a:p>
      </dgm:t>
    </dgm:pt>
    <dgm:pt modelId="{F923415D-1A06-4653-8C51-2BCFDAB0C8A1}" type="pres">
      <dgm:prSet presAssocID="{5F6EF241-B063-49C3-836E-CF4036CC5303}" presName="Name0" presStyleCnt="0">
        <dgm:presLayoutVars>
          <dgm:dir/>
          <dgm:animLvl val="lvl"/>
          <dgm:resizeHandles val="exact"/>
        </dgm:presLayoutVars>
      </dgm:prSet>
      <dgm:spPr/>
    </dgm:pt>
    <dgm:pt modelId="{DDC090F1-2737-4A8D-A5CB-B18282CAA5B7}" type="pres">
      <dgm:prSet presAssocID="{5F6EF241-B063-49C3-836E-CF4036CC5303}" presName="tSp" presStyleCnt="0"/>
      <dgm:spPr/>
    </dgm:pt>
    <dgm:pt modelId="{1256F145-3370-48D4-992E-D4EDF6954229}" type="pres">
      <dgm:prSet presAssocID="{5F6EF241-B063-49C3-836E-CF4036CC5303}" presName="bSp" presStyleCnt="0"/>
      <dgm:spPr/>
    </dgm:pt>
    <dgm:pt modelId="{C8CE534F-E998-430B-A1FB-AE2C96D1DDB1}" type="pres">
      <dgm:prSet presAssocID="{5F6EF241-B063-49C3-836E-CF4036CC5303}" presName="process" presStyleCnt="0"/>
      <dgm:spPr/>
    </dgm:pt>
    <dgm:pt modelId="{311CC828-8380-4BC6-8412-B57E215FAF1E}" type="pres">
      <dgm:prSet presAssocID="{27633835-A254-4E30-A711-7DEF2E5CC625}" presName="composite1" presStyleCnt="0"/>
      <dgm:spPr/>
    </dgm:pt>
    <dgm:pt modelId="{0E3AC85B-E581-40CA-AD82-336A45C033FE}" type="pres">
      <dgm:prSet presAssocID="{27633835-A254-4E30-A711-7DEF2E5CC625}" presName="dummyNode1" presStyleLbl="node1" presStyleIdx="0" presStyleCnt="3"/>
      <dgm:spPr/>
    </dgm:pt>
    <dgm:pt modelId="{7790B3DD-6865-4056-98F0-38D39B8061CE}" type="pres">
      <dgm:prSet presAssocID="{27633835-A254-4E30-A711-7DEF2E5CC625}" presName="childNode1" presStyleLbl="bgAcc1" presStyleIdx="0" presStyleCnt="3" custScaleX="119133" custLinFactNeighborX="-731" custLinFactNeighborY="-20581">
        <dgm:presLayoutVars>
          <dgm:bulletEnabled val="1"/>
        </dgm:presLayoutVars>
      </dgm:prSet>
      <dgm:spPr>
        <a:prstGeom prst="roundRect">
          <a:avLst>
            <a:gd name="adj" fmla="val 10000"/>
          </a:avLst>
        </a:prstGeom>
      </dgm:spPr>
    </dgm:pt>
    <dgm:pt modelId="{B445861F-AB50-432C-B3C1-20E9B95F5164}" type="pres">
      <dgm:prSet presAssocID="{27633835-A254-4E30-A711-7DEF2E5CC625}" presName="childNode1tx" presStyleLbl="bgAcc1" presStyleIdx="0" presStyleCnt="3">
        <dgm:presLayoutVars>
          <dgm:bulletEnabled val="1"/>
        </dgm:presLayoutVars>
      </dgm:prSet>
      <dgm:spPr/>
    </dgm:pt>
    <dgm:pt modelId="{E2ECD308-367F-4357-B1B1-288B62A18608}" type="pres">
      <dgm:prSet presAssocID="{27633835-A254-4E30-A711-7DEF2E5CC625}" presName="parentNode1" presStyleLbl="node1" presStyleIdx="0" presStyleCnt="3" custLinFactNeighborX="-12866" custLinFactNeighborY="-2991">
        <dgm:presLayoutVars>
          <dgm:chMax val="1"/>
          <dgm:bulletEnabled val="1"/>
        </dgm:presLayoutVars>
      </dgm:prSet>
      <dgm:spPr>
        <a:prstGeom prst="roundRect">
          <a:avLst>
            <a:gd name="adj" fmla="val 10000"/>
          </a:avLst>
        </a:prstGeom>
      </dgm:spPr>
    </dgm:pt>
    <dgm:pt modelId="{C798A23C-2DCB-4536-9552-99D15CDB9A33}" type="pres">
      <dgm:prSet presAssocID="{27633835-A254-4E30-A711-7DEF2E5CC625}" presName="connSite1" presStyleCnt="0"/>
      <dgm:spPr/>
    </dgm:pt>
    <dgm:pt modelId="{663E5B69-A3C1-4814-9553-CB69A6025802}" type="pres">
      <dgm:prSet presAssocID="{D46D3AEA-9F6D-42D2-B9F5-02F0D968247B}" presName="Name9" presStyleLbl="sibTrans2D1" presStyleIdx="0" presStyleCnt="2" custLinFactNeighborX="2160" custLinFactNeighborY="-15906"/>
      <dgm:spPr>
        <a:prstGeom prst="leftCircularArrow">
          <a:avLst>
            <a:gd name="adj1" fmla="val 3040"/>
            <a:gd name="adj2" fmla="val 373059"/>
            <a:gd name="adj3" fmla="val 2148570"/>
            <a:gd name="adj4" fmla="val 9024489"/>
            <a:gd name="adj5" fmla="val 3546"/>
          </a:avLst>
        </a:prstGeom>
      </dgm:spPr>
    </dgm:pt>
    <dgm:pt modelId="{D711E788-AE85-4629-9C39-857357B3EB46}" type="pres">
      <dgm:prSet presAssocID="{1A03046A-BDCF-41B3-9583-B9858CDCE3B7}" presName="composite2" presStyleCnt="0"/>
      <dgm:spPr/>
    </dgm:pt>
    <dgm:pt modelId="{603EF318-C17F-4167-9379-BCB86921923A}" type="pres">
      <dgm:prSet presAssocID="{1A03046A-BDCF-41B3-9583-B9858CDCE3B7}" presName="dummyNode2" presStyleLbl="node1" presStyleIdx="0" presStyleCnt="3"/>
      <dgm:spPr/>
    </dgm:pt>
    <dgm:pt modelId="{1BF90610-0CF3-4258-9C4A-45B8452099F3}" type="pres">
      <dgm:prSet presAssocID="{1A03046A-BDCF-41B3-9583-B9858CDCE3B7}" presName="childNode2" presStyleLbl="bgAcc1" presStyleIdx="1" presStyleCnt="3" custScaleX="127591" custScaleY="127066" custLinFactNeighborX="5408" custLinFactNeighborY="-1795">
        <dgm:presLayoutVars>
          <dgm:bulletEnabled val="1"/>
        </dgm:presLayoutVars>
      </dgm:prSet>
      <dgm:spPr>
        <a:prstGeom prst="roundRect">
          <a:avLst>
            <a:gd name="adj" fmla="val 10000"/>
          </a:avLst>
        </a:prstGeom>
      </dgm:spPr>
    </dgm:pt>
    <dgm:pt modelId="{38A814C4-D6A5-429E-BBCF-5E9966CB61C5}" type="pres">
      <dgm:prSet presAssocID="{1A03046A-BDCF-41B3-9583-B9858CDCE3B7}" presName="childNode2tx" presStyleLbl="bgAcc1" presStyleIdx="1" presStyleCnt="3">
        <dgm:presLayoutVars>
          <dgm:bulletEnabled val="1"/>
        </dgm:presLayoutVars>
      </dgm:prSet>
      <dgm:spPr/>
    </dgm:pt>
    <dgm:pt modelId="{597D158B-08A0-4ABF-90BF-D950CBA4CEC7}" type="pres">
      <dgm:prSet presAssocID="{1A03046A-BDCF-41B3-9583-B9858CDCE3B7}" presName="parentNode2" presStyleLbl="node1" presStyleIdx="1" presStyleCnt="3" custLinFactNeighborX="-7935" custLinFactNeighborY="-19385">
        <dgm:presLayoutVars>
          <dgm:chMax val="0"/>
          <dgm:bulletEnabled val="1"/>
        </dgm:presLayoutVars>
      </dgm:prSet>
      <dgm:spPr>
        <a:prstGeom prst="roundRect">
          <a:avLst>
            <a:gd name="adj" fmla="val 10000"/>
          </a:avLst>
        </a:prstGeom>
      </dgm:spPr>
    </dgm:pt>
    <dgm:pt modelId="{4A691777-794A-4A00-AE14-BD6BC5FDB88B}" type="pres">
      <dgm:prSet presAssocID="{1A03046A-BDCF-41B3-9583-B9858CDCE3B7}" presName="connSite2" presStyleCnt="0"/>
      <dgm:spPr/>
    </dgm:pt>
    <dgm:pt modelId="{E37C08D3-7751-4EF4-A9F7-9B01143382B9}" type="pres">
      <dgm:prSet presAssocID="{8A0C0F31-93E2-48C9-AE31-E55D8F480FCB}" presName="Name18" presStyleLbl="sibTrans2D1" presStyleIdx="1" presStyleCnt="2" custLinFactNeighborX="7045" custLinFactNeighborY="10812"/>
      <dgm:spPr>
        <a:prstGeom prst="circularArrow">
          <a:avLst>
            <a:gd name="adj1" fmla="val 2770"/>
            <a:gd name="adj2" fmla="val 337831"/>
            <a:gd name="adj3" fmla="val 18989254"/>
            <a:gd name="adj4" fmla="val 12078106"/>
            <a:gd name="adj5" fmla="val 3232"/>
          </a:avLst>
        </a:prstGeom>
      </dgm:spPr>
    </dgm:pt>
    <dgm:pt modelId="{285D88D2-D643-4114-B02A-967B37AA81B2}" type="pres">
      <dgm:prSet presAssocID="{2E70CD25-483F-4C0F-ABE7-653EC2A806E4}" presName="composite1" presStyleCnt="0"/>
      <dgm:spPr/>
    </dgm:pt>
    <dgm:pt modelId="{3EF627EF-858B-4C8F-A95A-655C15915263}" type="pres">
      <dgm:prSet presAssocID="{2E70CD25-483F-4C0F-ABE7-653EC2A806E4}" presName="dummyNode1" presStyleLbl="node1" presStyleIdx="1" presStyleCnt="3"/>
      <dgm:spPr/>
    </dgm:pt>
    <dgm:pt modelId="{AF355E3C-7F11-49A4-B1F7-5130FADE3732}" type="pres">
      <dgm:prSet presAssocID="{2E70CD25-483F-4C0F-ABE7-653EC2A806E4}" presName="childNode1" presStyleLbl="bgAcc1" presStyleIdx="2" presStyleCnt="3" custScaleX="118572" custScaleY="117759" custLinFactNeighborX="-2907" custLinFactNeighborY="-17094">
        <dgm:presLayoutVars>
          <dgm:bulletEnabled val="1"/>
        </dgm:presLayoutVars>
      </dgm:prSet>
      <dgm:spPr>
        <a:prstGeom prst="roundRect">
          <a:avLst>
            <a:gd name="adj" fmla="val 10000"/>
          </a:avLst>
        </a:prstGeom>
      </dgm:spPr>
    </dgm:pt>
    <dgm:pt modelId="{8EB06E62-4C14-4E25-A4D8-A0BACB634FBF}" type="pres">
      <dgm:prSet presAssocID="{2E70CD25-483F-4C0F-ABE7-653EC2A806E4}" presName="childNode1tx" presStyleLbl="bgAcc1" presStyleIdx="2" presStyleCnt="3">
        <dgm:presLayoutVars>
          <dgm:bulletEnabled val="1"/>
        </dgm:presLayoutVars>
      </dgm:prSet>
      <dgm:spPr/>
    </dgm:pt>
    <dgm:pt modelId="{E3EBF0C8-D266-4DCB-B698-25FA4A692A68}" type="pres">
      <dgm:prSet presAssocID="{2E70CD25-483F-4C0F-ABE7-653EC2A806E4}" presName="parentNode1" presStyleLbl="node1" presStyleIdx="2" presStyleCnt="3" custLinFactNeighborX="-15142" custLinFactNeighborY="530">
        <dgm:presLayoutVars>
          <dgm:chMax val="1"/>
          <dgm:bulletEnabled val="1"/>
        </dgm:presLayoutVars>
      </dgm:prSet>
      <dgm:spPr>
        <a:prstGeom prst="roundRect">
          <a:avLst>
            <a:gd name="adj" fmla="val 10000"/>
          </a:avLst>
        </a:prstGeom>
      </dgm:spPr>
    </dgm:pt>
    <dgm:pt modelId="{0FB78F7A-BAA2-49A2-AF21-64E306469A0E}" type="pres">
      <dgm:prSet presAssocID="{2E70CD25-483F-4C0F-ABE7-653EC2A806E4}" presName="connSite1" presStyleCnt="0"/>
      <dgm:spPr/>
    </dgm:pt>
  </dgm:ptLst>
  <dgm:cxnLst>
    <dgm:cxn modelId="{E266F017-5F59-48C9-8461-3A10F75730AF}" type="presOf" srcId="{5992CBA7-6E3C-4573-A8A5-42549109D509}" destId="{1BF90610-0CF3-4258-9C4A-45B8452099F3}" srcOrd="0" destOrd="0" presId="urn:microsoft.com/office/officeart/2005/8/layout/hProcess4"/>
    <dgm:cxn modelId="{BED59019-4741-4783-A7C9-5C92398A8B73}" type="presOf" srcId="{2E70CD25-483F-4C0F-ABE7-653EC2A806E4}" destId="{E3EBF0C8-D266-4DCB-B698-25FA4A692A68}" srcOrd="0" destOrd="0" presId="urn:microsoft.com/office/officeart/2005/8/layout/hProcess4"/>
    <dgm:cxn modelId="{30084328-245D-45CC-B5ED-52F356F73F58}" type="presOf" srcId="{6B97D419-552E-4B7A-B5A6-B9EB218E9E2B}" destId="{7790B3DD-6865-4056-98F0-38D39B8061CE}" srcOrd="0" destOrd="1" presId="urn:microsoft.com/office/officeart/2005/8/layout/hProcess4"/>
    <dgm:cxn modelId="{AFF76938-0BE7-4695-B83C-2CAC2566C205}" type="presOf" srcId="{5EEB7AB7-7E82-4962-9656-89ABAB24A1D9}" destId="{7790B3DD-6865-4056-98F0-38D39B8061CE}" srcOrd="0" destOrd="2" presId="urn:microsoft.com/office/officeart/2005/8/layout/hProcess4"/>
    <dgm:cxn modelId="{3A93B53C-C920-4FBF-84E0-2D3C68BCECF9}" srcId="{27633835-A254-4E30-A711-7DEF2E5CC625}" destId="{11683B5E-1457-41B7-8543-694DC5F875EE}" srcOrd="0" destOrd="0" parTransId="{C1A9C032-5543-4A35-9E02-3015D7EBB040}" sibTransId="{36BACA57-0BAF-4F02-BC9F-4E6309ECD365}"/>
    <dgm:cxn modelId="{3908753D-2E37-4CA5-A548-B19129F7CB23}" type="presOf" srcId="{8A0C0F31-93E2-48C9-AE31-E55D8F480FCB}" destId="{E37C08D3-7751-4EF4-A9F7-9B01143382B9}" srcOrd="0" destOrd="0" presId="urn:microsoft.com/office/officeart/2005/8/layout/hProcess4"/>
    <dgm:cxn modelId="{00DC503F-CBDD-49D8-962A-C2CF36DA8FF0}" srcId="{2E70CD25-483F-4C0F-ABE7-653EC2A806E4}" destId="{6FC8BC05-FF79-442C-B94B-6A34587C00AF}" srcOrd="0" destOrd="0" parTransId="{0603619B-ED93-4C0D-847E-96B47C753890}" sibTransId="{72B80532-51F8-42B4-95E7-6F607A4687C8}"/>
    <dgm:cxn modelId="{74C61662-2461-44D4-B698-171C0AB62A64}" type="presOf" srcId="{D46D3AEA-9F6D-42D2-B9F5-02F0D968247B}" destId="{663E5B69-A3C1-4814-9553-CB69A6025802}" srcOrd="0" destOrd="0" presId="urn:microsoft.com/office/officeart/2005/8/layout/hProcess4"/>
    <dgm:cxn modelId="{D0373845-325E-4918-AFE0-3887F133D071}" type="presOf" srcId="{27633835-A254-4E30-A711-7DEF2E5CC625}" destId="{E2ECD308-367F-4357-B1B1-288B62A18608}" srcOrd="0" destOrd="0" presId="urn:microsoft.com/office/officeart/2005/8/layout/hProcess4"/>
    <dgm:cxn modelId="{9BDE874A-E5DE-4D38-80EF-E1DB96686B63}" type="presOf" srcId="{11683B5E-1457-41B7-8543-694DC5F875EE}" destId="{B445861F-AB50-432C-B3C1-20E9B95F5164}" srcOrd="1" destOrd="0" presId="urn:microsoft.com/office/officeart/2005/8/layout/hProcess4"/>
    <dgm:cxn modelId="{8E6FF04E-9A97-4D85-B6ED-AF2045BBFFDF}" type="presOf" srcId="{6FC8BC05-FF79-442C-B94B-6A34587C00AF}" destId="{8EB06E62-4C14-4E25-A4D8-A0BACB634FBF}" srcOrd="1" destOrd="0" presId="urn:microsoft.com/office/officeart/2005/8/layout/hProcess4"/>
    <dgm:cxn modelId="{C8BBA274-9318-4AC4-A8AF-3B5585037906}" type="presOf" srcId="{5992CBA7-6E3C-4573-A8A5-42549109D509}" destId="{38A814C4-D6A5-429E-BBCF-5E9966CB61C5}" srcOrd="1" destOrd="0" presId="urn:microsoft.com/office/officeart/2005/8/layout/hProcess4"/>
    <dgm:cxn modelId="{9227777D-B4CE-4A74-8D92-0E3FF8ADC4BC}" type="presOf" srcId="{1A03046A-BDCF-41B3-9583-B9858CDCE3B7}" destId="{597D158B-08A0-4ABF-90BF-D950CBA4CEC7}" srcOrd="0" destOrd="0" presId="urn:microsoft.com/office/officeart/2005/8/layout/hProcess4"/>
    <dgm:cxn modelId="{A3D8137E-DE37-4311-B173-86F641BB8FB0}" type="presOf" srcId="{6FC8BC05-FF79-442C-B94B-6A34587C00AF}" destId="{AF355E3C-7F11-49A4-B1F7-5130FADE3732}" srcOrd="0" destOrd="0" presId="urn:microsoft.com/office/officeart/2005/8/layout/hProcess4"/>
    <dgm:cxn modelId="{51E9D785-1309-491C-AF09-7AC3FEDCE518}" srcId="{27633835-A254-4E30-A711-7DEF2E5CC625}" destId="{6B97D419-552E-4B7A-B5A6-B9EB218E9E2B}" srcOrd="1" destOrd="0" parTransId="{90263100-06B9-4E98-A1ED-00710435768F}" sibTransId="{53A4F9AE-4CE5-4582-AC43-9B1F669AF655}"/>
    <dgm:cxn modelId="{DCC029B1-6E49-4E32-9126-74B5497FC465}" srcId="{5F6EF241-B063-49C3-836E-CF4036CC5303}" destId="{27633835-A254-4E30-A711-7DEF2E5CC625}" srcOrd="0" destOrd="0" parTransId="{CEF8D340-6FAD-4A65-847D-F90414ACEE1A}" sibTransId="{D46D3AEA-9F6D-42D2-B9F5-02F0D968247B}"/>
    <dgm:cxn modelId="{47A6CAD1-50FF-4A57-8E2F-2464084B3663}" srcId="{5F6EF241-B063-49C3-836E-CF4036CC5303}" destId="{1A03046A-BDCF-41B3-9583-B9858CDCE3B7}" srcOrd="1" destOrd="0" parTransId="{D6D0065B-7F42-4225-88CA-EE6B3C0DEB77}" sibTransId="{8A0C0F31-93E2-48C9-AE31-E55D8F480FCB}"/>
    <dgm:cxn modelId="{1E8294D2-7E4B-4D42-8705-CB941AA6980E}" srcId="{1A03046A-BDCF-41B3-9583-B9858CDCE3B7}" destId="{5992CBA7-6E3C-4573-A8A5-42549109D509}" srcOrd="0" destOrd="0" parTransId="{5AA08B77-55C2-4E1D-80BA-AD2465F488B3}" sibTransId="{3B8FD82F-247D-4565-A135-3A8AACEDE5A7}"/>
    <dgm:cxn modelId="{69339DDF-6B28-4E86-A3C2-7FE023CAB2E2}" type="presOf" srcId="{5EEB7AB7-7E82-4962-9656-89ABAB24A1D9}" destId="{B445861F-AB50-432C-B3C1-20E9B95F5164}" srcOrd="1" destOrd="2" presId="urn:microsoft.com/office/officeart/2005/8/layout/hProcess4"/>
    <dgm:cxn modelId="{B0AA26E8-424F-4AFB-9AE2-9C3617B8A4D2}" type="presOf" srcId="{11683B5E-1457-41B7-8543-694DC5F875EE}" destId="{7790B3DD-6865-4056-98F0-38D39B8061CE}" srcOrd="0" destOrd="0" presId="urn:microsoft.com/office/officeart/2005/8/layout/hProcess4"/>
    <dgm:cxn modelId="{FDE361EA-5960-4BE4-B016-544812E0AD93}" srcId="{5F6EF241-B063-49C3-836E-CF4036CC5303}" destId="{2E70CD25-483F-4C0F-ABE7-653EC2A806E4}" srcOrd="2" destOrd="0" parTransId="{AFD6DF6D-D241-4B19-8A60-0C57E6277082}" sibTransId="{C715B141-2410-491D-9A31-5E6D6E21544C}"/>
    <dgm:cxn modelId="{900601EB-9A4F-4754-8445-FF8E3251DE67}" srcId="{27633835-A254-4E30-A711-7DEF2E5CC625}" destId="{5EEB7AB7-7E82-4962-9656-89ABAB24A1D9}" srcOrd="2" destOrd="0" parTransId="{1F2F1585-8DCD-4BF4-912C-7E9F73DE65EC}" sibTransId="{EB2DE863-1D12-48A2-A845-7B7B4E5F06A9}"/>
    <dgm:cxn modelId="{868237EE-06F2-4494-9EBB-F303DEA3F527}" type="presOf" srcId="{6B97D419-552E-4B7A-B5A6-B9EB218E9E2B}" destId="{B445861F-AB50-432C-B3C1-20E9B95F5164}" srcOrd="1" destOrd="1" presId="urn:microsoft.com/office/officeart/2005/8/layout/hProcess4"/>
    <dgm:cxn modelId="{20F8A4FC-20BD-4D0F-B06A-31E2EC88538F}" type="presOf" srcId="{5F6EF241-B063-49C3-836E-CF4036CC5303}" destId="{F923415D-1A06-4653-8C51-2BCFDAB0C8A1}" srcOrd="0" destOrd="0" presId="urn:microsoft.com/office/officeart/2005/8/layout/hProcess4"/>
    <dgm:cxn modelId="{CE675944-75DA-46CC-875F-4A57666A1DF5}" type="presParOf" srcId="{F923415D-1A06-4653-8C51-2BCFDAB0C8A1}" destId="{DDC090F1-2737-4A8D-A5CB-B18282CAA5B7}" srcOrd="0" destOrd="0" presId="urn:microsoft.com/office/officeart/2005/8/layout/hProcess4"/>
    <dgm:cxn modelId="{E501C9AE-B6CE-4469-A48B-20A7F1123BD8}" type="presParOf" srcId="{F923415D-1A06-4653-8C51-2BCFDAB0C8A1}" destId="{1256F145-3370-48D4-992E-D4EDF6954229}" srcOrd="1" destOrd="0" presId="urn:microsoft.com/office/officeart/2005/8/layout/hProcess4"/>
    <dgm:cxn modelId="{76A96D53-63F7-4853-A585-AE41AEBE3408}" type="presParOf" srcId="{F923415D-1A06-4653-8C51-2BCFDAB0C8A1}" destId="{C8CE534F-E998-430B-A1FB-AE2C96D1DDB1}" srcOrd="2" destOrd="0" presId="urn:microsoft.com/office/officeart/2005/8/layout/hProcess4"/>
    <dgm:cxn modelId="{B8C6F149-458F-45AE-AC05-CF2E12057382}" type="presParOf" srcId="{C8CE534F-E998-430B-A1FB-AE2C96D1DDB1}" destId="{311CC828-8380-4BC6-8412-B57E215FAF1E}" srcOrd="0" destOrd="0" presId="urn:microsoft.com/office/officeart/2005/8/layout/hProcess4"/>
    <dgm:cxn modelId="{B6CC7E1E-183B-42C1-A4FB-AD02A9AF51EE}" type="presParOf" srcId="{311CC828-8380-4BC6-8412-B57E215FAF1E}" destId="{0E3AC85B-E581-40CA-AD82-336A45C033FE}" srcOrd="0" destOrd="0" presId="urn:microsoft.com/office/officeart/2005/8/layout/hProcess4"/>
    <dgm:cxn modelId="{0297C605-B098-4958-8AD0-587B6CE7FB0B}" type="presParOf" srcId="{311CC828-8380-4BC6-8412-B57E215FAF1E}" destId="{7790B3DD-6865-4056-98F0-38D39B8061CE}" srcOrd="1" destOrd="0" presId="urn:microsoft.com/office/officeart/2005/8/layout/hProcess4"/>
    <dgm:cxn modelId="{0B3B6216-6B45-486F-BF3F-57AE183CE98B}" type="presParOf" srcId="{311CC828-8380-4BC6-8412-B57E215FAF1E}" destId="{B445861F-AB50-432C-B3C1-20E9B95F5164}" srcOrd="2" destOrd="0" presId="urn:microsoft.com/office/officeart/2005/8/layout/hProcess4"/>
    <dgm:cxn modelId="{DEEBAD87-5A34-4D61-9FDB-D7615C18C20E}" type="presParOf" srcId="{311CC828-8380-4BC6-8412-B57E215FAF1E}" destId="{E2ECD308-367F-4357-B1B1-288B62A18608}" srcOrd="3" destOrd="0" presId="urn:microsoft.com/office/officeart/2005/8/layout/hProcess4"/>
    <dgm:cxn modelId="{EED6EE84-2AE0-4A33-ADA3-1FDA1E4CDFD2}" type="presParOf" srcId="{311CC828-8380-4BC6-8412-B57E215FAF1E}" destId="{C798A23C-2DCB-4536-9552-99D15CDB9A33}" srcOrd="4" destOrd="0" presId="urn:microsoft.com/office/officeart/2005/8/layout/hProcess4"/>
    <dgm:cxn modelId="{B2D4DDAC-71FF-40E6-99E1-44C3DF9B5256}" type="presParOf" srcId="{C8CE534F-E998-430B-A1FB-AE2C96D1DDB1}" destId="{663E5B69-A3C1-4814-9553-CB69A6025802}" srcOrd="1" destOrd="0" presId="urn:microsoft.com/office/officeart/2005/8/layout/hProcess4"/>
    <dgm:cxn modelId="{6D8472BA-45A4-47DF-A4E8-09CA96C8374E}" type="presParOf" srcId="{C8CE534F-E998-430B-A1FB-AE2C96D1DDB1}" destId="{D711E788-AE85-4629-9C39-857357B3EB46}" srcOrd="2" destOrd="0" presId="urn:microsoft.com/office/officeart/2005/8/layout/hProcess4"/>
    <dgm:cxn modelId="{3E3E8CB0-31F6-4CF2-A38F-2492FF79B8FB}" type="presParOf" srcId="{D711E788-AE85-4629-9C39-857357B3EB46}" destId="{603EF318-C17F-4167-9379-BCB86921923A}" srcOrd="0" destOrd="0" presId="urn:microsoft.com/office/officeart/2005/8/layout/hProcess4"/>
    <dgm:cxn modelId="{DD098BDE-FEF6-484B-9C62-96AC523C7117}" type="presParOf" srcId="{D711E788-AE85-4629-9C39-857357B3EB46}" destId="{1BF90610-0CF3-4258-9C4A-45B8452099F3}" srcOrd="1" destOrd="0" presId="urn:microsoft.com/office/officeart/2005/8/layout/hProcess4"/>
    <dgm:cxn modelId="{29F0A8E0-DF79-400F-AA65-BFDC62DC1E93}" type="presParOf" srcId="{D711E788-AE85-4629-9C39-857357B3EB46}" destId="{38A814C4-D6A5-429E-BBCF-5E9966CB61C5}" srcOrd="2" destOrd="0" presId="urn:microsoft.com/office/officeart/2005/8/layout/hProcess4"/>
    <dgm:cxn modelId="{9B260ECF-8013-4DA3-910D-851CD2F36696}" type="presParOf" srcId="{D711E788-AE85-4629-9C39-857357B3EB46}" destId="{597D158B-08A0-4ABF-90BF-D950CBA4CEC7}" srcOrd="3" destOrd="0" presId="urn:microsoft.com/office/officeart/2005/8/layout/hProcess4"/>
    <dgm:cxn modelId="{28708CF2-BE54-4CCF-9D60-12B2F19F0D4B}" type="presParOf" srcId="{D711E788-AE85-4629-9C39-857357B3EB46}" destId="{4A691777-794A-4A00-AE14-BD6BC5FDB88B}" srcOrd="4" destOrd="0" presId="urn:microsoft.com/office/officeart/2005/8/layout/hProcess4"/>
    <dgm:cxn modelId="{4F02CB4F-2412-43E8-AB17-064D2742041C}" type="presParOf" srcId="{C8CE534F-E998-430B-A1FB-AE2C96D1DDB1}" destId="{E37C08D3-7751-4EF4-A9F7-9B01143382B9}" srcOrd="3" destOrd="0" presId="urn:microsoft.com/office/officeart/2005/8/layout/hProcess4"/>
    <dgm:cxn modelId="{4C22BDB3-D2D0-4816-9F1E-26C0773F63FF}" type="presParOf" srcId="{C8CE534F-E998-430B-A1FB-AE2C96D1DDB1}" destId="{285D88D2-D643-4114-B02A-967B37AA81B2}" srcOrd="4" destOrd="0" presId="urn:microsoft.com/office/officeart/2005/8/layout/hProcess4"/>
    <dgm:cxn modelId="{C9DAF991-8889-464A-A6B5-CA8DA62D5800}" type="presParOf" srcId="{285D88D2-D643-4114-B02A-967B37AA81B2}" destId="{3EF627EF-858B-4C8F-A95A-655C15915263}" srcOrd="0" destOrd="0" presId="urn:microsoft.com/office/officeart/2005/8/layout/hProcess4"/>
    <dgm:cxn modelId="{5637A8B0-2F7C-4440-8D06-70EC1265A79D}" type="presParOf" srcId="{285D88D2-D643-4114-B02A-967B37AA81B2}" destId="{AF355E3C-7F11-49A4-B1F7-5130FADE3732}" srcOrd="1" destOrd="0" presId="urn:microsoft.com/office/officeart/2005/8/layout/hProcess4"/>
    <dgm:cxn modelId="{EA6EBDAA-1313-42A2-AC53-AF2D6CEA34CC}" type="presParOf" srcId="{285D88D2-D643-4114-B02A-967B37AA81B2}" destId="{8EB06E62-4C14-4E25-A4D8-A0BACB634FBF}" srcOrd="2" destOrd="0" presId="urn:microsoft.com/office/officeart/2005/8/layout/hProcess4"/>
    <dgm:cxn modelId="{F0C12511-90F8-48F3-B45D-DEA3991B2B71}" type="presParOf" srcId="{285D88D2-D643-4114-B02A-967B37AA81B2}" destId="{E3EBF0C8-D266-4DCB-B698-25FA4A692A68}" srcOrd="3" destOrd="0" presId="urn:microsoft.com/office/officeart/2005/8/layout/hProcess4"/>
    <dgm:cxn modelId="{2EFFC728-92C2-4469-B2B8-77072CFD5754}" type="presParOf" srcId="{285D88D2-D643-4114-B02A-967B37AA81B2}" destId="{0FB78F7A-BAA2-49A2-AF21-64E306469A0E}" srcOrd="4" destOrd="0" presId="urn:microsoft.com/office/officeart/2005/8/layout/hProcess4"/>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F6EF241-B063-49C3-836E-CF4036CC5303}"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uk-UA"/>
        </a:p>
      </dgm:t>
    </dgm:pt>
    <dgm:pt modelId="{27633835-A254-4E30-A711-7DEF2E5CC625}">
      <dgm:prSet phldrT="[Текст]" custT="1"/>
      <dgm:spPr>
        <a:xfrm>
          <a:off x="560004" y="3028473"/>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a:lstStyle/>
        <a:p>
          <a:r>
            <a:rPr lang="en-AU" sz="1800" b="1" dirty="0">
              <a:solidFill>
                <a:srgbClr val="FFFFFF"/>
              </a:solidFill>
              <a:latin typeface="Arial"/>
              <a:ea typeface="+mn-ea"/>
              <a:cs typeface="+mn-cs"/>
            </a:rPr>
            <a:t> 1</a:t>
          </a:r>
          <a:endParaRPr lang="uk-UA" sz="1800" b="1" dirty="0">
            <a:solidFill>
              <a:srgbClr val="FFFFFF"/>
            </a:solidFill>
            <a:latin typeface="Arial"/>
            <a:ea typeface="+mn-ea"/>
            <a:cs typeface="+mn-cs"/>
          </a:endParaRPr>
        </a:p>
      </dgm:t>
    </dgm:pt>
    <dgm:pt modelId="{CEF8D340-6FAD-4A65-847D-F90414ACEE1A}" type="parTrans" cxnId="{DCC029B1-6E49-4E32-9126-74B5497FC465}">
      <dgm:prSet/>
      <dgm:spPr/>
      <dgm:t>
        <a:bodyPr/>
        <a:lstStyle/>
        <a:p>
          <a:endParaRPr lang="uk-UA"/>
        </a:p>
      </dgm:t>
    </dgm:pt>
    <dgm:pt modelId="{D46D3AEA-9F6D-42D2-B9F5-02F0D968247B}" type="sibTrans" cxnId="{DCC029B1-6E49-4E32-9126-74B5497FC465}">
      <dgm:prSet/>
      <dgm:spPr>
        <a:xfrm>
          <a:off x="1475644" y="1484781"/>
          <a:ext cx="2729888" cy="2729888"/>
        </a:xfrm>
        <a:solidFill>
          <a:srgbClr val="93A299">
            <a:tint val="60000"/>
            <a:hueOff val="0"/>
            <a:satOff val="0"/>
            <a:lumOff val="0"/>
            <a:alphaOff val="0"/>
          </a:srgbClr>
        </a:solidFill>
        <a:ln>
          <a:noFill/>
        </a:ln>
        <a:effectLst/>
      </dgm:spPr>
      <dgm:t>
        <a:bodyPr/>
        <a:lstStyle/>
        <a:p>
          <a:endParaRPr lang="uk-UA"/>
        </a:p>
      </dgm:t>
    </dgm:pt>
    <dgm:pt modelId="{11683B5E-1457-41B7-8543-694DC5F875EE}">
      <dgm:prSet phldrT="[Текст]" custT="1"/>
      <dgm:spPr>
        <a:xfrm>
          <a:off x="0" y="98072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0" indent="0" algn="ctr" defTabSz="711200">
            <a:lnSpc>
              <a:spcPct val="90000"/>
            </a:lnSpc>
            <a:spcBef>
              <a:spcPct val="0"/>
            </a:spcBef>
            <a:spcAft>
              <a:spcPts val="0"/>
            </a:spcAft>
            <a:buNone/>
          </a:pPr>
          <a:endParaRPr lang="uk-UA" sz="1600" dirty="0">
            <a:solidFill>
              <a:srgbClr val="292934">
                <a:hueOff val="0"/>
                <a:satOff val="0"/>
                <a:lumOff val="0"/>
                <a:alphaOff val="0"/>
              </a:srgbClr>
            </a:solidFill>
            <a:latin typeface="Arial"/>
            <a:ea typeface="+mn-ea"/>
            <a:cs typeface="+mn-cs"/>
          </a:endParaRPr>
        </a:p>
      </dgm:t>
    </dgm:pt>
    <dgm:pt modelId="{C1A9C032-5543-4A35-9E02-3015D7EBB040}" type="parTrans" cxnId="{3A93B53C-C920-4FBF-84E0-2D3C68BCECF9}">
      <dgm:prSet/>
      <dgm:spPr/>
      <dgm:t>
        <a:bodyPr/>
        <a:lstStyle/>
        <a:p>
          <a:endParaRPr lang="uk-UA"/>
        </a:p>
      </dgm:t>
    </dgm:pt>
    <dgm:pt modelId="{36BACA57-0BAF-4F02-BC9F-4E6309ECD365}" type="sibTrans" cxnId="{3A93B53C-C920-4FBF-84E0-2D3C68BCECF9}">
      <dgm:prSet/>
      <dgm:spPr/>
      <dgm:t>
        <a:bodyPr/>
        <a:lstStyle/>
        <a:p>
          <a:endParaRPr lang="uk-UA"/>
        </a:p>
      </dgm:t>
    </dgm:pt>
    <dgm:pt modelId="{1A03046A-BDCF-41B3-9583-B9858CDCE3B7}">
      <dgm:prSet phldrT="[Текст]" custT="1"/>
      <dgm:spPr>
        <a:xfrm>
          <a:off x="3737340" y="963215"/>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lIns="0" tIns="0" rIns="0" bIns="0"/>
        <a:lstStyle/>
        <a:p>
          <a:pPr>
            <a:spcAft>
              <a:spcPts val="0"/>
            </a:spcAft>
          </a:pPr>
          <a:r>
            <a:rPr lang="en-AU" sz="4800" b="1" dirty="0">
              <a:solidFill>
                <a:srgbClr val="FFFFFF"/>
              </a:solidFill>
              <a:latin typeface="Arial"/>
              <a:ea typeface="+mn-ea"/>
              <a:cs typeface="+mn-cs"/>
            </a:rPr>
            <a:t> </a:t>
          </a:r>
          <a:r>
            <a:rPr lang="en-AU" sz="1800" b="1" dirty="0">
              <a:solidFill>
                <a:srgbClr val="FFFFFF"/>
              </a:solidFill>
              <a:latin typeface="Arial"/>
              <a:ea typeface="+mn-ea"/>
              <a:cs typeface="+mn-cs"/>
            </a:rPr>
            <a:t>2</a:t>
          </a:r>
          <a:endParaRPr lang="uk-UA" sz="1800" b="1" dirty="0">
            <a:solidFill>
              <a:srgbClr val="FFFFFF"/>
            </a:solidFill>
            <a:latin typeface="Arial"/>
            <a:ea typeface="+mn-ea"/>
            <a:cs typeface="+mn-cs"/>
          </a:endParaRPr>
        </a:p>
      </dgm:t>
    </dgm:pt>
    <dgm:pt modelId="{D6D0065B-7F42-4225-88CA-EE6B3C0DEB77}" type="parTrans" cxnId="{47A6CAD1-50FF-4A57-8E2F-2464084B3663}">
      <dgm:prSet/>
      <dgm:spPr/>
      <dgm:t>
        <a:bodyPr/>
        <a:lstStyle/>
        <a:p>
          <a:endParaRPr lang="uk-UA"/>
        </a:p>
      </dgm:t>
    </dgm:pt>
    <dgm:pt modelId="{8A0C0F31-93E2-48C9-AE31-E55D8F480FCB}" type="sibTrans" cxnId="{47A6CAD1-50FF-4A57-8E2F-2464084B3663}">
      <dgm:prSet/>
      <dgm:spPr>
        <a:xfrm>
          <a:off x="4875175" y="300773"/>
          <a:ext cx="2995554" cy="2995554"/>
        </a:xfrm>
        <a:solidFill>
          <a:srgbClr val="93A299">
            <a:tint val="60000"/>
            <a:hueOff val="0"/>
            <a:satOff val="0"/>
            <a:lumOff val="0"/>
            <a:alphaOff val="0"/>
          </a:srgbClr>
        </a:solidFill>
        <a:ln>
          <a:noFill/>
        </a:ln>
        <a:effectLst/>
      </dgm:spPr>
      <dgm:t>
        <a:bodyPr/>
        <a:lstStyle/>
        <a:p>
          <a:endParaRPr lang="uk-UA"/>
        </a:p>
      </dgm:t>
    </dgm:pt>
    <dgm:pt modelId="{5992CBA7-6E3C-4573-A8A5-42549109D509}">
      <dgm:prSet phldrT="[Текст]" custT="1"/>
      <dgm:spPr>
        <a:xfrm>
          <a:off x="3180901" y="140577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0" indent="0" algn="ctr">
            <a:spcAft>
              <a:spcPts val="0"/>
            </a:spcAft>
          </a:pPr>
          <a:r>
            <a:rPr lang="en-US" sz="1600" i="0" dirty="0">
              <a:solidFill>
                <a:srgbClr val="292934">
                  <a:hueOff val="0"/>
                  <a:satOff val="0"/>
                  <a:lumOff val="0"/>
                  <a:alphaOff val="0"/>
                </a:srgbClr>
              </a:solidFill>
              <a:latin typeface="Arial"/>
              <a:ea typeface="+mn-ea"/>
              <a:cs typeface="+mn-cs"/>
            </a:rPr>
            <a:t>The second component of the lexical meaning is the </a:t>
          </a:r>
          <a:r>
            <a:rPr lang="en-US" sz="1600" b="1" i="0" dirty="0" err="1">
              <a:solidFill>
                <a:srgbClr val="292934">
                  <a:hueOff val="0"/>
                  <a:satOff val="0"/>
                  <a:lumOff val="0"/>
                  <a:alphaOff val="0"/>
                </a:srgbClr>
              </a:solidFill>
              <a:latin typeface="Arial"/>
              <a:ea typeface="+mn-ea"/>
              <a:cs typeface="+mn-cs"/>
            </a:rPr>
            <a:t>connotational</a:t>
          </a:r>
          <a:r>
            <a:rPr lang="en-US" sz="1600" b="1" i="0" dirty="0">
              <a:solidFill>
                <a:srgbClr val="292934">
                  <a:hueOff val="0"/>
                  <a:satOff val="0"/>
                  <a:lumOff val="0"/>
                  <a:alphaOff val="0"/>
                </a:srgbClr>
              </a:solidFill>
              <a:latin typeface="Arial"/>
              <a:ea typeface="+mn-ea"/>
              <a:cs typeface="+mn-cs"/>
            </a:rPr>
            <a:t> component </a:t>
          </a:r>
          <a:r>
            <a:rPr lang="en-US" sz="1600" i="0" dirty="0">
              <a:solidFill>
                <a:srgbClr val="292934">
                  <a:hueOff val="0"/>
                  <a:satOff val="0"/>
                  <a:lumOff val="0"/>
                  <a:alphaOff val="0"/>
                </a:srgbClr>
              </a:solidFill>
              <a:latin typeface="Arial"/>
              <a:ea typeface="+mn-ea"/>
              <a:cs typeface="+mn-cs"/>
            </a:rPr>
            <a:t>which has some stylistic value of the word, the emotive charge. </a:t>
          </a:r>
          <a:endParaRPr lang="uk-UA" sz="1600" i="0" dirty="0">
            <a:solidFill>
              <a:srgbClr val="292934">
                <a:hueOff val="0"/>
                <a:satOff val="0"/>
                <a:lumOff val="0"/>
                <a:alphaOff val="0"/>
              </a:srgbClr>
            </a:solidFill>
            <a:latin typeface="Arial"/>
            <a:ea typeface="+mn-ea"/>
            <a:cs typeface="+mn-cs"/>
          </a:endParaRPr>
        </a:p>
      </dgm:t>
    </dgm:pt>
    <dgm:pt modelId="{5AA08B77-55C2-4E1D-80BA-AD2465F488B3}" type="parTrans" cxnId="{1E8294D2-7E4B-4D42-8705-CB941AA6980E}">
      <dgm:prSet/>
      <dgm:spPr/>
      <dgm:t>
        <a:bodyPr/>
        <a:lstStyle/>
        <a:p>
          <a:endParaRPr lang="uk-UA"/>
        </a:p>
      </dgm:t>
    </dgm:pt>
    <dgm:pt modelId="{3B8FD82F-247D-4565-A135-3A8AACEDE5A7}" type="sibTrans" cxnId="{1E8294D2-7E4B-4D42-8705-CB941AA6980E}">
      <dgm:prSet/>
      <dgm:spPr/>
      <dgm:t>
        <a:bodyPr/>
        <a:lstStyle/>
        <a:p>
          <a:endParaRPr lang="uk-UA"/>
        </a:p>
      </dgm:t>
    </dgm:pt>
    <dgm:pt modelId="{2E70CD25-483F-4C0F-ABE7-653EC2A806E4}">
      <dgm:prSet phldrT="[Текст]" custT="1"/>
      <dgm:spPr>
        <a:xfrm>
          <a:off x="6914677" y="3028473"/>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a:lstStyle/>
        <a:p>
          <a:r>
            <a:rPr lang="en-US" sz="1800" b="1" dirty="0">
              <a:solidFill>
                <a:srgbClr val="FFFFFF"/>
              </a:solidFill>
              <a:latin typeface="Arial"/>
              <a:ea typeface="+mn-ea"/>
              <a:cs typeface="+mn-cs"/>
            </a:rPr>
            <a:t>3</a:t>
          </a:r>
          <a:endParaRPr lang="uk-UA" sz="1800" b="1" dirty="0">
            <a:solidFill>
              <a:srgbClr val="FFFFFF"/>
            </a:solidFill>
            <a:latin typeface="Arial"/>
            <a:ea typeface="+mn-ea"/>
            <a:cs typeface="+mn-cs"/>
          </a:endParaRPr>
        </a:p>
      </dgm:t>
    </dgm:pt>
    <dgm:pt modelId="{AFD6DF6D-D241-4B19-8A60-0C57E6277082}" type="parTrans" cxnId="{FDE361EA-5960-4BE4-B016-544812E0AD93}">
      <dgm:prSet/>
      <dgm:spPr/>
      <dgm:t>
        <a:bodyPr/>
        <a:lstStyle/>
        <a:p>
          <a:endParaRPr lang="uk-UA"/>
        </a:p>
      </dgm:t>
    </dgm:pt>
    <dgm:pt modelId="{C715B141-2410-491D-9A31-5E6D6E21544C}" type="sibTrans" cxnId="{FDE361EA-5960-4BE4-B016-544812E0AD93}">
      <dgm:prSet/>
      <dgm:spPr/>
      <dgm:t>
        <a:bodyPr/>
        <a:lstStyle/>
        <a:p>
          <a:endParaRPr lang="uk-UA"/>
        </a:p>
      </dgm:t>
    </dgm:pt>
    <dgm:pt modelId="{6FC8BC05-FF79-442C-B94B-6A34587C00AF}">
      <dgm:prSet phldrT="[Текст]" custT="1"/>
      <dgm:spPr>
        <a:xfrm>
          <a:off x="6285446" y="1052735"/>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0" marR="0" indent="0" algn="ctr" defTabSz="914400" eaLnBrk="1" fontAlgn="auto" latinLnBrk="0" hangingPunct="1">
            <a:lnSpc>
              <a:spcPct val="100000"/>
            </a:lnSpc>
            <a:spcBef>
              <a:spcPts val="0"/>
            </a:spcBef>
            <a:spcAft>
              <a:spcPts val="0"/>
            </a:spcAft>
            <a:buClrTx/>
            <a:buSzTx/>
            <a:buFontTx/>
            <a:buNone/>
            <a:tabLst/>
            <a:defRPr/>
          </a:pPr>
          <a:endParaRPr lang="uk-UA" sz="1600" i="1" dirty="0">
            <a:solidFill>
              <a:srgbClr val="292934">
                <a:hueOff val="0"/>
                <a:satOff val="0"/>
                <a:lumOff val="0"/>
                <a:alphaOff val="0"/>
              </a:srgbClr>
            </a:solidFill>
            <a:latin typeface="Arial"/>
            <a:ea typeface="+mn-ea"/>
            <a:cs typeface="+mn-cs"/>
          </a:endParaRPr>
        </a:p>
      </dgm:t>
    </dgm:pt>
    <dgm:pt modelId="{0603619B-ED93-4C0D-847E-96B47C753890}" type="parTrans" cxnId="{00DC503F-CBDD-49D8-962A-C2CF36DA8FF0}">
      <dgm:prSet/>
      <dgm:spPr/>
      <dgm:t>
        <a:bodyPr/>
        <a:lstStyle/>
        <a:p>
          <a:endParaRPr lang="uk-UA"/>
        </a:p>
      </dgm:t>
    </dgm:pt>
    <dgm:pt modelId="{72B80532-51F8-42B4-95E7-6F607A4687C8}" type="sibTrans" cxnId="{00DC503F-CBDD-49D8-962A-C2CF36DA8FF0}">
      <dgm:prSet/>
      <dgm:spPr/>
      <dgm:t>
        <a:bodyPr/>
        <a:lstStyle/>
        <a:p>
          <a:endParaRPr lang="uk-UA"/>
        </a:p>
      </dgm:t>
    </dgm:pt>
    <dgm:pt modelId="{836C7BEF-B5BA-4BC1-9C09-D37FD9B3FC7A}">
      <dgm:prSet phldrT="[Текст]" custT="1"/>
      <dgm:spPr>
        <a:xfrm>
          <a:off x="6285446" y="1052735"/>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171450" indent="0" algn="ctr" defTabSz="711200">
            <a:lnSpc>
              <a:spcPct val="90000"/>
            </a:lnSpc>
            <a:spcBef>
              <a:spcPct val="0"/>
            </a:spcBef>
            <a:spcAft>
              <a:spcPct val="15000"/>
            </a:spcAft>
            <a:buNone/>
          </a:pPr>
          <a:endParaRPr lang="uk-UA" sz="1600" i="0" dirty="0">
            <a:solidFill>
              <a:srgbClr val="292934">
                <a:hueOff val="0"/>
                <a:satOff val="0"/>
                <a:lumOff val="0"/>
                <a:alphaOff val="0"/>
              </a:srgbClr>
            </a:solidFill>
            <a:latin typeface="Arial"/>
            <a:ea typeface="+mn-ea"/>
            <a:cs typeface="+mn-cs"/>
          </a:endParaRPr>
        </a:p>
      </dgm:t>
    </dgm:pt>
    <dgm:pt modelId="{5462AADF-0697-4296-92A9-A0536D17539A}" type="parTrans" cxnId="{5B4D4269-6B3A-4BB5-93DD-71CC8FAD217F}">
      <dgm:prSet/>
      <dgm:spPr/>
      <dgm:t>
        <a:bodyPr/>
        <a:lstStyle/>
        <a:p>
          <a:endParaRPr lang="uk-UA"/>
        </a:p>
      </dgm:t>
    </dgm:pt>
    <dgm:pt modelId="{32A4F8FB-787E-483E-81E6-25C3E2CEB215}" type="sibTrans" cxnId="{5B4D4269-6B3A-4BB5-93DD-71CC8FAD217F}">
      <dgm:prSet/>
      <dgm:spPr/>
      <dgm:t>
        <a:bodyPr/>
        <a:lstStyle/>
        <a:p>
          <a:endParaRPr lang="uk-UA"/>
        </a:p>
      </dgm:t>
    </dgm:pt>
    <dgm:pt modelId="{22D00D2D-4DF3-40FA-92D3-65E827746016}">
      <dgm:prSet custT="1"/>
      <dgm:spPr/>
      <dgm:t>
        <a:bodyPr/>
        <a:lstStyle/>
        <a:p>
          <a:pPr marL="0" marR="0" indent="0" algn="ctr" defTabSz="914400" eaLnBrk="1" fontAlgn="auto" latinLnBrk="0" hangingPunct="1">
            <a:lnSpc>
              <a:spcPct val="100000"/>
            </a:lnSpc>
            <a:spcBef>
              <a:spcPts val="0"/>
            </a:spcBef>
            <a:spcAft>
              <a:spcPts val="0"/>
            </a:spcAft>
            <a:buClrTx/>
            <a:buSzTx/>
            <a:buFontTx/>
            <a:buNone/>
            <a:tabLst/>
            <a:defRPr/>
          </a:pPr>
          <a:r>
            <a:rPr lang="en-US" sz="1600" dirty="0">
              <a:solidFill>
                <a:srgbClr val="292934">
                  <a:hueOff val="0"/>
                  <a:satOff val="0"/>
                  <a:lumOff val="0"/>
                  <a:alphaOff val="0"/>
                </a:srgbClr>
              </a:solidFill>
              <a:latin typeface="Arial"/>
              <a:ea typeface="+mn-ea"/>
              <a:cs typeface="+mn-cs"/>
            </a:rPr>
            <a:t>The lexical meaning of the word can be of two types: </a:t>
          </a:r>
          <a:r>
            <a:rPr lang="en-US" sz="1600" b="1" dirty="0">
              <a:solidFill>
                <a:srgbClr val="292934">
                  <a:hueOff val="0"/>
                  <a:satOff val="0"/>
                  <a:lumOff val="0"/>
                  <a:alphaOff val="0"/>
                </a:srgbClr>
              </a:solidFill>
              <a:latin typeface="Arial"/>
              <a:ea typeface="+mn-ea"/>
              <a:cs typeface="+mn-cs"/>
            </a:rPr>
            <a:t>denotational and connotational. </a:t>
          </a:r>
          <a:endParaRPr lang="uk-UA" sz="1600" b="1" dirty="0">
            <a:solidFill>
              <a:srgbClr val="292934">
                <a:hueOff val="0"/>
                <a:satOff val="0"/>
                <a:lumOff val="0"/>
                <a:alphaOff val="0"/>
              </a:srgbClr>
            </a:solidFill>
            <a:latin typeface="Arial"/>
            <a:ea typeface="+mn-ea"/>
            <a:cs typeface="+mn-cs"/>
          </a:endParaRPr>
        </a:p>
      </dgm:t>
    </dgm:pt>
    <dgm:pt modelId="{4FC2135B-8D8A-4E57-9D78-7C92D46288CB}" type="parTrans" cxnId="{7B7C7312-FD3A-41D3-B97D-6A2F5DDDE2BA}">
      <dgm:prSet/>
      <dgm:spPr/>
      <dgm:t>
        <a:bodyPr/>
        <a:lstStyle/>
        <a:p>
          <a:endParaRPr lang="uk-UA"/>
        </a:p>
      </dgm:t>
    </dgm:pt>
    <dgm:pt modelId="{16DEBB37-910F-4A2E-9055-6F1E00CB2CD6}" type="sibTrans" cxnId="{7B7C7312-FD3A-41D3-B97D-6A2F5DDDE2BA}">
      <dgm:prSet/>
      <dgm:spPr/>
      <dgm:t>
        <a:bodyPr/>
        <a:lstStyle/>
        <a:p>
          <a:endParaRPr lang="uk-UA"/>
        </a:p>
      </dgm:t>
    </dgm:pt>
    <dgm:pt modelId="{AC7BCBAD-24F9-42C2-ABEF-63B4EB5F3688}">
      <dgm:prSet custT="1"/>
      <dgm:spPr/>
      <dgm:t>
        <a:bodyPr/>
        <a:lstStyle/>
        <a:p>
          <a:pPr algn="ctr"/>
          <a:r>
            <a:rPr lang="en-US" sz="1600" i="0" dirty="0">
              <a:solidFill>
                <a:srgbClr val="292934">
                  <a:hueOff val="0"/>
                  <a:satOff val="0"/>
                  <a:lumOff val="0"/>
                  <a:alphaOff val="0"/>
                </a:srgbClr>
              </a:solidFill>
              <a:latin typeface="Arial"/>
              <a:ea typeface="+mn-ea"/>
              <a:cs typeface="+mn-cs"/>
            </a:rPr>
            <a:t>The word </a:t>
          </a:r>
          <a:r>
            <a:rPr lang="en-US" sz="1600" i="1" dirty="0">
              <a:solidFill>
                <a:srgbClr val="292934">
                  <a:hueOff val="0"/>
                  <a:satOff val="0"/>
                  <a:lumOff val="0"/>
                  <a:alphaOff val="0"/>
                </a:srgbClr>
              </a:solidFill>
              <a:latin typeface="Arial"/>
              <a:ea typeface="+mn-ea"/>
              <a:cs typeface="+mn-cs"/>
            </a:rPr>
            <a:t>hovel</a:t>
          </a:r>
          <a:r>
            <a:rPr lang="en-US" sz="1600" i="0" dirty="0">
              <a:solidFill>
                <a:srgbClr val="292934">
                  <a:hueOff val="0"/>
                  <a:satOff val="0"/>
                  <a:lumOff val="0"/>
                  <a:alphaOff val="0"/>
                </a:srgbClr>
              </a:solidFill>
              <a:latin typeface="Arial"/>
              <a:ea typeface="+mn-ea"/>
              <a:cs typeface="+mn-cs"/>
            </a:rPr>
            <a:t> denotes a small house or cottage and besides implies that it is a miserable dwelling place, dirty, in bad repair and unpleasant to live in. </a:t>
          </a:r>
          <a:endParaRPr lang="uk-UA" sz="1600" i="0" dirty="0">
            <a:solidFill>
              <a:srgbClr val="292934">
                <a:hueOff val="0"/>
                <a:satOff val="0"/>
                <a:lumOff val="0"/>
                <a:alphaOff val="0"/>
              </a:srgbClr>
            </a:solidFill>
            <a:latin typeface="Arial"/>
            <a:ea typeface="+mn-ea"/>
            <a:cs typeface="+mn-cs"/>
          </a:endParaRPr>
        </a:p>
      </dgm:t>
    </dgm:pt>
    <dgm:pt modelId="{DFD9B2B0-43DD-461C-A773-2B82169EECF1}" type="parTrans" cxnId="{81EF8B88-EF39-40EA-93A9-F46E2260499A}">
      <dgm:prSet/>
      <dgm:spPr/>
      <dgm:t>
        <a:bodyPr/>
        <a:lstStyle/>
        <a:p>
          <a:endParaRPr lang="uk-UA"/>
        </a:p>
      </dgm:t>
    </dgm:pt>
    <dgm:pt modelId="{2B735606-D38E-47A2-8A18-8138BD35140D}" type="sibTrans" cxnId="{81EF8B88-EF39-40EA-93A9-F46E2260499A}">
      <dgm:prSet/>
      <dgm:spPr/>
      <dgm:t>
        <a:bodyPr/>
        <a:lstStyle/>
        <a:p>
          <a:endParaRPr lang="uk-UA"/>
        </a:p>
      </dgm:t>
    </dgm:pt>
    <dgm:pt modelId="{5BA1D7D1-D1AC-4D58-90E2-1A9F1CCD0CAB}">
      <dgm:prSet custT="1"/>
      <dgm:spPr/>
      <dgm:t>
        <a:bodyPr/>
        <a:lstStyle/>
        <a:p>
          <a:pPr marL="0" marR="0" indent="0" algn="ctr" defTabSz="914400" eaLnBrk="1" fontAlgn="auto" latinLnBrk="0" hangingPunct="1">
            <a:lnSpc>
              <a:spcPct val="100000"/>
            </a:lnSpc>
            <a:spcBef>
              <a:spcPts val="0"/>
            </a:spcBef>
            <a:spcAft>
              <a:spcPts val="0"/>
            </a:spcAft>
            <a:buClrTx/>
            <a:buSzTx/>
            <a:buFontTx/>
            <a:buNone/>
            <a:tabLst/>
            <a:defRPr/>
          </a:pPr>
          <a:r>
            <a:rPr lang="en-US" sz="1600" i="0" dirty="0">
              <a:solidFill>
                <a:srgbClr val="292934">
                  <a:hueOff val="0"/>
                  <a:satOff val="0"/>
                  <a:lumOff val="0"/>
                  <a:alphaOff val="0"/>
                </a:srgbClr>
              </a:solidFill>
              <a:latin typeface="Arial"/>
              <a:ea typeface="+mn-ea"/>
              <a:cs typeface="+mn-cs"/>
            </a:rPr>
            <a:t>One of the functions of the words is to denote things, concepts, </a:t>
          </a:r>
          <a:r>
            <a:rPr lang="en-US" sz="1600" i="0" dirty="0" err="1">
              <a:solidFill>
                <a:srgbClr val="292934">
                  <a:hueOff val="0"/>
                  <a:satOff val="0"/>
                  <a:lumOff val="0"/>
                  <a:alphaOff val="0"/>
                </a:srgbClr>
              </a:solidFill>
              <a:latin typeface="Arial"/>
              <a:ea typeface="+mn-ea"/>
              <a:cs typeface="+mn-cs"/>
            </a:rPr>
            <a:t>etc</a:t>
          </a:r>
          <a:r>
            <a:rPr lang="en-US" sz="1600" i="0" dirty="0">
              <a:solidFill>
                <a:srgbClr val="292934">
                  <a:hueOff val="0"/>
                  <a:satOff val="0"/>
                  <a:lumOff val="0"/>
                  <a:alphaOff val="0"/>
                </a:srgbClr>
              </a:solidFill>
              <a:latin typeface="Arial"/>
              <a:ea typeface="+mn-ea"/>
              <a:cs typeface="+mn-cs"/>
            </a:rPr>
            <a:t> .This is the </a:t>
          </a:r>
          <a:r>
            <a:rPr lang="en-US" sz="1600" b="1" i="0" dirty="0" err="1">
              <a:solidFill>
                <a:srgbClr val="292934">
                  <a:hueOff val="0"/>
                  <a:satOff val="0"/>
                  <a:lumOff val="0"/>
                  <a:alphaOff val="0"/>
                </a:srgbClr>
              </a:solidFill>
              <a:latin typeface="Arial"/>
              <a:ea typeface="+mn-ea"/>
              <a:cs typeface="+mn-cs"/>
            </a:rPr>
            <a:t>denotational</a:t>
          </a:r>
          <a:r>
            <a:rPr lang="en-US" sz="1600" b="1" i="0" dirty="0">
              <a:solidFill>
                <a:srgbClr val="292934">
                  <a:hueOff val="0"/>
                  <a:satOff val="0"/>
                  <a:lumOff val="0"/>
                  <a:alphaOff val="0"/>
                </a:srgbClr>
              </a:solidFill>
              <a:latin typeface="Arial"/>
              <a:ea typeface="+mn-ea"/>
              <a:cs typeface="+mn-cs"/>
            </a:rPr>
            <a:t> meaning</a:t>
          </a:r>
          <a:endParaRPr lang="uk-UA" sz="1600" i="0" dirty="0">
            <a:solidFill>
              <a:srgbClr val="292934">
                <a:hueOff val="0"/>
                <a:satOff val="0"/>
                <a:lumOff val="0"/>
                <a:alphaOff val="0"/>
              </a:srgbClr>
            </a:solidFill>
            <a:latin typeface="Arial"/>
            <a:ea typeface="+mn-ea"/>
            <a:cs typeface="+mn-cs"/>
          </a:endParaRPr>
        </a:p>
        <a:p>
          <a:pPr defTabSz="711200">
            <a:lnSpc>
              <a:spcPct val="90000"/>
            </a:lnSpc>
            <a:spcBef>
              <a:spcPct val="0"/>
            </a:spcBef>
            <a:buNone/>
          </a:pPr>
          <a:endParaRPr lang="uk-UA" sz="1600" b="1" dirty="0">
            <a:solidFill>
              <a:srgbClr val="292934">
                <a:hueOff val="0"/>
                <a:satOff val="0"/>
                <a:lumOff val="0"/>
                <a:alphaOff val="0"/>
              </a:srgbClr>
            </a:solidFill>
            <a:latin typeface="Arial"/>
            <a:ea typeface="+mn-ea"/>
            <a:cs typeface="+mn-cs"/>
          </a:endParaRPr>
        </a:p>
      </dgm:t>
    </dgm:pt>
    <dgm:pt modelId="{5AC3F1BF-C50D-4BF9-A437-786B1CF91364}" type="parTrans" cxnId="{7BE4B458-D4CF-4D8F-A82D-2792882DD1DB}">
      <dgm:prSet/>
      <dgm:spPr/>
      <dgm:t>
        <a:bodyPr/>
        <a:lstStyle/>
        <a:p>
          <a:endParaRPr lang="uk-UA"/>
        </a:p>
      </dgm:t>
    </dgm:pt>
    <dgm:pt modelId="{FE3A93AF-BC62-4697-845C-87D07710CB97}" type="sibTrans" cxnId="{7BE4B458-D4CF-4D8F-A82D-2792882DD1DB}">
      <dgm:prSet/>
      <dgm:spPr/>
      <dgm:t>
        <a:bodyPr/>
        <a:lstStyle/>
        <a:p>
          <a:endParaRPr lang="uk-UA"/>
        </a:p>
      </dgm:t>
    </dgm:pt>
    <dgm:pt modelId="{F923415D-1A06-4653-8C51-2BCFDAB0C8A1}" type="pres">
      <dgm:prSet presAssocID="{5F6EF241-B063-49C3-836E-CF4036CC5303}" presName="Name0" presStyleCnt="0">
        <dgm:presLayoutVars>
          <dgm:dir/>
          <dgm:animLvl val="lvl"/>
          <dgm:resizeHandles val="exact"/>
        </dgm:presLayoutVars>
      </dgm:prSet>
      <dgm:spPr/>
    </dgm:pt>
    <dgm:pt modelId="{DDC090F1-2737-4A8D-A5CB-B18282CAA5B7}" type="pres">
      <dgm:prSet presAssocID="{5F6EF241-B063-49C3-836E-CF4036CC5303}" presName="tSp" presStyleCnt="0"/>
      <dgm:spPr/>
    </dgm:pt>
    <dgm:pt modelId="{1256F145-3370-48D4-992E-D4EDF6954229}" type="pres">
      <dgm:prSet presAssocID="{5F6EF241-B063-49C3-836E-CF4036CC5303}" presName="bSp" presStyleCnt="0"/>
      <dgm:spPr/>
    </dgm:pt>
    <dgm:pt modelId="{C8CE534F-E998-430B-A1FB-AE2C96D1DDB1}" type="pres">
      <dgm:prSet presAssocID="{5F6EF241-B063-49C3-836E-CF4036CC5303}" presName="process" presStyleCnt="0"/>
      <dgm:spPr/>
    </dgm:pt>
    <dgm:pt modelId="{311CC828-8380-4BC6-8412-B57E215FAF1E}" type="pres">
      <dgm:prSet presAssocID="{27633835-A254-4E30-A711-7DEF2E5CC625}" presName="composite1" presStyleCnt="0"/>
      <dgm:spPr/>
    </dgm:pt>
    <dgm:pt modelId="{0E3AC85B-E581-40CA-AD82-336A45C033FE}" type="pres">
      <dgm:prSet presAssocID="{27633835-A254-4E30-A711-7DEF2E5CC625}" presName="dummyNode1" presStyleLbl="node1" presStyleIdx="0" presStyleCnt="3"/>
      <dgm:spPr/>
    </dgm:pt>
    <dgm:pt modelId="{7790B3DD-6865-4056-98F0-38D39B8061CE}" type="pres">
      <dgm:prSet presAssocID="{27633835-A254-4E30-A711-7DEF2E5CC625}" presName="childNode1" presStyleLbl="bgAcc1" presStyleIdx="0" presStyleCnt="3" custScaleX="137168" custScaleY="130930" custLinFactNeighborX="1507" custLinFactNeighborY="-27521">
        <dgm:presLayoutVars>
          <dgm:bulletEnabled val="1"/>
        </dgm:presLayoutVars>
      </dgm:prSet>
      <dgm:spPr>
        <a:prstGeom prst="roundRect">
          <a:avLst>
            <a:gd name="adj" fmla="val 10000"/>
          </a:avLst>
        </a:prstGeom>
      </dgm:spPr>
    </dgm:pt>
    <dgm:pt modelId="{B445861F-AB50-432C-B3C1-20E9B95F5164}" type="pres">
      <dgm:prSet presAssocID="{27633835-A254-4E30-A711-7DEF2E5CC625}" presName="childNode1tx" presStyleLbl="bgAcc1" presStyleIdx="0" presStyleCnt="3">
        <dgm:presLayoutVars>
          <dgm:bulletEnabled val="1"/>
        </dgm:presLayoutVars>
      </dgm:prSet>
      <dgm:spPr/>
    </dgm:pt>
    <dgm:pt modelId="{E2ECD308-367F-4357-B1B1-288B62A18608}" type="pres">
      <dgm:prSet presAssocID="{27633835-A254-4E30-A711-7DEF2E5CC625}" presName="parentNode1" presStyleLbl="node1" presStyleIdx="0" presStyleCnt="3" custScaleY="67224" custLinFactY="-166133" custLinFactNeighborX="-20080" custLinFactNeighborY="-200000">
        <dgm:presLayoutVars>
          <dgm:chMax val="1"/>
          <dgm:bulletEnabled val="1"/>
        </dgm:presLayoutVars>
      </dgm:prSet>
      <dgm:spPr>
        <a:prstGeom prst="roundRect">
          <a:avLst>
            <a:gd name="adj" fmla="val 10000"/>
          </a:avLst>
        </a:prstGeom>
      </dgm:spPr>
    </dgm:pt>
    <dgm:pt modelId="{C798A23C-2DCB-4536-9552-99D15CDB9A33}" type="pres">
      <dgm:prSet presAssocID="{27633835-A254-4E30-A711-7DEF2E5CC625}" presName="connSite1" presStyleCnt="0"/>
      <dgm:spPr/>
    </dgm:pt>
    <dgm:pt modelId="{663E5B69-A3C1-4814-9553-CB69A6025802}" type="pres">
      <dgm:prSet presAssocID="{D46D3AEA-9F6D-42D2-B9F5-02F0D968247B}" presName="Name9" presStyleLbl="sibTrans2D1" presStyleIdx="0" presStyleCnt="2" custLinFactNeighborX="9456" custLinFactNeighborY="-10311"/>
      <dgm:spPr>
        <a:prstGeom prst="leftCircularArrow">
          <a:avLst>
            <a:gd name="adj1" fmla="val 3040"/>
            <a:gd name="adj2" fmla="val 373059"/>
            <a:gd name="adj3" fmla="val 2148570"/>
            <a:gd name="adj4" fmla="val 9024489"/>
            <a:gd name="adj5" fmla="val 3546"/>
          </a:avLst>
        </a:prstGeom>
      </dgm:spPr>
    </dgm:pt>
    <dgm:pt modelId="{D711E788-AE85-4629-9C39-857357B3EB46}" type="pres">
      <dgm:prSet presAssocID="{1A03046A-BDCF-41B3-9583-B9858CDCE3B7}" presName="composite2" presStyleCnt="0"/>
      <dgm:spPr/>
    </dgm:pt>
    <dgm:pt modelId="{603EF318-C17F-4167-9379-BCB86921923A}" type="pres">
      <dgm:prSet presAssocID="{1A03046A-BDCF-41B3-9583-B9858CDCE3B7}" presName="dummyNode2" presStyleLbl="node1" presStyleIdx="0" presStyleCnt="3"/>
      <dgm:spPr/>
    </dgm:pt>
    <dgm:pt modelId="{1BF90610-0CF3-4258-9C4A-45B8452099F3}" type="pres">
      <dgm:prSet presAssocID="{1A03046A-BDCF-41B3-9583-B9858CDCE3B7}" presName="childNode2" presStyleLbl="bgAcc1" presStyleIdx="1" presStyleCnt="3" custScaleX="127591" custScaleY="123826" custLinFactNeighborX="2772" custLinFactNeighborY="-42044">
        <dgm:presLayoutVars>
          <dgm:bulletEnabled val="1"/>
        </dgm:presLayoutVars>
      </dgm:prSet>
      <dgm:spPr>
        <a:prstGeom prst="roundRect">
          <a:avLst>
            <a:gd name="adj" fmla="val 10000"/>
          </a:avLst>
        </a:prstGeom>
      </dgm:spPr>
    </dgm:pt>
    <dgm:pt modelId="{38A814C4-D6A5-429E-BBCF-5E9966CB61C5}" type="pres">
      <dgm:prSet presAssocID="{1A03046A-BDCF-41B3-9583-B9858CDCE3B7}" presName="childNode2tx" presStyleLbl="bgAcc1" presStyleIdx="1" presStyleCnt="3">
        <dgm:presLayoutVars>
          <dgm:bulletEnabled val="1"/>
        </dgm:presLayoutVars>
      </dgm:prSet>
      <dgm:spPr/>
    </dgm:pt>
    <dgm:pt modelId="{597D158B-08A0-4ABF-90BF-D950CBA4CEC7}" type="pres">
      <dgm:prSet presAssocID="{1A03046A-BDCF-41B3-9583-B9858CDCE3B7}" presName="parentNode2" presStyleLbl="node1" presStyleIdx="1" presStyleCnt="3" custScaleX="152361" custScaleY="54363" custLinFactY="-8733" custLinFactNeighborX="-15203" custLinFactNeighborY="-100000">
        <dgm:presLayoutVars>
          <dgm:chMax val="0"/>
          <dgm:bulletEnabled val="1"/>
        </dgm:presLayoutVars>
      </dgm:prSet>
      <dgm:spPr>
        <a:prstGeom prst="roundRect">
          <a:avLst>
            <a:gd name="adj" fmla="val 10000"/>
          </a:avLst>
        </a:prstGeom>
      </dgm:spPr>
    </dgm:pt>
    <dgm:pt modelId="{4A691777-794A-4A00-AE14-BD6BC5FDB88B}" type="pres">
      <dgm:prSet presAssocID="{1A03046A-BDCF-41B3-9583-B9858CDCE3B7}" presName="connSite2" presStyleCnt="0"/>
      <dgm:spPr/>
    </dgm:pt>
    <dgm:pt modelId="{E37C08D3-7751-4EF4-A9F7-9B01143382B9}" type="pres">
      <dgm:prSet presAssocID="{8A0C0F31-93E2-48C9-AE31-E55D8F480FCB}" presName="Name18" presStyleLbl="sibTrans2D1" presStyleIdx="1" presStyleCnt="2" custLinFactNeighborX="35518" custLinFactNeighborY="28494"/>
      <dgm:spPr>
        <a:prstGeom prst="circularArrow">
          <a:avLst>
            <a:gd name="adj1" fmla="val 2770"/>
            <a:gd name="adj2" fmla="val 337831"/>
            <a:gd name="adj3" fmla="val 18989254"/>
            <a:gd name="adj4" fmla="val 12078106"/>
            <a:gd name="adj5" fmla="val 3232"/>
          </a:avLst>
        </a:prstGeom>
      </dgm:spPr>
    </dgm:pt>
    <dgm:pt modelId="{285D88D2-D643-4114-B02A-967B37AA81B2}" type="pres">
      <dgm:prSet presAssocID="{2E70CD25-483F-4C0F-ABE7-653EC2A806E4}" presName="composite1" presStyleCnt="0"/>
      <dgm:spPr/>
    </dgm:pt>
    <dgm:pt modelId="{3EF627EF-858B-4C8F-A95A-655C15915263}" type="pres">
      <dgm:prSet presAssocID="{2E70CD25-483F-4C0F-ABE7-653EC2A806E4}" presName="dummyNode1" presStyleLbl="node1" presStyleIdx="1" presStyleCnt="3"/>
      <dgm:spPr/>
    </dgm:pt>
    <dgm:pt modelId="{AF355E3C-7F11-49A4-B1F7-5130FADE3732}" type="pres">
      <dgm:prSet presAssocID="{2E70CD25-483F-4C0F-ABE7-653EC2A806E4}" presName="childNode1" presStyleLbl="bgAcc1" presStyleIdx="2" presStyleCnt="3" custScaleX="132531" custScaleY="132273" custLinFactNeighborX="-7236" custLinFactNeighborY="-28707">
        <dgm:presLayoutVars>
          <dgm:bulletEnabled val="1"/>
        </dgm:presLayoutVars>
      </dgm:prSet>
      <dgm:spPr>
        <a:prstGeom prst="roundRect">
          <a:avLst>
            <a:gd name="adj" fmla="val 10000"/>
          </a:avLst>
        </a:prstGeom>
      </dgm:spPr>
    </dgm:pt>
    <dgm:pt modelId="{8EB06E62-4C14-4E25-A4D8-A0BACB634FBF}" type="pres">
      <dgm:prSet presAssocID="{2E70CD25-483F-4C0F-ABE7-653EC2A806E4}" presName="childNode1tx" presStyleLbl="bgAcc1" presStyleIdx="2" presStyleCnt="3">
        <dgm:presLayoutVars>
          <dgm:bulletEnabled val="1"/>
        </dgm:presLayoutVars>
      </dgm:prSet>
      <dgm:spPr/>
    </dgm:pt>
    <dgm:pt modelId="{E3EBF0C8-D266-4DCB-B698-25FA4A692A68}" type="pres">
      <dgm:prSet presAssocID="{2E70CD25-483F-4C0F-ABE7-653EC2A806E4}" presName="parentNode1" presStyleLbl="node1" presStyleIdx="2" presStyleCnt="3" custScaleY="67224" custLinFactY="-166144" custLinFactNeighborX="-19582" custLinFactNeighborY="-200000">
        <dgm:presLayoutVars>
          <dgm:chMax val="1"/>
          <dgm:bulletEnabled val="1"/>
        </dgm:presLayoutVars>
      </dgm:prSet>
      <dgm:spPr>
        <a:prstGeom prst="roundRect">
          <a:avLst>
            <a:gd name="adj" fmla="val 10000"/>
          </a:avLst>
        </a:prstGeom>
      </dgm:spPr>
    </dgm:pt>
    <dgm:pt modelId="{0FB78F7A-BAA2-49A2-AF21-64E306469A0E}" type="pres">
      <dgm:prSet presAssocID="{2E70CD25-483F-4C0F-ABE7-653EC2A806E4}" presName="connSite1" presStyleCnt="0"/>
      <dgm:spPr/>
    </dgm:pt>
  </dgm:ptLst>
  <dgm:cxnLst>
    <dgm:cxn modelId="{D80B7C04-AFB1-4C5C-BFC1-41DCB6DEB272}" type="presOf" srcId="{5F6EF241-B063-49C3-836E-CF4036CC5303}" destId="{F923415D-1A06-4653-8C51-2BCFDAB0C8A1}" srcOrd="0" destOrd="0" presId="urn:microsoft.com/office/officeart/2005/8/layout/hProcess4"/>
    <dgm:cxn modelId="{7B7C7312-FD3A-41D3-B97D-6A2F5DDDE2BA}" srcId="{27633835-A254-4E30-A711-7DEF2E5CC625}" destId="{22D00D2D-4DF3-40FA-92D3-65E827746016}" srcOrd="1" destOrd="0" parTransId="{4FC2135B-8D8A-4E57-9D78-7C92D46288CB}" sibTransId="{16DEBB37-910F-4A2E-9055-6F1E00CB2CD6}"/>
    <dgm:cxn modelId="{C7779C16-A7F7-406C-BFBD-ABDF2EFA7292}" type="presOf" srcId="{27633835-A254-4E30-A711-7DEF2E5CC625}" destId="{E2ECD308-367F-4357-B1B1-288B62A18608}" srcOrd="0" destOrd="0" presId="urn:microsoft.com/office/officeart/2005/8/layout/hProcess4"/>
    <dgm:cxn modelId="{6E60751C-CB53-4B52-B7E2-BC56E4166B39}" type="presOf" srcId="{2E70CD25-483F-4C0F-ABE7-653EC2A806E4}" destId="{E3EBF0C8-D266-4DCB-B698-25FA4A692A68}" srcOrd="0" destOrd="0" presId="urn:microsoft.com/office/officeart/2005/8/layout/hProcess4"/>
    <dgm:cxn modelId="{4B32561C-51B2-44FD-B589-F84813D7DBFA}" type="presOf" srcId="{11683B5E-1457-41B7-8543-694DC5F875EE}" destId="{7790B3DD-6865-4056-98F0-38D39B8061CE}" srcOrd="0" destOrd="0" presId="urn:microsoft.com/office/officeart/2005/8/layout/hProcess4"/>
    <dgm:cxn modelId="{96CC861C-4E85-46E2-96B2-5B60BE94DB05}" type="presOf" srcId="{11683B5E-1457-41B7-8543-694DC5F875EE}" destId="{B445861F-AB50-432C-B3C1-20E9B95F5164}" srcOrd="1" destOrd="0" presId="urn:microsoft.com/office/officeart/2005/8/layout/hProcess4"/>
    <dgm:cxn modelId="{506A2C2B-172C-4654-8C55-F38F31CF731A}" type="presOf" srcId="{22D00D2D-4DF3-40FA-92D3-65E827746016}" destId="{7790B3DD-6865-4056-98F0-38D39B8061CE}" srcOrd="0" destOrd="1" presId="urn:microsoft.com/office/officeart/2005/8/layout/hProcess4"/>
    <dgm:cxn modelId="{88C4AF30-845B-4C04-AE45-D879C5C1BA03}" type="presOf" srcId="{5992CBA7-6E3C-4573-A8A5-42549109D509}" destId="{1BF90610-0CF3-4258-9C4A-45B8452099F3}" srcOrd="0" destOrd="0" presId="urn:microsoft.com/office/officeart/2005/8/layout/hProcess4"/>
    <dgm:cxn modelId="{3A93B53C-C920-4FBF-84E0-2D3C68BCECF9}" srcId="{27633835-A254-4E30-A711-7DEF2E5CC625}" destId="{11683B5E-1457-41B7-8543-694DC5F875EE}" srcOrd="0" destOrd="0" parTransId="{C1A9C032-5543-4A35-9E02-3015D7EBB040}" sibTransId="{36BACA57-0BAF-4F02-BC9F-4E6309ECD365}"/>
    <dgm:cxn modelId="{00DC503F-CBDD-49D8-962A-C2CF36DA8FF0}" srcId="{2E70CD25-483F-4C0F-ABE7-653EC2A806E4}" destId="{6FC8BC05-FF79-442C-B94B-6A34587C00AF}" srcOrd="0" destOrd="0" parTransId="{0603619B-ED93-4C0D-847E-96B47C753890}" sibTransId="{72B80532-51F8-42B4-95E7-6F607A4687C8}"/>
    <dgm:cxn modelId="{E88D195F-8C79-4B96-A2C2-B94EBDBCAC04}" type="presOf" srcId="{6FC8BC05-FF79-442C-B94B-6A34587C00AF}" destId="{AF355E3C-7F11-49A4-B1F7-5130FADE3732}" srcOrd="0" destOrd="0" presId="urn:microsoft.com/office/officeart/2005/8/layout/hProcess4"/>
    <dgm:cxn modelId="{EACADC45-CCEF-4611-85C3-8AB2858501E0}" type="presOf" srcId="{836C7BEF-B5BA-4BC1-9C09-D37FD9B3FC7A}" destId="{AF355E3C-7F11-49A4-B1F7-5130FADE3732}" srcOrd="0" destOrd="2" presId="urn:microsoft.com/office/officeart/2005/8/layout/hProcess4"/>
    <dgm:cxn modelId="{5B4D4269-6B3A-4BB5-93DD-71CC8FAD217F}" srcId="{2E70CD25-483F-4C0F-ABE7-653EC2A806E4}" destId="{836C7BEF-B5BA-4BC1-9C09-D37FD9B3FC7A}" srcOrd="2" destOrd="0" parTransId="{5462AADF-0697-4296-92A9-A0536D17539A}" sibTransId="{32A4F8FB-787E-483E-81E6-25C3E2CEB215}"/>
    <dgm:cxn modelId="{7BE4B458-D4CF-4D8F-A82D-2792882DD1DB}" srcId="{27633835-A254-4E30-A711-7DEF2E5CC625}" destId="{5BA1D7D1-D1AC-4D58-90E2-1A9F1CCD0CAB}" srcOrd="2" destOrd="0" parTransId="{5AC3F1BF-C50D-4BF9-A437-786B1CF91364}" sibTransId="{FE3A93AF-BC62-4697-845C-87D07710CB97}"/>
    <dgm:cxn modelId="{FF584585-BBE6-42C2-A53A-933CC4814077}" type="presOf" srcId="{AC7BCBAD-24F9-42C2-ABEF-63B4EB5F3688}" destId="{8EB06E62-4C14-4E25-A4D8-A0BACB634FBF}" srcOrd="1" destOrd="1" presId="urn:microsoft.com/office/officeart/2005/8/layout/hProcess4"/>
    <dgm:cxn modelId="{81EF8B88-EF39-40EA-93A9-F46E2260499A}" srcId="{2E70CD25-483F-4C0F-ABE7-653EC2A806E4}" destId="{AC7BCBAD-24F9-42C2-ABEF-63B4EB5F3688}" srcOrd="1" destOrd="0" parTransId="{DFD9B2B0-43DD-461C-A773-2B82169EECF1}" sibTransId="{2B735606-D38E-47A2-8A18-8138BD35140D}"/>
    <dgm:cxn modelId="{CB15A391-DBC6-47BD-991B-855AC05BB9EC}" type="presOf" srcId="{1A03046A-BDCF-41B3-9583-B9858CDCE3B7}" destId="{597D158B-08A0-4ABF-90BF-D950CBA4CEC7}" srcOrd="0" destOrd="0" presId="urn:microsoft.com/office/officeart/2005/8/layout/hProcess4"/>
    <dgm:cxn modelId="{30B2F697-761F-42CD-9BF1-67CB85B5AB48}" type="presOf" srcId="{836C7BEF-B5BA-4BC1-9C09-D37FD9B3FC7A}" destId="{8EB06E62-4C14-4E25-A4D8-A0BACB634FBF}" srcOrd="1" destOrd="2" presId="urn:microsoft.com/office/officeart/2005/8/layout/hProcess4"/>
    <dgm:cxn modelId="{DCC029B1-6E49-4E32-9126-74B5497FC465}" srcId="{5F6EF241-B063-49C3-836E-CF4036CC5303}" destId="{27633835-A254-4E30-A711-7DEF2E5CC625}" srcOrd="0" destOrd="0" parTransId="{CEF8D340-6FAD-4A65-847D-F90414ACEE1A}" sibTransId="{D46D3AEA-9F6D-42D2-B9F5-02F0D968247B}"/>
    <dgm:cxn modelId="{3049B5BC-339E-4910-9D05-1969B1A9A774}" type="presOf" srcId="{5BA1D7D1-D1AC-4D58-90E2-1A9F1CCD0CAB}" destId="{7790B3DD-6865-4056-98F0-38D39B8061CE}" srcOrd="0" destOrd="2" presId="urn:microsoft.com/office/officeart/2005/8/layout/hProcess4"/>
    <dgm:cxn modelId="{4DB890C0-CACD-4031-B570-E056FE5B51F1}" type="presOf" srcId="{5BA1D7D1-D1AC-4D58-90E2-1A9F1CCD0CAB}" destId="{B445861F-AB50-432C-B3C1-20E9B95F5164}" srcOrd="1" destOrd="2" presId="urn:microsoft.com/office/officeart/2005/8/layout/hProcess4"/>
    <dgm:cxn modelId="{81738FC8-279E-422C-8905-64AA86DF92BA}" type="presOf" srcId="{8A0C0F31-93E2-48C9-AE31-E55D8F480FCB}" destId="{E37C08D3-7751-4EF4-A9F7-9B01143382B9}" srcOrd="0" destOrd="0" presId="urn:microsoft.com/office/officeart/2005/8/layout/hProcess4"/>
    <dgm:cxn modelId="{47A6CAD1-50FF-4A57-8E2F-2464084B3663}" srcId="{5F6EF241-B063-49C3-836E-CF4036CC5303}" destId="{1A03046A-BDCF-41B3-9583-B9858CDCE3B7}" srcOrd="1" destOrd="0" parTransId="{D6D0065B-7F42-4225-88CA-EE6B3C0DEB77}" sibTransId="{8A0C0F31-93E2-48C9-AE31-E55D8F480FCB}"/>
    <dgm:cxn modelId="{1E8294D2-7E4B-4D42-8705-CB941AA6980E}" srcId="{1A03046A-BDCF-41B3-9583-B9858CDCE3B7}" destId="{5992CBA7-6E3C-4573-A8A5-42549109D509}" srcOrd="0" destOrd="0" parTransId="{5AA08B77-55C2-4E1D-80BA-AD2465F488B3}" sibTransId="{3B8FD82F-247D-4565-A135-3A8AACEDE5A7}"/>
    <dgm:cxn modelId="{2AC51CD8-776E-4D29-9171-86F837696EA6}" type="presOf" srcId="{AC7BCBAD-24F9-42C2-ABEF-63B4EB5F3688}" destId="{AF355E3C-7F11-49A4-B1F7-5130FADE3732}" srcOrd="0" destOrd="1" presId="urn:microsoft.com/office/officeart/2005/8/layout/hProcess4"/>
    <dgm:cxn modelId="{4515CEE2-EE1F-4C6D-BE51-8F19C02B7D46}" type="presOf" srcId="{22D00D2D-4DF3-40FA-92D3-65E827746016}" destId="{B445861F-AB50-432C-B3C1-20E9B95F5164}" srcOrd="1" destOrd="1" presId="urn:microsoft.com/office/officeart/2005/8/layout/hProcess4"/>
    <dgm:cxn modelId="{438EECE2-3AAD-4FCB-BF8D-4B11D793E4F3}" type="presOf" srcId="{6FC8BC05-FF79-442C-B94B-6A34587C00AF}" destId="{8EB06E62-4C14-4E25-A4D8-A0BACB634FBF}" srcOrd="1" destOrd="0" presId="urn:microsoft.com/office/officeart/2005/8/layout/hProcess4"/>
    <dgm:cxn modelId="{FDE361EA-5960-4BE4-B016-544812E0AD93}" srcId="{5F6EF241-B063-49C3-836E-CF4036CC5303}" destId="{2E70CD25-483F-4C0F-ABE7-653EC2A806E4}" srcOrd="2" destOrd="0" parTransId="{AFD6DF6D-D241-4B19-8A60-0C57E6277082}" sibTransId="{C715B141-2410-491D-9A31-5E6D6E21544C}"/>
    <dgm:cxn modelId="{C84736F6-7D2A-4847-ABB4-0EBE7413A8E7}" type="presOf" srcId="{D46D3AEA-9F6D-42D2-B9F5-02F0D968247B}" destId="{663E5B69-A3C1-4814-9553-CB69A6025802}" srcOrd="0" destOrd="0" presId="urn:microsoft.com/office/officeart/2005/8/layout/hProcess4"/>
    <dgm:cxn modelId="{9EC283FC-78B8-4957-91A4-2E51015281AD}" type="presOf" srcId="{5992CBA7-6E3C-4573-A8A5-42549109D509}" destId="{38A814C4-D6A5-429E-BBCF-5E9966CB61C5}" srcOrd="1" destOrd="0" presId="urn:microsoft.com/office/officeart/2005/8/layout/hProcess4"/>
    <dgm:cxn modelId="{BEBAC023-90B1-409F-BAAB-EFB62644C271}" type="presParOf" srcId="{F923415D-1A06-4653-8C51-2BCFDAB0C8A1}" destId="{DDC090F1-2737-4A8D-A5CB-B18282CAA5B7}" srcOrd="0" destOrd="0" presId="urn:microsoft.com/office/officeart/2005/8/layout/hProcess4"/>
    <dgm:cxn modelId="{A209B471-2648-4640-B02A-CBC7890C5A30}" type="presParOf" srcId="{F923415D-1A06-4653-8C51-2BCFDAB0C8A1}" destId="{1256F145-3370-48D4-992E-D4EDF6954229}" srcOrd="1" destOrd="0" presId="urn:microsoft.com/office/officeart/2005/8/layout/hProcess4"/>
    <dgm:cxn modelId="{A491861D-8ADC-4260-9EC4-C0E129432D6E}" type="presParOf" srcId="{F923415D-1A06-4653-8C51-2BCFDAB0C8A1}" destId="{C8CE534F-E998-430B-A1FB-AE2C96D1DDB1}" srcOrd="2" destOrd="0" presId="urn:microsoft.com/office/officeart/2005/8/layout/hProcess4"/>
    <dgm:cxn modelId="{A9AF8660-260B-4D61-8406-504C6F83773B}" type="presParOf" srcId="{C8CE534F-E998-430B-A1FB-AE2C96D1DDB1}" destId="{311CC828-8380-4BC6-8412-B57E215FAF1E}" srcOrd="0" destOrd="0" presId="urn:microsoft.com/office/officeart/2005/8/layout/hProcess4"/>
    <dgm:cxn modelId="{3342F297-D1E0-44E8-91D5-741D70161EF5}" type="presParOf" srcId="{311CC828-8380-4BC6-8412-B57E215FAF1E}" destId="{0E3AC85B-E581-40CA-AD82-336A45C033FE}" srcOrd="0" destOrd="0" presId="urn:microsoft.com/office/officeart/2005/8/layout/hProcess4"/>
    <dgm:cxn modelId="{FFE68E4D-8E77-44D5-BD0E-7AE20C11E07D}" type="presParOf" srcId="{311CC828-8380-4BC6-8412-B57E215FAF1E}" destId="{7790B3DD-6865-4056-98F0-38D39B8061CE}" srcOrd="1" destOrd="0" presId="urn:microsoft.com/office/officeart/2005/8/layout/hProcess4"/>
    <dgm:cxn modelId="{E8CEE2FB-3500-4E24-B958-1127567826AB}" type="presParOf" srcId="{311CC828-8380-4BC6-8412-B57E215FAF1E}" destId="{B445861F-AB50-432C-B3C1-20E9B95F5164}" srcOrd="2" destOrd="0" presId="urn:microsoft.com/office/officeart/2005/8/layout/hProcess4"/>
    <dgm:cxn modelId="{A8C1AC3A-5039-4766-9B4F-F930B9ECFB65}" type="presParOf" srcId="{311CC828-8380-4BC6-8412-B57E215FAF1E}" destId="{E2ECD308-367F-4357-B1B1-288B62A18608}" srcOrd="3" destOrd="0" presId="urn:microsoft.com/office/officeart/2005/8/layout/hProcess4"/>
    <dgm:cxn modelId="{BFFF3893-E42D-4512-8BC3-E1BB64FC7013}" type="presParOf" srcId="{311CC828-8380-4BC6-8412-B57E215FAF1E}" destId="{C798A23C-2DCB-4536-9552-99D15CDB9A33}" srcOrd="4" destOrd="0" presId="urn:microsoft.com/office/officeart/2005/8/layout/hProcess4"/>
    <dgm:cxn modelId="{C8567A70-2112-44CE-8FB5-45F315837583}" type="presParOf" srcId="{C8CE534F-E998-430B-A1FB-AE2C96D1DDB1}" destId="{663E5B69-A3C1-4814-9553-CB69A6025802}" srcOrd="1" destOrd="0" presId="urn:microsoft.com/office/officeart/2005/8/layout/hProcess4"/>
    <dgm:cxn modelId="{605B5BF6-EF76-401D-93A8-160A663F55BE}" type="presParOf" srcId="{C8CE534F-E998-430B-A1FB-AE2C96D1DDB1}" destId="{D711E788-AE85-4629-9C39-857357B3EB46}" srcOrd="2" destOrd="0" presId="urn:microsoft.com/office/officeart/2005/8/layout/hProcess4"/>
    <dgm:cxn modelId="{58B2A01B-A517-43E2-AA13-0D66E5591970}" type="presParOf" srcId="{D711E788-AE85-4629-9C39-857357B3EB46}" destId="{603EF318-C17F-4167-9379-BCB86921923A}" srcOrd="0" destOrd="0" presId="urn:microsoft.com/office/officeart/2005/8/layout/hProcess4"/>
    <dgm:cxn modelId="{76788927-0027-455F-9DB7-F3B48F60B31E}" type="presParOf" srcId="{D711E788-AE85-4629-9C39-857357B3EB46}" destId="{1BF90610-0CF3-4258-9C4A-45B8452099F3}" srcOrd="1" destOrd="0" presId="urn:microsoft.com/office/officeart/2005/8/layout/hProcess4"/>
    <dgm:cxn modelId="{E7687645-8757-42E8-BC42-3FEBC01DD10A}" type="presParOf" srcId="{D711E788-AE85-4629-9C39-857357B3EB46}" destId="{38A814C4-D6A5-429E-BBCF-5E9966CB61C5}" srcOrd="2" destOrd="0" presId="urn:microsoft.com/office/officeart/2005/8/layout/hProcess4"/>
    <dgm:cxn modelId="{6F209B60-A3BB-4D59-8394-C1EED64CC51A}" type="presParOf" srcId="{D711E788-AE85-4629-9C39-857357B3EB46}" destId="{597D158B-08A0-4ABF-90BF-D950CBA4CEC7}" srcOrd="3" destOrd="0" presId="urn:microsoft.com/office/officeart/2005/8/layout/hProcess4"/>
    <dgm:cxn modelId="{1C69DE92-C476-49C5-AA86-F559B626A808}" type="presParOf" srcId="{D711E788-AE85-4629-9C39-857357B3EB46}" destId="{4A691777-794A-4A00-AE14-BD6BC5FDB88B}" srcOrd="4" destOrd="0" presId="urn:microsoft.com/office/officeart/2005/8/layout/hProcess4"/>
    <dgm:cxn modelId="{1B7A268C-2CA3-48D1-B671-3FAEC571C60E}" type="presParOf" srcId="{C8CE534F-E998-430B-A1FB-AE2C96D1DDB1}" destId="{E37C08D3-7751-4EF4-A9F7-9B01143382B9}" srcOrd="3" destOrd="0" presId="urn:microsoft.com/office/officeart/2005/8/layout/hProcess4"/>
    <dgm:cxn modelId="{6D04F2C9-A4AE-4C2A-A348-B28B8B998DDE}" type="presParOf" srcId="{C8CE534F-E998-430B-A1FB-AE2C96D1DDB1}" destId="{285D88D2-D643-4114-B02A-967B37AA81B2}" srcOrd="4" destOrd="0" presId="urn:microsoft.com/office/officeart/2005/8/layout/hProcess4"/>
    <dgm:cxn modelId="{49641984-022B-474C-864A-085086EA356F}" type="presParOf" srcId="{285D88D2-D643-4114-B02A-967B37AA81B2}" destId="{3EF627EF-858B-4C8F-A95A-655C15915263}" srcOrd="0" destOrd="0" presId="urn:microsoft.com/office/officeart/2005/8/layout/hProcess4"/>
    <dgm:cxn modelId="{598111A5-E51F-443A-8BDA-1593ACC88E0A}" type="presParOf" srcId="{285D88D2-D643-4114-B02A-967B37AA81B2}" destId="{AF355E3C-7F11-49A4-B1F7-5130FADE3732}" srcOrd="1" destOrd="0" presId="urn:microsoft.com/office/officeart/2005/8/layout/hProcess4"/>
    <dgm:cxn modelId="{A6DBA83D-4082-4356-82CA-254C85335D4F}" type="presParOf" srcId="{285D88D2-D643-4114-B02A-967B37AA81B2}" destId="{8EB06E62-4C14-4E25-A4D8-A0BACB634FBF}" srcOrd="2" destOrd="0" presId="urn:microsoft.com/office/officeart/2005/8/layout/hProcess4"/>
    <dgm:cxn modelId="{CDC0D917-0B19-4850-9783-DD14E28FBDF0}" type="presParOf" srcId="{285D88D2-D643-4114-B02A-967B37AA81B2}" destId="{E3EBF0C8-D266-4DCB-B698-25FA4A692A68}" srcOrd="3" destOrd="0" presId="urn:microsoft.com/office/officeart/2005/8/layout/hProcess4"/>
    <dgm:cxn modelId="{CBD98654-94CC-455E-99AE-7AD455A9AE90}" type="presParOf" srcId="{285D88D2-D643-4114-B02A-967B37AA81B2}" destId="{0FB78F7A-BAA2-49A2-AF21-64E306469A0E}"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F6EF241-B063-49C3-836E-CF4036CC5303}"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uk-UA"/>
        </a:p>
      </dgm:t>
    </dgm:pt>
    <dgm:pt modelId="{27633835-A254-4E30-A711-7DEF2E5CC625}">
      <dgm:prSet phldrT="[Текст]" custT="1"/>
      <dgm:spPr>
        <a:xfrm>
          <a:off x="560004" y="3028473"/>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a:lstStyle/>
        <a:p>
          <a:r>
            <a:rPr lang="en-US" sz="1800" b="1" dirty="0">
              <a:solidFill>
                <a:srgbClr val="FFFFFF"/>
              </a:solidFill>
              <a:latin typeface="Arial"/>
              <a:ea typeface="+mn-ea"/>
              <a:cs typeface="+mn-cs"/>
            </a:rPr>
            <a:t>4</a:t>
          </a:r>
          <a:endParaRPr lang="uk-UA" sz="1800" b="1" dirty="0">
            <a:solidFill>
              <a:srgbClr val="FFFFFF"/>
            </a:solidFill>
            <a:latin typeface="Arial"/>
            <a:ea typeface="+mn-ea"/>
            <a:cs typeface="+mn-cs"/>
          </a:endParaRPr>
        </a:p>
      </dgm:t>
    </dgm:pt>
    <dgm:pt modelId="{CEF8D340-6FAD-4A65-847D-F90414ACEE1A}" type="parTrans" cxnId="{DCC029B1-6E49-4E32-9126-74B5497FC465}">
      <dgm:prSet/>
      <dgm:spPr/>
      <dgm:t>
        <a:bodyPr/>
        <a:lstStyle/>
        <a:p>
          <a:endParaRPr lang="uk-UA"/>
        </a:p>
      </dgm:t>
    </dgm:pt>
    <dgm:pt modelId="{D46D3AEA-9F6D-42D2-B9F5-02F0D968247B}" type="sibTrans" cxnId="{DCC029B1-6E49-4E32-9126-74B5497FC465}">
      <dgm:prSet/>
      <dgm:spPr>
        <a:xfrm>
          <a:off x="1475644" y="1484781"/>
          <a:ext cx="2729888" cy="2729888"/>
        </a:xfrm>
        <a:solidFill>
          <a:srgbClr val="93A299">
            <a:tint val="60000"/>
            <a:hueOff val="0"/>
            <a:satOff val="0"/>
            <a:lumOff val="0"/>
            <a:alphaOff val="0"/>
          </a:srgbClr>
        </a:solidFill>
        <a:ln>
          <a:noFill/>
        </a:ln>
        <a:effectLst/>
      </dgm:spPr>
      <dgm:t>
        <a:bodyPr/>
        <a:lstStyle/>
        <a:p>
          <a:endParaRPr lang="uk-UA"/>
        </a:p>
      </dgm:t>
    </dgm:pt>
    <dgm:pt modelId="{11683B5E-1457-41B7-8543-694DC5F875EE}">
      <dgm:prSet phldrT="[Текст]" custT="1"/>
      <dgm:spPr>
        <a:xfrm>
          <a:off x="0" y="98072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0" marR="0" indent="0" algn="ctr" defTabSz="914400" eaLnBrk="1" fontAlgn="auto" latinLnBrk="0" hangingPunct="1">
            <a:lnSpc>
              <a:spcPct val="100000"/>
            </a:lnSpc>
            <a:spcBef>
              <a:spcPts val="0"/>
            </a:spcBef>
            <a:spcAft>
              <a:spcPts val="0"/>
            </a:spcAft>
            <a:buClrTx/>
            <a:buSzTx/>
            <a:buFontTx/>
            <a:buNone/>
            <a:tabLst/>
            <a:defRPr/>
          </a:pPr>
          <a:endParaRPr lang="uk-UA" sz="1700" dirty="0">
            <a:solidFill>
              <a:srgbClr val="292934">
                <a:hueOff val="0"/>
                <a:satOff val="0"/>
                <a:lumOff val="0"/>
                <a:alphaOff val="0"/>
              </a:srgbClr>
            </a:solidFill>
            <a:latin typeface="Arial"/>
            <a:ea typeface="+mn-ea"/>
            <a:cs typeface="+mn-cs"/>
          </a:endParaRPr>
        </a:p>
      </dgm:t>
    </dgm:pt>
    <dgm:pt modelId="{C1A9C032-5543-4A35-9E02-3015D7EBB040}" type="parTrans" cxnId="{3A93B53C-C920-4FBF-84E0-2D3C68BCECF9}">
      <dgm:prSet/>
      <dgm:spPr/>
      <dgm:t>
        <a:bodyPr/>
        <a:lstStyle/>
        <a:p>
          <a:endParaRPr lang="uk-UA"/>
        </a:p>
      </dgm:t>
    </dgm:pt>
    <dgm:pt modelId="{36BACA57-0BAF-4F02-BC9F-4E6309ECD365}" type="sibTrans" cxnId="{3A93B53C-C920-4FBF-84E0-2D3C68BCECF9}">
      <dgm:prSet/>
      <dgm:spPr/>
      <dgm:t>
        <a:bodyPr/>
        <a:lstStyle/>
        <a:p>
          <a:endParaRPr lang="uk-UA"/>
        </a:p>
      </dgm:t>
    </dgm:pt>
    <dgm:pt modelId="{5992CBA7-6E3C-4573-A8A5-42549109D509}">
      <dgm:prSet phldrT="[Текст]" custT="1"/>
      <dgm:spPr>
        <a:xfrm>
          <a:off x="3180901" y="140577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0" marR="0" indent="0" algn="ctr" defTabSz="914400" eaLnBrk="1" fontAlgn="auto" latinLnBrk="0" hangingPunct="1">
            <a:lnSpc>
              <a:spcPct val="90000"/>
            </a:lnSpc>
            <a:spcBef>
              <a:spcPts val="0"/>
            </a:spcBef>
            <a:spcAft>
              <a:spcPts val="0"/>
            </a:spcAft>
            <a:buClrTx/>
            <a:buSzTx/>
            <a:buFontTx/>
            <a:buNone/>
            <a:tabLst/>
            <a:defRPr/>
          </a:pPr>
          <a:r>
            <a:rPr lang="en-US" sz="1600" dirty="0">
              <a:solidFill>
                <a:srgbClr val="292934">
                  <a:hueOff val="0"/>
                  <a:satOff val="0"/>
                  <a:lumOff val="0"/>
                  <a:alphaOff val="0"/>
                </a:srgbClr>
              </a:solidFill>
              <a:latin typeface="Arial"/>
              <a:ea typeface="+mn-ea"/>
              <a:cs typeface="+mn-cs"/>
            </a:rPr>
            <a:t>Sometimes words in different languages can have different meanings. E.g.: the word</a:t>
          </a:r>
          <a:r>
            <a:rPr lang="en-US" sz="1600" i="1" dirty="0">
              <a:solidFill>
                <a:srgbClr val="292934">
                  <a:hueOff val="0"/>
                  <a:satOff val="0"/>
                  <a:lumOff val="0"/>
                  <a:alphaOff val="0"/>
                </a:srgbClr>
              </a:solidFill>
              <a:latin typeface="Arial"/>
              <a:ea typeface="+mn-ea"/>
              <a:cs typeface="+mn-cs"/>
            </a:rPr>
            <a:t> gull </a:t>
          </a:r>
          <a:r>
            <a:rPr lang="en-US" sz="1600" dirty="0">
              <a:solidFill>
                <a:srgbClr val="292934">
                  <a:hueOff val="0"/>
                  <a:satOff val="0"/>
                  <a:lumOff val="0"/>
                  <a:alphaOff val="0"/>
                </a:srgbClr>
              </a:solidFill>
              <a:latin typeface="Arial"/>
              <a:ea typeface="+mn-ea"/>
              <a:cs typeface="+mn-cs"/>
            </a:rPr>
            <a:t>means a fool, a swindler, in the Ukrainian language the word </a:t>
          </a:r>
          <a:r>
            <a:rPr lang="en-US" sz="1600" i="1" dirty="0" err="1">
              <a:solidFill>
                <a:srgbClr val="292934">
                  <a:hueOff val="0"/>
                  <a:satOff val="0"/>
                  <a:lumOff val="0"/>
                  <a:alphaOff val="0"/>
                </a:srgbClr>
              </a:solidFill>
              <a:latin typeface="Arial"/>
              <a:ea typeface="+mn-ea"/>
              <a:cs typeface="+mn-cs"/>
            </a:rPr>
            <a:t>чайка</a:t>
          </a:r>
          <a:r>
            <a:rPr lang="en-US" sz="1600" i="1" dirty="0">
              <a:solidFill>
                <a:srgbClr val="292934">
                  <a:hueOff val="0"/>
                  <a:satOff val="0"/>
                  <a:lumOff val="0"/>
                  <a:alphaOff val="0"/>
                </a:srgbClr>
              </a:solidFill>
              <a:latin typeface="Arial"/>
              <a:ea typeface="+mn-ea"/>
              <a:cs typeface="+mn-cs"/>
            </a:rPr>
            <a:t> </a:t>
          </a:r>
          <a:r>
            <a:rPr lang="en-US" sz="1600" dirty="0">
              <a:solidFill>
                <a:srgbClr val="292934">
                  <a:hueOff val="0"/>
                  <a:satOff val="0"/>
                  <a:lumOff val="0"/>
                  <a:alphaOff val="0"/>
                </a:srgbClr>
              </a:solidFill>
              <a:latin typeface="Arial"/>
              <a:ea typeface="+mn-ea"/>
              <a:cs typeface="+mn-cs"/>
            </a:rPr>
            <a:t>can be applied to a woman or a girl. </a:t>
          </a:r>
          <a:endParaRPr lang="uk-UA" sz="1600" i="1" dirty="0">
            <a:solidFill>
              <a:srgbClr val="292934">
                <a:hueOff val="0"/>
                <a:satOff val="0"/>
                <a:lumOff val="0"/>
                <a:alphaOff val="0"/>
              </a:srgbClr>
            </a:solidFill>
            <a:latin typeface="Arial"/>
            <a:ea typeface="+mn-ea"/>
            <a:cs typeface="+mn-cs"/>
          </a:endParaRPr>
        </a:p>
      </dgm:t>
    </dgm:pt>
    <dgm:pt modelId="{5AA08B77-55C2-4E1D-80BA-AD2465F488B3}" type="parTrans" cxnId="{1E8294D2-7E4B-4D42-8705-CB941AA6980E}">
      <dgm:prSet/>
      <dgm:spPr/>
      <dgm:t>
        <a:bodyPr/>
        <a:lstStyle/>
        <a:p>
          <a:endParaRPr lang="uk-UA"/>
        </a:p>
      </dgm:t>
    </dgm:pt>
    <dgm:pt modelId="{3B8FD82F-247D-4565-A135-3A8AACEDE5A7}" type="sibTrans" cxnId="{1E8294D2-7E4B-4D42-8705-CB941AA6980E}">
      <dgm:prSet/>
      <dgm:spPr/>
      <dgm:t>
        <a:bodyPr/>
        <a:lstStyle/>
        <a:p>
          <a:endParaRPr lang="uk-UA"/>
        </a:p>
      </dgm:t>
    </dgm:pt>
    <dgm:pt modelId="{2E70CD25-483F-4C0F-ABE7-653EC2A806E4}">
      <dgm:prSet phldrT="[Текст]" custT="1"/>
      <dgm:spPr>
        <a:xfrm>
          <a:off x="6914677" y="3028473"/>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a:lstStyle/>
        <a:p>
          <a:r>
            <a:rPr lang="en-AU" sz="1800" b="1" dirty="0">
              <a:solidFill>
                <a:srgbClr val="FFFFFF"/>
              </a:solidFill>
              <a:latin typeface="Arial"/>
              <a:ea typeface="+mn-ea"/>
              <a:cs typeface="+mn-cs"/>
            </a:rPr>
            <a:t> 6</a:t>
          </a:r>
          <a:endParaRPr lang="uk-UA" sz="1800" b="1" dirty="0">
            <a:solidFill>
              <a:srgbClr val="FFFFFF"/>
            </a:solidFill>
            <a:latin typeface="Arial"/>
            <a:ea typeface="+mn-ea"/>
            <a:cs typeface="+mn-cs"/>
          </a:endParaRPr>
        </a:p>
      </dgm:t>
    </dgm:pt>
    <dgm:pt modelId="{AFD6DF6D-D241-4B19-8A60-0C57E6277082}" type="parTrans" cxnId="{FDE361EA-5960-4BE4-B016-544812E0AD93}">
      <dgm:prSet/>
      <dgm:spPr/>
      <dgm:t>
        <a:bodyPr/>
        <a:lstStyle/>
        <a:p>
          <a:endParaRPr lang="uk-UA"/>
        </a:p>
      </dgm:t>
    </dgm:pt>
    <dgm:pt modelId="{C715B141-2410-491D-9A31-5E6D6E21544C}" type="sibTrans" cxnId="{FDE361EA-5960-4BE4-B016-544812E0AD93}">
      <dgm:prSet/>
      <dgm:spPr/>
      <dgm:t>
        <a:bodyPr/>
        <a:lstStyle/>
        <a:p>
          <a:endParaRPr lang="uk-UA"/>
        </a:p>
      </dgm:t>
    </dgm:pt>
    <dgm:pt modelId="{6FC8BC05-FF79-442C-B94B-6A34587C00AF}">
      <dgm:prSet phldrT="[Текст]" custT="1"/>
      <dgm:spPr>
        <a:xfrm>
          <a:off x="6285446" y="1052735"/>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0" indent="0" algn="ctr">
            <a:spcAft>
              <a:spcPts val="0"/>
            </a:spcAft>
          </a:pPr>
          <a:endParaRPr lang="uk-UA" sz="1600" i="0" dirty="0">
            <a:solidFill>
              <a:srgbClr val="292934">
                <a:hueOff val="0"/>
                <a:satOff val="0"/>
                <a:lumOff val="0"/>
                <a:alphaOff val="0"/>
              </a:srgbClr>
            </a:solidFill>
            <a:latin typeface="Arial"/>
            <a:ea typeface="+mn-ea"/>
            <a:cs typeface="+mn-cs"/>
          </a:endParaRPr>
        </a:p>
      </dgm:t>
    </dgm:pt>
    <dgm:pt modelId="{0603619B-ED93-4C0D-847E-96B47C753890}" type="parTrans" cxnId="{00DC503F-CBDD-49D8-962A-C2CF36DA8FF0}">
      <dgm:prSet/>
      <dgm:spPr/>
      <dgm:t>
        <a:bodyPr/>
        <a:lstStyle/>
        <a:p>
          <a:endParaRPr lang="uk-UA"/>
        </a:p>
      </dgm:t>
    </dgm:pt>
    <dgm:pt modelId="{72B80532-51F8-42B4-95E7-6F607A4687C8}" type="sibTrans" cxnId="{00DC503F-CBDD-49D8-962A-C2CF36DA8FF0}">
      <dgm:prSet/>
      <dgm:spPr/>
      <dgm:t>
        <a:bodyPr/>
        <a:lstStyle/>
        <a:p>
          <a:endParaRPr lang="uk-UA"/>
        </a:p>
      </dgm:t>
    </dgm:pt>
    <dgm:pt modelId="{D708C989-D2DD-4764-B627-FF2F4CC4043A}">
      <dgm:prSet phldrT="[Текст]" custT="1"/>
      <dgm:spPr>
        <a:xfrm>
          <a:off x="3180901" y="140577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0" marR="0" indent="0" algn="ctr" defTabSz="914400" eaLnBrk="1" fontAlgn="auto" latinLnBrk="0" hangingPunct="1">
            <a:lnSpc>
              <a:spcPct val="100000"/>
            </a:lnSpc>
            <a:spcBef>
              <a:spcPts val="0"/>
            </a:spcBef>
            <a:spcAft>
              <a:spcPts val="0"/>
            </a:spcAft>
            <a:buClrTx/>
            <a:buSzTx/>
            <a:buFontTx/>
            <a:buNone/>
            <a:tabLst/>
            <a:defRPr/>
          </a:pPr>
          <a:endParaRPr lang="uk-UA" sz="1700" i="1" dirty="0">
            <a:solidFill>
              <a:srgbClr val="292934">
                <a:hueOff val="0"/>
                <a:satOff val="0"/>
                <a:lumOff val="0"/>
                <a:alphaOff val="0"/>
              </a:srgbClr>
            </a:solidFill>
            <a:latin typeface="Arial"/>
            <a:ea typeface="+mn-ea"/>
            <a:cs typeface="+mn-cs"/>
          </a:endParaRPr>
        </a:p>
      </dgm:t>
    </dgm:pt>
    <dgm:pt modelId="{85ACB729-EB8B-4D97-BA9D-4B644F98738A}" type="parTrans" cxnId="{4B9989E6-BB58-4081-B046-56B772647409}">
      <dgm:prSet/>
      <dgm:spPr/>
      <dgm:t>
        <a:bodyPr/>
        <a:lstStyle/>
        <a:p>
          <a:endParaRPr lang="uk-UA"/>
        </a:p>
      </dgm:t>
    </dgm:pt>
    <dgm:pt modelId="{F5F3D87E-907B-413E-95D6-F75B697CFEB7}" type="sibTrans" cxnId="{4B9989E6-BB58-4081-B046-56B772647409}">
      <dgm:prSet/>
      <dgm:spPr/>
      <dgm:t>
        <a:bodyPr/>
        <a:lstStyle/>
        <a:p>
          <a:endParaRPr lang="uk-UA"/>
        </a:p>
      </dgm:t>
    </dgm:pt>
    <dgm:pt modelId="{5A112192-B99A-4A71-BC21-42F011E56B96}">
      <dgm:prSet phldrT="[Текст]" custT="1"/>
      <dgm:spPr>
        <a:xfrm>
          <a:off x="3180901" y="140577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0" marR="0" indent="0" algn="ctr" defTabSz="914400" eaLnBrk="1" fontAlgn="auto" latinLnBrk="0" hangingPunct="1">
            <a:lnSpc>
              <a:spcPct val="100000"/>
            </a:lnSpc>
            <a:spcBef>
              <a:spcPts val="0"/>
            </a:spcBef>
            <a:spcAft>
              <a:spcPts val="0"/>
            </a:spcAft>
            <a:buClrTx/>
            <a:buSzTx/>
            <a:buFontTx/>
            <a:buNone/>
            <a:tabLst/>
            <a:defRPr/>
          </a:pPr>
          <a:endParaRPr lang="uk-UA" sz="1700" i="1" dirty="0">
            <a:solidFill>
              <a:srgbClr val="292934">
                <a:hueOff val="0"/>
                <a:satOff val="0"/>
                <a:lumOff val="0"/>
                <a:alphaOff val="0"/>
              </a:srgbClr>
            </a:solidFill>
            <a:latin typeface="Arial"/>
            <a:ea typeface="+mn-ea"/>
            <a:cs typeface="+mn-cs"/>
          </a:endParaRPr>
        </a:p>
      </dgm:t>
    </dgm:pt>
    <dgm:pt modelId="{11C7321A-C858-4A4E-BEB5-1E15EDBC7D8F}" type="parTrans" cxnId="{FE6468CC-B406-4376-8DBD-630E4B07F56E}">
      <dgm:prSet/>
      <dgm:spPr/>
      <dgm:t>
        <a:bodyPr/>
        <a:lstStyle/>
        <a:p>
          <a:endParaRPr lang="uk-UA"/>
        </a:p>
      </dgm:t>
    </dgm:pt>
    <dgm:pt modelId="{F6263F97-683B-4406-9712-945C1B9CD096}" type="sibTrans" cxnId="{FE6468CC-B406-4376-8DBD-630E4B07F56E}">
      <dgm:prSet/>
      <dgm:spPr/>
      <dgm:t>
        <a:bodyPr/>
        <a:lstStyle/>
        <a:p>
          <a:endParaRPr lang="uk-UA"/>
        </a:p>
      </dgm:t>
    </dgm:pt>
    <dgm:pt modelId="{1A03046A-BDCF-41B3-9583-B9858CDCE3B7}">
      <dgm:prSet phldrT="[Текст]" custT="1"/>
      <dgm:spPr>
        <a:xfrm>
          <a:off x="3737340" y="963215"/>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a:lstStyle/>
        <a:p>
          <a:r>
            <a:rPr lang="en-AU" sz="2000" b="1" dirty="0">
              <a:solidFill>
                <a:srgbClr val="FFFFFF"/>
              </a:solidFill>
              <a:latin typeface="Arial"/>
              <a:ea typeface="+mn-ea"/>
              <a:cs typeface="+mn-cs"/>
            </a:rPr>
            <a:t> </a:t>
          </a:r>
          <a:r>
            <a:rPr lang="en-AU" sz="2000" dirty="0">
              <a:solidFill>
                <a:srgbClr val="FFFFFF"/>
              </a:solidFill>
              <a:latin typeface="Arial"/>
              <a:ea typeface="+mn-ea"/>
              <a:cs typeface="+mn-cs"/>
            </a:rPr>
            <a:t> 5</a:t>
          </a:r>
          <a:endParaRPr lang="uk-UA" sz="4800" dirty="0">
            <a:solidFill>
              <a:srgbClr val="FFFFFF"/>
            </a:solidFill>
            <a:latin typeface="Arial"/>
            <a:ea typeface="+mn-ea"/>
            <a:cs typeface="+mn-cs"/>
          </a:endParaRPr>
        </a:p>
      </dgm:t>
    </dgm:pt>
    <dgm:pt modelId="{8A0C0F31-93E2-48C9-AE31-E55D8F480FCB}" type="sibTrans" cxnId="{47A6CAD1-50FF-4A57-8E2F-2464084B3663}">
      <dgm:prSet/>
      <dgm:spPr>
        <a:xfrm>
          <a:off x="4875175" y="300773"/>
          <a:ext cx="2995554" cy="2995554"/>
        </a:xfrm>
        <a:solidFill>
          <a:srgbClr val="93A299">
            <a:tint val="60000"/>
            <a:hueOff val="0"/>
            <a:satOff val="0"/>
            <a:lumOff val="0"/>
            <a:alphaOff val="0"/>
          </a:srgbClr>
        </a:solidFill>
        <a:ln>
          <a:noFill/>
        </a:ln>
        <a:effectLst/>
      </dgm:spPr>
      <dgm:t>
        <a:bodyPr/>
        <a:lstStyle/>
        <a:p>
          <a:endParaRPr lang="uk-UA"/>
        </a:p>
      </dgm:t>
    </dgm:pt>
    <dgm:pt modelId="{D6D0065B-7F42-4225-88CA-EE6B3C0DEB77}" type="parTrans" cxnId="{47A6CAD1-50FF-4A57-8E2F-2464084B3663}">
      <dgm:prSet/>
      <dgm:spPr/>
      <dgm:t>
        <a:bodyPr/>
        <a:lstStyle/>
        <a:p>
          <a:endParaRPr lang="uk-UA"/>
        </a:p>
      </dgm:t>
    </dgm:pt>
    <dgm:pt modelId="{6BB7AD2B-0979-49DC-A88B-662F904D9E2F}">
      <dgm:prSet phldrT="[Текст]" custT="1"/>
      <dgm:spPr>
        <a:xfrm>
          <a:off x="3180901" y="140577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0" marR="0" indent="0" algn="ctr" defTabSz="914400" eaLnBrk="1" fontAlgn="auto" latinLnBrk="0" hangingPunct="1">
            <a:lnSpc>
              <a:spcPct val="100000"/>
            </a:lnSpc>
            <a:spcBef>
              <a:spcPts val="0"/>
            </a:spcBef>
            <a:spcAft>
              <a:spcPts val="0"/>
            </a:spcAft>
            <a:buClrTx/>
            <a:buSzTx/>
            <a:buFontTx/>
            <a:buNone/>
            <a:tabLst/>
            <a:defRPr/>
          </a:pPr>
          <a:endParaRPr lang="uk-UA" sz="1700" i="1" dirty="0">
            <a:solidFill>
              <a:srgbClr val="292934">
                <a:hueOff val="0"/>
                <a:satOff val="0"/>
                <a:lumOff val="0"/>
                <a:alphaOff val="0"/>
              </a:srgbClr>
            </a:solidFill>
            <a:latin typeface="Arial"/>
            <a:ea typeface="+mn-ea"/>
            <a:cs typeface="+mn-cs"/>
          </a:endParaRPr>
        </a:p>
      </dgm:t>
    </dgm:pt>
    <dgm:pt modelId="{CE313A51-F63D-459F-9746-DF164168C1D5}" type="parTrans" cxnId="{ED253CE6-3D52-4EF4-8F96-B121BE34CBDF}">
      <dgm:prSet/>
      <dgm:spPr/>
      <dgm:t>
        <a:bodyPr/>
        <a:lstStyle/>
        <a:p>
          <a:endParaRPr lang="uk-UA"/>
        </a:p>
      </dgm:t>
    </dgm:pt>
    <dgm:pt modelId="{960E3B5A-8100-4215-AF57-05E26B036F1A}" type="sibTrans" cxnId="{ED253CE6-3D52-4EF4-8F96-B121BE34CBDF}">
      <dgm:prSet/>
      <dgm:spPr/>
      <dgm:t>
        <a:bodyPr/>
        <a:lstStyle/>
        <a:p>
          <a:endParaRPr lang="uk-UA"/>
        </a:p>
      </dgm:t>
    </dgm:pt>
    <dgm:pt modelId="{1FCDB2AF-AC85-4881-8F00-D10B6B47EC46}">
      <dgm:prSet phldrT="[Текст]" custT="1"/>
      <dgm:spPr>
        <a:xfrm>
          <a:off x="3180901" y="140577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0" marR="0" indent="0" algn="ctr" defTabSz="914400" eaLnBrk="1" fontAlgn="auto" latinLnBrk="0" hangingPunct="1">
            <a:lnSpc>
              <a:spcPct val="100000"/>
            </a:lnSpc>
            <a:spcBef>
              <a:spcPts val="0"/>
            </a:spcBef>
            <a:spcAft>
              <a:spcPts val="0"/>
            </a:spcAft>
            <a:buClrTx/>
            <a:buSzTx/>
            <a:buFontTx/>
            <a:buNone/>
            <a:tabLst/>
            <a:defRPr/>
          </a:pPr>
          <a:r>
            <a:rPr lang="en-US" sz="1600" i="0" dirty="0">
              <a:solidFill>
                <a:srgbClr val="292934">
                  <a:hueOff val="0"/>
                  <a:satOff val="0"/>
                  <a:lumOff val="0"/>
                  <a:alphaOff val="0"/>
                </a:srgbClr>
              </a:solidFill>
              <a:latin typeface="Arial"/>
              <a:ea typeface="+mn-ea"/>
              <a:cs typeface="+mn-cs"/>
            </a:rPr>
            <a:t>stylistically </a:t>
          </a:r>
          <a:r>
            <a:rPr lang="en-US" sz="1600" i="0" dirty="0" err="1">
              <a:solidFill>
                <a:srgbClr val="292934">
                  <a:hueOff val="0"/>
                  <a:satOff val="0"/>
                  <a:lumOff val="0"/>
                  <a:alphaOff val="0"/>
                </a:srgbClr>
              </a:solidFill>
              <a:latin typeface="Arial"/>
              <a:ea typeface="+mn-ea"/>
              <a:cs typeface="+mn-cs"/>
            </a:rPr>
            <a:t>coloured</a:t>
          </a:r>
          <a:r>
            <a:rPr lang="en-US" sz="1600" i="0" dirty="0">
              <a:solidFill>
                <a:srgbClr val="292934">
                  <a:hueOff val="0"/>
                  <a:satOff val="0"/>
                  <a:lumOff val="0"/>
                  <a:alphaOff val="0"/>
                </a:srgbClr>
              </a:solidFill>
              <a:latin typeface="Arial"/>
              <a:ea typeface="+mn-ea"/>
              <a:cs typeface="+mn-cs"/>
            </a:rPr>
            <a:t> words are synonymous with their neutral counterparts: </a:t>
          </a:r>
          <a:r>
            <a:rPr lang="en-US" sz="1600" i="1" dirty="0">
              <a:solidFill>
                <a:srgbClr val="292934">
                  <a:hueOff val="0"/>
                  <a:satOff val="0"/>
                  <a:lumOff val="0"/>
                  <a:alphaOff val="0"/>
                </a:srgbClr>
              </a:solidFill>
              <a:latin typeface="Arial"/>
              <a:ea typeface="+mn-ea"/>
              <a:cs typeface="+mn-cs"/>
            </a:rPr>
            <a:t>child – kid – kiddie; girl – lass – girlie – lassie. </a:t>
          </a:r>
          <a:endParaRPr lang="uk-UA" sz="1600" i="1" dirty="0">
            <a:solidFill>
              <a:srgbClr val="292934">
                <a:hueOff val="0"/>
                <a:satOff val="0"/>
                <a:lumOff val="0"/>
                <a:alphaOff val="0"/>
              </a:srgbClr>
            </a:solidFill>
            <a:latin typeface="Arial"/>
            <a:ea typeface="+mn-ea"/>
            <a:cs typeface="+mn-cs"/>
          </a:endParaRPr>
        </a:p>
        <a:p>
          <a:pPr marL="0" marR="0" indent="0" algn="ctr" defTabSz="914400" eaLnBrk="1" fontAlgn="auto" latinLnBrk="0" hangingPunct="1">
            <a:lnSpc>
              <a:spcPct val="100000"/>
            </a:lnSpc>
            <a:spcBef>
              <a:spcPts val="0"/>
            </a:spcBef>
            <a:spcAft>
              <a:spcPts val="0"/>
            </a:spcAft>
            <a:buClrTx/>
            <a:buSzTx/>
            <a:buFontTx/>
            <a:buNone/>
            <a:tabLst/>
            <a:defRPr/>
          </a:pPr>
          <a:endParaRPr lang="uk-UA" sz="1700" i="1" dirty="0">
            <a:solidFill>
              <a:srgbClr val="292934">
                <a:hueOff val="0"/>
                <a:satOff val="0"/>
                <a:lumOff val="0"/>
                <a:alphaOff val="0"/>
              </a:srgbClr>
            </a:solidFill>
            <a:latin typeface="Arial"/>
            <a:ea typeface="+mn-ea"/>
            <a:cs typeface="+mn-cs"/>
          </a:endParaRPr>
        </a:p>
      </dgm:t>
    </dgm:pt>
    <dgm:pt modelId="{B754F495-3BD9-475B-ABCC-0FC01B8BEFA4}" type="parTrans" cxnId="{F56427F9-ECD1-4161-A8B1-02728FD81D21}">
      <dgm:prSet/>
      <dgm:spPr/>
      <dgm:t>
        <a:bodyPr/>
        <a:lstStyle/>
        <a:p>
          <a:endParaRPr lang="uk-UA"/>
        </a:p>
      </dgm:t>
    </dgm:pt>
    <dgm:pt modelId="{DE927C4B-AD77-445C-A6D2-B09EB4DE812F}" type="sibTrans" cxnId="{F56427F9-ECD1-4161-A8B1-02728FD81D21}">
      <dgm:prSet/>
      <dgm:spPr/>
      <dgm:t>
        <a:bodyPr/>
        <a:lstStyle/>
        <a:p>
          <a:endParaRPr lang="uk-UA"/>
        </a:p>
      </dgm:t>
    </dgm:pt>
    <dgm:pt modelId="{1BD03E37-FF7E-411B-BDE2-0BAC8D833DBC}">
      <dgm:prSet custT="1"/>
      <dgm:spPr/>
      <dgm:t>
        <a:bodyPr/>
        <a:lstStyle/>
        <a:p>
          <a:r>
            <a:rPr lang="en-AU" sz="1700">
              <a:solidFill>
                <a:srgbClr val="292934">
                  <a:hueOff val="0"/>
                  <a:satOff val="0"/>
                  <a:lumOff val="0"/>
                  <a:alphaOff val="0"/>
                </a:srgbClr>
              </a:solidFill>
              <a:latin typeface="Arial"/>
              <a:ea typeface="+mn-ea"/>
              <a:cs typeface="+mn-cs"/>
            </a:rPr>
            <a:t>Many connotations associated with names of animals, birds, insects are universally understood and used.  e.g.: </a:t>
          </a:r>
          <a:r>
            <a:rPr lang="en-AU" sz="1700" i="1">
              <a:solidFill>
                <a:srgbClr val="292934">
                  <a:hueOff val="0"/>
                  <a:satOff val="0"/>
                  <a:lumOff val="0"/>
                  <a:alphaOff val="0"/>
                </a:srgbClr>
              </a:solidFill>
              <a:latin typeface="Arial"/>
              <a:ea typeface="+mn-ea"/>
              <a:cs typeface="+mn-cs"/>
            </a:rPr>
            <a:t>calf  (</a:t>
          </a:r>
          <a:r>
            <a:rPr lang="uk-UA" sz="1700" i="1">
              <a:solidFill>
                <a:srgbClr val="292934">
                  <a:hueOff val="0"/>
                  <a:satOff val="0"/>
                  <a:lumOff val="0"/>
                  <a:alphaOff val="0"/>
                </a:srgbClr>
              </a:solidFill>
              <a:latin typeface="Arial"/>
              <a:ea typeface="+mn-ea"/>
              <a:cs typeface="+mn-cs"/>
            </a:rPr>
            <a:t>теля)</a:t>
          </a:r>
          <a:r>
            <a:rPr lang="en-US" sz="1700" i="1">
              <a:solidFill>
                <a:srgbClr val="292934">
                  <a:hueOff val="0"/>
                  <a:satOff val="0"/>
                  <a:lumOff val="0"/>
                  <a:alphaOff val="0"/>
                </a:srgbClr>
              </a:solidFill>
              <a:latin typeface="Arial"/>
              <a:ea typeface="+mn-ea"/>
              <a:cs typeface="+mn-cs"/>
            </a:rPr>
            <a:t> </a:t>
          </a:r>
          <a:r>
            <a:rPr lang="uk-UA" sz="1700">
              <a:solidFill>
                <a:srgbClr val="292934">
                  <a:hueOff val="0"/>
                  <a:satOff val="0"/>
                  <a:lumOff val="0"/>
                  <a:alphaOff val="0"/>
                </a:srgbClr>
              </a:solidFill>
              <a:latin typeface="Arial"/>
              <a:ea typeface="+mn-ea"/>
              <a:cs typeface="+mn-cs"/>
            </a:rPr>
            <a:t>– </a:t>
          </a:r>
          <a:r>
            <a:rPr lang="en-AU" sz="1700">
              <a:solidFill>
                <a:srgbClr val="292934">
                  <a:hueOff val="0"/>
                  <a:satOff val="0"/>
                  <a:lumOff val="0"/>
                  <a:alphaOff val="0"/>
                </a:srgbClr>
              </a:solidFill>
              <a:latin typeface="Arial"/>
              <a:ea typeface="+mn-ea"/>
              <a:cs typeface="+mn-cs"/>
            </a:rPr>
            <a:t>a young inexperienced person; </a:t>
          </a:r>
          <a:r>
            <a:rPr lang="en-AU" sz="1700" i="1">
              <a:solidFill>
                <a:srgbClr val="292934">
                  <a:hueOff val="0"/>
                  <a:satOff val="0"/>
                  <a:lumOff val="0"/>
                  <a:alphaOff val="0"/>
                </a:srgbClr>
              </a:solidFill>
              <a:latin typeface="Arial"/>
              <a:ea typeface="+mn-ea"/>
              <a:cs typeface="+mn-cs"/>
            </a:rPr>
            <a:t>donkey(</a:t>
          </a:r>
          <a:r>
            <a:rPr lang="uk-UA" sz="1700" i="1">
              <a:solidFill>
                <a:srgbClr val="292934">
                  <a:hueOff val="0"/>
                  <a:satOff val="0"/>
                  <a:lumOff val="0"/>
                  <a:alphaOff val="0"/>
                </a:srgbClr>
              </a:solidFill>
              <a:latin typeface="Arial"/>
              <a:ea typeface="+mn-ea"/>
              <a:cs typeface="+mn-cs"/>
            </a:rPr>
            <a:t>осел</a:t>
          </a:r>
          <a:r>
            <a:rPr lang="uk-UA" sz="1700">
              <a:solidFill>
                <a:srgbClr val="292934">
                  <a:hueOff val="0"/>
                  <a:satOff val="0"/>
                  <a:lumOff val="0"/>
                  <a:alphaOff val="0"/>
                </a:srgbClr>
              </a:solidFill>
              <a:latin typeface="Arial"/>
              <a:ea typeface="+mn-ea"/>
              <a:cs typeface="+mn-cs"/>
            </a:rPr>
            <a:t>)– </a:t>
          </a:r>
          <a:r>
            <a:rPr lang="en-AU" sz="1700">
              <a:solidFill>
                <a:srgbClr val="292934">
                  <a:hueOff val="0"/>
                  <a:satOff val="0"/>
                  <a:lumOff val="0"/>
                  <a:alphaOff val="0"/>
                </a:srgbClr>
              </a:solidFill>
              <a:latin typeface="Arial"/>
              <a:ea typeface="+mn-ea"/>
              <a:cs typeface="+mn-cs"/>
            </a:rPr>
            <a:t>a foolish person.</a:t>
          </a:r>
          <a:endParaRPr lang="uk-UA" sz="1700" dirty="0">
            <a:solidFill>
              <a:srgbClr val="292934">
                <a:hueOff val="0"/>
                <a:satOff val="0"/>
                <a:lumOff val="0"/>
                <a:alphaOff val="0"/>
              </a:srgbClr>
            </a:solidFill>
            <a:latin typeface="Arial"/>
            <a:ea typeface="+mn-ea"/>
            <a:cs typeface="+mn-cs"/>
          </a:endParaRPr>
        </a:p>
      </dgm:t>
    </dgm:pt>
    <dgm:pt modelId="{25817B18-B1F7-4919-9B7C-923EFDF770D8}" type="parTrans" cxnId="{B6BAF915-39DF-4A37-9972-434761523925}">
      <dgm:prSet/>
      <dgm:spPr/>
      <dgm:t>
        <a:bodyPr/>
        <a:lstStyle/>
        <a:p>
          <a:endParaRPr lang="uk-UA"/>
        </a:p>
      </dgm:t>
    </dgm:pt>
    <dgm:pt modelId="{053D6C19-5FD8-40F5-A7D7-36F9A41BC27E}" type="sibTrans" cxnId="{B6BAF915-39DF-4A37-9972-434761523925}">
      <dgm:prSet/>
      <dgm:spPr/>
      <dgm:t>
        <a:bodyPr/>
        <a:lstStyle/>
        <a:p>
          <a:endParaRPr lang="uk-UA"/>
        </a:p>
      </dgm:t>
    </dgm:pt>
    <dgm:pt modelId="{AF827B60-2EFB-4922-9389-3CE9D065DBCE}">
      <dgm:prSet custT="1"/>
      <dgm:spPr/>
      <dgm:t>
        <a:bodyPr/>
        <a:lstStyle/>
        <a:p>
          <a:r>
            <a:rPr lang="en-US" sz="1600" i="0" dirty="0">
              <a:solidFill>
                <a:srgbClr val="292934">
                  <a:hueOff val="0"/>
                  <a:satOff val="0"/>
                  <a:lumOff val="0"/>
                  <a:alphaOff val="0"/>
                </a:srgbClr>
              </a:solidFill>
              <a:latin typeface="Arial"/>
              <a:ea typeface="+mn-ea"/>
              <a:cs typeface="+mn-cs"/>
            </a:rPr>
            <a:t> There are some other types of lexical meaning. They are </a:t>
          </a:r>
          <a:r>
            <a:rPr lang="en-US" sz="1600" b="1" i="0" dirty="0">
              <a:solidFill>
                <a:srgbClr val="292934">
                  <a:hueOff val="0"/>
                  <a:satOff val="0"/>
                  <a:lumOff val="0"/>
                  <a:alphaOff val="0"/>
                </a:srgbClr>
              </a:solidFill>
              <a:latin typeface="Arial"/>
              <a:ea typeface="+mn-ea"/>
              <a:cs typeface="+mn-cs"/>
            </a:rPr>
            <a:t>abstract and concrete</a:t>
          </a:r>
          <a:r>
            <a:rPr lang="en-US" sz="1600" b="1" i="1" dirty="0">
              <a:solidFill>
                <a:srgbClr val="292934">
                  <a:hueOff val="0"/>
                  <a:satOff val="0"/>
                  <a:lumOff val="0"/>
                  <a:alphaOff val="0"/>
                </a:srgbClr>
              </a:solidFill>
              <a:latin typeface="Arial"/>
              <a:ea typeface="+mn-ea"/>
              <a:cs typeface="+mn-cs"/>
            </a:rPr>
            <a:t> </a:t>
          </a:r>
          <a:r>
            <a:rPr lang="en-US" sz="1600" i="1" dirty="0">
              <a:solidFill>
                <a:srgbClr val="292934">
                  <a:hueOff val="0"/>
                  <a:satOff val="0"/>
                  <a:lumOff val="0"/>
                  <a:alphaOff val="0"/>
                </a:srgbClr>
              </a:solidFill>
              <a:latin typeface="Arial"/>
              <a:ea typeface="+mn-ea"/>
              <a:cs typeface="+mn-cs"/>
            </a:rPr>
            <a:t>(hope, love - window, book); </a:t>
          </a:r>
          <a:r>
            <a:rPr lang="en-US" sz="1600" b="1" i="0" dirty="0">
              <a:solidFill>
                <a:srgbClr val="292934">
                  <a:hueOff val="0"/>
                  <a:satOff val="0"/>
                  <a:lumOff val="0"/>
                  <a:alphaOff val="0"/>
                </a:srgbClr>
              </a:solidFill>
              <a:latin typeface="Arial"/>
              <a:ea typeface="+mn-ea"/>
              <a:cs typeface="+mn-cs"/>
            </a:rPr>
            <a:t>primary and secondary </a:t>
          </a:r>
          <a:r>
            <a:rPr lang="en-US" sz="1600" i="1" dirty="0">
              <a:solidFill>
                <a:srgbClr val="292934">
                  <a:hueOff val="0"/>
                  <a:satOff val="0"/>
                  <a:lumOff val="0"/>
                  <a:alphaOff val="0"/>
                </a:srgbClr>
              </a:solidFill>
              <a:latin typeface="Arial"/>
              <a:ea typeface="+mn-ea"/>
              <a:cs typeface="+mn-cs"/>
            </a:rPr>
            <a:t>(wall of the room - wall of misunderstanding); </a:t>
          </a:r>
          <a:r>
            <a:rPr lang="en-US" sz="1600" b="1" i="0" dirty="0">
              <a:solidFill>
                <a:srgbClr val="292934">
                  <a:hueOff val="0"/>
                  <a:satOff val="0"/>
                  <a:lumOff val="0"/>
                  <a:alphaOff val="0"/>
                </a:srgbClr>
              </a:solidFill>
              <a:latin typeface="Arial"/>
              <a:ea typeface="+mn-ea"/>
              <a:cs typeface="+mn-cs"/>
            </a:rPr>
            <a:t>bookish and colloquial </a:t>
          </a:r>
          <a:r>
            <a:rPr lang="en-US" sz="1600" i="1" dirty="0">
              <a:solidFill>
                <a:srgbClr val="292934">
                  <a:hueOff val="0"/>
                  <a:satOff val="0"/>
                  <a:lumOff val="0"/>
                  <a:alphaOff val="0"/>
                </a:srgbClr>
              </a:solidFill>
              <a:latin typeface="Arial"/>
              <a:ea typeface="+mn-ea"/>
              <a:cs typeface="+mn-cs"/>
            </a:rPr>
            <a:t>(young man - chap, lad). </a:t>
          </a:r>
          <a:endParaRPr lang="uk-UA" sz="1600" i="1" dirty="0">
            <a:solidFill>
              <a:srgbClr val="292934">
                <a:hueOff val="0"/>
                <a:satOff val="0"/>
                <a:lumOff val="0"/>
                <a:alphaOff val="0"/>
              </a:srgbClr>
            </a:solidFill>
            <a:latin typeface="Arial"/>
            <a:ea typeface="+mn-ea"/>
            <a:cs typeface="+mn-cs"/>
          </a:endParaRPr>
        </a:p>
      </dgm:t>
    </dgm:pt>
    <dgm:pt modelId="{D73B0999-9DD0-43E4-AA9D-AAFA94880F74}" type="parTrans" cxnId="{4F7851A0-DE74-49ED-AC82-75BCA48B539E}">
      <dgm:prSet/>
      <dgm:spPr/>
      <dgm:t>
        <a:bodyPr/>
        <a:lstStyle/>
        <a:p>
          <a:endParaRPr lang="uk-UA"/>
        </a:p>
      </dgm:t>
    </dgm:pt>
    <dgm:pt modelId="{1B3E602F-BE15-45F0-A33D-64B6DDF54C83}" type="sibTrans" cxnId="{4F7851A0-DE74-49ED-AC82-75BCA48B539E}">
      <dgm:prSet/>
      <dgm:spPr/>
      <dgm:t>
        <a:bodyPr/>
        <a:lstStyle/>
        <a:p>
          <a:endParaRPr lang="uk-UA"/>
        </a:p>
      </dgm:t>
    </dgm:pt>
    <dgm:pt modelId="{F923415D-1A06-4653-8C51-2BCFDAB0C8A1}" type="pres">
      <dgm:prSet presAssocID="{5F6EF241-B063-49C3-836E-CF4036CC5303}" presName="Name0" presStyleCnt="0">
        <dgm:presLayoutVars>
          <dgm:dir/>
          <dgm:animLvl val="lvl"/>
          <dgm:resizeHandles val="exact"/>
        </dgm:presLayoutVars>
      </dgm:prSet>
      <dgm:spPr/>
    </dgm:pt>
    <dgm:pt modelId="{DDC090F1-2737-4A8D-A5CB-B18282CAA5B7}" type="pres">
      <dgm:prSet presAssocID="{5F6EF241-B063-49C3-836E-CF4036CC5303}" presName="tSp" presStyleCnt="0"/>
      <dgm:spPr/>
    </dgm:pt>
    <dgm:pt modelId="{1256F145-3370-48D4-992E-D4EDF6954229}" type="pres">
      <dgm:prSet presAssocID="{5F6EF241-B063-49C3-836E-CF4036CC5303}" presName="bSp" presStyleCnt="0"/>
      <dgm:spPr/>
    </dgm:pt>
    <dgm:pt modelId="{C8CE534F-E998-430B-A1FB-AE2C96D1DDB1}" type="pres">
      <dgm:prSet presAssocID="{5F6EF241-B063-49C3-836E-CF4036CC5303}" presName="process" presStyleCnt="0"/>
      <dgm:spPr/>
    </dgm:pt>
    <dgm:pt modelId="{311CC828-8380-4BC6-8412-B57E215FAF1E}" type="pres">
      <dgm:prSet presAssocID="{27633835-A254-4E30-A711-7DEF2E5CC625}" presName="composite1" presStyleCnt="0"/>
      <dgm:spPr/>
    </dgm:pt>
    <dgm:pt modelId="{0E3AC85B-E581-40CA-AD82-336A45C033FE}" type="pres">
      <dgm:prSet presAssocID="{27633835-A254-4E30-A711-7DEF2E5CC625}" presName="dummyNode1" presStyleLbl="node1" presStyleIdx="0" presStyleCnt="3"/>
      <dgm:spPr/>
    </dgm:pt>
    <dgm:pt modelId="{7790B3DD-6865-4056-98F0-38D39B8061CE}" type="pres">
      <dgm:prSet presAssocID="{27633835-A254-4E30-A711-7DEF2E5CC625}" presName="childNode1" presStyleLbl="bgAcc1" presStyleIdx="0" presStyleCnt="3" custScaleX="144110" custScaleY="227432" custLinFactNeighborX="-161" custLinFactNeighborY="-3803">
        <dgm:presLayoutVars>
          <dgm:bulletEnabled val="1"/>
        </dgm:presLayoutVars>
      </dgm:prSet>
      <dgm:spPr>
        <a:prstGeom prst="roundRect">
          <a:avLst>
            <a:gd name="adj" fmla="val 10000"/>
          </a:avLst>
        </a:prstGeom>
      </dgm:spPr>
    </dgm:pt>
    <dgm:pt modelId="{B445861F-AB50-432C-B3C1-20E9B95F5164}" type="pres">
      <dgm:prSet presAssocID="{27633835-A254-4E30-A711-7DEF2E5CC625}" presName="childNode1tx" presStyleLbl="bgAcc1" presStyleIdx="0" presStyleCnt="3">
        <dgm:presLayoutVars>
          <dgm:bulletEnabled val="1"/>
        </dgm:presLayoutVars>
      </dgm:prSet>
      <dgm:spPr/>
    </dgm:pt>
    <dgm:pt modelId="{E2ECD308-367F-4357-B1B1-288B62A18608}" type="pres">
      <dgm:prSet presAssocID="{27633835-A254-4E30-A711-7DEF2E5CC625}" presName="parentNode1" presStyleLbl="node1" presStyleIdx="0" presStyleCnt="3" custScaleX="120914" custScaleY="53940" custLinFactY="24597" custLinFactNeighborX="-25902" custLinFactNeighborY="100000">
        <dgm:presLayoutVars>
          <dgm:chMax val="1"/>
          <dgm:bulletEnabled val="1"/>
        </dgm:presLayoutVars>
      </dgm:prSet>
      <dgm:spPr>
        <a:prstGeom prst="roundRect">
          <a:avLst>
            <a:gd name="adj" fmla="val 10000"/>
          </a:avLst>
        </a:prstGeom>
      </dgm:spPr>
    </dgm:pt>
    <dgm:pt modelId="{C798A23C-2DCB-4536-9552-99D15CDB9A33}" type="pres">
      <dgm:prSet presAssocID="{27633835-A254-4E30-A711-7DEF2E5CC625}" presName="connSite1" presStyleCnt="0"/>
      <dgm:spPr/>
    </dgm:pt>
    <dgm:pt modelId="{663E5B69-A3C1-4814-9553-CB69A6025802}" type="pres">
      <dgm:prSet presAssocID="{D46D3AEA-9F6D-42D2-B9F5-02F0D968247B}" presName="Name9" presStyleLbl="sibTrans2D1" presStyleIdx="0" presStyleCnt="2" custLinFactNeighborX="2160" custLinFactNeighborY="-15906"/>
      <dgm:spPr>
        <a:prstGeom prst="leftCircularArrow">
          <a:avLst>
            <a:gd name="adj1" fmla="val 3040"/>
            <a:gd name="adj2" fmla="val 373059"/>
            <a:gd name="adj3" fmla="val 2148570"/>
            <a:gd name="adj4" fmla="val 9024489"/>
            <a:gd name="adj5" fmla="val 3546"/>
          </a:avLst>
        </a:prstGeom>
      </dgm:spPr>
    </dgm:pt>
    <dgm:pt modelId="{D711E788-AE85-4629-9C39-857357B3EB46}" type="pres">
      <dgm:prSet presAssocID="{1A03046A-BDCF-41B3-9583-B9858CDCE3B7}" presName="composite2" presStyleCnt="0"/>
      <dgm:spPr/>
    </dgm:pt>
    <dgm:pt modelId="{603EF318-C17F-4167-9379-BCB86921923A}" type="pres">
      <dgm:prSet presAssocID="{1A03046A-BDCF-41B3-9583-B9858CDCE3B7}" presName="dummyNode2" presStyleLbl="node1" presStyleIdx="0" presStyleCnt="3"/>
      <dgm:spPr/>
    </dgm:pt>
    <dgm:pt modelId="{1BF90610-0CF3-4258-9C4A-45B8452099F3}" type="pres">
      <dgm:prSet presAssocID="{1A03046A-BDCF-41B3-9583-B9858CDCE3B7}" presName="childNode2" presStyleLbl="bgAcc1" presStyleIdx="1" presStyleCnt="3" custScaleX="149755" custScaleY="240938" custLinFactNeighborX="-1401" custLinFactNeighborY="-19148">
        <dgm:presLayoutVars>
          <dgm:bulletEnabled val="1"/>
        </dgm:presLayoutVars>
      </dgm:prSet>
      <dgm:spPr>
        <a:prstGeom prst="roundRect">
          <a:avLst>
            <a:gd name="adj" fmla="val 10000"/>
          </a:avLst>
        </a:prstGeom>
      </dgm:spPr>
    </dgm:pt>
    <dgm:pt modelId="{38A814C4-D6A5-429E-BBCF-5E9966CB61C5}" type="pres">
      <dgm:prSet presAssocID="{1A03046A-BDCF-41B3-9583-B9858CDCE3B7}" presName="childNode2tx" presStyleLbl="bgAcc1" presStyleIdx="1" presStyleCnt="3">
        <dgm:presLayoutVars>
          <dgm:bulletEnabled val="1"/>
        </dgm:presLayoutVars>
      </dgm:prSet>
      <dgm:spPr/>
    </dgm:pt>
    <dgm:pt modelId="{597D158B-08A0-4ABF-90BF-D950CBA4CEC7}" type="pres">
      <dgm:prSet presAssocID="{1A03046A-BDCF-41B3-9583-B9858CDCE3B7}" presName="parentNode2" presStyleLbl="node1" presStyleIdx="1" presStyleCnt="3" custScaleX="151604" custScaleY="83321" custLinFactY="-78354" custLinFactNeighborX="-20085" custLinFactNeighborY="-100000">
        <dgm:presLayoutVars>
          <dgm:chMax val="0"/>
          <dgm:bulletEnabled val="1"/>
        </dgm:presLayoutVars>
      </dgm:prSet>
      <dgm:spPr>
        <a:prstGeom prst="roundRect">
          <a:avLst>
            <a:gd name="adj" fmla="val 10000"/>
          </a:avLst>
        </a:prstGeom>
      </dgm:spPr>
    </dgm:pt>
    <dgm:pt modelId="{4A691777-794A-4A00-AE14-BD6BC5FDB88B}" type="pres">
      <dgm:prSet presAssocID="{1A03046A-BDCF-41B3-9583-B9858CDCE3B7}" presName="connSite2" presStyleCnt="0"/>
      <dgm:spPr/>
    </dgm:pt>
    <dgm:pt modelId="{E37C08D3-7751-4EF4-A9F7-9B01143382B9}" type="pres">
      <dgm:prSet presAssocID="{8A0C0F31-93E2-48C9-AE31-E55D8F480FCB}" presName="Name18" presStyleLbl="sibTrans2D1" presStyleIdx="1" presStyleCnt="2" custLinFactNeighborX="20987" custLinFactNeighborY="15497"/>
      <dgm:spPr>
        <a:prstGeom prst="circularArrow">
          <a:avLst>
            <a:gd name="adj1" fmla="val 2770"/>
            <a:gd name="adj2" fmla="val 337831"/>
            <a:gd name="adj3" fmla="val 18989254"/>
            <a:gd name="adj4" fmla="val 12078106"/>
            <a:gd name="adj5" fmla="val 3232"/>
          </a:avLst>
        </a:prstGeom>
      </dgm:spPr>
    </dgm:pt>
    <dgm:pt modelId="{285D88D2-D643-4114-B02A-967B37AA81B2}" type="pres">
      <dgm:prSet presAssocID="{2E70CD25-483F-4C0F-ABE7-653EC2A806E4}" presName="composite1" presStyleCnt="0"/>
      <dgm:spPr/>
    </dgm:pt>
    <dgm:pt modelId="{3EF627EF-858B-4C8F-A95A-655C15915263}" type="pres">
      <dgm:prSet presAssocID="{2E70CD25-483F-4C0F-ABE7-653EC2A806E4}" presName="dummyNode1" presStyleLbl="node1" presStyleIdx="1" presStyleCnt="3"/>
      <dgm:spPr/>
    </dgm:pt>
    <dgm:pt modelId="{AF355E3C-7F11-49A4-B1F7-5130FADE3732}" type="pres">
      <dgm:prSet presAssocID="{2E70CD25-483F-4C0F-ABE7-653EC2A806E4}" presName="childNode1" presStyleLbl="bgAcc1" presStyleIdx="2" presStyleCnt="3" custScaleX="148413" custScaleY="213946" custLinFactNeighborX="5900" custLinFactNeighborY="-14806">
        <dgm:presLayoutVars>
          <dgm:bulletEnabled val="1"/>
        </dgm:presLayoutVars>
      </dgm:prSet>
      <dgm:spPr>
        <a:prstGeom prst="roundRect">
          <a:avLst>
            <a:gd name="adj" fmla="val 10000"/>
          </a:avLst>
        </a:prstGeom>
      </dgm:spPr>
    </dgm:pt>
    <dgm:pt modelId="{8EB06E62-4C14-4E25-A4D8-A0BACB634FBF}" type="pres">
      <dgm:prSet presAssocID="{2E70CD25-483F-4C0F-ABE7-653EC2A806E4}" presName="childNode1tx" presStyleLbl="bgAcc1" presStyleIdx="2" presStyleCnt="3">
        <dgm:presLayoutVars>
          <dgm:bulletEnabled val="1"/>
        </dgm:presLayoutVars>
      </dgm:prSet>
      <dgm:spPr/>
    </dgm:pt>
    <dgm:pt modelId="{E3EBF0C8-D266-4DCB-B698-25FA4A692A68}" type="pres">
      <dgm:prSet presAssocID="{2E70CD25-483F-4C0F-ABE7-653EC2A806E4}" presName="parentNode1" presStyleLbl="node1" presStyleIdx="2" presStyleCnt="3" custScaleX="143640" custScaleY="62500" custLinFactY="1531" custLinFactNeighborX="-1291" custLinFactNeighborY="100000">
        <dgm:presLayoutVars>
          <dgm:chMax val="1"/>
          <dgm:bulletEnabled val="1"/>
        </dgm:presLayoutVars>
      </dgm:prSet>
      <dgm:spPr>
        <a:prstGeom prst="roundRect">
          <a:avLst>
            <a:gd name="adj" fmla="val 10000"/>
          </a:avLst>
        </a:prstGeom>
      </dgm:spPr>
    </dgm:pt>
    <dgm:pt modelId="{0FB78F7A-BAA2-49A2-AF21-64E306469A0E}" type="pres">
      <dgm:prSet presAssocID="{2E70CD25-483F-4C0F-ABE7-653EC2A806E4}" presName="connSite1" presStyleCnt="0"/>
      <dgm:spPr/>
    </dgm:pt>
  </dgm:ptLst>
  <dgm:cxnLst>
    <dgm:cxn modelId="{57591208-D067-47D3-8B32-6861591A3E9E}" type="presOf" srcId="{AF827B60-2EFB-4922-9389-3CE9D065DBCE}" destId="{AF355E3C-7F11-49A4-B1F7-5130FADE3732}" srcOrd="0" destOrd="1" presId="urn:microsoft.com/office/officeart/2005/8/layout/hProcess4"/>
    <dgm:cxn modelId="{AC00C80A-AD52-4EFA-9EC7-CF95F39187E1}" type="presOf" srcId="{6BB7AD2B-0979-49DC-A88B-662F904D9E2F}" destId="{1BF90610-0CF3-4258-9C4A-45B8452099F3}" srcOrd="0" destOrd="2" presId="urn:microsoft.com/office/officeart/2005/8/layout/hProcess4"/>
    <dgm:cxn modelId="{86BCD80A-6D7F-406A-9301-4CCF1195D667}" type="presOf" srcId="{AF827B60-2EFB-4922-9389-3CE9D065DBCE}" destId="{8EB06E62-4C14-4E25-A4D8-A0BACB634FBF}" srcOrd="1" destOrd="1" presId="urn:microsoft.com/office/officeart/2005/8/layout/hProcess4"/>
    <dgm:cxn modelId="{B6BAF915-39DF-4A37-9972-434761523925}" srcId="{27633835-A254-4E30-A711-7DEF2E5CC625}" destId="{1BD03E37-FF7E-411B-BDE2-0BAC8D833DBC}" srcOrd="1" destOrd="0" parTransId="{25817B18-B1F7-4919-9B7C-923EFDF770D8}" sibTransId="{053D6C19-5FD8-40F5-A7D7-36F9A41BC27E}"/>
    <dgm:cxn modelId="{B9494819-1538-4F40-AF09-222F9EEEE3A1}" type="presOf" srcId="{6BB7AD2B-0979-49DC-A88B-662F904D9E2F}" destId="{38A814C4-D6A5-429E-BBCF-5E9966CB61C5}" srcOrd="1" destOrd="2" presId="urn:microsoft.com/office/officeart/2005/8/layout/hProcess4"/>
    <dgm:cxn modelId="{3A93B53C-C920-4FBF-84E0-2D3C68BCECF9}" srcId="{27633835-A254-4E30-A711-7DEF2E5CC625}" destId="{11683B5E-1457-41B7-8543-694DC5F875EE}" srcOrd="0" destOrd="0" parTransId="{C1A9C032-5543-4A35-9E02-3015D7EBB040}" sibTransId="{36BACA57-0BAF-4F02-BC9F-4E6309ECD365}"/>
    <dgm:cxn modelId="{00DC503F-CBDD-49D8-962A-C2CF36DA8FF0}" srcId="{2E70CD25-483F-4C0F-ABE7-653EC2A806E4}" destId="{6FC8BC05-FF79-442C-B94B-6A34587C00AF}" srcOrd="0" destOrd="0" parTransId="{0603619B-ED93-4C0D-847E-96B47C753890}" sibTransId="{72B80532-51F8-42B4-95E7-6F607A4687C8}"/>
    <dgm:cxn modelId="{AAD21C61-2265-485C-8CE9-E3E8042B58E8}" type="presOf" srcId="{11683B5E-1457-41B7-8543-694DC5F875EE}" destId="{7790B3DD-6865-4056-98F0-38D39B8061CE}" srcOrd="0" destOrd="0" presId="urn:microsoft.com/office/officeart/2005/8/layout/hProcess4"/>
    <dgm:cxn modelId="{72F3576F-61EA-4B6D-ABC4-D29192290596}" type="presOf" srcId="{D46D3AEA-9F6D-42D2-B9F5-02F0D968247B}" destId="{663E5B69-A3C1-4814-9553-CB69A6025802}" srcOrd="0" destOrd="0" presId="urn:microsoft.com/office/officeart/2005/8/layout/hProcess4"/>
    <dgm:cxn modelId="{B1976073-028D-475B-A538-6EA948D45650}" type="presOf" srcId="{5992CBA7-6E3C-4573-A8A5-42549109D509}" destId="{1BF90610-0CF3-4258-9C4A-45B8452099F3}" srcOrd="0" destOrd="0" presId="urn:microsoft.com/office/officeart/2005/8/layout/hProcess4"/>
    <dgm:cxn modelId="{B512B053-6316-46C7-B7C3-8B78E966B52B}" type="presOf" srcId="{1BD03E37-FF7E-411B-BDE2-0BAC8D833DBC}" destId="{B445861F-AB50-432C-B3C1-20E9B95F5164}" srcOrd="1" destOrd="1" presId="urn:microsoft.com/office/officeart/2005/8/layout/hProcess4"/>
    <dgm:cxn modelId="{F7B30280-2B16-4D4D-BB8A-3E9509EADAD7}" type="presOf" srcId="{2E70CD25-483F-4C0F-ABE7-653EC2A806E4}" destId="{E3EBF0C8-D266-4DCB-B698-25FA4A692A68}" srcOrd="0" destOrd="0" presId="urn:microsoft.com/office/officeart/2005/8/layout/hProcess4"/>
    <dgm:cxn modelId="{43FC128F-764E-4E7D-A6E0-AC1CAC7ECA8B}" type="presOf" srcId="{5A112192-B99A-4A71-BC21-42F011E56B96}" destId="{38A814C4-D6A5-429E-BBCF-5E9966CB61C5}" srcOrd="1" destOrd="3" presId="urn:microsoft.com/office/officeart/2005/8/layout/hProcess4"/>
    <dgm:cxn modelId="{9AABDA99-D29C-45F9-AC85-00B18B49FE46}" type="presOf" srcId="{6FC8BC05-FF79-442C-B94B-6A34587C00AF}" destId="{8EB06E62-4C14-4E25-A4D8-A0BACB634FBF}" srcOrd="1" destOrd="0" presId="urn:microsoft.com/office/officeart/2005/8/layout/hProcess4"/>
    <dgm:cxn modelId="{4F7851A0-DE74-49ED-AC82-75BCA48B539E}" srcId="{2E70CD25-483F-4C0F-ABE7-653EC2A806E4}" destId="{AF827B60-2EFB-4922-9389-3CE9D065DBCE}" srcOrd="1" destOrd="0" parTransId="{D73B0999-9DD0-43E4-AA9D-AAFA94880F74}" sibTransId="{1B3E602F-BE15-45F0-A33D-64B6DDF54C83}"/>
    <dgm:cxn modelId="{A6D3CBA9-0B01-48CD-A72A-B11F4292DB71}" type="presOf" srcId="{5F6EF241-B063-49C3-836E-CF4036CC5303}" destId="{F923415D-1A06-4653-8C51-2BCFDAB0C8A1}" srcOrd="0" destOrd="0" presId="urn:microsoft.com/office/officeart/2005/8/layout/hProcess4"/>
    <dgm:cxn modelId="{2DFF2FAD-73C4-4FA4-99F2-71C97521F1A5}" type="presOf" srcId="{D708C989-D2DD-4764-B627-FF2F4CC4043A}" destId="{38A814C4-D6A5-429E-BBCF-5E9966CB61C5}" srcOrd="1" destOrd="4" presId="urn:microsoft.com/office/officeart/2005/8/layout/hProcess4"/>
    <dgm:cxn modelId="{6E2D83AD-9722-4864-83B0-A0B3EA16CAB0}" type="presOf" srcId="{D708C989-D2DD-4764-B627-FF2F4CC4043A}" destId="{1BF90610-0CF3-4258-9C4A-45B8452099F3}" srcOrd="0" destOrd="4" presId="urn:microsoft.com/office/officeart/2005/8/layout/hProcess4"/>
    <dgm:cxn modelId="{DCC029B1-6E49-4E32-9126-74B5497FC465}" srcId="{5F6EF241-B063-49C3-836E-CF4036CC5303}" destId="{27633835-A254-4E30-A711-7DEF2E5CC625}" srcOrd="0" destOrd="0" parTransId="{CEF8D340-6FAD-4A65-847D-F90414ACEE1A}" sibTransId="{D46D3AEA-9F6D-42D2-B9F5-02F0D968247B}"/>
    <dgm:cxn modelId="{40B012B2-9D65-4085-B204-130FD3E88DF5}" type="presOf" srcId="{8A0C0F31-93E2-48C9-AE31-E55D8F480FCB}" destId="{E37C08D3-7751-4EF4-A9F7-9B01143382B9}" srcOrd="0" destOrd="0" presId="urn:microsoft.com/office/officeart/2005/8/layout/hProcess4"/>
    <dgm:cxn modelId="{5FC723B5-A664-4AB6-8E63-113CF722FC09}" type="presOf" srcId="{5A112192-B99A-4A71-BC21-42F011E56B96}" destId="{1BF90610-0CF3-4258-9C4A-45B8452099F3}" srcOrd="0" destOrd="3" presId="urn:microsoft.com/office/officeart/2005/8/layout/hProcess4"/>
    <dgm:cxn modelId="{6812E1B8-158B-4FB6-BFED-442403E69C09}" type="presOf" srcId="{5992CBA7-6E3C-4573-A8A5-42549109D509}" destId="{38A814C4-D6A5-429E-BBCF-5E9966CB61C5}" srcOrd="1" destOrd="0" presId="urn:microsoft.com/office/officeart/2005/8/layout/hProcess4"/>
    <dgm:cxn modelId="{C1E928BB-9CBB-4AD6-8A08-FCC8DEA1FB11}" type="presOf" srcId="{1FCDB2AF-AC85-4881-8F00-D10B6B47EC46}" destId="{1BF90610-0CF3-4258-9C4A-45B8452099F3}" srcOrd="0" destOrd="1" presId="urn:microsoft.com/office/officeart/2005/8/layout/hProcess4"/>
    <dgm:cxn modelId="{58720AC9-C751-4836-8619-FBE65FCB4CFF}" type="presOf" srcId="{11683B5E-1457-41B7-8543-694DC5F875EE}" destId="{B445861F-AB50-432C-B3C1-20E9B95F5164}" srcOrd="1" destOrd="0" presId="urn:microsoft.com/office/officeart/2005/8/layout/hProcess4"/>
    <dgm:cxn modelId="{0C5035CA-7D76-48BA-969B-CC71D854A56C}" type="presOf" srcId="{1A03046A-BDCF-41B3-9583-B9858CDCE3B7}" destId="{597D158B-08A0-4ABF-90BF-D950CBA4CEC7}" srcOrd="0" destOrd="0" presId="urn:microsoft.com/office/officeart/2005/8/layout/hProcess4"/>
    <dgm:cxn modelId="{FE6468CC-B406-4376-8DBD-630E4B07F56E}" srcId="{1A03046A-BDCF-41B3-9583-B9858CDCE3B7}" destId="{5A112192-B99A-4A71-BC21-42F011E56B96}" srcOrd="3" destOrd="0" parTransId="{11C7321A-C858-4A4E-BEB5-1E15EDBC7D8F}" sibTransId="{F6263F97-683B-4406-9712-945C1B9CD096}"/>
    <dgm:cxn modelId="{47A6CAD1-50FF-4A57-8E2F-2464084B3663}" srcId="{5F6EF241-B063-49C3-836E-CF4036CC5303}" destId="{1A03046A-BDCF-41B3-9583-B9858CDCE3B7}" srcOrd="1" destOrd="0" parTransId="{D6D0065B-7F42-4225-88CA-EE6B3C0DEB77}" sibTransId="{8A0C0F31-93E2-48C9-AE31-E55D8F480FCB}"/>
    <dgm:cxn modelId="{9DDF2AD2-5D8A-4DD0-94CC-37B0B734B32E}" type="presOf" srcId="{27633835-A254-4E30-A711-7DEF2E5CC625}" destId="{E2ECD308-367F-4357-B1B1-288B62A18608}" srcOrd="0" destOrd="0" presId="urn:microsoft.com/office/officeart/2005/8/layout/hProcess4"/>
    <dgm:cxn modelId="{1E8294D2-7E4B-4D42-8705-CB941AA6980E}" srcId="{1A03046A-BDCF-41B3-9583-B9858CDCE3B7}" destId="{5992CBA7-6E3C-4573-A8A5-42549109D509}" srcOrd="0" destOrd="0" parTransId="{5AA08B77-55C2-4E1D-80BA-AD2465F488B3}" sibTransId="{3B8FD82F-247D-4565-A135-3A8AACEDE5A7}"/>
    <dgm:cxn modelId="{FC0356DD-5063-4E84-B472-0932548BA0C2}" type="presOf" srcId="{6FC8BC05-FF79-442C-B94B-6A34587C00AF}" destId="{AF355E3C-7F11-49A4-B1F7-5130FADE3732}" srcOrd="0" destOrd="0" presId="urn:microsoft.com/office/officeart/2005/8/layout/hProcess4"/>
    <dgm:cxn modelId="{ED253CE6-3D52-4EF4-8F96-B121BE34CBDF}" srcId="{1A03046A-BDCF-41B3-9583-B9858CDCE3B7}" destId="{6BB7AD2B-0979-49DC-A88B-662F904D9E2F}" srcOrd="2" destOrd="0" parTransId="{CE313A51-F63D-459F-9746-DF164168C1D5}" sibTransId="{960E3B5A-8100-4215-AF57-05E26B036F1A}"/>
    <dgm:cxn modelId="{4B9989E6-BB58-4081-B046-56B772647409}" srcId="{1A03046A-BDCF-41B3-9583-B9858CDCE3B7}" destId="{D708C989-D2DD-4764-B627-FF2F4CC4043A}" srcOrd="4" destOrd="0" parTransId="{85ACB729-EB8B-4D97-BA9D-4B644F98738A}" sibTransId="{F5F3D87E-907B-413E-95D6-F75B697CFEB7}"/>
    <dgm:cxn modelId="{FDE361EA-5960-4BE4-B016-544812E0AD93}" srcId="{5F6EF241-B063-49C3-836E-CF4036CC5303}" destId="{2E70CD25-483F-4C0F-ABE7-653EC2A806E4}" srcOrd="2" destOrd="0" parTransId="{AFD6DF6D-D241-4B19-8A60-0C57E6277082}" sibTransId="{C715B141-2410-491D-9A31-5E6D6E21544C}"/>
    <dgm:cxn modelId="{670928EB-946B-4085-ABAC-29179D5C1B14}" type="presOf" srcId="{1FCDB2AF-AC85-4881-8F00-D10B6B47EC46}" destId="{38A814C4-D6A5-429E-BBCF-5E9966CB61C5}" srcOrd="1" destOrd="1" presId="urn:microsoft.com/office/officeart/2005/8/layout/hProcess4"/>
    <dgm:cxn modelId="{F56427F9-ECD1-4161-A8B1-02728FD81D21}" srcId="{1A03046A-BDCF-41B3-9583-B9858CDCE3B7}" destId="{1FCDB2AF-AC85-4881-8F00-D10B6B47EC46}" srcOrd="1" destOrd="0" parTransId="{B754F495-3BD9-475B-ABCC-0FC01B8BEFA4}" sibTransId="{DE927C4B-AD77-445C-A6D2-B09EB4DE812F}"/>
    <dgm:cxn modelId="{0C4A76FC-6566-44C0-B06F-D1089B4C5CB6}" type="presOf" srcId="{1BD03E37-FF7E-411B-BDE2-0BAC8D833DBC}" destId="{7790B3DD-6865-4056-98F0-38D39B8061CE}" srcOrd="0" destOrd="1" presId="urn:microsoft.com/office/officeart/2005/8/layout/hProcess4"/>
    <dgm:cxn modelId="{69155D12-1DA8-42FF-911B-0605C36D26D6}" type="presParOf" srcId="{F923415D-1A06-4653-8C51-2BCFDAB0C8A1}" destId="{DDC090F1-2737-4A8D-A5CB-B18282CAA5B7}" srcOrd="0" destOrd="0" presId="urn:microsoft.com/office/officeart/2005/8/layout/hProcess4"/>
    <dgm:cxn modelId="{19B2A436-4CAA-459A-9FB8-910919EF0D57}" type="presParOf" srcId="{F923415D-1A06-4653-8C51-2BCFDAB0C8A1}" destId="{1256F145-3370-48D4-992E-D4EDF6954229}" srcOrd="1" destOrd="0" presId="urn:microsoft.com/office/officeart/2005/8/layout/hProcess4"/>
    <dgm:cxn modelId="{BF06FB89-DA79-4BD9-8E8B-4E09EBC77D21}" type="presParOf" srcId="{F923415D-1A06-4653-8C51-2BCFDAB0C8A1}" destId="{C8CE534F-E998-430B-A1FB-AE2C96D1DDB1}" srcOrd="2" destOrd="0" presId="urn:microsoft.com/office/officeart/2005/8/layout/hProcess4"/>
    <dgm:cxn modelId="{43D62074-8FFD-4EC7-B4AB-9247E0B48C12}" type="presParOf" srcId="{C8CE534F-E998-430B-A1FB-AE2C96D1DDB1}" destId="{311CC828-8380-4BC6-8412-B57E215FAF1E}" srcOrd="0" destOrd="0" presId="urn:microsoft.com/office/officeart/2005/8/layout/hProcess4"/>
    <dgm:cxn modelId="{0FDB404B-5ECB-43A8-BCFE-BB2151BF7046}" type="presParOf" srcId="{311CC828-8380-4BC6-8412-B57E215FAF1E}" destId="{0E3AC85B-E581-40CA-AD82-336A45C033FE}" srcOrd="0" destOrd="0" presId="urn:microsoft.com/office/officeart/2005/8/layout/hProcess4"/>
    <dgm:cxn modelId="{D5A16C5F-5F9D-4168-8674-F0AEBEE889E4}" type="presParOf" srcId="{311CC828-8380-4BC6-8412-B57E215FAF1E}" destId="{7790B3DD-6865-4056-98F0-38D39B8061CE}" srcOrd="1" destOrd="0" presId="urn:microsoft.com/office/officeart/2005/8/layout/hProcess4"/>
    <dgm:cxn modelId="{C2F58BFE-859E-4C3B-9218-5FD831E86C37}" type="presParOf" srcId="{311CC828-8380-4BC6-8412-B57E215FAF1E}" destId="{B445861F-AB50-432C-B3C1-20E9B95F5164}" srcOrd="2" destOrd="0" presId="urn:microsoft.com/office/officeart/2005/8/layout/hProcess4"/>
    <dgm:cxn modelId="{6A7FC3A8-0A44-407A-94FB-526C5FAACFE0}" type="presParOf" srcId="{311CC828-8380-4BC6-8412-B57E215FAF1E}" destId="{E2ECD308-367F-4357-B1B1-288B62A18608}" srcOrd="3" destOrd="0" presId="urn:microsoft.com/office/officeart/2005/8/layout/hProcess4"/>
    <dgm:cxn modelId="{C5F5363D-FAA3-4AEB-B20F-06FD9E436447}" type="presParOf" srcId="{311CC828-8380-4BC6-8412-B57E215FAF1E}" destId="{C798A23C-2DCB-4536-9552-99D15CDB9A33}" srcOrd="4" destOrd="0" presId="urn:microsoft.com/office/officeart/2005/8/layout/hProcess4"/>
    <dgm:cxn modelId="{19981BF7-3BE3-40E0-8B98-0F64DA89E3FE}" type="presParOf" srcId="{C8CE534F-E998-430B-A1FB-AE2C96D1DDB1}" destId="{663E5B69-A3C1-4814-9553-CB69A6025802}" srcOrd="1" destOrd="0" presId="urn:microsoft.com/office/officeart/2005/8/layout/hProcess4"/>
    <dgm:cxn modelId="{B2F90F0A-2B1B-40DA-A906-05E930AC6B0F}" type="presParOf" srcId="{C8CE534F-E998-430B-A1FB-AE2C96D1DDB1}" destId="{D711E788-AE85-4629-9C39-857357B3EB46}" srcOrd="2" destOrd="0" presId="urn:microsoft.com/office/officeart/2005/8/layout/hProcess4"/>
    <dgm:cxn modelId="{C66C05C7-9DF3-431B-A988-BBAD28E6450D}" type="presParOf" srcId="{D711E788-AE85-4629-9C39-857357B3EB46}" destId="{603EF318-C17F-4167-9379-BCB86921923A}" srcOrd="0" destOrd="0" presId="urn:microsoft.com/office/officeart/2005/8/layout/hProcess4"/>
    <dgm:cxn modelId="{78A5D69B-6F96-4B7E-AC5C-27ABD3E64958}" type="presParOf" srcId="{D711E788-AE85-4629-9C39-857357B3EB46}" destId="{1BF90610-0CF3-4258-9C4A-45B8452099F3}" srcOrd="1" destOrd="0" presId="urn:microsoft.com/office/officeart/2005/8/layout/hProcess4"/>
    <dgm:cxn modelId="{CA557B66-B88F-469B-BDDF-468F9CB36EBE}" type="presParOf" srcId="{D711E788-AE85-4629-9C39-857357B3EB46}" destId="{38A814C4-D6A5-429E-BBCF-5E9966CB61C5}" srcOrd="2" destOrd="0" presId="urn:microsoft.com/office/officeart/2005/8/layout/hProcess4"/>
    <dgm:cxn modelId="{DE2D9A6C-2C04-44EF-9804-6C207F390E82}" type="presParOf" srcId="{D711E788-AE85-4629-9C39-857357B3EB46}" destId="{597D158B-08A0-4ABF-90BF-D950CBA4CEC7}" srcOrd="3" destOrd="0" presId="urn:microsoft.com/office/officeart/2005/8/layout/hProcess4"/>
    <dgm:cxn modelId="{EE9A7A97-6B87-4D64-8471-874E8E86A772}" type="presParOf" srcId="{D711E788-AE85-4629-9C39-857357B3EB46}" destId="{4A691777-794A-4A00-AE14-BD6BC5FDB88B}" srcOrd="4" destOrd="0" presId="urn:microsoft.com/office/officeart/2005/8/layout/hProcess4"/>
    <dgm:cxn modelId="{96A35665-724D-4893-A304-6D30C5200648}" type="presParOf" srcId="{C8CE534F-E998-430B-A1FB-AE2C96D1DDB1}" destId="{E37C08D3-7751-4EF4-A9F7-9B01143382B9}" srcOrd="3" destOrd="0" presId="urn:microsoft.com/office/officeart/2005/8/layout/hProcess4"/>
    <dgm:cxn modelId="{9809D35C-58A8-44DB-BC56-504B46C99CC7}" type="presParOf" srcId="{C8CE534F-E998-430B-A1FB-AE2C96D1DDB1}" destId="{285D88D2-D643-4114-B02A-967B37AA81B2}" srcOrd="4" destOrd="0" presId="urn:microsoft.com/office/officeart/2005/8/layout/hProcess4"/>
    <dgm:cxn modelId="{524A1F7A-0A0A-487C-A321-65CC036938D8}" type="presParOf" srcId="{285D88D2-D643-4114-B02A-967B37AA81B2}" destId="{3EF627EF-858B-4C8F-A95A-655C15915263}" srcOrd="0" destOrd="0" presId="urn:microsoft.com/office/officeart/2005/8/layout/hProcess4"/>
    <dgm:cxn modelId="{69B03527-68AB-4EE0-A33B-0804EE9291E0}" type="presParOf" srcId="{285D88D2-D643-4114-B02A-967B37AA81B2}" destId="{AF355E3C-7F11-49A4-B1F7-5130FADE3732}" srcOrd="1" destOrd="0" presId="urn:microsoft.com/office/officeart/2005/8/layout/hProcess4"/>
    <dgm:cxn modelId="{C70AE496-C9E4-4F6C-958F-2675737A9E9B}" type="presParOf" srcId="{285D88D2-D643-4114-B02A-967B37AA81B2}" destId="{8EB06E62-4C14-4E25-A4D8-A0BACB634FBF}" srcOrd="2" destOrd="0" presId="urn:microsoft.com/office/officeart/2005/8/layout/hProcess4"/>
    <dgm:cxn modelId="{64F61B24-F99D-4929-A237-B554C571A428}" type="presParOf" srcId="{285D88D2-D643-4114-B02A-967B37AA81B2}" destId="{E3EBF0C8-D266-4DCB-B698-25FA4A692A68}" srcOrd="3" destOrd="0" presId="urn:microsoft.com/office/officeart/2005/8/layout/hProcess4"/>
    <dgm:cxn modelId="{3A2F4CB1-8174-4721-9B09-2082076E68E2}" type="presParOf" srcId="{285D88D2-D643-4114-B02A-967B37AA81B2}" destId="{0FB78F7A-BAA2-49A2-AF21-64E306469A0E}" srcOrd="4" destOrd="0" presId="urn:microsoft.com/office/officeart/2005/8/layout/hProcess4"/>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F6EF241-B063-49C3-836E-CF4036CC5303}"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uk-UA"/>
        </a:p>
      </dgm:t>
    </dgm:pt>
    <dgm:pt modelId="{27633835-A254-4E30-A711-7DEF2E5CC625}">
      <dgm:prSet phldrT="[Текст]" custT="1"/>
      <dgm:spPr>
        <a:xfrm>
          <a:off x="560004" y="3028473"/>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lIns="0" tIns="0" rIns="0" bIns="0"/>
        <a:lstStyle/>
        <a:p>
          <a:pPr>
            <a:spcAft>
              <a:spcPts val="0"/>
            </a:spcAft>
          </a:pPr>
          <a:r>
            <a:rPr lang="en-US" sz="1800" b="1" dirty="0">
              <a:solidFill>
                <a:srgbClr val="FFFFFF"/>
              </a:solidFill>
              <a:latin typeface="Arial"/>
              <a:ea typeface="+mn-ea"/>
              <a:cs typeface="+mn-cs"/>
            </a:rPr>
            <a:t>1</a:t>
          </a:r>
          <a:endParaRPr lang="uk-UA" sz="1800" b="1" dirty="0">
            <a:solidFill>
              <a:srgbClr val="FFFFFF"/>
            </a:solidFill>
            <a:latin typeface="Arial"/>
            <a:ea typeface="+mn-ea"/>
            <a:cs typeface="+mn-cs"/>
          </a:endParaRPr>
        </a:p>
      </dgm:t>
    </dgm:pt>
    <dgm:pt modelId="{CEF8D340-6FAD-4A65-847D-F90414ACEE1A}" type="parTrans" cxnId="{DCC029B1-6E49-4E32-9126-74B5497FC465}">
      <dgm:prSet/>
      <dgm:spPr/>
      <dgm:t>
        <a:bodyPr/>
        <a:lstStyle/>
        <a:p>
          <a:endParaRPr lang="uk-UA"/>
        </a:p>
      </dgm:t>
    </dgm:pt>
    <dgm:pt modelId="{D46D3AEA-9F6D-42D2-B9F5-02F0D968247B}" type="sibTrans" cxnId="{DCC029B1-6E49-4E32-9126-74B5497FC465}">
      <dgm:prSet/>
      <dgm:spPr>
        <a:xfrm>
          <a:off x="1475644" y="1484781"/>
          <a:ext cx="2729888" cy="2729888"/>
        </a:xfrm>
        <a:solidFill>
          <a:srgbClr val="93A299">
            <a:tint val="60000"/>
            <a:hueOff val="0"/>
            <a:satOff val="0"/>
            <a:lumOff val="0"/>
            <a:alphaOff val="0"/>
          </a:srgbClr>
        </a:solidFill>
        <a:ln>
          <a:noFill/>
        </a:ln>
        <a:effectLst/>
      </dgm:spPr>
      <dgm:t>
        <a:bodyPr/>
        <a:lstStyle/>
        <a:p>
          <a:endParaRPr lang="uk-UA"/>
        </a:p>
      </dgm:t>
    </dgm:pt>
    <dgm:pt modelId="{11683B5E-1457-41B7-8543-694DC5F875EE}">
      <dgm:prSet phldrT="[Текст]" custT="1"/>
      <dgm:spPr>
        <a:xfrm>
          <a:off x="0" y="98072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0" indent="0" algn="ctr">
            <a:spcAft>
              <a:spcPts val="0"/>
            </a:spcAft>
          </a:pPr>
          <a:endParaRPr lang="uk-UA" sz="1600" i="1" dirty="0">
            <a:solidFill>
              <a:srgbClr val="292934">
                <a:hueOff val="0"/>
                <a:satOff val="0"/>
                <a:lumOff val="0"/>
                <a:alphaOff val="0"/>
              </a:srgbClr>
            </a:solidFill>
            <a:latin typeface="Arial"/>
            <a:ea typeface="+mn-ea"/>
            <a:cs typeface="+mn-cs"/>
          </a:endParaRPr>
        </a:p>
      </dgm:t>
    </dgm:pt>
    <dgm:pt modelId="{C1A9C032-5543-4A35-9E02-3015D7EBB040}" type="parTrans" cxnId="{3A93B53C-C920-4FBF-84E0-2D3C68BCECF9}">
      <dgm:prSet/>
      <dgm:spPr/>
      <dgm:t>
        <a:bodyPr/>
        <a:lstStyle/>
        <a:p>
          <a:endParaRPr lang="uk-UA"/>
        </a:p>
      </dgm:t>
    </dgm:pt>
    <dgm:pt modelId="{36BACA57-0BAF-4F02-BC9F-4E6309ECD365}" type="sibTrans" cxnId="{3A93B53C-C920-4FBF-84E0-2D3C68BCECF9}">
      <dgm:prSet/>
      <dgm:spPr/>
      <dgm:t>
        <a:bodyPr/>
        <a:lstStyle/>
        <a:p>
          <a:endParaRPr lang="uk-UA"/>
        </a:p>
      </dgm:t>
    </dgm:pt>
    <dgm:pt modelId="{1A03046A-BDCF-41B3-9583-B9858CDCE3B7}">
      <dgm:prSet phldrT="[Текст]" custT="1"/>
      <dgm:spPr>
        <a:xfrm>
          <a:off x="3737340" y="963215"/>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lIns="0" tIns="0" rIns="0" bIns="0"/>
        <a:lstStyle/>
        <a:p>
          <a:pPr>
            <a:spcAft>
              <a:spcPts val="0"/>
            </a:spcAft>
          </a:pPr>
          <a:r>
            <a:rPr lang="en-AU" sz="4800" b="1" dirty="0">
              <a:solidFill>
                <a:srgbClr val="FFFFFF"/>
              </a:solidFill>
              <a:latin typeface="Arial"/>
              <a:ea typeface="+mn-ea"/>
              <a:cs typeface="+mn-cs"/>
            </a:rPr>
            <a:t> </a:t>
          </a:r>
          <a:r>
            <a:rPr lang="en-AU" sz="1800" b="1" dirty="0">
              <a:solidFill>
                <a:srgbClr val="FFFFFF"/>
              </a:solidFill>
              <a:latin typeface="Arial"/>
              <a:ea typeface="+mn-ea"/>
              <a:cs typeface="+mn-cs"/>
            </a:rPr>
            <a:t>2</a:t>
          </a:r>
          <a:endParaRPr lang="uk-UA" sz="1800" b="1" dirty="0">
            <a:solidFill>
              <a:srgbClr val="FFFFFF"/>
            </a:solidFill>
            <a:latin typeface="Arial"/>
            <a:ea typeface="+mn-ea"/>
            <a:cs typeface="+mn-cs"/>
          </a:endParaRPr>
        </a:p>
      </dgm:t>
    </dgm:pt>
    <dgm:pt modelId="{D6D0065B-7F42-4225-88CA-EE6B3C0DEB77}" type="parTrans" cxnId="{47A6CAD1-50FF-4A57-8E2F-2464084B3663}">
      <dgm:prSet/>
      <dgm:spPr/>
      <dgm:t>
        <a:bodyPr/>
        <a:lstStyle/>
        <a:p>
          <a:endParaRPr lang="uk-UA"/>
        </a:p>
      </dgm:t>
    </dgm:pt>
    <dgm:pt modelId="{8A0C0F31-93E2-48C9-AE31-E55D8F480FCB}" type="sibTrans" cxnId="{47A6CAD1-50FF-4A57-8E2F-2464084B3663}">
      <dgm:prSet/>
      <dgm:spPr>
        <a:xfrm>
          <a:off x="4875175" y="300773"/>
          <a:ext cx="2995554" cy="2995554"/>
        </a:xfrm>
        <a:solidFill>
          <a:srgbClr val="93A299">
            <a:tint val="60000"/>
            <a:hueOff val="0"/>
            <a:satOff val="0"/>
            <a:lumOff val="0"/>
            <a:alphaOff val="0"/>
          </a:srgbClr>
        </a:solidFill>
        <a:ln>
          <a:noFill/>
        </a:ln>
        <a:effectLst/>
      </dgm:spPr>
      <dgm:t>
        <a:bodyPr/>
        <a:lstStyle/>
        <a:p>
          <a:endParaRPr lang="uk-UA"/>
        </a:p>
      </dgm:t>
    </dgm:pt>
    <dgm:pt modelId="{5992CBA7-6E3C-4573-A8A5-42549109D509}">
      <dgm:prSet phldrT="[Текст]" custT="1"/>
      <dgm:spPr>
        <a:xfrm>
          <a:off x="3180901" y="140577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0" indent="0" algn="ctr">
            <a:spcAft>
              <a:spcPts val="0"/>
            </a:spcAft>
          </a:pPr>
          <a:endParaRPr lang="uk-UA" sz="1600" i="1" dirty="0">
            <a:solidFill>
              <a:srgbClr val="292934">
                <a:hueOff val="0"/>
                <a:satOff val="0"/>
                <a:lumOff val="0"/>
                <a:alphaOff val="0"/>
              </a:srgbClr>
            </a:solidFill>
            <a:latin typeface="Arial"/>
            <a:ea typeface="+mn-ea"/>
            <a:cs typeface="+mn-cs"/>
          </a:endParaRPr>
        </a:p>
      </dgm:t>
    </dgm:pt>
    <dgm:pt modelId="{5AA08B77-55C2-4E1D-80BA-AD2465F488B3}" type="parTrans" cxnId="{1E8294D2-7E4B-4D42-8705-CB941AA6980E}">
      <dgm:prSet/>
      <dgm:spPr/>
      <dgm:t>
        <a:bodyPr/>
        <a:lstStyle/>
        <a:p>
          <a:endParaRPr lang="uk-UA"/>
        </a:p>
      </dgm:t>
    </dgm:pt>
    <dgm:pt modelId="{3B8FD82F-247D-4565-A135-3A8AACEDE5A7}" type="sibTrans" cxnId="{1E8294D2-7E4B-4D42-8705-CB941AA6980E}">
      <dgm:prSet/>
      <dgm:spPr/>
      <dgm:t>
        <a:bodyPr/>
        <a:lstStyle/>
        <a:p>
          <a:endParaRPr lang="uk-UA"/>
        </a:p>
      </dgm:t>
    </dgm:pt>
    <dgm:pt modelId="{2E70CD25-483F-4C0F-ABE7-653EC2A806E4}">
      <dgm:prSet phldrT="[Текст]" custT="1"/>
      <dgm:spPr>
        <a:xfrm>
          <a:off x="6914677" y="3028473"/>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a:lstStyle/>
        <a:p>
          <a:r>
            <a:rPr lang="en-AU" sz="1800" b="1" dirty="0">
              <a:solidFill>
                <a:srgbClr val="FFFFFF"/>
              </a:solidFill>
              <a:latin typeface="Arial"/>
              <a:ea typeface="+mn-ea"/>
              <a:cs typeface="+mn-cs"/>
            </a:rPr>
            <a:t> 3</a:t>
          </a:r>
          <a:endParaRPr lang="uk-UA" sz="1800" b="1" dirty="0">
            <a:solidFill>
              <a:srgbClr val="FFFFFF"/>
            </a:solidFill>
            <a:latin typeface="Arial"/>
            <a:ea typeface="+mn-ea"/>
            <a:cs typeface="+mn-cs"/>
          </a:endParaRPr>
        </a:p>
      </dgm:t>
    </dgm:pt>
    <dgm:pt modelId="{AFD6DF6D-D241-4B19-8A60-0C57E6277082}" type="parTrans" cxnId="{FDE361EA-5960-4BE4-B016-544812E0AD93}">
      <dgm:prSet/>
      <dgm:spPr/>
      <dgm:t>
        <a:bodyPr/>
        <a:lstStyle/>
        <a:p>
          <a:endParaRPr lang="uk-UA"/>
        </a:p>
      </dgm:t>
    </dgm:pt>
    <dgm:pt modelId="{C715B141-2410-491D-9A31-5E6D6E21544C}" type="sibTrans" cxnId="{FDE361EA-5960-4BE4-B016-544812E0AD93}">
      <dgm:prSet/>
      <dgm:spPr/>
      <dgm:t>
        <a:bodyPr/>
        <a:lstStyle/>
        <a:p>
          <a:endParaRPr lang="uk-UA"/>
        </a:p>
      </dgm:t>
    </dgm:pt>
    <dgm:pt modelId="{6FC8BC05-FF79-442C-B94B-6A34587C00AF}">
      <dgm:prSet phldrT="[Текст]" custT="1"/>
      <dgm:spPr>
        <a:xfrm>
          <a:off x="6285446" y="1052735"/>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0" marR="0" indent="0" algn="ctr" defTabSz="914400" eaLnBrk="1" fontAlgn="auto" latinLnBrk="0" hangingPunct="1">
            <a:lnSpc>
              <a:spcPct val="100000"/>
            </a:lnSpc>
            <a:spcBef>
              <a:spcPts val="0"/>
            </a:spcBef>
            <a:spcAft>
              <a:spcPts val="0"/>
            </a:spcAft>
            <a:buClrTx/>
            <a:buSzTx/>
            <a:buFontTx/>
            <a:buNone/>
            <a:tabLst/>
            <a:defRPr/>
          </a:pPr>
          <a:endParaRPr lang="uk-UA" sz="1600" i="0" dirty="0">
            <a:solidFill>
              <a:srgbClr val="292934">
                <a:hueOff val="0"/>
                <a:satOff val="0"/>
                <a:lumOff val="0"/>
                <a:alphaOff val="0"/>
              </a:srgbClr>
            </a:solidFill>
            <a:latin typeface="Arial"/>
            <a:ea typeface="+mn-ea"/>
            <a:cs typeface="+mn-cs"/>
          </a:endParaRPr>
        </a:p>
      </dgm:t>
    </dgm:pt>
    <dgm:pt modelId="{0603619B-ED93-4C0D-847E-96B47C753890}" type="parTrans" cxnId="{00DC503F-CBDD-49D8-962A-C2CF36DA8FF0}">
      <dgm:prSet/>
      <dgm:spPr/>
      <dgm:t>
        <a:bodyPr/>
        <a:lstStyle/>
        <a:p>
          <a:endParaRPr lang="uk-UA"/>
        </a:p>
      </dgm:t>
    </dgm:pt>
    <dgm:pt modelId="{72B80532-51F8-42B4-95E7-6F607A4687C8}" type="sibTrans" cxnId="{00DC503F-CBDD-49D8-962A-C2CF36DA8FF0}">
      <dgm:prSet/>
      <dgm:spPr/>
      <dgm:t>
        <a:bodyPr/>
        <a:lstStyle/>
        <a:p>
          <a:endParaRPr lang="uk-UA"/>
        </a:p>
      </dgm:t>
    </dgm:pt>
    <dgm:pt modelId="{4125CF56-09BD-47C9-8791-9AF95CAB4DC0}">
      <dgm:prSet phldrT="[Текст]" custT="1"/>
      <dgm:spPr>
        <a:xfrm>
          <a:off x="0" y="98072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171450" indent="0" algn="ctr">
            <a:spcAft>
              <a:spcPct val="15000"/>
            </a:spcAft>
          </a:pPr>
          <a:endParaRPr lang="uk-UA" sz="1700" dirty="0">
            <a:solidFill>
              <a:srgbClr val="292934">
                <a:hueOff val="0"/>
                <a:satOff val="0"/>
                <a:lumOff val="0"/>
                <a:alphaOff val="0"/>
              </a:srgbClr>
            </a:solidFill>
            <a:latin typeface="Arial"/>
            <a:ea typeface="+mn-ea"/>
            <a:cs typeface="+mn-cs"/>
          </a:endParaRPr>
        </a:p>
      </dgm:t>
    </dgm:pt>
    <dgm:pt modelId="{0BD074F5-A491-4DA6-A19D-6142A2B0D037}" type="parTrans" cxnId="{29DA8870-8327-434C-8B7F-C2B50882ABA6}">
      <dgm:prSet/>
      <dgm:spPr/>
      <dgm:t>
        <a:bodyPr/>
        <a:lstStyle/>
        <a:p>
          <a:endParaRPr lang="uk-UA"/>
        </a:p>
      </dgm:t>
    </dgm:pt>
    <dgm:pt modelId="{F00F9091-5944-47E4-8998-E10996913D9D}" type="sibTrans" cxnId="{29DA8870-8327-434C-8B7F-C2B50882ABA6}">
      <dgm:prSet/>
      <dgm:spPr/>
      <dgm:t>
        <a:bodyPr/>
        <a:lstStyle/>
        <a:p>
          <a:endParaRPr lang="uk-UA"/>
        </a:p>
      </dgm:t>
    </dgm:pt>
    <dgm:pt modelId="{DDE796FA-427F-4D4B-8E76-03BC775D4193}">
      <dgm:prSet custT="1"/>
      <dgm:spPr/>
      <dgm:t>
        <a:bodyPr/>
        <a:lstStyle/>
        <a:p>
          <a:r>
            <a:rPr lang="en-US" sz="1600" i="0" dirty="0">
              <a:solidFill>
                <a:srgbClr val="292934">
                  <a:hueOff val="0"/>
                  <a:satOff val="0"/>
                  <a:lumOff val="0"/>
                  <a:alphaOff val="0"/>
                </a:srgbClr>
              </a:solidFill>
              <a:latin typeface="Arial"/>
              <a:ea typeface="+mn-ea"/>
              <a:cs typeface="+mn-cs"/>
            </a:rPr>
            <a:t>A word that has more than one meaning in the language is called </a:t>
          </a:r>
          <a:r>
            <a:rPr lang="en-US" sz="1600" b="1" i="0" dirty="0">
              <a:solidFill>
                <a:srgbClr val="292934">
                  <a:hueOff val="0"/>
                  <a:satOff val="0"/>
                  <a:lumOff val="0"/>
                  <a:alphaOff val="0"/>
                </a:srgbClr>
              </a:solidFill>
              <a:latin typeface="Arial"/>
              <a:ea typeface="+mn-ea"/>
              <a:cs typeface="+mn-cs"/>
            </a:rPr>
            <a:t>polysemantic. </a:t>
          </a:r>
          <a:endParaRPr lang="uk-UA" sz="1600" b="1" i="0" dirty="0">
            <a:solidFill>
              <a:srgbClr val="292934">
                <a:hueOff val="0"/>
                <a:satOff val="0"/>
                <a:lumOff val="0"/>
                <a:alphaOff val="0"/>
              </a:srgbClr>
            </a:solidFill>
            <a:latin typeface="Arial"/>
            <a:ea typeface="+mn-ea"/>
            <a:cs typeface="+mn-cs"/>
          </a:endParaRPr>
        </a:p>
      </dgm:t>
    </dgm:pt>
    <dgm:pt modelId="{6916C74E-47F8-4A80-B3B2-266858033A9C}" type="parTrans" cxnId="{03898299-2153-4C3F-93C7-98D51C3A5780}">
      <dgm:prSet/>
      <dgm:spPr/>
      <dgm:t>
        <a:bodyPr/>
        <a:lstStyle/>
        <a:p>
          <a:endParaRPr lang="uk-UA"/>
        </a:p>
      </dgm:t>
    </dgm:pt>
    <dgm:pt modelId="{556179E7-E172-48BB-9AC1-3371E41E9C3C}" type="sibTrans" cxnId="{03898299-2153-4C3F-93C7-98D51C3A5780}">
      <dgm:prSet/>
      <dgm:spPr/>
      <dgm:t>
        <a:bodyPr/>
        <a:lstStyle/>
        <a:p>
          <a:endParaRPr lang="uk-UA"/>
        </a:p>
      </dgm:t>
    </dgm:pt>
    <dgm:pt modelId="{57B9603F-FC5F-4BB4-8AF5-35C169E1E5A9}">
      <dgm:prSet custT="1"/>
      <dgm:spPr/>
      <dgm:t>
        <a:bodyPr/>
        <a:lstStyle/>
        <a:p>
          <a:r>
            <a:rPr lang="en-US" sz="1600" b="0" i="0" dirty="0">
              <a:solidFill>
                <a:srgbClr val="292934">
                  <a:hueOff val="0"/>
                  <a:satOff val="0"/>
                  <a:lumOff val="0"/>
                  <a:alphaOff val="0"/>
                </a:srgbClr>
              </a:solidFill>
              <a:latin typeface="Arial"/>
              <a:ea typeface="+mn-ea"/>
              <a:cs typeface="+mn-cs"/>
            </a:rPr>
            <a:t>Its meanings form its semantic structure.</a:t>
          </a:r>
          <a:endParaRPr lang="uk-UA" sz="1600" b="0" i="0" dirty="0">
            <a:solidFill>
              <a:srgbClr val="292934">
                <a:hueOff val="0"/>
                <a:satOff val="0"/>
                <a:lumOff val="0"/>
                <a:alphaOff val="0"/>
              </a:srgbClr>
            </a:solidFill>
            <a:latin typeface="Arial"/>
            <a:ea typeface="+mn-ea"/>
            <a:cs typeface="+mn-cs"/>
          </a:endParaRPr>
        </a:p>
      </dgm:t>
    </dgm:pt>
    <dgm:pt modelId="{71A6C1D5-5FD9-4559-8270-8DAD7DE31AC9}" type="parTrans" cxnId="{E50BA133-9730-45E1-B72B-09EABDB3B607}">
      <dgm:prSet/>
      <dgm:spPr/>
      <dgm:t>
        <a:bodyPr/>
        <a:lstStyle/>
        <a:p>
          <a:endParaRPr lang="uk-UA"/>
        </a:p>
      </dgm:t>
    </dgm:pt>
    <dgm:pt modelId="{9F28DE7B-527E-4DD5-8970-7C2964F4B0B1}" type="sibTrans" cxnId="{E50BA133-9730-45E1-B72B-09EABDB3B607}">
      <dgm:prSet/>
      <dgm:spPr/>
      <dgm:t>
        <a:bodyPr/>
        <a:lstStyle/>
        <a:p>
          <a:endParaRPr lang="uk-UA"/>
        </a:p>
      </dgm:t>
    </dgm:pt>
    <dgm:pt modelId="{3B8C297A-E652-4ABA-B694-B966AD5C73D2}">
      <dgm:prSet custT="1"/>
      <dgm:spPr/>
      <dgm:t>
        <a:bodyPr/>
        <a:lstStyle/>
        <a:p>
          <a:r>
            <a:rPr lang="en-US" sz="1600" b="0" i="0" dirty="0">
              <a:solidFill>
                <a:srgbClr val="292934">
                  <a:hueOff val="0"/>
                  <a:satOff val="0"/>
                  <a:lumOff val="0"/>
                  <a:alphaOff val="0"/>
                </a:srgbClr>
              </a:solidFill>
              <a:latin typeface="Arial"/>
              <a:ea typeface="+mn-ea"/>
              <a:cs typeface="+mn-cs"/>
            </a:rPr>
            <a:t> The word </a:t>
          </a:r>
          <a:r>
            <a:rPr lang="en-US" sz="1600" b="0" i="1" dirty="0">
              <a:solidFill>
                <a:srgbClr val="292934">
                  <a:hueOff val="0"/>
                  <a:satOff val="0"/>
                  <a:lumOff val="0"/>
                  <a:alphaOff val="0"/>
                </a:srgbClr>
              </a:solidFill>
              <a:latin typeface="Arial"/>
              <a:ea typeface="+mn-ea"/>
              <a:cs typeface="+mn-cs"/>
            </a:rPr>
            <a:t>face</a:t>
          </a:r>
          <a:r>
            <a:rPr lang="en-US" sz="1600" b="0" i="0" dirty="0">
              <a:solidFill>
                <a:srgbClr val="292934">
                  <a:hueOff val="0"/>
                  <a:satOff val="0"/>
                  <a:lumOff val="0"/>
                  <a:alphaOff val="0"/>
                </a:srgbClr>
              </a:solidFill>
              <a:latin typeface="Arial"/>
              <a:ea typeface="+mn-ea"/>
              <a:cs typeface="+mn-cs"/>
            </a:rPr>
            <a:t> meaning front part of a human head was made to serve as the name of the front part of the watch where all the changes of time were shown</a:t>
          </a:r>
          <a:endParaRPr lang="uk-UA" sz="1600" b="0" i="0" dirty="0">
            <a:solidFill>
              <a:srgbClr val="292934">
                <a:hueOff val="0"/>
                <a:satOff val="0"/>
                <a:lumOff val="0"/>
                <a:alphaOff val="0"/>
              </a:srgbClr>
            </a:solidFill>
            <a:latin typeface="Arial"/>
            <a:ea typeface="+mn-ea"/>
            <a:cs typeface="+mn-cs"/>
          </a:endParaRPr>
        </a:p>
      </dgm:t>
    </dgm:pt>
    <dgm:pt modelId="{0BDFDCB0-F42A-4D7F-95CF-970E39D1A476}" type="parTrans" cxnId="{E5CA147B-869F-4BD3-97CB-EBBD4A3B002E}">
      <dgm:prSet/>
      <dgm:spPr/>
      <dgm:t>
        <a:bodyPr/>
        <a:lstStyle/>
        <a:p>
          <a:endParaRPr lang="uk-UA"/>
        </a:p>
      </dgm:t>
    </dgm:pt>
    <dgm:pt modelId="{583F798C-9F27-432A-808D-744758AD58E7}" type="sibTrans" cxnId="{E5CA147B-869F-4BD3-97CB-EBBD4A3B002E}">
      <dgm:prSet/>
      <dgm:spPr/>
      <dgm:t>
        <a:bodyPr/>
        <a:lstStyle/>
        <a:p>
          <a:endParaRPr lang="uk-UA"/>
        </a:p>
      </dgm:t>
    </dgm:pt>
    <dgm:pt modelId="{93F86DE8-EA03-4533-AD59-2B73FCBEBB82}">
      <dgm:prSet custT="1"/>
      <dgm:spPr/>
      <dgm:t>
        <a:bodyPr/>
        <a:lstStyle/>
        <a:p>
          <a:r>
            <a:rPr lang="en-AU" sz="1600" b="0" i="0" dirty="0">
              <a:solidFill>
                <a:srgbClr val="292934">
                  <a:hueOff val="0"/>
                  <a:satOff val="0"/>
                  <a:lumOff val="0"/>
                  <a:alphaOff val="0"/>
                </a:srgbClr>
              </a:solidFill>
              <a:latin typeface="Arial"/>
              <a:ea typeface="+mn-ea"/>
              <a:cs typeface="+mn-cs"/>
            </a:rPr>
            <a:t>The word </a:t>
          </a:r>
          <a:r>
            <a:rPr lang="uk-UA" sz="1600" b="0" i="1" dirty="0">
              <a:solidFill>
                <a:srgbClr val="292934">
                  <a:hueOff val="0"/>
                  <a:satOff val="0"/>
                  <a:lumOff val="0"/>
                  <a:alphaOff val="0"/>
                </a:srgbClr>
              </a:solidFill>
              <a:latin typeface="Arial"/>
              <a:ea typeface="+mn-ea"/>
              <a:cs typeface="+mn-cs"/>
            </a:rPr>
            <a:t>лінія </a:t>
          </a:r>
          <a:r>
            <a:rPr lang="uk-UA" sz="1600" b="0" i="0" dirty="0">
              <a:solidFill>
                <a:srgbClr val="292934">
                  <a:hueOff val="0"/>
                  <a:satOff val="0"/>
                  <a:lumOff val="0"/>
                  <a:alphaOff val="0"/>
                </a:srgbClr>
              </a:solidFill>
              <a:latin typeface="Arial"/>
              <a:ea typeface="+mn-ea"/>
              <a:cs typeface="+mn-cs"/>
            </a:rPr>
            <a:t>– вузька смужка, що тягнеться  на якій</a:t>
          </a:r>
          <a:r>
            <a:rPr lang="en-US" sz="1600" b="0" i="0" dirty="0">
              <a:solidFill>
                <a:srgbClr val="292934">
                  <a:hueOff val="0"/>
                  <a:satOff val="0"/>
                  <a:lumOff val="0"/>
                  <a:alphaOff val="0"/>
                </a:srgbClr>
              </a:solidFill>
              <a:latin typeface="Arial"/>
              <a:ea typeface="+mn-ea"/>
              <a:cs typeface="+mn-cs"/>
            </a:rPr>
            <a:t>-</a:t>
          </a:r>
          <a:r>
            <a:rPr lang="uk-UA" sz="1600" b="0" i="0" dirty="0" err="1">
              <a:solidFill>
                <a:srgbClr val="292934">
                  <a:hueOff val="0"/>
                  <a:satOff val="0"/>
                  <a:lumOff val="0"/>
                  <a:alphaOff val="0"/>
                </a:srgbClr>
              </a:solidFill>
              <a:latin typeface="Arial"/>
              <a:ea typeface="+mn-ea"/>
              <a:cs typeface="+mn-cs"/>
            </a:rPr>
            <a:t>небудь</a:t>
          </a:r>
          <a:r>
            <a:rPr lang="uk-UA" sz="1600" b="0" i="0" dirty="0">
              <a:solidFill>
                <a:srgbClr val="292934">
                  <a:hueOff val="0"/>
                  <a:satOff val="0"/>
                  <a:lumOff val="0"/>
                  <a:alphaOff val="0"/>
                </a:srgbClr>
              </a:solidFill>
              <a:latin typeface="Arial"/>
              <a:ea typeface="+mn-ea"/>
              <a:cs typeface="+mn-cs"/>
            </a:rPr>
            <a:t> поверхні</a:t>
          </a:r>
          <a:r>
            <a:rPr lang="en-AU" sz="1600" b="0" i="0" dirty="0">
              <a:solidFill>
                <a:srgbClr val="292934">
                  <a:hueOff val="0"/>
                  <a:satOff val="0"/>
                  <a:lumOff val="0"/>
                  <a:alphaOff val="0"/>
                </a:srgbClr>
              </a:solidFill>
              <a:latin typeface="Arial"/>
              <a:ea typeface="+mn-ea"/>
              <a:cs typeface="+mn-cs"/>
            </a:rPr>
            <a:t>: </a:t>
          </a:r>
          <a:r>
            <a:rPr lang="uk-UA" sz="1600" b="0" i="1" dirty="0">
              <a:solidFill>
                <a:srgbClr val="292934">
                  <a:hueOff val="0"/>
                  <a:satOff val="0"/>
                  <a:lumOff val="0"/>
                  <a:alphaOff val="0"/>
                </a:srgbClr>
              </a:solidFill>
              <a:latin typeface="Arial"/>
              <a:ea typeface="+mn-ea"/>
              <a:cs typeface="+mn-cs"/>
            </a:rPr>
            <a:t>уявна смужка (лінія горизонту), шлях (трамвайна лінія), послідовний ряд кровно споріднених осіб (по материнській лінії), спосіб дії (лінія поведінки).  </a:t>
          </a:r>
        </a:p>
      </dgm:t>
    </dgm:pt>
    <dgm:pt modelId="{9454E99F-45E5-4868-95D8-8905A75DC877}" type="parTrans" cxnId="{5C887F62-BA1B-4315-A254-6D29CCA72E18}">
      <dgm:prSet/>
      <dgm:spPr/>
      <dgm:t>
        <a:bodyPr/>
        <a:lstStyle/>
        <a:p>
          <a:endParaRPr lang="uk-UA"/>
        </a:p>
      </dgm:t>
    </dgm:pt>
    <dgm:pt modelId="{AC28606C-F756-4E12-8842-A9E15904FBA3}" type="sibTrans" cxnId="{5C887F62-BA1B-4315-A254-6D29CCA72E18}">
      <dgm:prSet/>
      <dgm:spPr/>
      <dgm:t>
        <a:bodyPr/>
        <a:lstStyle/>
        <a:p>
          <a:endParaRPr lang="uk-UA"/>
        </a:p>
      </dgm:t>
    </dgm:pt>
    <dgm:pt modelId="{ECA09770-5CB1-4058-AC3D-DF8AF75B04AA}">
      <dgm:prSet custT="1"/>
      <dgm:spPr/>
      <dgm:t>
        <a:bodyPr/>
        <a:lstStyle/>
        <a:p>
          <a:r>
            <a:rPr lang="en-US" sz="1600" i="0" dirty="0">
              <a:solidFill>
                <a:srgbClr val="292934">
                  <a:hueOff val="0"/>
                  <a:satOff val="0"/>
                  <a:lumOff val="0"/>
                  <a:alphaOff val="0"/>
                </a:srgbClr>
              </a:solidFill>
              <a:latin typeface="Arial"/>
              <a:ea typeface="+mn-ea"/>
              <a:cs typeface="+mn-cs"/>
            </a:rPr>
            <a:t>Of great importance is the stylistic stratification of meanings of a </a:t>
          </a:r>
          <a:r>
            <a:rPr lang="en-US" sz="1600" i="0" dirty="0" err="1">
              <a:solidFill>
                <a:srgbClr val="292934">
                  <a:hueOff val="0"/>
                  <a:satOff val="0"/>
                  <a:lumOff val="0"/>
                  <a:alphaOff val="0"/>
                </a:srgbClr>
              </a:solidFill>
              <a:latin typeface="Arial"/>
              <a:ea typeface="+mn-ea"/>
              <a:cs typeface="+mn-cs"/>
            </a:rPr>
            <a:t>polysemantic</a:t>
          </a:r>
          <a:r>
            <a:rPr lang="en-US" sz="1600" i="0" dirty="0">
              <a:solidFill>
                <a:srgbClr val="292934">
                  <a:hueOff val="0"/>
                  <a:satOff val="0"/>
                  <a:lumOff val="0"/>
                  <a:alphaOff val="0"/>
                </a:srgbClr>
              </a:solidFill>
              <a:latin typeface="Arial"/>
              <a:ea typeface="+mn-ea"/>
              <a:cs typeface="+mn-cs"/>
            </a:rPr>
            <a:t> word. The stylistic status of monosemantic words is easily perceived.   e.g.: </a:t>
          </a:r>
          <a:r>
            <a:rPr lang="en-US" sz="1600" i="1" dirty="0">
              <a:solidFill>
                <a:srgbClr val="292934">
                  <a:hueOff val="0"/>
                  <a:satOff val="0"/>
                  <a:lumOff val="0"/>
                  <a:alphaOff val="0"/>
                </a:srgbClr>
              </a:solidFill>
              <a:latin typeface="Arial"/>
              <a:ea typeface="+mn-ea"/>
              <a:cs typeface="+mn-cs"/>
            </a:rPr>
            <a:t>daddy</a:t>
          </a:r>
          <a:r>
            <a:rPr lang="en-US" sz="1600" i="0" dirty="0">
              <a:solidFill>
                <a:srgbClr val="292934">
                  <a:hueOff val="0"/>
                  <a:satOff val="0"/>
                  <a:lumOff val="0"/>
                  <a:alphaOff val="0"/>
                </a:srgbClr>
              </a:solidFill>
              <a:latin typeface="Arial"/>
              <a:ea typeface="+mn-ea"/>
              <a:cs typeface="+mn-cs"/>
            </a:rPr>
            <a:t> can be referred to the colloquial stylistic layer, the word </a:t>
          </a:r>
          <a:r>
            <a:rPr lang="en-US" sz="1600" i="1" dirty="0">
              <a:solidFill>
                <a:srgbClr val="292934">
                  <a:hueOff val="0"/>
                  <a:satOff val="0"/>
                  <a:lumOff val="0"/>
                  <a:alphaOff val="0"/>
                </a:srgbClr>
              </a:solidFill>
              <a:latin typeface="Arial"/>
              <a:ea typeface="+mn-ea"/>
              <a:cs typeface="+mn-cs"/>
            </a:rPr>
            <a:t>parent</a:t>
          </a:r>
          <a:r>
            <a:rPr lang="en-US" sz="1600" i="0" dirty="0">
              <a:solidFill>
                <a:srgbClr val="292934">
                  <a:hueOff val="0"/>
                  <a:satOff val="0"/>
                  <a:lumOff val="0"/>
                  <a:alphaOff val="0"/>
                </a:srgbClr>
              </a:solidFill>
              <a:latin typeface="Arial"/>
              <a:ea typeface="+mn-ea"/>
              <a:cs typeface="+mn-cs"/>
            </a:rPr>
            <a:t> – to bookish.   Polysemantic words as a rule cannot be given any much restrictive labels. There is nothing colloquial or slangy about the word </a:t>
          </a:r>
          <a:r>
            <a:rPr lang="en-US" sz="1600" i="1" dirty="0">
              <a:solidFill>
                <a:srgbClr val="292934">
                  <a:hueOff val="0"/>
                  <a:satOff val="0"/>
                  <a:lumOff val="0"/>
                  <a:alphaOff val="0"/>
                </a:srgbClr>
              </a:solidFill>
              <a:latin typeface="Arial"/>
              <a:ea typeface="+mn-ea"/>
              <a:cs typeface="+mn-cs"/>
            </a:rPr>
            <a:t>jerk</a:t>
          </a:r>
          <a:r>
            <a:rPr lang="en-US" sz="1600" i="0" dirty="0">
              <a:solidFill>
                <a:srgbClr val="292934">
                  <a:hueOff val="0"/>
                  <a:satOff val="0"/>
                  <a:lumOff val="0"/>
                  <a:alphaOff val="0"/>
                </a:srgbClr>
              </a:solidFill>
              <a:latin typeface="Arial"/>
              <a:ea typeface="+mn-ea"/>
              <a:cs typeface="+mn-cs"/>
            </a:rPr>
            <a:t> in the meaning of a sudden movement or stopping of movement. But when </a:t>
          </a:r>
          <a:r>
            <a:rPr lang="en-US" sz="1600" i="1" dirty="0">
              <a:solidFill>
                <a:srgbClr val="292934">
                  <a:hueOff val="0"/>
                  <a:satOff val="0"/>
                  <a:lumOff val="0"/>
                  <a:alphaOff val="0"/>
                </a:srgbClr>
              </a:solidFill>
              <a:latin typeface="Arial"/>
              <a:ea typeface="+mn-ea"/>
              <a:cs typeface="+mn-cs"/>
            </a:rPr>
            <a:t>jerk</a:t>
          </a:r>
          <a:r>
            <a:rPr lang="en-US" sz="1600" i="0" dirty="0">
              <a:solidFill>
                <a:srgbClr val="292934">
                  <a:hueOff val="0"/>
                  <a:satOff val="0"/>
                  <a:lumOff val="0"/>
                  <a:alphaOff val="0"/>
                </a:srgbClr>
              </a:solidFill>
              <a:latin typeface="Arial"/>
              <a:ea typeface="+mn-ea"/>
              <a:cs typeface="+mn-cs"/>
            </a:rPr>
            <a:t> is used in the meaning of an odd person it is slangy. </a:t>
          </a:r>
          <a:endParaRPr lang="uk-UA" sz="1600" i="0" dirty="0">
            <a:solidFill>
              <a:srgbClr val="292934">
                <a:hueOff val="0"/>
                <a:satOff val="0"/>
                <a:lumOff val="0"/>
                <a:alphaOff val="0"/>
              </a:srgbClr>
            </a:solidFill>
            <a:latin typeface="Arial"/>
            <a:ea typeface="+mn-ea"/>
            <a:cs typeface="+mn-cs"/>
          </a:endParaRPr>
        </a:p>
      </dgm:t>
    </dgm:pt>
    <dgm:pt modelId="{5B795F1E-82B0-412E-A93A-C61493E8326C}" type="parTrans" cxnId="{5C071B30-312C-48C8-AD98-32BA3C5CC8A9}">
      <dgm:prSet/>
      <dgm:spPr/>
      <dgm:t>
        <a:bodyPr/>
        <a:lstStyle/>
        <a:p>
          <a:endParaRPr lang="uk-UA"/>
        </a:p>
      </dgm:t>
    </dgm:pt>
    <dgm:pt modelId="{FF0A6A56-33DC-45AC-A43F-00CC2CF82BB4}" type="sibTrans" cxnId="{5C071B30-312C-48C8-AD98-32BA3C5CC8A9}">
      <dgm:prSet/>
      <dgm:spPr/>
      <dgm:t>
        <a:bodyPr/>
        <a:lstStyle/>
        <a:p>
          <a:endParaRPr lang="uk-UA"/>
        </a:p>
      </dgm:t>
    </dgm:pt>
    <dgm:pt modelId="{9B0C3CA8-819C-4633-8FCD-F54A492C5553}">
      <dgm:prSet custT="1"/>
      <dgm:spPr/>
      <dgm:t>
        <a:bodyPr/>
        <a:lstStyle/>
        <a:p>
          <a:r>
            <a:rPr lang="en-US" sz="1600" i="0" dirty="0">
              <a:solidFill>
                <a:srgbClr val="292934">
                  <a:hueOff val="0"/>
                  <a:satOff val="0"/>
                  <a:lumOff val="0"/>
                  <a:alphaOff val="0"/>
                </a:srgbClr>
              </a:solidFill>
              <a:latin typeface="Arial"/>
              <a:ea typeface="+mn-ea"/>
              <a:cs typeface="+mn-cs"/>
            </a:rPr>
            <a:t>The meaning or meanings of polysemanticwords  observed only in certain contexts</a:t>
          </a:r>
          <a:endParaRPr lang="uk-UA" sz="1600" i="0" dirty="0">
            <a:solidFill>
              <a:srgbClr val="292934">
                <a:hueOff val="0"/>
                <a:satOff val="0"/>
                <a:lumOff val="0"/>
                <a:alphaOff val="0"/>
              </a:srgbClr>
            </a:solidFill>
            <a:latin typeface="Arial"/>
            <a:ea typeface="+mn-ea"/>
            <a:cs typeface="+mn-cs"/>
          </a:endParaRPr>
        </a:p>
      </dgm:t>
    </dgm:pt>
    <dgm:pt modelId="{CABCBDC9-3BBA-448D-ADFB-E1EFF1AC20A3}" type="parTrans" cxnId="{61BB4C10-656D-46EC-872A-D35CE3894728}">
      <dgm:prSet/>
      <dgm:spPr/>
      <dgm:t>
        <a:bodyPr/>
        <a:lstStyle/>
        <a:p>
          <a:endParaRPr lang="uk-UA"/>
        </a:p>
      </dgm:t>
    </dgm:pt>
    <dgm:pt modelId="{0A7A569E-3CBD-4FAD-89D8-131A3869788F}" type="sibTrans" cxnId="{61BB4C10-656D-46EC-872A-D35CE3894728}">
      <dgm:prSet/>
      <dgm:spPr/>
      <dgm:t>
        <a:bodyPr/>
        <a:lstStyle/>
        <a:p>
          <a:endParaRPr lang="uk-UA"/>
        </a:p>
      </dgm:t>
    </dgm:pt>
    <dgm:pt modelId="{A3D60D45-1FEE-4541-BB30-5F8524D2424A}">
      <dgm:prSet custT="1"/>
      <dgm:spPr/>
      <dgm:t>
        <a:bodyPr/>
        <a:lstStyle/>
        <a:p>
          <a:r>
            <a:rPr lang="en-US" sz="1600" i="0" dirty="0">
              <a:solidFill>
                <a:srgbClr val="292934">
                  <a:hueOff val="0"/>
                  <a:satOff val="0"/>
                  <a:lumOff val="0"/>
                  <a:alphaOff val="0"/>
                </a:srgbClr>
              </a:solidFill>
              <a:latin typeface="Arial"/>
              <a:ea typeface="+mn-ea"/>
              <a:cs typeface="+mn-cs"/>
            </a:rPr>
            <a:t>In </a:t>
          </a:r>
          <a:r>
            <a:rPr lang="en-US" sz="1600" b="1" i="0" dirty="0">
              <a:solidFill>
                <a:srgbClr val="292934">
                  <a:hueOff val="0"/>
                  <a:satOff val="0"/>
                  <a:lumOff val="0"/>
                  <a:alphaOff val="0"/>
                </a:srgbClr>
              </a:solidFill>
              <a:latin typeface="Arial"/>
              <a:ea typeface="+mn-ea"/>
              <a:cs typeface="+mn-cs"/>
            </a:rPr>
            <a:t>lexical contexts </a:t>
          </a:r>
          <a:r>
            <a:rPr lang="en-US" sz="1600" i="0" dirty="0">
              <a:solidFill>
                <a:srgbClr val="292934">
                  <a:hueOff val="0"/>
                  <a:satOff val="0"/>
                  <a:lumOff val="0"/>
                  <a:alphaOff val="0"/>
                </a:srgbClr>
              </a:solidFill>
              <a:latin typeface="Arial"/>
              <a:ea typeface="+mn-ea"/>
              <a:cs typeface="+mn-cs"/>
            </a:rPr>
            <a:t>of primary importance are the lexical groups combined with the </a:t>
          </a:r>
          <a:r>
            <a:rPr lang="en-US" sz="1600" i="0" dirty="0" err="1">
              <a:solidFill>
                <a:srgbClr val="292934">
                  <a:hueOff val="0"/>
                  <a:satOff val="0"/>
                  <a:lumOff val="0"/>
                  <a:alphaOff val="0"/>
                </a:srgbClr>
              </a:solidFill>
              <a:latin typeface="Arial"/>
              <a:ea typeface="+mn-ea"/>
              <a:cs typeface="+mn-cs"/>
            </a:rPr>
            <a:t>polysemantic</a:t>
          </a:r>
          <a:r>
            <a:rPr lang="en-US" sz="1600" i="0" dirty="0">
              <a:solidFill>
                <a:srgbClr val="292934">
                  <a:hueOff val="0"/>
                  <a:satOff val="0"/>
                  <a:lumOff val="0"/>
                  <a:alphaOff val="0"/>
                </a:srgbClr>
              </a:solidFill>
              <a:latin typeface="Arial"/>
              <a:ea typeface="+mn-ea"/>
              <a:cs typeface="+mn-cs"/>
            </a:rPr>
            <a:t> word under consideration.  e.g.: The verb </a:t>
          </a:r>
          <a:r>
            <a:rPr lang="en-US" sz="1600" i="1" dirty="0">
              <a:solidFill>
                <a:srgbClr val="292934">
                  <a:hueOff val="0"/>
                  <a:satOff val="0"/>
                  <a:lumOff val="0"/>
                  <a:alphaOff val="0"/>
                </a:srgbClr>
              </a:solidFill>
              <a:latin typeface="Arial"/>
              <a:ea typeface="+mn-ea"/>
              <a:cs typeface="+mn-cs"/>
            </a:rPr>
            <a:t>to take </a:t>
          </a:r>
          <a:r>
            <a:rPr lang="en-US" sz="1600" i="0" dirty="0">
              <a:solidFill>
                <a:srgbClr val="292934">
                  <a:hueOff val="0"/>
                  <a:satOff val="0"/>
                  <a:lumOff val="0"/>
                  <a:alphaOff val="0"/>
                </a:srgbClr>
              </a:solidFill>
              <a:latin typeface="Arial"/>
              <a:ea typeface="+mn-ea"/>
              <a:cs typeface="+mn-cs"/>
            </a:rPr>
            <a:t>in isolation has the meaning </a:t>
          </a:r>
          <a:r>
            <a:rPr lang="en-US" sz="1600" i="1" dirty="0">
              <a:solidFill>
                <a:srgbClr val="292934">
                  <a:hueOff val="0"/>
                  <a:satOff val="0"/>
                  <a:lumOff val="0"/>
                  <a:alphaOff val="0"/>
                </a:srgbClr>
              </a:solidFill>
              <a:latin typeface="Arial"/>
              <a:ea typeface="+mn-ea"/>
              <a:cs typeface="+mn-cs"/>
            </a:rPr>
            <a:t>to lay hold of with the hands, grasp, seize. </a:t>
          </a:r>
          <a:r>
            <a:rPr lang="en-US" sz="1600" i="0" dirty="0">
              <a:solidFill>
                <a:srgbClr val="292934">
                  <a:hueOff val="0"/>
                  <a:satOff val="0"/>
                  <a:lumOff val="0"/>
                  <a:alphaOff val="0"/>
                </a:srgbClr>
              </a:solidFill>
              <a:latin typeface="Arial"/>
              <a:ea typeface="+mn-ea"/>
              <a:cs typeface="+mn-cs"/>
            </a:rPr>
            <a:t>When combined with the lexical group of words denoting some means of transportation (</a:t>
          </a:r>
          <a:r>
            <a:rPr lang="en-US" sz="1600" i="1" dirty="0">
              <a:solidFill>
                <a:srgbClr val="292934">
                  <a:hueOff val="0"/>
                  <a:satOff val="0"/>
                  <a:lumOff val="0"/>
                  <a:alphaOff val="0"/>
                </a:srgbClr>
              </a:solidFill>
              <a:latin typeface="Arial"/>
              <a:ea typeface="+mn-ea"/>
              <a:cs typeface="+mn-cs"/>
            </a:rPr>
            <a:t>to take a bus, a train</a:t>
          </a:r>
          <a:r>
            <a:rPr lang="en-US" sz="1600" i="0" dirty="0">
              <a:solidFill>
                <a:srgbClr val="292934">
                  <a:hueOff val="0"/>
                  <a:satOff val="0"/>
                  <a:lumOff val="0"/>
                  <a:alphaOff val="0"/>
                </a:srgbClr>
              </a:solidFill>
              <a:latin typeface="Arial"/>
              <a:ea typeface="+mn-ea"/>
              <a:cs typeface="+mn-cs"/>
            </a:rPr>
            <a:t>) it acquires the meaning synonymous with the meaning of the verb </a:t>
          </a:r>
          <a:r>
            <a:rPr lang="en-US" sz="1600" i="1" dirty="0">
              <a:solidFill>
                <a:srgbClr val="292934">
                  <a:hueOff val="0"/>
                  <a:satOff val="0"/>
                  <a:lumOff val="0"/>
                  <a:alphaOff val="0"/>
                </a:srgbClr>
              </a:solidFill>
              <a:latin typeface="Arial"/>
              <a:ea typeface="+mn-ea"/>
              <a:cs typeface="+mn-cs"/>
            </a:rPr>
            <a:t>to go</a:t>
          </a:r>
          <a:r>
            <a:rPr lang="en-US" sz="1600" i="0" dirty="0">
              <a:solidFill>
                <a:srgbClr val="292934">
                  <a:hueOff val="0"/>
                  <a:satOff val="0"/>
                  <a:lumOff val="0"/>
                  <a:alphaOff val="0"/>
                </a:srgbClr>
              </a:solidFill>
              <a:latin typeface="Arial"/>
              <a:ea typeface="+mn-ea"/>
              <a:cs typeface="+mn-cs"/>
            </a:rPr>
            <a:t>. </a:t>
          </a:r>
          <a:endParaRPr lang="uk-UA" sz="1600" i="0" dirty="0">
            <a:solidFill>
              <a:srgbClr val="292934">
                <a:hueOff val="0"/>
                <a:satOff val="0"/>
                <a:lumOff val="0"/>
                <a:alphaOff val="0"/>
              </a:srgbClr>
            </a:solidFill>
            <a:latin typeface="Arial"/>
            <a:ea typeface="+mn-ea"/>
            <a:cs typeface="+mn-cs"/>
          </a:endParaRPr>
        </a:p>
      </dgm:t>
    </dgm:pt>
    <dgm:pt modelId="{49C27E88-35EC-4B20-B4A4-FB48BA441279}" type="parTrans" cxnId="{5AB95E51-AEC5-4EEA-A24C-55C7794E793E}">
      <dgm:prSet/>
      <dgm:spPr/>
    </dgm:pt>
    <dgm:pt modelId="{137882F0-463F-4775-BA3D-E3C00DE8AB00}" type="sibTrans" cxnId="{5AB95E51-AEC5-4EEA-A24C-55C7794E793E}">
      <dgm:prSet/>
      <dgm:spPr/>
    </dgm:pt>
    <dgm:pt modelId="{F923415D-1A06-4653-8C51-2BCFDAB0C8A1}" type="pres">
      <dgm:prSet presAssocID="{5F6EF241-B063-49C3-836E-CF4036CC5303}" presName="Name0" presStyleCnt="0">
        <dgm:presLayoutVars>
          <dgm:dir/>
          <dgm:animLvl val="lvl"/>
          <dgm:resizeHandles val="exact"/>
        </dgm:presLayoutVars>
      </dgm:prSet>
      <dgm:spPr/>
    </dgm:pt>
    <dgm:pt modelId="{DDC090F1-2737-4A8D-A5CB-B18282CAA5B7}" type="pres">
      <dgm:prSet presAssocID="{5F6EF241-B063-49C3-836E-CF4036CC5303}" presName="tSp" presStyleCnt="0"/>
      <dgm:spPr/>
    </dgm:pt>
    <dgm:pt modelId="{1256F145-3370-48D4-992E-D4EDF6954229}" type="pres">
      <dgm:prSet presAssocID="{5F6EF241-B063-49C3-836E-CF4036CC5303}" presName="bSp" presStyleCnt="0"/>
      <dgm:spPr/>
    </dgm:pt>
    <dgm:pt modelId="{C8CE534F-E998-430B-A1FB-AE2C96D1DDB1}" type="pres">
      <dgm:prSet presAssocID="{5F6EF241-B063-49C3-836E-CF4036CC5303}" presName="process" presStyleCnt="0"/>
      <dgm:spPr/>
    </dgm:pt>
    <dgm:pt modelId="{311CC828-8380-4BC6-8412-B57E215FAF1E}" type="pres">
      <dgm:prSet presAssocID="{27633835-A254-4E30-A711-7DEF2E5CC625}" presName="composite1" presStyleCnt="0"/>
      <dgm:spPr/>
    </dgm:pt>
    <dgm:pt modelId="{0E3AC85B-E581-40CA-AD82-336A45C033FE}" type="pres">
      <dgm:prSet presAssocID="{27633835-A254-4E30-A711-7DEF2E5CC625}" presName="dummyNode1" presStyleLbl="node1" presStyleIdx="0" presStyleCnt="3"/>
      <dgm:spPr/>
    </dgm:pt>
    <dgm:pt modelId="{7790B3DD-6865-4056-98F0-38D39B8061CE}" type="pres">
      <dgm:prSet presAssocID="{27633835-A254-4E30-A711-7DEF2E5CC625}" presName="childNode1" presStyleLbl="bgAcc1" presStyleIdx="0" presStyleCnt="3" custScaleX="170744" custScaleY="349858" custLinFactNeighborX="17555" custLinFactNeighborY="44720">
        <dgm:presLayoutVars>
          <dgm:bulletEnabled val="1"/>
        </dgm:presLayoutVars>
      </dgm:prSet>
      <dgm:spPr>
        <a:prstGeom prst="roundRect">
          <a:avLst>
            <a:gd name="adj" fmla="val 10000"/>
          </a:avLst>
        </a:prstGeom>
      </dgm:spPr>
    </dgm:pt>
    <dgm:pt modelId="{B445861F-AB50-432C-B3C1-20E9B95F5164}" type="pres">
      <dgm:prSet presAssocID="{27633835-A254-4E30-A711-7DEF2E5CC625}" presName="childNode1tx" presStyleLbl="bgAcc1" presStyleIdx="0" presStyleCnt="3">
        <dgm:presLayoutVars>
          <dgm:bulletEnabled val="1"/>
        </dgm:presLayoutVars>
      </dgm:prSet>
      <dgm:spPr/>
    </dgm:pt>
    <dgm:pt modelId="{E2ECD308-367F-4357-B1B1-288B62A18608}" type="pres">
      <dgm:prSet presAssocID="{27633835-A254-4E30-A711-7DEF2E5CC625}" presName="parentNode1" presStyleLbl="node1" presStyleIdx="0" presStyleCnt="3" custScaleX="176460" custScaleY="107944" custLinFactY="-200000" custLinFactNeighborX="1354" custLinFactNeighborY="-256535">
        <dgm:presLayoutVars>
          <dgm:chMax val="1"/>
          <dgm:bulletEnabled val="1"/>
        </dgm:presLayoutVars>
      </dgm:prSet>
      <dgm:spPr>
        <a:prstGeom prst="roundRect">
          <a:avLst>
            <a:gd name="adj" fmla="val 10000"/>
          </a:avLst>
        </a:prstGeom>
      </dgm:spPr>
    </dgm:pt>
    <dgm:pt modelId="{C798A23C-2DCB-4536-9552-99D15CDB9A33}" type="pres">
      <dgm:prSet presAssocID="{27633835-A254-4E30-A711-7DEF2E5CC625}" presName="connSite1" presStyleCnt="0"/>
      <dgm:spPr/>
    </dgm:pt>
    <dgm:pt modelId="{663E5B69-A3C1-4814-9553-CB69A6025802}" type="pres">
      <dgm:prSet presAssocID="{D46D3AEA-9F6D-42D2-B9F5-02F0D968247B}" presName="Name9" presStyleLbl="sibTrans2D1" presStyleIdx="0" presStyleCnt="2" custLinFactNeighborX="12608" custLinFactNeighborY="-15207"/>
      <dgm:spPr>
        <a:prstGeom prst="leftCircularArrow">
          <a:avLst>
            <a:gd name="adj1" fmla="val 3040"/>
            <a:gd name="adj2" fmla="val 373059"/>
            <a:gd name="adj3" fmla="val 2148570"/>
            <a:gd name="adj4" fmla="val 9024489"/>
            <a:gd name="adj5" fmla="val 3546"/>
          </a:avLst>
        </a:prstGeom>
      </dgm:spPr>
    </dgm:pt>
    <dgm:pt modelId="{D711E788-AE85-4629-9C39-857357B3EB46}" type="pres">
      <dgm:prSet presAssocID="{1A03046A-BDCF-41B3-9583-B9858CDCE3B7}" presName="composite2" presStyleCnt="0"/>
      <dgm:spPr/>
    </dgm:pt>
    <dgm:pt modelId="{603EF318-C17F-4167-9379-BCB86921923A}" type="pres">
      <dgm:prSet presAssocID="{1A03046A-BDCF-41B3-9583-B9858CDCE3B7}" presName="dummyNode2" presStyleLbl="node1" presStyleIdx="0" presStyleCnt="3"/>
      <dgm:spPr/>
    </dgm:pt>
    <dgm:pt modelId="{1BF90610-0CF3-4258-9C4A-45B8452099F3}" type="pres">
      <dgm:prSet presAssocID="{1A03046A-BDCF-41B3-9583-B9858CDCE3B7}" presName="childNode2" presStyleLbl="bgAcc1" presStyleIdx="1" presStyleCnt="3" custScaleX="172559" custScaleY="389893" custLinFactNeighborX="4587" custLinFactNeighborY="34892">
        <dgm:presLayoutVars>
          <dgm:bulletEnabled val="1"/>
        </dgm:presLayoutVars>
      </dgm:prSet>
      <dgm:spPr>
        <a:prstGeom prst="roundRect">
          <a:avLst>
            <a:gd name="adj" fmla="val 10000"/>
          </a:avLst>
        </a:prstGeom>
      </dgm:spPr>
    </dgm:pt>
    <dgm:pt modelId="{38A814C4-D6A5-429E-BBCF-5E9966CB61C5}" type="pres">
      <dgm:prSet presAssocID="{1A03046A-BDCF-41B3-9583-B9858CDCE3B7}" presName="childNode2tx" presStyleLbl="bgAcc1" presStyleIdx="1" presStyleCnt="3">
        <dgm:presLayoutVars>
          <dgm:bulletEnabled val="1"/>
        </dgm:presLayoutVars>
      </dgm:prSet>
      <dgm:spPr/>
    </dgm:pt>
    <dgm:pt modelId="{597D158B-08A0-4ABF-90BF-D950CBA4CEC7}" type="pres">
      <dgm:prSet presAssocID="{1A03046A-BDCF-41B3-9583-B9858CDCE3B7}" presName="parentNode2" presStyleLbl="node1" presStyleIdx="1" presStyleCnt="3" custScaleX="152361" custScaleY="122130" custLinFactY="-100000" custLinFactNeighborX="-11974" custLinFactNeighborY="-116109">
        <dgm:presLayoutVars>
          <dgm:chMax val="0"/>
          <dgm:bulletEnabled val="1"/>
        </dgm:presLayoutVars>
      </dgm:prSet>
      <dgm:spPr>
        <a:prstGeom prst="roundRect">
          <a:avLst>
            <a:gd name="adj" fmla="val 10000"/>
          </a:avLst>
        </a:prstGeom>
      </dgm:spPr>
    </dgm:pt>
    <dgm:pt modelId="{4A691777-794A-4A00-AE14-BD6BC5FDB88B}" type="pres">
      <dgm:prSet presAssocID="{1A03046A-BDCF-41B3-9583-B9858CDCE3B7}" presName="connSite2" presStyleCnt="0"/>
      <dgm:spPr/>
    </dgm:pt>
    <dgm:pt modelId="{E37C08D3-7751-4EF4-A9F7-9B01143382B9}" type="pres">
      <dgm:prSet presAssocID="{8A0C0F31-93E2-48C9-AE31-E55D8F480FCB}" presName="Name18" presStyleLbl="sibTrans2D1" presStyleIdx="1" presStyleCnt="2" custLinFactNeighborX="27469" custLinFactNeighborY="-3114"/>
      <dgm:spPr>
        <a:prstGeom prst="circularArrow">
          <a:avLst>
            <a:gd name="adj1" fmla="val 2770"/>
            <a:gd name="adj2" fmla="val 337831"/>
            <a:gd name="adj3" fmla="val 18989254"/>
            <a:gd name="adj4" fmla="val 12078106"/>
            <a:gd name="adj5" fmla="val 3232"/>
          </a:avLst>
        </a:prstGeom>
      </dgm:spPr>
    </dgm:pt>
    <dgm:pt modelId="{285D88D2-D643-4114-B02A-967B37AA81B2}" type="pres">
      <dgm:prSet presAssocID="{2E70CD25-483F-4C0F-ABE7-653EC2A806E4}" presName="composite1" presStyleCnt="0"/>
      <dgm:spPr/>
    </dgm:pt>
    <dgm:pt modelId="{3EF627EF-858B-4C8F-A95A-655C15915263}" type="pres">
      <dgm:prSet presAssocID="{2E70CD25-483F-4C0F-ABE7-653EC2A806E4}" presName="dummyNode1" presStyleLbl="node1" presStyleIdx="1" presStyleCnt="3"/>
      <dgm:spPr/>
    </dgm:pt>
    <dgm:pt modelId="{AF355E3C-7F11-49A4-B1F7-5130FADE3732}" type="pres">
      <dgm:prSet presAssocID="{2E70CD25-483F-4C0F-ABE7-653EC2A806E4}" presName="childNode1" presStyleLbl="bgAcc1" presStyleIdx="2" presStyleCnt="3" custScaleX="154894" custScaleY="359563" custLinFactNeighborX="61" custLinFactNeighborY="39735">
        <dgm:presLayoutVars>
          <dgm:bulletEnabled val="1"/>
        </dgm:presLayoutVars>
      </dgm:prSet>
      <dgm:spPr>
        <a:prstGeom prst="roundRect">
          <a:avLst>
            <a:gd name="adj" fmla="val 10000"/>
          </a:avLst>
        </a:prstGeom>
      </dgm:spPr>
    </dgm:pt>
    <dgm:pt modelId="{8EB06E62-4C14-4E25-A4D8-A0BACB634FBF}" type="pres">
      <dgm:prSet presAssocID="{2E70CD25-483F-4C0F-ABE7-653EC2A806E4}" presName="childNode1tx" presStyleLbl="bgAcc1" presStyleIdx="2" presStyleCnt="3">
        <dgm:presLayoutVars>
          <dgm:bulletEnabled val="1"/>
        </dgm:presLayoutVars>
      </dgm:prSet>
      <dgm:spPr/>
    </dgm:pt>
    <dgm:pt modelId="{E3EBF0C8-D266-4DCB-B698-25FA4A692A68}" type="pres">
      <dgm:prSet presAssocID="{2E70CD25-483F-4C0F-ABE7-653EC2A806E4}" presName="parentNode1" presStyleLbl="node1" presStyleIdx="2" presStyleCnt="3" custScaleX="136768" custScaleY="102968" custLinFactY="-200000" custLinFactNeighborX="-26509" custLinFactNeighborY="-281528">
        <dgm:presLayoutVars>
          <dgm:chMax val="1"/>
          <dgm:bulletEnabled val="1"/>
        </dgm:presLayoutVars>
      </dgm:prSet>
      <dgm:spPr>
        <a:prstGeom prst="roundRect">
          <a:avLst>
            <a:gd name="adj" fmla="val 10000"/>
          </a:avLst>
        </a:prstGeom>
      </dgm:spPr>
    </dgm:pt>
    <dgm:pt modelId="{0FB78F7A-BAA2-49A2-AF21-64E306469A0E}" type="pres">
      <dgm:prSet presAssocID="{2E70CD25-483F-4C0F-ABE7-653EC2A806E4}" presName="connSite1" presStyleCnt="0"/>
      <dgm:spPr/>
    </dgm:pt>
  </dgm:ptLst>
  <dgm:cxnLst>
    <dgm:cxn modelId="{03D8570D-60BC-42C9-A074-3D1CB362A973}" type="presOf" srcId="{6FC8BC05-FF79-442C-B94B-6A34587C00AF}" destId="{8EB06E62-4C14-4E25-A4D8-A0BACB634FBF}" srcOrd="1" destOrd="0" presId="urn:microsoft.com/office/officeart/2005/8/layout/hProcess4"/>
    <dgm:cxn modelId="{61BB4C10-656D-46EC-872A-D35CE3894728}" srcId="{2E70CD25-483F-4C0F-ABE7-653EC2A806E4}" destId="{9B0C3CA8-819C-4633-8FCD-F54A492C5553}" srcOrd="1" destOrd="0" parTransId="{CABCBDC9-3BBA-448D-ADFB-E1EFF1AC20A3}" sibTransId="{0A7A569E-3CBD-4FAD-89D8-131A3869788F}"/>
    <dgm:cxn modelId="{A5FE7A14-85F4-4326-BCF1-F887065C7714}" type="presOf" srcId="{5F6EF241-B063-49C3-836E-CF4036CC5303}" destId="{F923415D-1A06-4653-8C51-2BCFDAB0C8A1}" srcOrd="0" destOrd="0" presId="urn:microsoft.com/office/officeart/2005/8/layout/hProcess4"/>
    <dgm:cxn modelId="{13A72F15-7331-49C3-B157-4484DB5E9923}" type="presOf" srcId="{9B0C3CA8-819C-4633-8FCD-F54A492C5553}" destId="{AF355E3C-7F11-49A4-B1F7-5130FADE3732}" srcOrd="0" destOrd="1" presId="urn:microsoft.com/office/officeart/2005/8/layout/hProcess4"/>
    <dgm:cxn modelId="{25EFAA1C-F21F-4A4E-B48D-D9758BA2A89A}" type="presOf" srcId="{11683B5E-1457-41B7-8543-694DC5F875EE}" destId="{B445861F-AB50-432C-B3C1-20E9B95F5164}" srcOrd="1" destOrd="0" presId="urn:microsoft.com/office/officeart/2005/8/layout/hProcess4"/>
    <dgm:cxn modelId="{CC956920-5E22-4D0A-B5B7-1B7F9333EAE0}" type="presOf" srcId="{93F86DE8-EA03-4533-AD59-2B73FCBEBB82}" destId="{B445861F-AB50-432C-B3C1-20E9B95F5164}" srcOrd="1" destOrd="4" presId="urn:microsoft.com/office/officeart/2005/8/layout/hProcess4"/>
    <dgm:cxn modelId="{5C071B30-312C-48C8-AD98-32BA3C5CC8A9}" srcId="{1A03046A-BDCF-41B3-9583-B9858CDCE3B7}" destId="{ECA09770-5CB1-4058-AC3D-DF8AF75B04AA}" srcOrd="1" destOrd="0" parTransId="{5B795F1E-82B0-412E-A93A-C61493E8326C}" sibTransId="{FF0A6A56-33DC-45AC-A43F-00CC2CF82BB4}"/>
    <dgm:cxn modelId="{E50BA133-9730-45E1-B72B-09EABDB3B607}" srcId="{27633835-A254-4E30-A711-7DEF2E5CC625}" destId="{57B9603F-FC5F-4BB4-8AF5-35C169E1E5A9}" srcOrd="2" destOrd="0" parTransId="{71A6C1D5-5FD9-4559-8270-8DAD7DE31AC9}" sibTransId="{9F28DE7B-527E-4DD5-8970-7C2964F4B0B1}"/>
    <dgm:cxn modelId="{3A93B53C-C920-4FBF-84E0-2D3C68BCECF9}" srcId="{27633835-A254-4E30-A711-7DEF2E5CC625}" destId="{11683B5E-1457-41B7-8543-694DC5F875EE}" srcOrd="0" destOrd="0" parTransId="{C1A9C032-5543-4A35-9E02-3015D7EBB040}" sibTransId="{36BACA57-0BAF-4F02-BC9F-4E6309ECD365}"/>
    <dgm:cxn modelId="{F180303D-D77C-4A58-A422-3BB951A9D5F8}" type="presOf" srcId="{5992CBA7-6E3C-4573-A8A5-42549109D509}" destId="{1BF90610-0CF3-4258-9C4A-45B8452099F3}" srcOrd="0" destOrd="0" presId="urn:microsoft.com/office/officeart/2005/8/layout/hProcess4"/>
    <dgm:cxn modelId="{00DC503F-CBDD-49D8-962A-C2CF36DA8FF0}" srcId="{2E70CD25-483F-4C0F-ABE7-653EC2A806E4}" destId="{6FC8BC05-FF79-442C-B94B-6A34587C00AF}" srcOrd="0" destOrd="0" parTransId="{0603619B-ED93-4C0D-847E-96B47C753890}" sibTransId="{72B80532-51F8-42B4-95E7-6F607A4687C8}"/>
    <dgm:cxn modelId="{909B125D-DB6D-4537-AB4D-7F754296C122}" type="presOf" srcId="{8A0C0F31-93E2-48C9-AE31-E55D8F480FCB}" destId="{E37C08D3-7751-4EF4-A9F7-9B01143382B9}" srcOrd="0" destOrd="0" presId="urn:microsoft.com/office/officeart/2005/8/layout/hProcess4"/>
    <dgm:cxn modelId="{5C887F62-BA1B-4315-A254-6D29CCA72E18}" srcId="{27633835-A254-4E30-A711-7DEF2E5CC625}" destId="{93F86DE8-EA03-4533-AD59-2B73FCBEBB82}" srcOrd="4" destOrd="0" parTransId="{9454E99F-45E5-4868-95D8-8905A75DC877}" sibTransId="{AC28606C-F756-4E12-8842-A9E15904FBA3}"/>
    <dgm:cxn modelId="{C308DB45-23F2-4C1F-8636-B206B686E1AF}" type="presOf" srcId="{5992CBA7-6E3C-4573-A8A5-42549109D509}" destId="{38A814C4-D6A5-429E-BBCF-5E9966CB61C5}" srcOrd="1" destOrd="0" presId="urn:microsoft.com/office/officeart/2005/8/layout/hProcess4"/>
    <dgm:cxn modelId="{55FF7B6A-374A-4A96-ACF2-1B89B343DE1B}" type="presOf" srcId="{57B9603F-FC5F-4BB4-8AF5-35C169E1E5A9}" destId="{7790B3DD-6865-4056-98F0-38D39B8061CE}" srcOrd="0" destOrd="2" presId="urn:microsoft.com/office/officeart/2005/8/layout/hProcess4"/>
    <dgm:cxn modelId="{66B0404B-8E6F-473B-AC42-F16440548C18}" type="presOf" srcId="{3B8C297A-E652-4ABA-B694-B966AD5C73D2}" destId="{B445861F-AB50-432C-B3C1-20E9B95F5164}" srcOrd="1" destOrd="3" presId="urn:microsoft.com/office/officeart/2005/8/layout/hProcess4"/>
    <dgm:cxn modelId="{7A166F6F-A0CA-4D76-A9F4-93D588FBB1F8}" type="presOf" srcId="{93F86DE8-EA03-4533-AD59-2B73FCBEBB82}" destId="{7790B3DD-6865-4056-98F0-38D39B8061CE}" srcOrd="0" destOrd="4" presId="urn:microsoft.com/office/officeart/2005/8/layout/hProcess4"/>
    <dgm:cxn modelId="{29DA8870-8327-434C-8B7F-C2B50882ABA6}" srcId="{27633835-A254-4E30-A711-7DEF2E5CC625}" destId="{4125CF56-09BD-47C9-8791-9AF95CAB4DC0}" srcOrd="5" destOrd="0" parTransId="{0BD074F5-A491-4DA6-A19D-6142A2B0D037}" sibTransId="{F00F9091-5944-47E4-8998-E10996913D9D}"/>
    <dgm:cxn modelId="{5AB95E51-AEC5-4EEA-A24C-55C7794E793E}" srcId="{2E70CD25-483F-4C0F-ABE7-653EC2A806E4}" destId="{A3D60D45-1FEE-4541-BB30-5F8524D2424A}" srcOrd="2" destOrd="0" parTransId="{49C27E88-35EC-4B20-B4A4-FB48BA441279}" sibTransId="{137882F0-463F-4775-BA3D-E3C00DE8AB00}"/>
    <dgm:cxn modelId="{B8F56B51-E847-44B2-B9D5-83811B7F0227}" type="presOf" srcId="{4125CF56-09BD-47C9-8791-9AF95CAB4DC0}" destId="{B445861F-AB50-432C-B3C1-20E9B95F5164}" srcOrd="1" destOrd="5" presId="urn:microsoft.com/office/officeart/2005/8/layout/hProcess4"/>
    <dgm:cxn modelId="{EB7A3756-74FC-49EB-8F59-306DC59ADB4F}" type="presOf" srcId="{1A03046A-BDCF-41B3-9583-B9858CDCE3B7}" destId="{597D158B-08A0-4ABF-90BF-D950CBA4CEC7}" srcOrd="0" destOrd="0" presId="urn:microsoft.com/office/officeart/2005/8/layout/hProcess4"/>
    <dgm:cxn modelId="{E5CA147B-869F-4BD3-97CB-EBBD4A3B002E}" srcId="{27633835-A254-4E30-A711-7DEF2E5CC625}" destId="{3B8C297A-E652-4ABA-B694-B966AD5C73D2}" srcOrd="3" destOrd="0" parTransId="{0BDFDCB0-F42A-4D7F-95CF-970E39D1A476}" sibTransId="{583F798C-9F27-432A-808D-744758AD58E7}"/>
    <dgm:cxn modelId="{75A90784-0756-40FF-AEB5-973D6A4322DB}" type="presOf" srcId="{D46D3AEA-9F6D-42D2-B9F5-02F0D968247B}" destId="{663E5B69-A3C1-4814-9553-CB69A6025802}" srcOrd="0" destOrd="0" presId="urn:microsoft.com/office/officeart/2005/8/layout/hProcess4"/>
    <dgm:cxn modelId="{0433FE87-0844-4A2A-A128-5F9CEEC50078}" type="presOf" srcId="{DDE796FA-427F-4D4B-8E76-03BC775D4193}" destId="{7790B3DD-6865-4056-98F0-38D39B8061CE}" srcOrd="0" destOrd="1" presId="urn:microsoft.com/office/officeart/2005/8/layout/hProcess4"/>
    <dgm:cxn modelId="{ECD7C593-3F0A-46F0-B064-EBB05D8FD37F}" type="presOf" srcId="{ECA09770-5CB1-4058-AC3D-DF8AF75B04AA}" destId="{38A814C4-D6A5-429E-BBCF-5E9966CB61C5}" srcOrd="1" destOrd="1" presId="urn:microsoft.com/office/officeart/2005/8/layout/hProcess4"/>
    <dgm:cxn modelId="{029E0699-0C87-4041-B015-6F40847DD18C}" type="presOf" srcId="{ECA09770-5CB1-4058-AC3D-DF8AF75B04AA}" destId="{1BF90610-0CF3-4258-9C4A-45B8452099F3}" srcOrd="0" destOrd="1" presId="urn:microsoft.com/office/officeart/2005/8/layout/hProcess4"/>
    <dgm:cxn modelId="{03898299-2153-4C3F-93C7-98D51C3A5780}" srcId="{27633835-A254-4E30-A711-7DEF2E5CC625}" destId="{DDE796FA-427F-4D4B-8E76-03BC775D4193}" srcOrd="1" destOrd="0" parTransId="{6916C74E-47F8-4A80-B3B2-266858033A9C}" sibTransId="{556179E7-E172-48BB-9AC1-3371E41E9C3C}"/>
    <dgm:cxn modelId="{FEE189A4-BFF9-4284-B540-8EE8EF08A54A}" type="presOf" srcId="{A3D60D45-1FEE-4541-BB30-5F8524D2424A}" destId="{AF355E3C-7F11-49A4-B1F7-5130FADE3732}" srcOrd="0" destOrd="2" presId="urn:microsoft.com/office/officeart/2005/8/layout/hProcess4"/>
    <dgm:cxn modelId="{DCC029B1-6E49-4E32-9126-74B5497FC465}" srcId="{5F6EF241-B063-49C3-836E-CF4036CC5303}" destId="{27633835-A254-4E30-A711-7DEF2E5CC625}" srcOrd="0" destOrd="0" parTransId="{CEF8D340-6FAD-4A65-847D-F90414ACEE1A}" sibTransId="{D46D3AEA-9F6D-42D2-B9F5-02F0D968247B}"/>
    <dgm:cxn modelId="{F4DFDDB4-D76F-4107-901C-74285338F370}" type="presOf" srcId="{2E70CD25-483F-4C0F-ABE7-653EC2A806E4}" destId="{E3EBF0C8-D266-4DCB-B698-25FA4A692A68}" srcOrd="0" destOrd="0" presId="urn:microsoft.com/office/officeart/2005/8/layout/hProcess4"/>
    <dgm:cxn modelId="{57E944B8-9197-4C7B-8D3E-D45C4B146AB2}" type="presOf" srcId="{27633835-A254-4E30-A711-7DEF2E5CC625}" destId="{E2ECD308-367F-4357-B1B1-288B62A18608}" srcOrd="0" destOrd="0" presId="urn:microsoft.com/office/officeart/2005/8/layout/hProcess4"/>
    <dgm:cxn modelId="{DF85D7BB-98C5-483D-8E12-EFFE7971D3F1}" type="presOf" srcId="{A3D60D45-1FEE-4541-BB30-5F8524D2424A}" destId="{8EB06E62-4C14-4E25-A4D8-A0BACB634FBF}" srcOrd="1" destOrd="2" presId="urn:microsoft.com/office/officeart/2005/8/layout/hProcess4"/>
    <dgm:cxn modelId="{BE99FDCE-943C-4BD2-B002-C5C8F789FE91}" type="presOf" srcId="{3B8C297A-E652-4ABA-B694-B966AD5C73D2}" destId="{7790B3DD-6865-4056-98F0-38D39B8061CE}" srcOrd="0" destOrd="3" presId="urn:microsoft.com/office/officeart/2005/8/layout/hProcess4"/>
    <dgm:cxn modelId="{47A6CAD1-50FF-4A57-8E2F-2464084B3663}" srcId="{5F6EF241-B063-49C3-836E-CF4036CC5303}" destId="{1A03046A-BDCF-41B3-9583-B9858CDCE3B7}" srcOrd="1" destOrd="0" parTransId="{D6D0065B-7F42-4225-88CA-EE6B3C0DEB77}" sibTransId="{8A0C0F31-93E2-48C9-AE31-E55D8F480FCB}"/>
    <dgm:cxn modelId="{1E8294D2-7E4B-4D42-8705-CB941AA6980E}" srcId="{1A03046A-BDCF-41B3-9583-B9858CDCE3B7}" destId="{5992CBA7-6E3C-4573-A8A5-42549109D509}" srcOrd="0" destOrd="0" parTransId="{5AA08B77-55C2-4E1D-80BA-AD2465F488B3}" sibTransId="{3B8FD82F-247D-4565-A135-3A8AACEDE5A7}"/>
    <dgm:cxn modelId="{C96929D5-6613-40D6-9B4C-78D1AF7495E2}" type="presOf" srcId="{DDE796FA-427F-4D4B-8E76-03BC775D4193}" destId="{B445861F-AB50-432C-B3C1-20E9B95F5164}" srcOrd="1" destOrd="1" presId="urn:microsoft.com/office/officeart/2005/8/layout/hProcess4"/>
    <dgm:cxn modelId="{B1B068E0-BA84-45E6-A6DD-D9B05D4B51FB}" type="presOf" srcId="{9B0C3CA8-819C-4633-8FCD-F54A492C5553}" destId="{8EB06E62-4C14-4E25-A4D8-A0BACB634FBF}" srcOrd="1" destOrd="1" presId="urn:microsoft.com/office/officeart/2005/8/layout/hProcess4"/>
    <dgm:cxn modelId="{FDE361EA-5960-4BE4-B016-544812E0AD93}" srcId="{5F6EF241-B063-49C3-836E-CF4036CC5303}" destId="{2E70CD25-483F-4C0F-ABE7-653EC2A806E4}" srcOrd="2" destOrd="0" parTransId="{AFD6DF6D-D241-4B19-8A60-0C57E6277082}" sibTransId="{C715B141-2410-491D-9A31-5E6D6E21544C}"/>
    <dgm:cxn modelId="{33D25DF5-4D9F-4BF3-BF7B-A11E295CF8D4}" type="presOf" srcId="{4125CF56-09BD-47C9-8791-9AF95CAB4DC0}" destId="{7790B3DD-6865-4056-98F0-38D39B8061CE}" srcOrd="0" destOrd="5" presId="urn:microsoft.com/office/officeart/2005/8/layout/hProcess4"/>
    <dgm:cxn modelId="{0880D0F5-1E38-4210-A053-0DC5725366F6}" type="presOf" srcId="{57B9603F-FC5F-4BB4-8AF5-35C169E1E5A9}" destId="{B445861F-AB50-432C-B3C1-20E9B95F5164}" srcOrd="1" destOrd="2" presId="urn:microsoft.com/office/officeart/2005/8/layout/hProcess4"/>
    <dgm:cxn modelId="{844C40F6-324C-41CC-A117-850CF6A6DF9A}" type="presOf" srcId="{11683B5E-1457-41B7-8543-694DC5F875EE}" destId="{7790B3DD-6865-4056-98F0-38D39B8061CE}" srcOrd="0" destOrd="0" presId="urn:microsoft.com/office/officeart/2005/8/layout/hProcess4"/>
    <dgm:cxn modelId="{B35245FC-B39F-4510-91B6-8B5178813541}" type="presOf" srcId="{6FC8BC05-FF79-442C-B94B-6A34587C00AF}" destId="{AF355E3C-7F11-49A4-B1F7-5130FADE3732}" srcOrd="0" destOrd="0" presId="urn:microsoft.com/office/officeart/2005/8/layout/hProcess4"/>
    <dgm:cxn modelId="{0AF0FE1D-E6EF-4170-B31D-1893F417D37E}" type="presParOf" srcId="{F923415D-1A06-4653-8C51-2BCFDAB0C8A1}" destId="{DDC090F1-2737-4A8D-A5CB-B18282CAA5B7}" srcOrd="0" destOrd="0" presId="urn:microsoft.com/office/officeart/2005/8/layout/hProcess4"/>
    <dgm:cxn modelId="{313FFA55-AAF1-4B07-83EE-648277A957C2}" type="presParOf" srcId="{F923415D-1A06-4653-8C51-2BCFDAB0C8A1}" destId="{1256F145-3370-48D4-992E-D4EDF6954229}" srcOrd="1" destOrd="0" presId="urn:microsoft.com/office/officeart/2005/8/layout/hProcess4"/>
    <dgm:cxn modelId="{35515B29-1013-454E-95DF-BFA9902A2AED}" type="presParOf" srcId="{F923415D-1A06-4653-8C51-2BCFDAB0C8A1}" destId="{C8CE534F-E998-430B-A1FB-AE2C96D1DDB1}" srcOrd="2" destOrd="0" presId="urn:microsoft.com/office/officeart/2005/8/layout/hProcess4"/>
    <dgm:cxn modelId="{AC9BC859-3C17-4B5B-87DD-FDA50EBC5201}" type="presParOf" srcId="{C8CE534F-E998-430B-A1FB-AE2C96D1DDB1}" destId="{311CC828-8380-4BC6-8412-B57E215FAF1E}" srcOrd="0" destOrd="0" presId="urn:microsoft.com/office/officeart/2005/8/layout/hProcess4"/>
    <dgm:cxn modelId="{8F391EEA-7B70-4A0F-BBE2-3FB3A60805DD}" type="presParOf" srcId="{311CC828-8380-4BC6-8412-B57E215FAF1E}" destId="{0E3AC85B-E581-40CA-AD82-336A45C033FE}" srcOrd="0" destOrd="0" presId="urn:microsoft.com/office/officeart/2005/8/layout/hProcess4"/>
    <dgm:cxn modelId="{0E440F39-9E2C-45CC-9382-3CBAB9C87335}" type="presParOf" srcId="{311CC828-8380-4BC6-8412-B57E215FAF1E}" destId="{7790B3DD-6865-4056-98F0-38D39B8061CE}" srcOrd="1" destOrd="0" presId="urn:microsoft.com/office/officeart/2005/8/layout/hProcess4"/>
    <dgm:cxn modelId="{0B0A1D3B-9DDB-4A0A-A658-3F221BD5C8A8}" type="presParOf" srcId="{311CC828-8380-4BC6-8412-B57E215FAF1E}" destId="{B445861F-AB50-432C-B3C1-20E9B95F5164}" srcOrd="2" destOrd="0" presId="urn:microsoft.com/office/officeart/2005/8/layout/hProcess4"/>
    <dgm:cxn modelId="{021038BE-3B4C-43BF-919A-863154E3E82A}" type="presParOf" srcId="{311CC828-8380-4BC6-8412-B57E215FAF1E}" destId="{E2ECD308-367F-4357-B1B1-288B62A18608}" srcOrd="3" destOrd="0" presId="urn:microsoft.com/office/officeart/2005/8/layout/hProcess4"/>
    <dgm:cxn modelId="{E78669F1-59DC-4C61-9A21-C60F541D9F7F}" type="presParOf" srcId="{311CC828-8380-4BC6-8412-B57E215FAF1E}" destId="{C798A23C-2DCB-4536-9552-99D15CDB9A33}" srcOrd="4" destOrd="0" presId="urn:microsoft.com/office/officeart/2005/8/layout/hProcess4"/>
    <dgm:cxn modelId="{28B1EC5A-5EE4-4F15-A49D-1DF43EAAAD58}" type="presParOf" srcId="{C8CE534F-E998-430B-A1FB-AE2C96D1DDB1}" destId="{663E5B69-A3C1-4814-9553-CB69A6025802}" srcOrd="1" destOrd="0" presId="urn:microsoft.com/office/officeart/2005/8/layout/hProcess4"/>
    <dgm:cxn modelId="{954F344C-099C-4AA0-814F-8B12572416C3}" type="presParOf" srcId="{C8CE534F-E998-430B-A1FB-AE2C96D1DDB1}" destId="{D711E788-AE85-4629-9C39-857357B3EB46}" srcOrd="2" destOrd="0" presId="urn:microsoft.com/office/officeart/2005/8/layout/hProcess4"/>
    <dgm:cxn modelId="{D5B8068B-E432-48C0-A339-32197E88859B}" type="presParOf" srcId="{D711E788-AE85-4629-9C39-857357B3EB46}" destId="{603EF318-C17F-4167-9379-BCB86921923A}" srcOrd="0" destOrd="0" presId="urn:microsoft.com/office/officeart/2005/8/layout/hProcess4"/>
    <dgm:cxn modelId="{95A35E00-4277-4762-ADFD-384C5EA70265}" type="presParOf" srcId="{D711E788-AE85-4629-9C39-857357B3EB46}" destId="{1BF90610-0CF3-4258-9C4A-45B8452099F3}" srcOrd="1" destOrd="0" presId="urn:microsoft.com/office/officeart/2005/8/layout/hProcess4"/>
    <dgm:cxn modelId="{711EB134-ACAC-48F3-82B1-8ABF255E23CC}" type="presParOf" srcId="{D711E788-AE85-4629-9C39-857357B3EB46}" destId="{38A814C4-D6A5-429E-BBCF-5E9966CB61C5}" srcOrd="2" destOrd="0" presId="urn:microsoft.com/office/officeart/2005/8/layout/hProcess4"/>
    <dgm:cxn modelId="{D64BF1A0-A6E9-439E-82F3-24BFBBA9A730}" type="presParOf" srcId="{D711E788-AE85-4629-9C39-857357B3EB46}" destId="{597D158B-08A0-4ABF-90BF-D950CBA4CEC7}" srcOrd="3" destOrd="0" presId="urn:microsoft.com/office/officeart/2005/8/layout/hProcess4"/>
    <dgm:cxn modelId="{FA05EB71-0FB0-4588-832D-96C41DB714C0}" type="presParOf" srcId="{D711E788-AE85-4629-9C39-857357B3EB46}" destId="{4A691777-794A-4A00-AE14-BD6BC5FDB88B}" srcOrd="4" destOrd="0" presId="urn:microsoft.com/office/officeart/2005/8/layout/hProcess4"/>
    <dgm:cxn modelId="{6E9C9D01-1F5C-4B00-855A-8520283284E2}" type="presParOf" srcId="{C8CE534F-E998-430B-A1FB-AE2C96D1DDB1}" destId="{E37C08D3-7751-4EF4-A9F7-9B01143382B9}" srcOrd="3" destOrd="0" presId="urn:microsoft.com/office/officeart/2005/8/layout/hProcess4"/>
    <dgm:cxn modelId="{E702ABA2-E03B-40C4-BA1A-E601CF3913F7}" type="presParOf" srcId="{C8CE534F-E998-430B-A1FB-AE2C96D1DDB1}" destId="{285D88D2-D643-4114-B02A-967B37AA81B2}" srcOrd="4" destOrd="0" presId="urn:microsoft.com/office/officeart/2005/8/layout/hProcess4"/>
    <dgm:cxn modelId="{F855ED05-7BE5-4305-B860-76DB4D23537A}" type="presParOf" srcId="{285D88D2-D643-4114-B02A-967B37AA81B2}" destId="{3EF627EF-858B-4C8F-A95A-655C15915263}" srcOrd="0" destOrd="0" presId="urn:microsoft.com/office/officeart/2005/8/layout/hProcess4"/>
    <dgm:cxn modelId="{58C90FFE-D7D0-40AB-93C2-F8997AB46A6A}" type="presParOf" srcId="{285D88D2-D643-4114-B02A-967B37AA81B2}" destId="{AF355E3C-7F11-49A4-B1F7-5130FADE3732}" srcOrd="1" destOrd="0" presId="urn:microsoft.com/office/officeart/2005/8/layout/hProcess4"/>
    <dgm:cxn modelId="{9623F4FB-E9F1-48D3-845B-5CCF53ABFF49}" type="presParOf" srcId="{285D88D2-D643-4114-B02A-967B37AA81B2}" destId="{8EB06E62-4C14-4E25-A4D8-A0BACB634FBF}" srcOrd="2" destOrd="0" presId="urn:microsoft.com/office/officeart/2005/8/layout/hProcess4"/>
    <dgm:cxn modelId="{D9A5E9AA-A392-4838-8000-27BC0A3CEC08}" type="presParOf" srcId="{285D88D2-D643-4114-B02A-967B37AA81B2}" destId="{E3EBF0C8-D266-4DCB-B698-25FA4A692A68}" srcOrd="3" destOrd="0" presId="urn:microsoft.com/office/officeart/2005/8/layout/hProcess4"/>
    <dgm:cxn modelId="{AAC916E0-A545-462C-9E51-560789AAEF6C}" type="presParOf" srcId="{285D88D2-D643-4114-B02A-967B37AA81B2}" destId="{0FB78F7A-BAA2-49A2-AF21-64E306469A0E}"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90B3DD-6865-4056-98F0-38D39B8061CE}">
      <dsp:nvSpPr>
        <dsp:cNvPr id="0" name=""/>
        <dsp:cNvSpPr/>
      </dsp:nvSpPr>
      <dsp:spPr>
        <a:xfrm>
          <a:off x="18109" y="708811"/>
          <a:ext cx="3007750" cy="1882059"/>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t" anchorCtr="0">
          <a:noAutofit/>
        </a:bodyPr>
        <a:lstStyle/>
        <a:p>
          <a:pPr marL="171450" lvl="1" indent="-171450" algn="ctr" defTabSz="755650">
            <a:lnSpc>
              <a:spcPct val="90000"/>
            </a:lnSpc>
            <a:spcBef>
              <a:spcPct val="0"/>
            </a:spcBef>
            <a:spcAft>
              <a:spcPct val="15000"/>
            </a:spcAft>
            <a:buChar char="•"/>
          </a:pPr>
          <a:r>
            <a:rPr lang="en-US" sz="1700" kern="1200" dirty="0">
              <a:solidFill>
                <a:srgbClr val="292934">
                  <a:hueOff val="0"/>
                  <a:satOff val="0"/>
                  <a:lumOff val="0"/>
                  <a:alphaOff val="0"/>
                </a:srgbClr>
              </a:solidFill>
              <a:latin typeface="Arial"/>
              <a:ea typeface="+mn-ea"/>
              <a:cs typeface="+mn-cs"/>
            </a:rPr>
            <a:t> seeks to formulate the essence of meaning by establishing the interdependence between words and things or concepts they denote</a:t>
          </a:r>
          <a:endParaRPr lang="uk-UA" sz="1700" kern="1200" dirty="0">
            <a:solidFill>
              <a:srgbClr val="292934">
                <a:hueOff val="0"/>
                <a:satOff val="0"/>
                <a:lumOff val="0"/>
                <a:alphaOff val="0"/>
              </a:srgbClr>
            </a:solidFill>
            <a:latin typeface="Arial"/>
            <a:ea typeface="+mn-ea"/>
            <a:cs typeface="+mn-cs"/>
          </a:endParaRPr>
        </a:p>
        <a:p>
          <a:pPr marL="228600" lvl="1" indent="-228600" algn="ctr" defTabSz="889000">
            <a:lnSpc>
              <a:spcPct val="90000"/>
            </a:lnSpc>
            <a:spcBef>
              <a:spcPct val="0"/>
            </a:spcBef>
            <a:spcAft>
              <a:spcPct val="15000"/>
            </a:spcAft>
            <a:buChar char="•"/>
          </a:pPr>
          <a:endParaRPr lang="uk-UA" sz="2000" kern="1200" dirty="0">
            <a:solidFill>
              <a:srgbClr val="292934">
                <a:hueOff val="0"/>
                <a:satOff val="0"/>
                <a:lumOff val="0"/>
                <a:alphaOff val="0"/>
              </a:srgbClr>
            </a:solidFill>
            <a:latin typeface="Arial"/>
            <a:ea typeface="+mn-ea"/>
            <a:cs typeface="+mn-cs"/>
          </a:endParaRPr>
        </a:p>
      </dsp:txBody>
      <dsp:txXfrm>
        <a:off x="61420" y="752122"/>
        <a:ext cx="2921128" cy="1392138"/>
      </dsp:txXfrm>
    </dsp:sp>
    <dsp:sp modelId="{663E5B69-A3C1-4814-9553-CB69A6025802}">
      <dsp:nvSpPr>
        <dsp:cNvPr id="0" name=""/>
        <dsp:cNvSpPr/>
      </dsp:nvSpPr>
      <dsp:spPr>
        <a:xfrm>
          <a:off x="1316045" y="510398"/>
          <a:ext cx="3402686" cy="3402686"/>
        </a:xfrm>
        <a:prstGeom prst="leftCircularArrow">
          <a:avLst>
            <a:gd name="adj1" fmla="val 3040"/>
            <a:gd name="adj2" fmla="val 373059"/>
            <a:gd name="adj3" fmla="val 2148570"/>
            <a:gd name="adj4" fmla="val 9024489"/>
            <a:gd name="adj5" fmla="val 3546"/>
          </a:avLst>
        </a:prstGeom>
        <a:solidFill>
          <a:srgbClr val="93A299">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E2ECD308-367F-4357-B1B1-288B62A18608}">
      <dsp:nvSpPr>
        <dsp:cNvPr id="0" name=""/>
        <dsp:cNvSpPr/>
      </dsp:nvSpPr>
      <dsp:spPr>
        <a:xfrm>
          <a:off x="467538" y="2592291"/>
          <a:ext cx="1949110" cy="775096"/>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AU" sz="1800" kern="1200" dirty="0">
              <a:solidFill>
                <a:srgbClr val="FFFFFF"/>
              </a:solidFill>
              <a:latin typeface="Arial"/>
              <a:ea typeface="+mn-ea"/>
              <a:cs typeface="+mn-cs"/>
            </a:rPr>
            <a:t>  the referential approach</a:t>
          </a:r>
          <a:endParaRPr lang="uk-UA" sz="1800" b="1" kern="1200" dirty="0">
            <a:solidFill>
              <a:srgbClr val="FFFFFF"/>
            </a:solidFill>
            <a:latin typeface="Arial"/>
            <a:ea typeface="+mn-ea"/>
            <a:cs typeface="+mn-cs"/>
          </a:endParaRPr>
        </a:p>
      </dsp:txBody>
      <dsp:txXfrm>
        <a:off x="490240" y="2614993"/>
        <a:ext cx="1903706" cy="729692"/>
      </dsp:txXfrm>
    </dsp:sp>
    <dsp:sp modelId="{1BF90610-0CF3-4258-9C4A-45B8452099F3}">
      <dsp:nvSpPr>
        <dsp:cNvPr id="0" name=""/>
        <dsp:cNvSpPr/>
      </dsp:nvSpPr>
      <dsp:spPr>
        <a:xfrm>
          <a:off x="3317132" y="1440152"/>
          <a:ext cx="2797750" cy="1989415"/>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71450" lvl="1" indent="-171450" algn="ctr" defTabSz="755650">
            <a:lnSpc>
              <a:spcPct val="90000"/>
            </a:lnSpc>
            <a:spcBef>
              <a:spcPct val="0"/>
            </a:spcBef>
            <a:spcAft>
              <a:spcPct val="15000"/>
            </a:spcAft>
            <a:buChar char="•"/>
          </a:pPr>
          <a:endParaRPr lang="uk-UA" sz="1700" kern="1200" dirty="0">
            <a:solidFill>
              <a:srgbClr val="292934">
                <a:hueOff val="0"/>
                <a:satOff val="0"/>
                <a:lumOff val="0"/>
                <a:alphaOff val="0"/>
              </a:srgbClr>
            </a:solidFill>
            <a:latin typeface="Arial"/>
            <a:ea typeface="+mn-ea"/>
            <a:cs typeface="+mn-cs"/>
          </a:endParaRPr>
        </a:p>
      </dsp:txBody>
      <dsp:txXfrm>
        <a:off x="3362914" y="1912238"/>
        <a:ext cx="2706186" cy="1471548"/>
      </dsp:txXfrm>
    </dsp:sp>
    <dsp:sp modelId="{E37C08D3-7751-4EF4-A9F7-9B01143382B9}">
      <dsp:nvSpPr>
        <dsp:cNvPr id="0" name=""/>
        <dsp:cNvSpPr/>
      </dsp:nvSpPr>
      <dsp:spPr>
        <a:xfrm>
          <a:off x="4879147" y="820947"/>
          <a:ext cx="3482197" cy="3482197"/>
        </a:xfrm>
        <a:prstGeom prst="circularArrow">
          <a:avLst>
            <a:gd name="adj1" fmla="val 2770"/>
            <a:gd name="adj2" fmla="val 337831"/>
            <a:gd name="adj3" fmla="val 18989254"/>
            <a:gd name="adj4" fmla="val 12078106"/>
            <a:gd name="adj5" fmla="val 3232"/>
          </a:avLst>
        </a:prstGeom>
        <a:solidFill>
          <a:srgbClr val="93A299">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597D158B-08A0-4ABF-90BF-D950CBA4CEC7}">
      <dsp:nvSpPr>
        <dsp:cNvPr id="0" name=""/>
        <dsp:cNvSpPr/>
      </dsp:nvSpPr>
      <dsp:spPr>
        <a:xfrm>
          <a:off x="3741457" y="720079"/>
          <a:ext cx="1949110" cy="775096"/>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AU" sz="1800" b="1" kern="1200" dirty="0">
              <a:solidFill>
                <a:srgbClr val="FFFFFF"/>
              </a:solidFill>
              <a:latin typeface="Arial"/>
              <a:ea typeface="+mn-ea"/>
              <a:cs typeface="+mn-cs"/>
            </a:rPr>
            <a:t> two schools of thought </a:t>
          </a:r>
          <a:endParaRPr lang="uk-UA" sz="4800" b="1" kern="1200" dirty="0">
            <a:solidFill>
              <a:srgbClr val="FFFFFF"/>
            </a:solidFill>
            <a:latin typeface="Arial"/>
            <a:ea typeface="+mn-ea"/>
            <a:cs typeface="+mn-cs"/>
          </a:endParaRPr>
        </a:p>
      </dsp:txBody>
      <dsp:txXfrm>
        <a:off x="3764159" y="742781"/>
        <a:ext cx="1903706" cy="729692"/>
      </dsp:txXfrm>
    </dsp:sp>
    <dsp:sp modelId="{AF355E3C-7F11-49A4-B1F7-5130FADE3732}">
      <dsp:nvSpPr>
        <dsp:cNvPr id="0" name=""/>
        <dsp:cNvSpPr/>
      </dsp:nvSpPr>
      <dsp:spPr>
        <a:xfrm>
          <a:off x="6520287" y="792086"/>
          <a:ext cx="2599986" cy="1790184"/>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71450" lvl="1" indent="-171450" algn="ctr" defTabSz="755650">
            <a:lnSpc>
              <a:spcPct val="90000"/>
            </a:lnSpc>
            <a:spcBef>
              <a:spcPct val="0"/>
            </a:spcBef>
            <a:spcAft>
              <a:spcPct val="15000"/>
            </a:spcAft>
            <a:buChar char="•"/>
          </a:pPr>
          <a:endParaRPr lang="uk-UA" sz="1700" kern="1200" dirty="0">
            <a:solidFill>
              <a:srgbClr val="292934">
                <a:hueOff val="0"/>
                <a:satOff val="0"/>
                <a:lumOff val="0"/>
                <a:alphaOff val="0"/>
              </a:srgbClr>
            </a:solidFill>
            <a:latin typeface="Arial"/>
            <a:ea typeface="+mn-ea"/>
            <a:cs typeface="+mn-cs"/>
          </a:endParaRPr>
        </a:p>
        <a:p>
          <a:pPr marL="114300" lvl="1" indent="-114300" algn="l" defTabSz="577850">
            <a:lnSpc>
              <a:spcPct val="90000"/>
            </a:lnSpc>
            <a:spcBef>
              <a:spcPct val="0"/>
            </a:spcBef>
            <a:spcAft>
              <a:spcPct val="15000"/>
            </a:spcAft>
            <a:buChar char="•"/>
          </a:pPr>
          <a:r>
            <a:rPr lang="en-US" sz="1300" kern="1200" dirty="0">
              <a:solidFill>
                <a:srgbClr val="292934">
                  <a:hueOff val="0"/>
                  <a:satOff val="0"/>
                  <a:lumOff val="0"/>
                  <a:alphaOff val="0"/>
                </a:srgbClr>
              </a:solidFill>
              <a:latin typeface="Arial"/>
              <a:ea typeface="+mn-ea"/>
              <a:cs typeface="+mn-cs"/>
            </a:rPr>
            <a:t> </a:t>
          </a:r>
          <a:r>
            <a:rPr lang="en-US" sz="1600" kern="1200" dirty="0">
              <a:solidFill>
                <a:srgbClr val="292934">
                  <a:hueOff val="0"/>
                  <a:satOff val="0"/>
                  <a:lumOff val="0"/>
                  <a:alphaOff val="0"/>
                </a:srgbClr>
              </a:solidFill>
              <a:latin typeface="Arial"/>
              <a:ea typeface="+mn-ea"/>
              <a:cs typeface="+mn-cs"/>
            </a:rPr>
            <a:t>studies the functions of a word in speech and is less concerned with what meaning is than with how it works</a:t>
          </a:r>
          <a:endParaRPr lang="uk-UA" sz="1600" kern="1200" dirty="0">
            <a:solidFill>
              <a:srgbClr val="292934">
                <a:hueOff val="0"/>
                <a:satOff val="0"/>
                <a:lumOff val="0"/>
                <a:alphaOff val="0"/>
              </a:srgbClr>
            </a:solidFill>
            <a:latin typeface="Arial"/>
            <a:ea typeface="+mn-ea"/>
            <a:cs typeface="+mn-cs"/>
          </a:endParaRPr>
        </a:p>
      </dsp:txBody>
      <dsp:txXfrm>
        <a:off x="6561484" y="833283"/>
        <a:ext cx="2517592" cy="1324179"/>
      </dsp:txXfrm>
    </dsp:sp>
    <dsp:sp modelId="{E3EBF0C8-D266-4DCB-B698-25FA4A692A68}">
      <dsp:nvSpPr>
        <dsp:cNvPr id="0" name=""/>
        <dsp:cNvSpPr/>
      </dsp:nvSpPr>
      <dsp:spPr>
        <a:xfrm>
          <a:off x="6948263" y="2592285"/>
          <a:ext cx="1949110" cy="775096"/>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AU" sz="1800" b="1" kern="1200" dirty="0">
              <a:solidFill>
                <a:srgbClr val="FFFFFF"/>
              </a:solidFill>
              <a:latin typeface="Arial"/>
              <a:ea typeface="+mn-ea"/>
              <a:cs typeface="+mn-cs"/>
            </a:rPr>
            <a:t>the functional approach</a:t>
          </a:r>
          <a:endParaRPr lang="uk-UA" sz="1800" b="1" kern="1200" dirty="0">
            <a:solidFill>
              <a:srgbClr val="FFFFFF"/>
            </a:solidFill>
            <a:latin typeface="Arial"/>
            <a:ea typeface="+mn-ea"/>
            <a:cs typeface="+mn-cs"/>
          </a:endParaRPr>
        </a:p>
      </dsp:txBody>
      <dsp:txXfrm>
        <a:off x="6970965" y="2614987"/>
        <a:ext cx="1903706" cy="72969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90B3DD-6865-4056-98F0-38D39B8061CE}">
      <dsp:nvSpPr>
        <dsp:cNvPr id="0" name=""/>
        <dsp:cNvSpPr/>
      </dsp:nvSpPr>
      <dsp:spPr>
        <a:xfrm>
          <a:off x="305828" y="1578783"/>
          <a:ext cx="2941596" cy="4971338"/>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t" anchorCtr="0">
          <a:noAutofit/>
        </a:bodyPr>
        <a:lstStyle/>
        <a:p>
          <a:pPr marL="0" lvl="1" indent="0" algn="ctr" defTabSz="711200">
            <a:lnSpc>
              <a:spcPct val="90000"/>
            </a:lnSpc>
            <a:spcBef>
              <a:spcPct val="0"/>
            </a:spcBef>
            <a:spcAft>
              <a:spcPts val="0"/>
            </a:spcAft>
            <a:buChar char="•"/>
          </a:pPr>
          <a:endParaRPr lang="uk-UA" sz="1600" i="1" kern="1200" dirty="0">
            <a:solidFill>
              <a:srgbClr val="292934">
                <a:hueOff val="0"/>
                <a:satOff val="0"/>
                <a:lumOff val="0"/>
                <a:alphaOff val="0"/>
              </a:srgbClr>
            </a:solidFill>
            <a:latin typeface="Arial"/>
            <a:ea typeface="+mn-ea"/>
            <a:cs typeface="+mn-cs"/>
          </a:endParaRPr>
        </a:p>
        <a:p>
          <a:pPr marL="171450" lvl="1" indent="-171450" algn="l" defTabSz="711200">
            <a:lnSpc>
              <a:spcPct val="90000"/>
            </a:lnSpc>
            <a:spcBef>
              <a:spcPct val="0"/>
            </a:spcBef>
            <a:spcAft>
              <a:spcPct val="15000"/>
            </a:spcAft>
            <a:buChar char="•"/>
          </a:pPr>
          <a:r>
            <a:rPr lang="en-US" sz="1600" i="0" kern="1200" dirty="0">
              <a:solidFill>
                <a:srgbClr val="292934">
                  <a:hueOff val="0"/>
                  <a:satOff val="0"/>
                  <a:lumOff val="0"/>
                  <a:alphaOff val="0"/>
                </a:srgbClr>
              </a:solidFill>
              <a:latin typeface="Arial"/>
              <a:ea typeface="+mn-ea"/>
              <a:cs typeface="+mn-cs"/>
            </a:rPr>
            <a:t>In </a:t>
          </a:r>
          <a:r>
            <a:rPr lang="en-US" sz="1600" b="1" i="0" kern="1200" dirty="0">
              <a:solidFill>
                <a:srgbClr val="292934">
                  <a:hueOff val="0"/>
                  <a:satOff val="0"/>
                  <a:lumOff val="0"/>
                  <a:alphaOff val="0"/>
                </a:srgbClr>
              </a:solidFill>
              <a:latin typeface="Arial"/>
              <a:ea typeface="+mn-ea"/>
              <a:cs typeface="+mn-cs"/>
            </a:rPr>
            <a:t>grammatical contexts </a:t>
          </a:r>
          <a:r>
            <a:rPr lang="en-US" sz="1600" i="0" kern="1200" dirty="0">
              <a:solidFill>
                <a:srgbClr val="292934">
                  <a:hueOff val="0"/>
                  <a:satOff val="0"/>
                  <a:lumOff val="0"/>
                  <a:alphaOff val="0"/>
                </a:srgbClr>
              </a:solidFill>
              <a:latin typeface="Arial"/>
              <a:ea typeface="+mn-ea"/>
              <a:cs typeface="+mn-cs"/>
            </a:rPr>
            <a:t>it is the grammatical (mainly the syntactic) structure of the context that serves to determine various individual meanings of a polysemantic word. </a:t>
          </a:r>
          <a:endParaRPr lang="uk-UA" sz="1600" i="0" kern="1200" dirty="0">
            <a:solidFill>
              <a:srgbClr val="292934">
                <a:hueOff val="0"/>
                <a:satOff val="0"/>
                <a:lumOff val="0"/>
                <a:alphaOff val="0"/>
              </a:srgbClr>
            </a:solidFill>
            <a:latin typeface="Arial"/>
            <a:ea typeface="+mn-ea"/>
            <a:cs typeface="+mn-cs"/>
          </a:endParaRPr>
        </a:p>
        <a:p>
          <a:pPr marL="171450" lvl="1" indent="-171450" algn="l" defTabSz="711200">
            <a:lnSpc>
              <a:spcPct val="90000"/>
            </a:lnSpc>
            <a:spcBef>
              <a:spcPct val="0"/>
            </a:spcBef>
            <a:spcAft>
              <a:spcPct val="15000"/>
            </a:spcAft>
            <a:buChar char="•"/>
          </a:pPr>
          <a:r>
            <a:rPr lang="en-US" sz="1600" i="0" kern="1200" dirty="0">
              <a:solidFill>
                <a:srgbClr val="292934">
                  <a:hueOff val="0"/>
                  <a:satOff val="0"/>
                  <a:lumOff val="0"/>
                  <a:alphaOff val="0"/>
                </a:srgbClr>
              </a:solidFill>
              <a:latin typeface="Arial"/>
              <a:ea typeface="+mn-ea"/>
              <a:cs typeface="+mn-cs"/>
            </a:rPr>
            <a:t> e.g.: One of the meanings of the verb </a:t>
          </a:r>
          <a:r>
            <a:rPr lang="en-US" sz="1600" i="1" kern="1200" dirty="0">
              <a:solidFill>
                <a:srgbClr val="292934">
                  <a:hueOff val="0"/>
                  <a:satOff val="0"/>
                  <a:lumOff val="0"/>
                  <a:alphaOff val="0"/>
                </a:srgbClr>
              </a:solidFill>
              <a:latin typeface="Arial"/>
              <a:ea typeface="+mn-ea"/>
              <a:cs typeface="+mn-cs"/>
            </a:rPr>
            <a:t>to make (to force, to induce</a:t>
          </a:r>
          <a:r>
            <a:rPr lang="en-US" sz="1600" i="0" kern="1200" dirty="0">
              <a:solidFill>
                <a:srgbClr val="292934">
                  <a:hueOff val="0"/>
                  <a:satOff val="0"/>
                  <a:lumOff val="0"/>
                  <a:alphaOff val="0"/>
                </a:srgbClr>
              </a:solidFill>
              <a:latin typeface="Arial"/>
              <a:ea typeface="+mn-ea"/>
              <a:cs typeface="+mn-cs"/>
            </a:rPr>
            <a:t>) is found only in the grammatical context possessing the structure </a:t>
          </a:r>
          <a:r>
            <a:rPr lang="en-US" sz="1600" i="1" kern="1200" dirty="0">
              <a:solidFill>
                <a:srgbClr val="292934">
                  <a:hueOff val="0"/>
                  <a:satOff val="0"/>
                  <a:lumOff val="0"/>
                  <a:alphaOff val="0"/>
                </a:srgbClr>
              </a:solidFill>
              <a:latin typeface="Arial"/>
              <a:ea typeface="+mn-ea"/>
              <a:cs typeface="+mn-cs"/>
            </a:rPr>
            <a:t>make + N+Infinitive( to make somebody do something). </a:t>
          </a:r>
          <a:r>
            <a:rPr lang="en-US" sz="1600" i="0" kern="1200" dirty="0">
              <a:solidFill>
                <a:srgbClr val="292934">
                  <a:hueOff val="0"/>
                  <a:satOff val="0"/>
                  <a:lumOff val="0"/>
                  <a:alphaOff val="0"/>
                </a:srgbClr>
              </a:solidFill>
              <a:latin typeface="Arial"/>
              <a:ea typeface="+mn-ea"/>
              <a:cs typeface="+mn-cs"/>
            </a:rPr>
            <a:t>Another meaning </a:t>
          </a:r>
          <a:r>
            <a:rPr lang="en-US" sz="1600" i="1" kern="1200" dirty="0">
              <a:solidFill>
                <a:srgbClr val="292934">
                  <a:hueOff val="0"/>
                  <a:satOff val="0"/>
                  <a:lumOff val="0"/>
                  <a:alphaOff val="0"/>
                </a:srgbClr>
              </a:solidFill>
              <a:latin typeface="Arial"/>
              <a:ea typeface="+mn-ea"/>
              <a:cs typeface="+mn-cs"/>
            </a:rPr>
            <a:t>to become </a:t>
          </a:r>
          <a:r>
            <a:rPr lang="en-US" sz="1600" i="0" kern="1200" dirty="0">
              <a:solidFill>
                <a:srgbClr val="292934">
                  <a:hueOff val="0"/>
                  <a:satOff val="0"/>
                  <a:lumOff val="0"/>
                  <a:alphaOff val="0"/>
                </a:srgbClr>
              </a:solidFill>
              <a:latin typeface="Arial"/>
              <a:ea typeface="+mn-ea"/>
              <a:cs typeface="+mn-cs"/>
            </a:rPr>
            <a:t>is observed when  make is followed by an adjective or noun </a:t>
          </a:r>
          <a:r>
            <a:rPr lang="en-US" sz="1600" i="1" kern="1200" dirty="0">
              <a:solidFill>
                <a:srgbClr val="292934">
                  <a:hueOff val="0"/>
                  <a:satOff val="0"/>
                  <a:lumOff val="0"/>
                  <a:alphaOff val="0"/>
                </a:srgbClr>
              </a:solidFill>
              <a:latin typeface="Arial"/>
              <a:ea typeface="+mn-ea"/>
              <a:cs typeface="+mn-cs"/>
            </a:rPr>
            <a:t>(to make a good teacher) </a:t>
          </a:r>
          <a:r>
            <a:rPr lang="en-US" sz="1600" i="0" kern="1200" dirty="0">
              <a:solidFill>
                <a:srgbClr val="292934">
                  <a:hueOff val="0"/>
                  <a:satOff val="0"/>
                  <a:lumOff val="0"/>
                  <a:alphaOff val="0"/>
                </a:srgbClr>
              </a:solidFill>
              <a:latin typeface="Arial"/>
              <a:ea typeface="+mn-ea"/>
              <a:cs typeface="+mn-cs"/>
            </a:rPr>
            <a:t>. </a:t>
          </a:r>
          <a:endParaRPr lang="uk-UA" sz="1600" i="0" kern="1200" dirty="0">
            <a:solidFill>
              <a:srgbClr val="292934">
                <a:hueOff val="0"/>
                <a:satOff val="0"/>
                <a:lumOff val="0"/>
                <a:alphaOff val="0"/>
              </a:srgbClr>
            </a:solidFill>
            <a:latin typeface="Arial"/>
            <a:ea typeface="+mn-ea"/>
            <a:cs typeface="+mn-cs"/>
          </a:endParaRPr>
        </a:p>
        <a:p>
          <a:pPr marL="171450" lvl="1" indent="0" algn="ctr" defTabSz="755650">
            <a:lnSpc>
              <a:spcPct val="90000"/>
            </a:lnSpc>
            <a:spcBef>
              <a:spcPct val="0"/>
            </a:spcBef>
            <a:spcAft>
              <a:spcPct val="15000"/>
            </a:spcAft>
            <a:buChar char="•"/>
          </a:pPr>
          <a:endParaRPr lang="uk-UA" sz="1700" kern="1200" dirty="0">
            <a:solidFill>
              <a:srgbClr val="292934">
                <a:hueOff val="0"/>
                <a:satOff val="0"/>
                <a:lumOff val="0"/>
                <a:alphaOff val="0"/>
              </a:srgbClr>
            </a:solidFill>
            <a:latin typeface="Arial"/>
            <a:ea typeface="+mn-ea"/>
            <a:cs typeface="+mn-cs"/>
          </a:endParaRPr>
        </a:p>
      </dsp:txBody>
      <dsp:txXfrm>
        <a:off x="391984" y="1664939"/>
        <a:ext cx="2769284" cy="3733739"/>
      </dsp:txXfrm>
    </dsp:sp>
    <dsp:sp modelId="{663E5B69-A3C1-4814-9553-CB69A6025802}">
      <dsp:nvSpPr>
        <dsp:cNvPr id="0" name=""/>
        <dsp:cNvSpPr/>
      </dsp:nvSpPr>
      <dsp:spPr>
        <a:xfrm>
          <a:off x="2207228" y="-694034"/>
          <a:ext cx="4986320" cy="4986320"/>
        </a:xfrm>
        <a:prstGeom prst="leftCircularArrow">
          <a:avLst>
            <a:gd name="adj1" fmla="val 3040"/>
            <a:gd name="adj2" fmla="val 373059"/>
            <a:gd name="adj3" fmla="val 2148570"/>
            <a:gd name="adj4" fmla="val 9024489"/>
            <a:gd name="adj5" fmla="val 3546"/>
          </a:avLst>
        </a:prstGeom>
        <a:solidFill>
          <a:srgbClr val="93A299">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E2ECD308-367F-4357-B1B1-288B62A18608}">
      <dsp:nvSpPr>
        <dsp:cNvPr id="0" name=""/>
        <dsp:cNvSpPr/>
      </dsp:nvSpPr>
      <dsp:spPr>
        <a:xfrm>
          <a:off x="430913" y="1030581"/>
          <a:ext cx="2702286" cy="657359"/>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ts val="0"/>
            </a:spcAft>
            <a:buNone/>
          </a:pPr>
          <a:r>
            <a:rPr lang="en-US" sz="1800" b="1" kern="1200" dirty="0">
              <a:solidFill>
                <a:srgbClr val="FFFFFF"/>
              </a:solidFill>
              <a:latin typeface="Arial"/>
              <a:ea typeface="+mn-ea"/>
              <a:cs typeface="+mn-cs"/>
            </a:rPr>
            <a:t>4</a:t>
          </a:r>
          <a:endParaRPr lang="uk-UA" sz="1800" b="1" kern="1200" dirty="0">
            <a:solidFill>
              <a:srgbClr val="FFFFFF"/>
            </a:solidFill>
            <a:latin typeface="Arial"/>
            <a:ea typeface="+mn-ea"/>
            <a:cs typeface="+mn-cs"/>
          </a:endParaRPr>
        </a:p>
      </dsp:txBody>
      <dsp:txXfrm>
        <a:off x="450166" y="1049834"/>
        <a:ext cx="2663780" cy="618853"/>
      </dsp:txXfrm>
    </dsp:sp>
    <dsp:sp modelId="{1BF90610-0CF3-4258-9C4A-45B8452099F3}">
      <dsp:nvSpPr>
        <dsp:cNvPr id="0" name=""/>
        <dsp:cNvSpPr/>
      </dsp:nvSpPr>
      <dsp:spPr>
        <a:xfrm>
          <a:off x="3384818" y="1154691"/>
          <a:ext cx="2972865" cy="5540219"/>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t" anchorCtr="0">
          <a:noAutofit/>
        </a:bodyPr>
        <a:lstStyle/>
        <a:p>
          <a:pPr marL="0" lvl="1" indent="0" algn="ctr" defTabSz="711200">
            <a:lnSpc>
              <a:spcPct val="90000"/>
            </a:lnSpc>
            <a:spcBef>
              <a:spcPct val="0"/>
            </a:spcBef>
            <a:spcAft>
              <a:spcPts val="0"/>
            </a:spcAft>
            <a:buChar char="•"/>
          </a:pPr>
          <a:endParaRPr lang="uk-UA" sz="1600" i="1" kern="1200" dirty="0">
            <a:solidFill>
              <a:srgbClr val="292934">
                <a:hueOff val="0"/>
                <a:satOff val="0"/>
                <a:lumOff val="0"/>
                <a:alphaOff val="0"/>
              </a:srgbClr>
            </a:solidFill>
            <a:latin typeface="Arial"/>
            <a:ea typeface="+mn-ea"/>
            <a:cs typeface="+mn-cs"/>
          </a:endParaRPr>
        </a:p>
        <a:p>
          <a:pPr marL="171450" lvl="1" indent="-171450" algn="l" defTabSz="711200">
            <a:lnSpc>
              <a:spcPct val="90000"/>
            </a:lnSpc>
            <a:spcBef>
              <a:spcPct val="0"/>
            </a:spcBef>
            <a:spcAft>
              <a:spcPct val="15000"/>
            </a:spcAft>
            <a:buChar char="•"/>
          </a:pPr>
          <a:r>
            <a:rPr lang="en-US" sz="1600" i="0" kern="1200" dirty="0">
              <a:solidFill>
                <a:srgbClr val="292934">
                  <a:hueOff val="0"/>
                  <a:satOff val="0"/>
                  <a:lumOff val="0"/>
                  <a:alphaOff val="0"/>
                </a:srgbClr>
              </a:solidFill>
              <a:latin typeface="Arial"/>
              <a:ea typeface="+mn-ea"/>
              <a:cs typeface="+mn-cs"/>
            </a:rPr>
            <a:t>Monosemantic words are comparatively rare in the English language. These are pronouns and numerals. The greatest number of monosemantic words can be found among terms, the very nature of which requires precision. But even here we must mention that terms are monosemantic only within one branch of science</a:t>
          </a:r>
          <a:r>
            <a:rPr lang="en-US" sz="1600" i="1" kern="1200" dirty="0">
              <a:solidFill>
                <a:srgbClr val="292934">
                  <a:hueOff val="0"/>
                  <a:satOff val="0"/>
                  <a:lumOff val="0"/>
                  <a:alphaOff val="0"/>
                </a:srgbClr>
              </a:solidFill>
              <a:latin typeface="Arial"/>
              <a:ea typeface="+mn-ea"/>
              <a:cs typeface="+mn-cs"/>
            </a:rPr>
            <a:t>.  e.g.: to dress – to bandage a wound (medical terminology); to dress – to prepare the earth for sowing (terminology of agriculture); to dress – to decorate with flags (naval terminology). </a:t>
          </a:r>
          <a:endParaRPr lang="uk-UA" sz="1600" i="1" kern="1200" dirty="0">
            <a:solidFill>
              <a:srgbClr val="292934">
                <a:hueOff val="0"/>
                <a:satOff val="0"/>
                <a:lumOff val="0"/>
                <a:alphaOff val="0"/>
              </a:srgbClr>
            </a:solidFill>
            <a:latin typeface="Arial"/>
            <a:ea typeface="+mn-ea"/>
            <a:cs typeface="+mn-cs"/>
          </a:endParaRPr>
        </a:p>
      </dsp:txBody>
      <dsp:txXfrm>
        <a:off x="3471890" y="2428953"/>
        <a:ext cx="2798721" cy="4178885"/>
      </dsp:txXfrm>
    </dsp:sp>
    <dsp:sp modelId="{E37C08D3-7751-4EF4-A9F7-9B01143382B9}">
      <dsp:nvSpPr>
        <dsp:cNvPr id="0" name=""/>
        <dsp:cNvSpPr/>
      </dsp:nvSpPr>
      <dsp:spPr>
        <a:xfrm>
          <a:off x="4830312" y="680784"/>
          <a:ext cx="3926787" cy="3926787"/>
        </a:xfrm>
        <a:prstGeom prst="circularArrow">
          <a:avLst>
            <a:gd name="adj1" fmla="val 2770"/>
            <a:gd name="adj2" fmla="val 337831"/>
            <a:gd name="adj3" fmla="val 18989254"/>
            <a:gd name="adj4" fmla="val 12078106"/>
            <a:gd name="adj5" fmla="val 3232"/>
          </a:avLst>
        </a:prstGeom>
        <a:solidFill>
          <a:srgbClr val="93A299">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597D158B-08A0-4ABF-90BF-D950CBA4CEC7}">
      <dsp:nvSpPr>
        <dsp:cNvPr id="0" name=""/>
        <dsp:cNvSpPr/>
      </dsp:nvSpPr>
      <dsp:spPr>
        <a:xfrm>
          <a:off x="3729374" y="1030579"/>
          <a:ext cx="2333237" cy="743750"/>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133600">
            <a:lnSpc>
              <a:spcPct val="90000"/>
            </a:lnSpc>
            <a:spcBef>
              <a:spcPct val="0"/>
            </a:spcBef>
            <a:spcAft>
              <a:spcPts val="0"/>
            </a:spcAft>
            <a:buNone/>
          </a:pPr>
          <a:r>
            <a:rPr lang="en-AU" sz="4800" b="1" kern="1200" dirty="0">
              <a:solidFill>
                <a:srgbClr val="FFFFFF"/>
              </a:solidFill>
              <a:latin typeface="Arial"/>
              <a:ea typeface="+mn-ea"/>
              <a:cs typeface="+mn-cs"/>
            </a:rPr>
            <a:t> </a:t>
          </a:r>
          <a:r>
            <a:rPr lang="en-AU" sz="1800" b="1" kern="1200" dirty="0">
              <a:solidFill>
                <a:srgbClr val="FFFFFF"/>
              </a:solidFill>
              <a:latin typeface="Arial"/>
              <a:ea typeface="+mn-ea"/>
              <a:cs typeface="+mn-cs"/>
            </a:rPr>
            <a:t>5</a:t>
          </a:r>
          <a:endParaRPr lang="uk-UA" sz="1800" b="1" kern="1200" dirty="0">
            <a:solidFill>
              <a:srgbClr val="FFFFFF"/>
            </a:solidFill>
            <a:latin typeface="Arial"/>
            <a:ea typeface="+mn-ea"/>
            <a:cs typeface="+mn-cs"/>
          </a:endParaRPr>
        </a:p>
      </dsp:txBody>
      <dsp:txXfrm>
        <a:off x="3751158" y="1052363"/>
        <a:ext cx="2289669" cy="700182"/>
      </dsp:txXfrm>
    </dsp:sp>
    <dsp:sp modelId="{AF355E3C-7F11-49A4-B1F7-5130FADE3732}">
      <dsp:nvSpPr>
        <dsp:cNvPr id="0" name=""/>
        <dsp:cNvSpPr/>
      </dsp:nvSpPr>
      <dsp:spPr>
        <a:xfrm>
          <a:off x="6473037" y="1438996"/>
          <a:ext cx="2668531" cy="5109242"/>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t" anchorCtr="0">
          <a:noAutofit/>
        </a:bodyPr>
        <a:lstStyle/>
        <a:p>
          <a:pPr marL="0" marR="0" lvl="1" indent="0" algn="ctr" defTabSz="914400" eaLnBrk="1" fontAlgn="auto" latinLnBrk="0" hangingPunct="1">
            <a:lnSpc>
              <a:spcPct val="100000"/>
            </a:lnSpc>
            <a:spcBef>
              <a:spcPct val="0"/>
            </a:spcBef>
            <a:spcAft>
              <a:spcPts val="0"/>
            </a:spcAft>
            <a:buClrTx/>
            <a:buSzTx/>
            <a:buFontTx/>
            <a:buNone/>
            <a:tabLst/>
            <a:defRPr/>
          </a:pPr>
          <a:endParaRPr lang="uk-UA" sz="1600" i="0" kern="1200" dirty="0">
            <a:solidFill>
              <a:srgbClr val="292934">
                <a:hueOff val="0"/>
                <a:satOff val="0"/>
                <a:lumOff val="0"/>
                <a:alphaOff val="0"/>
              </a:srgbClr>
            </a:solidFill>
            <a:latin typeface="Arial"/>
            <a:ea typeface="+mn-ea"/>
            <a:cs typeface="+mn-cs"/>
          </a:endParaRPr>
        </a:p>
        <a:p>
          <a:pPr marL="171450" lvl="1" indent="-171450" algn="l" defTabSz="711200">
            <a:lnSpc>
              <a:spcPct val="90000"/>
            </a:lnSpc>
            <a:spcBef>
              <a:spcPct val="0"/>
            </a:spcBef>
            <a:spcAft>
              <a:spcPct val="15000"/>
            </a:spcAft>
            <a:buChar char="•"/>
          </a:pPr>
          <a:r>
            <a:rPr lang="en-US" sz="1600" i="0" kern="1200" dirty="0">
              <a:solidFill>
                <a:srgbClr val="292934">
                  <a:hueOff val="0"/>
                  <a:satOff val="0"/>
                  <a:lumOff val="0"/>
                  <a:alphaOff val="0"/>
                </a:srgbClr>
              </a:solidFill>
              <a:latin typeface="Arial"/>
              <a:ea typeface="+mn-ea"/>
              <a:cs typeface="+mn-cs"/>
            </a:rPr>
            <a:t>     Words belonging to the most active, vitally important and widely used part of the English vocabulary are generally polysemantic. </a:t>
          </a:r>
          <a:endParaRPr lang="uk-UA" sz="1600" i="0" kern="1200" dirty="0">
            <a:solidFill>
              <a:srgbClr val="292934">
                <a:hueOff val="0"/>
                <a:satOff val="0"/>
                <a:lumOff val="0"/>
                <a:alphaOff val="0"/>
              </a:srgbClr>
            </a:solidFill>
            <a:latin typeface="Arial"/>
            <a:ea typeface="+mn-ea"/>
            <a:cs typeface="+mn-cs"/>
          </a:endParaRPr>
        </a:p>
      </dsp:txBody>
      <dsp:txXfrm>
        <a:off x="6551196" y="1517155"/>
        <a:ext cx="2512213" cy="3858086"/>
      </dsp:txXfrm>
    </dsp:sp>
    <dsp:sp modelId="{E3EBF0C8-D266-4DCB-B698-25FA4A692A68}">
      <dsp:nvSpPr>
        <dsp:cNvPr id="0" name=""/>
        <dsp:cNvSpPr/>
      </dsp:nvSpPr>
      <dsp:spPr>
        <a:xfrm>
          <a:off x="6640207" y="893530"/>
          <a:ext cx="2094448" cy="627056"/>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AU" sz="1800" b="1" kern="1200" dirty="0">
              <a:solidFill>
                <a:srgbClr val="FFFFFF"/>
              </a:solidFill>
              <a:latin typeface="Arial"/>
              <a:ea typeface="+mn-ea"/>
              <a:cs typeface="+mn-cs"/>
            </a:rPr>
            <a:t> 6</a:t>
          </a:r>
          <a:endParaRPr lang="uk-UA" sz="1800" b="1" kern="1200" dirty="0">
            <a:solidFill>
              <a:srgbClr val="FFFFFF"/>
            </a:solidFill>
            <a:latin typeface="Arial"/>
            <a:ea typeface="+mn-ea"/>
            <a:cs typeface="+mn-cs"/>
          </a:endParaRPr>
        </a:p>
      </dsp:txBody>
      <dsp:txXfrm>
        <a:off x="6658573" y="911896"/>
        <a:ext cx="2057716" cy="590324"/>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90B3DD-6865-4056-98F0-38D39B8061CE}">
      <dsp:nvSpPr>
        <dsp:cNvPr id="0" name=""/>
        <dsp:cNvSpPr/>
      </dsp:nvSpPr>
      <dsp:spPr>
        <a:xfrm>
          <a:off x="241054" y="1651591"/>
          <a:ext cx="2409759" cy="4919439"/>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t" anchorCtr="0">
          <a:noAutofit/>
        </a:bodyPr>
        <a:lstStyle/>
        <a:p>
          <a:pPr marL="0" marR="0" lvl="1" indent="0" algn="ctr" defTabSz="914400" eaLnBrk="1" fontAlgn="auto" latinLnBrk="0" hangingPunct="1">
            <a:lnSpc>
              <a:spcPct val="100000"/>
            </a:lnSpc>
            <a:spcBef>
              <a:spcPct val="0"/>
            </a:spcBef>
            <a:spcAft>
              <a:spcPts val="0"/>
            </a:spcAft>
            <a:buClrTx/>
            <a:buSzTx/>
            <a:buFontTx/>
            <a:buNone/>
            <a:tabLst/>
            <a:defRPr/>
          </a:pPr>
          <a:r>
            <a:rPr lang="en-US" sz="1600" i="0" kern="1200" dirty="0">
              <a:solidFill>
                <a:srgbClr val="292934">
                  <a:hueOff val="0"/>
                  <a:satOff val="0"/>
                  <a:lumOff val="0"/>
                  <a:alphaOff val="0"/>
                </a:srgbClr>
              </a:solidFill>
              <a:latin typeface="Arial"/>
              <a:ea typeface="+mn-ea"/>
              <a:cs typeface="+mn-cs"/>
            </a:rPr>
            <a:t>Most words begin as specific names for things. however, this precise denotation is lost ant the meaning of the word gets extended and </a:t>
          </a:r>
          <a:r>
            <a:rPr lang="en-US" sz="1600" i="0" kern="1200" dirty="0" err="1">
              <a:solidFill>
                <a:srgbClr val="292934">
                  <a:hueOff val="0"/>
                  <a:satOff val="0"/>
                  <a:lumOff val="0"/>
                  <a:alphaOff val="0"/>
                </a:srgbClr>
              </a:solidFill>
              <a:latin typeface="Arial"/>
              <a:ea typeface="+mn-ea"/>
              <a:cs typeface="+mn-cs"/>
            </a:rPr>
            <a:t>generalised</a:t>
          </a:r>
          <a:r>
            <a:rPr lang="en-US" sz="1600" i="0" kern="1200" dirty="0">
              <a:solidFill>
                <a:srgbClr val="292934">
                  <a:hueOff val="0"/>
                  <a:satOff val="0"/>
                  <a:lumOff val="0"/>
                  <a:alphaOff val="0"/>
                </a:srgbClr>
              </a:solidFill>
              <a:latin typeface="Arial"/>
              <a:ea typeface="+mn-ea"/>
              <a:cs typeface="+mn-cs"/>
            </a:rPr>
            <a:t>.  </a:t>
          </a:r>
          <a:endParaRPr lang="uk-UA" sz="1600" i="0" kern="1200" dirty="0">
            <a:solidFill>
              <a:srgbClr val="292934">
                <a:hueOff val="0"/>
                <a:satOff val="0"/>
                <a:lumOff val="0"/>
                <a:alphaOff val="0"/>
              </a:srgbClr>
            </a:solidFill>
            <a:latin typeface="Arial"/>
            <a:ea typeface="+mn-ea"/>
            <a:cs typeface="+mn-cs"/>
          </a:endParaRPr>
        </a:p>
        <a:p>
          <a:pPr marL="0" marR="0" lvl="1" indent="0" algn="ctr" defTabSz="914400" eaLnBrk="1" fontAlgn="auto" latinLnBrk="0" hangingPunct="1">
            <a:lnSpc>
              <a:spcPct val="100000"/>
            </a:lnSpc>
            <a:spcBef>
              <a:spcPct val="0"/>
            </a:spcBef>
            <a:spcAft>
              <a:spcPts val="0"/>
            </a:spcAft>
            <a:buClrTx/>
            <a:buSzTx/>
            <a:buFontTx/>
            <a:buNone/>
            <a:tabLst/>
            <a:defRPr/>
          </a:pPr>
          <a:r>
            <a:rPr lang="en-US" sz="1600" i="0" kern="1200" dirty="0">
              <a:solidFill>
                <a:srgbClr val="292934">
                  <a:hueOff val="0"/>
                  <a:satOff val="0"/>
                  <a:lumOff val="0"/>
                  <a:alphaOff val="0"/>
                </a:srgbClr>
              </a:solidFill>
              <a:latin typeface="Arial"/>
              <a:ea typeface="+mn-ea"/>
              <a:cs typeface="+mn-cs"/>
            </a:rPr>
            <a:t> e.g.: </a:t>
          </a:r>
          <a:r>
            <a:rPr lang="en-US" sz="1600" i="1" u="none" kern="1200" dirty="0">
              <a:solidFill>
                <a:srgbClr val="292934">
                  <a:hueOff val="0"/>
                  <a:satOff val="0"/>
                  <a:lumOff val="0"/>
                  <a:alphaOff val="0"/>
                </a:srgbClr>
              </a:solidFill>
              <a:latin typeface="Arial"/>
              <a:ea typeface="+mn-ea"/>
              <a:cs typeface="+mn-cs"/>
            </a:rPr>
            <a:t>Salary </a:t>
          </a:r>
          <a:r>
            <a:rPr lang="en-US" sz="1600" i="0" kern="1200" dirty="0">
              <a:solidFill>
                <a:srgbClr val="292934">
                  <a:hueOff val="0"/>
                  <a:satOff val="0"/>
                  <a:lumOff val="0"/>
                  <a:alphaOff val="0"/>
                </a:srgbClr>
              </a:solidFill>
              <a:latin typeface="Arial"/>
              <a:ea typeface="+mn-ea"/>
              <a:cs typeface="+mn-cs"/>
            </a:rPr>
            <a:t>once had the meaning the money to buy salt for. Now it means money to buy anything.</a:t>
          </a:r>
          <a:endParaRPr lang="uk-UA" sz="1600" i="0" kern="1200" dirty="0">
            <a:solidFill>
              <a:srgbClr val="292934">
                <a:hueOff val="0"/>
                <a:satOff val="0"/>
                <a:lumOff val="0"/>
                <a:alphaOff val="0"/>
              </a:srgbClr>
            </a:solidFill>
            <a:latin typeface="Arial"/>
            <a:ea typeface="+mn-ea"/>
            <a:cs typeface="+mn-cs"/>
          </a:endParaRPr>
        </a:p>
        <a:p>
          <a:pPr marL="0" marR="0" lvl="1" indent="0" algn="ctr" defTabSz="914400" eaLnBrk="1" fontAlgn="auto" latinLnBrk="0" hangingPunct="1">
            <a:lnSpc>
              <a:spcPct val="100000"/>
            </a:lnSpc>
            <a:spcBef>
              <a:spcPct val="0"/>
            </a:spcBef>
            <a:spcAft>
              <a:spcPts val="0"/>
            </a:spcAft>
            <a:buClrTx/>
            <a:buSzTx/>
            <a:buFontTx/>
            <a:buNone/>
            <a:tabLst/>
            <a:defRPr/>
          </a:pPr>
          <a:r>
            <a:rPr lang="en-US" sz="1600" i="0" kern="1200" dirty="0">
              <a:solidFill>
                <a:srgbClr val="292934">
                  <a:hueOff val="0"/>
                  <a:satOff val="0"/>
                  <a:lumOff val="0"/>
                  <a:alphaOff val="0"/>
                </a:srgbClr>
              </a:solidFill>
              <a:latin typeface="Arial"/>
              <a:ea typeface="+mn-ea"/>
              <a:cs typeface="+mn-cs"/>
            </a:rPr>
            <a:t>  </a:t>
          </a:r>
          <a:r>
            <a:rPr lang="en-US" sz="1600" i="1" kern="1200" dirty="0">
              <a:solidFill>
                <a:srgbClr val="292934">
                  <a:hueOff val="0"/>
                  <a:satOff val="0"/>
                  <a:lumOff val="0"/>
                  <a:alphaOff val="0"/>
                </a:srgbClr>
              </a:solidFill>
              <a:latin typeface="Arial"/>
              <a:ea typeface="+mn-ea"/>
              <a:cs typeface="+mn-cs"/>
            </a:rPr>
            <a:t>Town </a:t>
          </a:r>
          <a:r>
            <a:rPr lang="en-US" sz="1600" i="0" kern="1200" dirty="0">
              <a:solidFill>
                <a:srgbClr val="292934">
                  <a:hueOff val="0"/>
                  <a:satOff val="0"/>
                  <a:lumOff val="0"/>
                  <a:alphaOff val="0"/>
                </a:srgbClr>
              </a:solidFill>
              <a:latin typeface="Arial"/>
              <a:ea typeface="+mn-ea"/>
              <a:cs typeface="+mn-cs"/>
            </a:rPr>
            <a:t>once meant fence. Now it denotes a settlement. </a:t>
          </a:r>
          <a:endParaRPr lang="uk-UA" sz="1600" i="0" kern="1200" dirty="0">
            <a:solidFill>
              <a:srgbClr val="292934">
                <a:hueOff val="0"/>
                <a:satOff val="0"/>
                <a:lumOff val="0"/>
                <a:alphaOff val="0"/>
              </a:srgbClr>
            </a:solidFill>
            <a:latin typeface="Arial"/>
            <a:ea typeface="+mn-ea"/>
            <a:cs typeface="+mn-cs"/>
          </a:endParaRPr>
        </a:p>
        <a:p>
          <a:pPr marL="0" marR="0" lvl="1" indent="0" algn="ctr" defTabSz="914400" eaLnBrk="1" fontAlgn="auto" latinLnBrk="0" hangingPunct="1">
            <a:lnSpc>
              <a:spcPct val="100000"/>
            </a:lnSpc>
            <a:spcBef>
              <a:spcPct val="0"/>
            </a:spcBef>
            <a:spcAft>
              <a:spcPts val="0"/>
            </a:spcAft>
            <a:buClrTx/>
            <a:buSzTx/>
            <a:buFontTx/>
            <a:buNone/>
            <a:tabLst/>
            <a:defRPr/>
          </a:pPr>
          <a:r>
            <a:rPr lang="uk-UA" sz="1600" i="1" kern="1200" dirty="0">
              <a:solidFill>
                <a:srgbClr val="292934">
                  <a:hueOff val="0"/>
                  <a:satOff val="0"/>
                  <a:lumOff val="0"/>
                  <a:alphaOff val="0"/>
                </a:srgbClr>
              </a:solidFill>
              <a:latin typeface="Arial"/>
              <a:ea typeface="+mn-ea"/>
              <a:cs typeface="+mn-cs"/>
            </a:rPr>
            <a:t>Столяр</a:t>
          </a:r>
          <a:r>
            <a:rPr lang="en-US" sz="1600" i="1" kern="1200" dirty="0">
              <a:solidFill>
                <a:srgbClr val="292934">
                  <a:hueOff val="0"/>
                  <a:satOff val="0"/>
                  <a:lumOff val="0"/>
                  <a:alphaOff val="0"/>
                </a:srgbClr>
              </a:solidFill>
              <a:latin typeface="Arial"/>
              <a:ea typeface="+mn-ea"/>
              <a:cs typeface="+mn-cs"/>
            </a:rPr>
            <a:t> </a:t>
          </a:r>
          <a:r>
            <a:rPr lang="en-AU" sz="1600" i="0" kern="1200" dirty="0">
              <a:solidFill>
                <a:srgbClr val="292934">
                  <a:hueOff val="0"/>
                  <a:satOff val="0"/>
                  <a:lumOff val="0"/>
                  <a:alphaOff val="0"/>
                </a:srgbClr>
              </a:solidFill>
              <a:latin typeface="Arial"/>
              <a:ea typeface="+mn-ea"/>
              <a:cs typeface="+mn-cs"/>
            </a:rPr>
            <a:t>meant </a:t>
          </a:r>
          <a:r>
            <a:rPr lang="uk-UA" sz="1600" i="0" kern="1200" dirty="0">
              <a:solidFill>
                <a:srgbClr val="292934">
                  <a:hueOff val="0"/>
                  <a:satOff val="0"/>
                  <a:lumOff val="0"/>
                  <a:alphaOff val="0"/>
                </a:srgbClr>
              </a:solidFill>
              <a:latin typeface="Arial"/>
              <a:ea typeface="+mn-ea"/>
              <a:cs typeface="+mn-cs"/>
            </a:rPr>
            <a:t>той, що виготовляє</a:t>
          </a:r>
          <a:r>
            <a:rPr lang="en-US" sz="1600" i="0" kern="1200" dirty="0">
              <a:solidFill>
                <a:srgbClr val="292934">
                  <a:hueOff val="0"/>
                  <a:satOff val="0"/>
                  <a:lumOff val="0"/>
                  <a:alphaOff val="0"/>
                </a:srgbClr>
              </a:solidFill>
              <a:latin typeface="Arial"/>
              <a:ea typeface="+mn-ea"/>
              <a:cs typeface="+mn-cs"/>
            </a:rPr>
            <a:t> </a:t>
          </a:r>
          <a:r>
            <a:rPr lang="uk-UA" sz="1600" i="0" kern="1200" dirty="0">
              <a:solidFill>
                <a:srgbClr val="292934">
                  <a:hueOff val="0"/>
                  <a:satOff val="0"/>
                  <a:lumOff val="0"/>
                  <a:alphaOff val="0"/>
                </a:srgbClr>
              </a:solidFill>
              <a:latin typeface="Arial"/>
              <a:ea typeface="+mn-ea"/>
              <a:cs typeface="+mn-cs"/>
            </a:rPr>
            <a:t>столи. </a:t>
          </a:r>
          <a:r>
            <a:rPr lang="en-AU" sz="1600" i="0" kern="1200" dirty="0">
              <a:solidFill>
                <a:srgbClr val="292934">
                  <a:hueOff val="0"/>
                  <a:satOff val="0"/>
                  <a:lumOff val="0"/>
                  <a:alphaOff val="0"/>
                </a:srgbClr>
              </a:solidFill>
              <a:latin typeface="Arial"/>
              <a:ea typeface="+mn-ea"/>
              <a:cs typeface="+mn-cs"/>
            </a:rPr>
            <a:t>Now it means </a:t>
          </a:r>
          <a:r>
            <a:rPr lang="uk-UA" sz="1600" i="0" kern="1200" dirty="0">
              <a:solidFill>
                <a:srgbClr val="292934">
                  <a:hueOff val="0"/>
                  <a:satOff val="0"/>
                  <a:lumOff val="0"/>
                  <a:alphaOff val="0"/>
                </a:srgbClr>
              </a:solidFill>
              <a:latin typeface="Arial"/>
              <a:ea typeface="+mn-ea"/>
              <a:cs typeface="+mn-cs"/>
            </a:rPr>
            <a:t>той, хто</a:t>
          </a:r>
          <a:r>
            <a:rPr lang="en-US" sz="1600" i="0" kern="1200" dirty="0">
              <a:solidFill>
                <a:srgbClr val="292934">
                  <a:hueOff val="0"/>
                  <a:satOff val="0"/>
                  <a:lumOff val="0"/>
                  <a:alphaOff val="0"/>
                </a:srgbClr>
              </a:solidFill>
              <a:latin typeface="Arial"/>
              <a:ea typeface="+mn-ea"/>
              <a:cs typeface="+mn-cs"/>
            </a:rPr>
            <a:t> </a:t>
          </a:r>
          <a:r>
            <a:rPr lang="uk-UA" sz="1600" i="0" kern="1200" dirty="0">
              <a:solidFill>
                <a:srgbClr val="292934">
                  <a:hueOff val="0"/>
                  <a:satOff val="0"/>
                  <a:lumOff val="0"/>
                  <a:alphaOff val="0"/>
                </a:srgbClr>
              </a:solidFill>
              <a:latin typeface="Arial"/>
              <a:ea typeface="+mn-ea"/>
              <a:cs typeface="+mn-cs"/>
            </a:rPr>
            <a:t>виготовляє вироби з дерева</a:t>
          </a:r>
        </a:p>
        <a:p>
          <a:pPr marL="0" lvl="1" indent="0" algn="ctr" defTabSz="711200">
            <a:lnSpc>
              <a:spcPct val="90000"/>
            </a:lnSpc>
            <a:spcBef>
              <a:spcPct val="0"/>
            </a:spcBef>
            <a:spcAft>
              <a:spcPts val="0"/>
            </a:spcAft>
            <a:buNone/>
          </a:pPr>
          <a:endParaRPr lang="uk-UA" sz="1600" i="0" kern="1200" dirty="0">
            <a:solidFill>
              <a:srgbClr val="292934">
                <a:hueOff val="0"/>
                <a:satOff val="0"/>
                <a:lumOff val="0"/>
                <a:alphaOff val="0"/>
              </a:srgbClr>
            </a:solidFill>
            <a:latin typeface="Arial"/>
            <a:ea typeface="+mn-ea"/>
            <a:cs typeface="+mn-cs"/>
          </a:endParaRPr>
        </a:p>
        <a:p>
          <a:pPr marL="171450" lvl="1" indent="0" algn="ctr" defTabSz="755650">
            <a:lnSpc>
              <a:spcPct val="90000"/>
            </a:lnSpc>
            <a:spcBef>
              <a:spcPct val="0"/>
            </a:spcBef>
            <a:spcAft>
              <a:spcPct val="15000"/>
            </a:spcAft>
            <a:buNone/>
          </a:pPr>
          <a:endParaRPr lang="uk-UA" sz="1700" kern="1200" dirty="0">
            <a:solidFill>
              <a:srgbClr val="292934">
                <a:hueOff val="0"/>
                <a:satOff val="0"/>
                <a:lumOff val="0"/>
                <a:alphaOff val="0"/>
              </a:srgbClr>
            </a:solidFill>
            <a:latin typeface="Arial"/>
            <a:ea typeface="+mn-ea"/>
            <a:cs typeface="+mn-cs"/>
          </a:endParaRPr>
        </a:p>
      </dsp:txBody>
      <dsp:txXfrm>
        <a:off x="311633" y="1722170"/>
        <a:ext cx="2268601" cy="3724115"/>
      </dsp:txXfrm>
    </dsp:sp>
    <dsp:sp modelId="{663E5B69-A3C1-4814-9553-CB69A6025802}">
      <dsp:nvSpPr>
        <dsp:cNvPr id="0" name=""/>
        <dsp:cNvSpPr/>
      </dsp:nvSpPr>
      <dsp:spPr>
        <a:xfrm>
          <a:off x="2202537" y="-1213872"/>
          <a:ext cx="4797105" cy="4797105"/>
        </a:xfrm>
        <a:prstGeom prst="leftCircularArrow">
          <a:avLst>
            <a:gd name="adj1" fmla="val 3040"/>
            <a:gd name="adj2" fmla="val 373059"/>
            <a:gd name="adj3" fmla="val 2148570"/>
            <a:gd name="adj4" fmla="val 9024489"/>
            <a:gd name="adj5" fmla="val 3546"/>
          </a:avLst>
        </a:prstGeom>
        <a:solidFill>
          <a:srgbClr val="93A299">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E2ECD308-367F-4357-B1B1-288B62A18608}">
      <dsp:nvSpPr>
        <dsp:cNvPr id="0" name=""/>
        <dsp:cNvSpPr/>
      </dsp:nvSpPr>
      <dsp:spPr>
        <a:xfrm>
          <a:off x="235622" y="1241415"/>
          <a:ext cx="2574349" cy="495674"/>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ts val="0"/>
            </a:spcAft>
            <a:buNone/>
          </a:pPr>
          <a:r>
            <a:rPr lang="en-AU" sz="1800" b="1" kern="1200" dirty="0">
              <a:solidFill>
                <a:srgbClr val="FFFFFF"/>
              </a:solidFill>
              <a:latin typeface="Arial"/>
              <a:ea typeface="+mn-ea"/>
              <a:cs typeface="+mn-cs"/>
            </a:rPr>
            <a:t>Extension of meaning</a:t>
          </a:r>
          <a:endParaRPr lang="uk-UA" sz="1800" b="1" kern="1200" dirty="0">
            <a:solidFill>
              <a:srgbClr val="FFFFFF"/>
            </a:solidFill>
            <a:latin typeface="Arial"/>
            <a:ea typeface="+mn-ea"/>
            <a:cs typeface="+mn-cs"/>
          </a:endParaRPr>
        </a:p>
      </dsp:txBody>
      <dsp:txXfrm>
        <a:off x="250140" y="1255933"/>
        <a:ext cx="2545313" cy="466638"/>
      </dsp:txXfrm>
    </dsp:sp>
    <dsp:sp modelId="{1BF90610-0CF3-4258-9C4A-45B8452099F3}">
      <dsp:nvSpPr>
        <dsp:cNvPr id="0" name=""/>
        <dsp:cNvSpPr/>
      </dsp:nvSpPr>
      <dsp:spPr>
        <a:xfrm>
          <a:off x="3028538" y="1049858"/>
          <a:ext cx="2914426" cy="5702938"/>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t" anchorCtr="0">
          <a:noAutofit/>
        </a:bodyPr>
        <a:lstStyle/>
        <a:p>
          <a:pPr marL="0" lvl="1" indent="0" algn="ctr" defTabSz="711200">
            <a:lnSpc>
              <a:spcPct val="90000"/>
            </a:lnSpc>
            <a:spcBef>
              <a:spcPct val="0"/>
            </a:spcBef>
            <a:spcAft>
              <a:spcPts val="0"/>
            </a:spcAft>
            <a:buChar char="•"/>
          </a:pPr>
          <a:r>
            <a:rPr lang="en-US" sz="1600" i="0" kern="1200" dirty="0">
              <a:solidFill>
                <a:srgbClr val="292934">
                  <a:hueOff val="0"/>
                  <a:satOff val="0"/>
                  <a:lumOff val="0"/>
                  <a:alphaOff val="0"/>
                </a:srgbClr>
              </a:solidFill>
              <a:latin typeface="Arial"/>
              <a:ea typeface="+mn-ea"/>
              <a:cs typeface="+mn-cs"/>
            </a:rPr>
            <a:t> the process when a word acquires a </a:t>
          </a:r>
          <a:r>
            <a:rPr lang="en-US" sz="1600" i="0" kern="1200" dirty="0" err="1">
              <a:solidFill>
                <a:srgbClr val="292934">
                  <a:hueOff val="0"/>
                  <a:satOff val="0"/>
                  <a:lumOff val="0"/>
                  <a:alphaOff val="0"/>
                </a:srgbClr>
              </a:solidFill>
              <a:latin typeface="Arial"/>
              <a:ea typeface="+mn-ea"/>
              <a:cs typeface="+mn-cs"/>
            </a:rPr>
            <a:t>specialised</a:t>
          </a:r>
          <a:r>
            <a:rPr lang="en-US" sz="1600" i="0" kern="1200" dirty="0">
              <a:solidFill>
                <a:srgbClr val="292934">
                  <a:hueOff val="0"/>
                  <a:satOff val="0"/>
                  <a:lumOff val="0"/>
                  <a:alphaOff val="0"/>
                </a:srgbClr>
              </a:solidFill>
              <a:latin typeface="Arial"/>
              <a:ea typeface="+mn-ea"/>
              <a:cs typeface="+mn-cs"/>
            </a:rPr>
            <a:t> sense in which it is applicable only to some of the objects it had previously denoted or a word of wide usage is restricted in its application and comes to be used only in a special sense. </a:t>
          </a:r>
          <a:endParaRPr lang="uk-UA" sz="1600" i="1" kern="1200" dirty="0">
            <a:solidFill>
              <a:srgbClr val="292934">
                <a:hueOff val="0"/>
                <a:satOff val="0"/>
                <a:lumOff val="0"/>
                <a:alphaOff val="0"/>
              </a:srgbClr>
            </a:solidFill>
            <a:latin typeface="Arial"/>
            <a:ea typeface="+mn-ea"/>
            <a:cs typeface="+mn-cs"/>
          </a:endParaRPr>
        </a:p>
        <a:p>
          <a:pPr marL="0" lvl="1" indent="0" algn="ctr" defTabSz="711200">
            <a:lnSpc>
              <a:spcPct val="90000"/>
            </a:lnSpc>
            <a:spcBef>
              <a:spcPct val="0"/>
            </a:spcBef>
            <a:spcAft>
              <a:spcPts val="0"/>
            </a:spcAft>
            <a:buChar char="•"/>
          </a:pPr>
          <a:r>
            <a:rPr lang="en-US" sz="1600" i="1" kern="1200" dirty="0">
              <a:solidFill>
                <a:srgbClr val="292934">
                  <a:hueOff val="0"/>
                  <a:satOff val="0"/>
                  <a:lumOff val="0"/>
                  <a:alphaOff val="0"/>
                </a:srgbClr>
              </a:solidFill>
              <a:latin typeface="Arial"/>
              <a:ea typeface="+mn-ea"/>
              <a:cs typeface="+mn-cs"/>
            </a:rPr>
            <a:t> Coffin </a:t>
          </a:r>
          <a:r>
            <a:rPr lang="en-US" sz="1600" i="0" kern="1200" dirty="0">
              <a:solidFill>
                <a:srgbClr val="292934">
                  <a:hueOff val="0"/>
                  <a:satOff val="0"/>
                  <a:lumOff val="0"/>
                  <a:alphaOff val="0"/>
                </a:srgbClr>
              </a:solidFill>
              <a:latin typeface="Arial"/>
              <a:ea typeface="+mn-ea"/>
              <a:cs typeface="+mn-cs"/>
            </a:rPr>
            <a:t>once meant a box. Then it began to mean a special box for the dead (the concretization of meaning)   </a:t>
          </a:r>
          <a:endParaRPr lang="uk-UA" sz="1600" i="1" kern="1200" dirty="0">
            <a:solidFill>
              <a:srgbClr val="292934">
                <a:hueOff val="0"/>
                <a:satOff val="0"/>
                <a:lumOff val="0"/>
                <a:alphaOff val="0"/>
              </a:srgbClr>
            </a:solidFill>
            <a:latin typeface="Arial"/>
            <a:ea typeface="+mn-ea"/>
            <a:cs typeface="+mn-cs"/>
          </a:endParaRPr>
        </a:p>
        <a:p>
          <a:pPr marL="0" lvl="1" indent="0" algn="ctr" defTabSz="711200">
            <a:lnSpc>
              <a:spcPct val="90000"/>
            </a:lnSpc>
            <a:spcBef>
              <a:spcPct val="0"/>
            </a:spcBef>
            <a:spcAft>
              <a:spcPts val="0"/>
            </a:spcAft>
            <a:buChar char="•"/>
          </a:pPr>
          <a:r>
            <a:rPr lang="en-US" sz="1600" i="1" kern="1200" dirty="0">
              <a:solidFill>
                <a:srgbClr val="292934">
                  <a:hueOff val="0"/>
                  <a:satOff val="0"/>
                  <a:lumOff val="0"/>
                  <a:alphaOff val="0"/>
                </a:srgbClr>
              </a:solidFill>
              <a:latin typeface="Arial"/>
              <a:ea typeface="+mn-ea"/>
              <a:cs typeface="+mn-cs"/>
            </a:rPr>
            <a:t> </a:t>
          </a:r>
          <a:r>
            <a:rPr lang="en-US" sz="1600" i="0" kern="1200" dirty="0">
              <a:solidFill>
                <a:srgbClr val="292934">
                  <a:hueOff val="0"/>
                  <a:satOff val="0"/>
                  <a:lumOff val="0"/>
                  <a:alphaOff val="0"/>
                </a:srgbClr>
              </a:solidFill>
              <a:latin typeface="Arial"/>
              <a:ea typeface="+mn-ea"/>
              <a:cs typeface="+mn-cs"/>
            </a:rPr>
            <a:t>Sometimes narrowing takes place due to the differentiation of concepts. e.g.: </a:t>
          </a:r>
          <a:r>
            <a:rPr lang="en-US" sz="1600" i="1" kern="1200" dirty="0">
              <a:solidFill>
                <a:srgbClr val="292934">
                  <a:hueOff val="0"/>
                  <a:satOff val="0"/>
                  <a:lumOff val="0"/>
                  <a:alphaOff val="0"/>
                </a:srgbClr>
              </a:solidFill>
              <a:latin typeface="Arial"/>
              <a:ea typeface="+mn-ea"/>
              <a:cs typeface="+mn-cs"/>
            </a:rPr>
            <a:t>Stool </a:t>
          </a:r>
          <a:r>
            <a:rPr lang="en-US" sz="1600" i="0" kern="1200" dirty="0">
              <a:solidFill>
                <a:srgbClr val="292934">
                  <a:hueOff val="0"/>
                  <a:satOff val="0"/>
                  <a:lumOff val="0"/>
                  <a:alphaOff val="0"/>
                </a:srgbClr>
              </a:solidFill>
              <a:latin typeface="Arial"/>
              <a:ea typeface="+mn-ea"/>
              <a:cs typeface="+mn-cs"/>
            </a:rPr>
            <a:t>once meant  </a:t>
          </a:r>
          <a:r>
            <a:rPr lang="en-US" sz="1600" i="1" kern="1200" dirty="0" err="1">
              <a:solidFill>
                <a:srgbClr val="292934">
                  <a:hueOff val="0"/>
                  <a:satOff val="0"/>
                  <a:lumOff val="0"/>
                  <a:alphaOff val="0"/>
                </a:srgbClr>
              </a:solidFill>
              <a:latin typeface="Arial"/>
              <a:ea typeface="+mn-ea"/>
              <a:cs typeface="+mn-cs"/>
            </a:rPr>
            <a:t>табурет</a:t>
          </a:r>
          <a:r>
            <a:rPr lang="en-US" sz="1600" i="0" kern="1200" dirty="0">
              <a:solidFill>
                <a:srgbClr val="292934">
                  <a:hueOff val="0"/>
                  <a:satOff val="0"/>
                  <a:lumOff val="0"/>
                  <a:alphaOff val="0"/>
                </a:srgbClr>
              </a:solidFill>
              <a:latin typeface="Arial"/>
              <a:ea typeface="+mn-ea"/>
              <a:cs typeface="+mn-cs"/>
            </a:rPr>
            <a:t>  і </a:t>
          </a:r>
          <a:r>
            <a:rPr lang="en-US" sz="1600" i="1" kern="1200" dirty="0" err="1">
              <a:solidFill>
                <a:srgbClr val="292934">
                  <a:hueOff val="0"/>
                  <a:satOff val="0"/>
                  <a:lumOff val="0"/>
                  <a:alphaOff val="0"/>
                </a:srgbClr>
              </a:solidFill>
              <a:latin typeface="Arial"/>
              <a:ea typeface="+mn-ea"/>
              <a:cs typeface="+mn-cs"/>
            </a:rPr>
            <a:t>стілець</a:t>
          </a:r>
          <a:r>
            <a:rPr lang="en-US" sz="1600" i="1" kern="1200" dirty="0">
              <a:solidFill>
                <a:srgbClr val="292934">
                  <a:hueOff val="0"/>
                  <a:satOff val="0"/>
                  <a:lumOff val="0"/>
                  <a:alphaOff val="0"/>
                </a:srgbClr>
              </a:solidFill>
              <a:latin typeface="Arial"/>
              <a:ea typeface="+mn-ea"/>
              <a:cs typeface="+mn-cs"/>
            </a:rPr>
            <a:t>. </a:t>
          </a:r>
          <a:r>
            <a:rPr lang="en-US" sz="1600" i="0" kern="1200" dirty="0">
              <a:solidFill>
                <a:srgbClr val="292934">
                  <a:hueOff val="0"/>
                  <a:satOff val="0"/>
                  <a:lumOff val="0"/>
                  <a:alphaOff val="0"/>
                </a:srgbClr>
              </a:solidFill>
              <a:latin typeface="Arial"/>
              <a:ea typeface="+mn-ea"/>
              <a:cs typeface="+mn-cs"/>
            </a:rPr>
            <a:t>After the word </a:t>
          </a:r>
          <a:r>
            <a:rPr lang="en-US" sz="1600" i="1" kern="1200" dirty="0">
              <a:solidFill>
                <a:srgbClr val="292934">
                  <a:hueOff val="0"/>
                  <a:satOff val="0"/>
                  <a:lumOff val="0"/>
                  <a:alphaOff val="0"/>
                </a:srgbClr>
              </a:solidFill>
              <a:latin typeface="Arial"/>
              <a:ea typeface="+mn-ea"/>
              <a:cs typeface="+mn-cs"/>
            </a:rPr>
            <a:t>chair</a:t>
          </a:r>
          <a:r>
            <a:rPr lang="en-US" sz="1600" i="0" kern="1200" dirty="0">
              <a:solidFill>
                <a:srgbClr val="292934">
                  <a:hueOff val="0"/>
                  <a:satOff val="0"/>
                  <a:lumOff val="0"/>
                  <a:alphaOff val="0"/>
                </a:srgbClr>
              </a:solidFill>
              <a:latin typeface="Arial"/>
              <a:ea typeface="+mn-ea"/>
              <a:cs typeface="+mn-cs"/>
            </a:rPr>
            <a:t> was borrowed from French, the word </a:t>
          </a:r>
          <a:r>
            <a:rPr lang="en-US" sz="1600" i="1" kern="1200" dirty="0">
              <a:solidFill>
                <a:srgbClr val="292934">
                  <a:hueOff val="0"/>
                  <a:satOff val="0"/>
                  <a:lumOff val="0"/>
                  <a:alphaOff val="0"/>
                </a:srgbClr>
              </a:solidFill>
              <a:latin typeface="Arial"/>
              <a:ea typeface="+mn-ea"/>
              <a:cs typeface="+mn-cs"/>
            </a:rPr>
            <a:t>stool</a:t>
          </a:r>
          <a:r>
            <a:rPr lang="en-US" sz="1600" i="0" kern="1200" dirty="0">
              <a:solidFill>
                <a:srgbClr val="292934">
                  <a:hueOff val="0"/>
                  <a:satOff val="0"/>
                  <a:lumOff val="0"/>
                  <a:alphaOff val="0"/>
                </a:srgbClr>
              </a:solidFill>
              <a:latin typeface="Arial"/>
              <a:ea typeface="+mn-ea"/>
              <a:cs typeface="+mn-cs"/>
            </a:rPr>
            <a:t> began to be used only for </a:t>
          </a:r>
          <a:r>
            <a:rPr lang="en-US" sz="1600" i="1" kern="1200" dirty="0" err="1">
              <a:solidFill>
                <a:srgbClr val="292934">
                  <a:hueOff val="0"/>
                  <a:satOff val="0"/>
                  <a:lumOff val="0"/>
                  <a:alphaOff val="0"/>
                </a:srgbClr>
              </a:solidFill>
              <a:latin typeface="Arial"/>
              <a:ea typeface="+mn-ea"/>
              <a:cs typeface="+mn-cs"/>
            </a:rPr>
            <a:t>табурет</a:t>
          </a:r>
          <a:r>
            <a:rPr lang="en-US" sz="1600" i="1" kern="1200" dirty="0">
              <a:solidFill>
                <a:srgbClr val="292934">
                  <a:hueOff val="0"/>
                  <a:satOff val="0"/>
                  <a:lumOff val="0"/>
                  <a:alphaOff val="0"/>
                </a:srgbClr>
              </a:solidFill>
              <a:latin typeface="Arial"/>
              <a:ea typeface="+mn-ea"/>
              <a:cs typeface="+mn-cs"/>
            </a:rPr>
            <a:t>.</a:t>
          </a:r>
          <a:r>
            <a:rPr lang="en-US" sz="1600" i="0" kern="1200" dirty="0">
              <a:solidFill>
                <a:srgbClr val="292934">
                  <a:hueOff val="0"/>
                  <a:satOff val="0"/>
                  <a:lumOff val="0"/>
                  <a:alphaOff val="0"/>
                </a:srgbClr>
              </a:solidFill>
              <a:latin typeface="Arial"/>
              <a:ea typeface="+mn-ea"/>
              <a:cs typeface="+mn-cs"/>
            </a:rPr>
            <a:t> </a:t>
          </a:r>
          <a:endParaRPr lang="uk-UA" sz="1600" i="0" kern="1200" dirty="0">
            <a:solidFill>
              <a:srgbClr val="292934">
                <a:hueOff val="0"/>
                <a:satOff val="0"/>
                <a:lumOff val="0"/>
                <a:alphaOff val="0"/>
              </a:srgbClr>
            </a:solidFill>
            <a:latin typeface="Arial"/>
            <a:ea typeface="+mn-ea"/>
            <a:cs typeface="+mn-cs"/>
          </a:endParaRPr>
        </a:p>
      </dsp:txBody>
      <dsp:txXfrm>
        <a:off x="3113899" y="2357277"/>
        <a:ext cx="2743704" cy="4310158"/>
      </dsp:txXfrm>
    </dsp:sp>
    <dsp:sp modelId="{E37C08D3-7751-4EF4-A9F7-9B01143382B9}">
      <dsp:nvSpPr>
        <dsp:cNvPr id="0" name=""/>
        <dsp:cNvSpPr/>
      </dsp:nvSpPr>
      <dsp:spPr>
        <a:xfrm>
          <a:off x="4481924" y="931126"/>
          <a:ext cx="4090887" cy="4090887"/>
        </a:xfrm>
        <a:prstGeom prst="circularArrow">
          <a:avLst>
            <a:gd name="adj1" fmla="val 2770"/>
            <a:gd name="adj2" fmla="val 337831"/>
            <a:gd name="adj3" fmla="val 18989254"/>
            <a:gd name="adj4" fmla="val 12078106"/>
            <a:gd name="adj5" fmla="val 3232"/>
          </a:avLst>
        </a:prstGeom>
        <a:solidFill>
          <a:srgbClr val="93A299">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597D158B-08A0-4ABF-90BF-D950CBA4CEC7}">
      <dsp:nvSpPr>
        <dsp:cNvPr id="0" name=""/>
        <dsp:cNvSpPr/>
      </dsp:nvSpPr>
      <dsp:spPr>
        <a:xfrm>
          <a:off x="3335918" y="1036330"/>
          <a:ext cx="2222772" cy="416519"/>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ts val="0"/>
            </a:spcAft>
            <a:buNone/>
          </a:pPr>
          <a:r>
            <a:rPr lang="en-AU" sz="1600" b="1" kern="1200" dirty="0">
              <a:solidFill>
                <a:srgbClr val="FFFFFF"/>
              </a:solidFill>
              <a:latin typeface="Arial"/>
              <a:ea typeface="+mn-ea"/>
              <a:cs typeface="+mn-cs"/>
            </a:rPr>
            <a:t> Narrowing of meaning</a:t>
          </a:r>
          <a:endParaRPr lang="uk-UA" sz="1600" b="1" kern="1200" dirty="0">
            <a:solidFill>
              <a:srgbClr val="FFFFFF"/>
            </a:solidFill>
            <a:latin typeface="Arial"/>
            <a:ea typeface="+mn-ea"/>
            <a:cs typeface="+mn-cs"/>
          </a:endParaRPr>
        </a:p>
      </dsp:txBody>
      <dsp:txXfrm>
        <a:off x="3348117" y="1048529"/>
        <a:ext cx="2198374" cy="392121"/>
      </dsp:txXfrm>
    </dsp:sp>
    <dsp:sp modelId="{AF355E3C-7F11-49A4-B1F7-5130FADE3732}">
      <dsp:nvSpPr>
        <dsp:cNvPr id="0" name=""/>
        <dsp:cNvSpPr/>
      </dsp:nvSpPr>
      <dsp:spPr>
        <a:xfrm>
          <a:off x="6052856" y="1249391"/>
          <a:ext cx="2931577" cy="5434990"/>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t" anchorCtr="0">
          <a:noAutofit/>
        </a:bodyPr>
        <a:lstStyle/>
        <a:p>
          <a:pPr marL="0" marR="0" lvl="1" indent="0" algn="ctr" defTabSz="914400" eaLnBrk="1" fontAlgn="auto" latinLnBrk="0" hangingPunct="1">
            <a:lnSpc>
              <a:spcPct val="100000"/>
            </a:lnSpc>
            <a:spcBef>
              <a:spcPct val="0"/>
            </a:spcBef>
            <a:spcAft>
              <a:spcPts val="0"/>
            </a:spcAft>
            <a:buClrTx/>
            <a:buSzTx/>
            <a:buFontTx/>
            <a:buNone/>
            <a:tabLst/>
            <a:defRPr/>
          </a:pPr>
          <a:r>
            <a:rPr lang="en-US" sz="1600" i="1" kern="1200" dirty="0">
              <a:solidFill>
                <a:srgbClr val="292934">
                  <a:hueOff val="0"/>
                  <a:satOff val="0"/>
                  <a:lumOff val="0"/>
                  <a:alphaOff val="0"/>
                </a:srgbClr>
              </a:solidFill>
              <a:latin typeface="Arial"/>
              <a:ea typeface="+mn-ea"/>
              <a:cs typeface="+mn-cs"/>
            </a:rPr>
            <a:t>.  </a:t>
          </a:r>
          <a:endParaRPr lang="uk-UA" sz="1600" i="1" kern="1200" dirty="0">
            <a:solidFill>
              <a:srgbClr val="292934">
                <a:hueOff val="0"/>
                <a:satOff val="0"/>
                <a:lumOff val="0"/>
                <a:alphaOff val="0"/>
              </a:srgbClr>
            </a:solidFill>
            <a:latin typeface="Arial"/>
            <a:ea typeface="+mn-ea"/>
            <a:cs typeface="+mn-cs"/>
          </a:endParaRPr>
        </a:p>
        <a:p>
          <a:pPr marL="171450" lvl="1" indent="-171450" algn="l" defTabSz="711200">
            <a:lnSpc>
              <a:spcPct val="90000"/>
            </a:lnSpc>
            <a:spcBef>
              <a:spcPct val="0"/>
            </a:spcBef>
            <a:spcAft>
              <a:spcPct val="15000"/>
            </a:spcAft>
            <a:buChar char="•"/>
          </a:pPr>
          <a:r>
            <a:rPr lang="en-US" sz="1600" i="0" kern="1200" dirty="0">
              <a:solidFill>
                <a:srgbClr val="292934">
                  <a:hueOff val="0"/>
                  <a:satOff val="0"/>
                  <a:lumOff val="0"/>
                  <a:alphaOff val="0"/>
                </a:srgbClr>
              </a:solidFill>
              <a:latin typeface="Arial"/>
              <a:ea typeface="+mn-ea"/>
              <a:cs typeface="+mn-cs"/>
            </a:rPr>
            <a:t>Attributes when used continuously with a word may lead to the narrowing of meaning: </a:t>
          </a:r>
          <a:r>
            <a:rPr lang="en-US" sz="1600" i="1" kern="1200" dirty="0">
              <a:solidFill>
                <a:srgbClr val="292934">
                  <a:hueOff val="0"/>
                  <a:satOff val="0"/>
                  <a:lumOff val="0"/>
                  <a:alphaOff val="0"/>
                </a:srgbClr>
              </a:solidFill>
              <a:latin typeface="Arial"/>
              <a:ea typeface="+mn-ea"/>
              <a:cs typeface="+mn-cs"/>
            </a:rPr>
            <a:t>corn (Indian corn), private (private soldier).  </a:t>
          </a:r>
          <a:endParaRPr lang="uk-UA" sz="1600" i="0" kern="1200" dirty="0">
            <a:solidFill>
              <a:srgbClr val="292934">
                <a:hueOff val="0"/>
                <a:satOff val="0"/>
                <a:lumOff val="0"/>
                <a:alphaOff val="0"/>
              </a:srgbClr>
            </a:solidFill>
            <a:latin typeface="Arial"/>
            <a:ea typeface="+mn-ea"/>
            <a:cs typeface="+mn-cs"/>
          </a:endParaRPr>
        </a:p>
        <a:p>
          <a:pPr marL="171450" lvl="1" indent="-171450" algn="l" defTabSz="711200">
            <a:lnSpc>
              <a:spcPct val="90000"/>
            </a:lnSpc>
            <a:spcBef>
              <a:spcPct val="0"/>
            </a:spcBef>
            <a:spcAft>
              <a:spcPct val="15000"/>
            </a:spcAft>
            <a:buChar char="•"/>
          </a:pPr>
          <a:r>
            <a:rPr lang="en-US" sz="1600" i="0" kern="1200" dirty="0">
              <a:solidFill>
                <a:srgbClr val="292934">
                  <a:hueOff val="0"/>
                  <a:satOff val="0"/>
                  <a:lumOff val="0"/>
                  <a:alphaOff val="0"/>
                </a:srgbClr>
              </a:solidFill>
              <a:latin typeface="Arial"/>
              <a:ea typeface="+mn-ea"/>
              <a:cs typeface="+mn-cs"/>
            </a:rPr>
            <a:t>Narrowing can take place when the name of the material is transferred onto the thing made of this material: </a:t>
          </a:r>
          <a:r>
            <a:rPr lang="en-US" sz="1600" i="1" kern="1200" dirty="0">
              <a:solidFill>
                <a:srgbClr val="292934">
                  <a:hueOff val="0"/>
                  <a:satOff val="0"/>
                  <a:lumOff val="0"/>
                  <a:alphaOff val="0"/>
                </a:srgbClr>
              </a:solidFill>
              <a:latin typeface="Arial"/>
              <a:ea typeface="+mn-ea"/>
              <a:cs typeface="+mn-cs"/>
            </a:rPr>
            <a:t>iron.</a:t>
          </a:r>
          <a:endParaRPr lang="uk-UA" sz="1600" i="1" kern="1200" dirty="0">
            <a:solidFill>
              <a:srgbClr val="292934">
                <a:hueOff val="0"/>
                <a:satOff val="0"/>
                <a:lumOff val="0"/>
                <a:alphaOff val="0"/>
              </a:srgbClr>
            </a:solidFill>
            <a:latin typeface="Arial"/>
            <a:ea typeface="+mn-ea"/>
            <a:cs typeface="+mn-cs"/>
          </a:endParaRPr>
        </a:p>
        <a:p>
          <a:pPr marL="171450" lvl="1" indent="-171450" algn="l" defTabSz="711200">
            <a:lnSpc>
              <a:spcPct val="90000"/>
            </a:lnSpc>
            <a:spcBef>
              <a:spcPct val="0"/>
            </a:spcBef>
            <a:spcAft>
              <a:spcPct val="15000"/>
            </a:spcAft>
            <a:buChar char="•"/>
          </a:pPr>
          <a:r>
            <a:rPr lang="uk-UA" sz="1600" i="1" kern="1200" dirty="0">
              <a:solidFill>
                <a:srgbClr val="292934">
                  <a:hueOff val="0"/>
                  <a:satOff val="0"/>
                  <a:lumOff val="0"/>
                  <a:alphaOff val="0"/>
                </a:srgbClr>
              </a:solidFill>
              <a:latin typeface="Arial"/>
              <a:ea typeface="+mn-ea"/>
              <a:cs typeface="+mn-cs"/>
            </a:rPr>
            <a:t>Печиво</a:t>
          </a:r>
          <a:r>
            <a:rPr lang="en-US" sz="1600" i="1" kern="1200" dirty="0">
              <a:solidFill>
                <a:srgbClr val="292934">
                  <a:hueOff val="0"/>
                  <a:satOff val="0"/>
                  <a:lumOff val="0"/>
                  <a:alphaOff val="0"/>
                </a:srgbClr>
              </a:solidFill>
              <a:latin typeface="Arial"/>
              <a:ea typeface="+mn-ea"/>
              <a:cs typeface="+mn-cs"/>
            </a:rPr>
            <a:t> </a:t>
          </a:r>
          <a:r>
            <a:rPr lang="en-AU" sz="1600" i="0" kern="1200" dirty="0">
              <a:solidFill>
                <a:srgbClr val="292934">
                  <a:hueOff val="0"/>
                  <a:satOff val="0"/>
                  <a:lumOff val="0"/>
                  <a:alphaOff val="0"/>
                </a:srgbClr>
              </a:solidFill>
              <a:latin typeface="Arial"/>
              <a:ea typeface="+mn-ea"/>
              <a:cs typeface="+mn-cs"/>
            </a:rPr>
            <a:t>meant </a:t>
          </a:r>
          <a:r>
            <a:rPr lang="uk-UA" sz="1600" i="0" kern="1200" dirty="0">
              <a:solidFill>
                <a:srgbClr val="292934">
                  <a:hueOff val="0"/>
                  <a:satOff val="0"/>
                  <a:lumOff val="0"/>
                  <a:alphaOff val="0"/>
                </a:srgbClr>
              </a:solidFill>
              <a:latin typeface="Arial"/>
              <a:ea typeface="+mn-ea"/>
              <a:cs typeface="+mn-cs"/>
            </a:rPr>
            <a:t>усе спечене з борошна. </a:t>
          </a:r>
          <a:r>
            <a:rPr lang="en-AU" sz="1600" i="0" kern="1200" dirty="0">
              <a:solidFill>
                <a:srgbClr val="292934">
                  <a:hueOff val="0"/>
                  <a:satOff val="0"/>
                  <a:lumOff val="0"/>
                  <a:alphaOff val="0"/>
                </a:srgbClr>
              </a:solidFill>
              <a:latin typeface="Arial"/>
              <a:ea typeface="+mn-ea"/>
              <a:cs typeface="+mn-cs"/>
            </a:rPr>
            <a:t>Now it means </a:t>
          </a:r>
          <a:r>
            <a:rPr lang="uk-UA" sz="1600" i="0" kern="1200" dirty="0">
              <a:solidFill>
                <a:srgbClr val="292934">
                  <a:hueOff val="0"/>
                  <a:satOff val="0"/>
                  <a:lumOff val="0"/>
                  <a:alphaOff val="0"/>
                </a:srgbClr>
              </a:solidFill>
              <a:latin typeface="Arial"/>
              <a:ea typeface="+mn-ea"/>
              <a:cs typeface="+mn-cs"/>
            </a:rPr>
            <a:t>кондитерські вироби з</a:t>
          </a:r>
          <a:r>
            <a:rPr lang="en-US" sz="1600" i="0" kern="1200" dirty="0">
              <a:solidFill>
                <a:srgbClr val="292934">
                  <a:hueOff val="0"/>
                  <a:satOff val="0"/>
                  <a:lumOff val="0"/>
                  <a:alphaOff val="0"/>
                </a:srgbClr>
              </a:solidFill>
              <a:latin typeface="Arial"/>
              <a:ea typeface="+mn-ea"/>
              <a:cs typeface="+mn-cs"/>
            </a:rPr>
            <a:t> </a:t>
          </a:r>
          <a:r>
            <a:rPr lang="uk-UA" sz="1600" i="0" kern="1200" dirty="0">
              <a:solidFill>
                <a:srgbClr val="292934">
                  <a:hueOff val="0"/>
                  <a:satOff val="0"/>
                  <a:lumOff val="0"/>
                  <a:alphaOff val="0"/>
                </a:srgbClr>
              </a:solidFill>
              <a:latin typeface="Arial"/>
              <a:ea typeface="+mn-ea"/>
              <a:cs typeface="+mn-cs"/>
            </a:rPr>
            <a:t>борошна.  </a:t>
          </a:r>
          <a:r>
            <a:rPr lang="uk-UA" sz="1600" i="1" kern="1200" dirty="0">
              <a:solidFill>
                <a:srgbClr val="292934">
                  <a:hueOff val="0"/>
                  <a:satOff val="0"/>
                  <a:lumOff val="0"/>
                  <a:alphaOff val="0"/>
                </a:srgbClr>
              </a:solidFill>
              <a:latin typeface="Arial"/>
              <a:ea typeface="+mn-ea"/>
              <a:cs typeface="+mn-cs"/>
            </a:rPr>
            <a:t>Квас</a:t>
          </a:r>
          <a:r>
            <a:rPr lang="en-US" sz="1600" i="1" kern="1200" dirty="0">
              <a:solidFill>
                <a:srgbClr val="292934">
                  <a:hueOff val="0"/>
                  <a:satOff val="0"/>
                  <a:lumOff val="0"/>
                  <a:alphaOff val="0"/>
                </a:srgbClr>
              </a:solidFill>
              <a:latin typeface="Arial"/>
              <a:ea typeface="+mn-ea"/>
              <a:cs typeface="+mn-cs"/>
            </a:rPr>
            <a:t> </a:t>
          </a:r>
          <a:r>
            <a:rPr lang="en-AU" sz="1600" i="0" kern="1200" dirty="0">
              <a:solidFill>
                <a:srgbClr val="292934">
                  <a:hueOff val="0"/>
                  <a:satOff val="0"/>
                  <a:lumOff val="0"/>
                  <a:alphaOff val="0"/>
                </a:srgbClr>
              </a:solidFill>
              <a:latin typeface="Arial"/>
              <a:ea typeface="+mn-ea"/>
              <a:cs typeface="+mn-cs"/>
            </a:rPr>
            <a:t>meant </a:t>
          </a:r>
          <a:r>
            <a:rPr lang="uk-UA" sz="1600" i="0" kern="1200" dirty="0">
              <a:solidFill>
                <a:srgbClr val="292934">
                  <a:hueOff val="0"/>
                  <a:satOff val="0"/>
                  <a:lumOff val="0"/>
                  <a:alphaOff val="0"/>
                </a:srgbClr>
              </a:solidFill>
              <a:latin typeface="Arial"/>
              <a:ea typeface="+mn-ea"/>
              <a:cs typeface="+mn-cs"/>
            </a:rPr>
            <a:t>усе кисле. </a:t>
          </a:r>
          <a:r>
            <a:rPr lang="en-AU" sz="1600" i="0" kern="1200" dirty="0">
              <a:solidFill>
                <a:srgbClr val="292934">
                  <a:hueOff val="0"/>
                  <a:satOff val="0"/>
                  <a:lumOff val="0"/>
                  <a:alphaOff val="0"/>
                </a:srgbClr>
              </a:solidFill>
              <a:latin typeface="Arial"/>
              <a:ea typeface="+mn-ea"/>
              <a:cs typeface="+mn-cs"/>
            </a:rPr>
            <a:t>Now the word means </a:t>
          </a:r>
          <a:r>
            <a:rPr lang="uk-UA" sz="1600" i="0" kern="1200" dirty="0">
              <a:solidFill>
                <a:srgbClr val="292934">
                  <a:hueOff val="0"/>
                  <a:satOff val="0"/>
                  <a:lumOff val="0"/>
                  <a:alphaOff val="0"/>
                </a:srgbClr>
              </a:solidFill>
              <a:latin typeface="Arial"/>
              <a:ea typeface="+mn-ea"/>
              <a:cs typeface="+mn-cs"/>
            </a:rPr>
            <a:t>кислуватий напій з житнього</a:t>
          </a:r>
          <a:r>
            <a:rPr lang="en-US" sz="1600" i="0" kern="1200" dirty="0">
              <a:solidFill>
                <a:srgbClr val="292934">
                  <a:hueOff val="0"/>
                  <a:satOff val="0"/>
                  <a:lumOff val="0"/>
                  <a:alphaOff val="0"/>
                </a:srgbClr>
              </a:solidFill>
              <a:latin typeface="Arial"/>
              <a:ea typeface="+mn-ea"/>
              <a:cs typeface="+mn-cs"/>
            </a:rPr>
            <a:t> </a:t>
          </a:r>
          <a:r>
            <a:rPr lang="uk-UA" sz="1600" i="0" kern="1200" dirty="0">
              <a:solidFill>
                <a:srgbClr val="292934">
                  <a:hueOff val="0"/>
                  <a:satOff val="0"/>
                  <a:lumOff val="0"/>
                  <a:alphaOff val="0"/>
                </a:srgbClr>
              </a:solidFill>
              <a:latin typeface="Arial"/>
              <a:ea typeface="+mn-ea"/>
              <a:cs typeface="+mn-cs"/>
            </a:rPr>
            <a:t>хліба або житнього борошна. </a:t>
          </a:r>
        </a:p>
      </dsp:txBody>
      <dsp:txXfrm>
        <a:off x="6138719" y="1335254"/>
        <a:ext cx="2759851" cy="4098623"/>
      </dsp:txXfrm>
    </dsp:sp>
    <dsp:sp modelId="{E3EBF0C8-D266-4DCB-B698-25FA4A692A68}">
      <dsp:nvSpPr>
        <dsp:cNvPr id="0" name=""/>
        <dsp:cNvSpPr/>
      </dsp:nvSpPr>
      <dsp:spPr>
        <a:xfrm>
          <a:off x="6083523" y="1182532"/>
          <a:ext cx="2698660" cy="390000"/>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AU" sz="1800" b="1" kern="1200" dirty="0">
              <a:solidFill>
                <a:srgbClr val="FFFFFF"/>
              </a:solidFill>
              <a:latin typeface="Arial"/>
              <a:ea typeface="+mn-ea"/>
              <a:cs typeface="+mn-cs"/>
            </a:rPr>
            <a:t>  </a:t>
          </a:r>
          <a:r>
            <a:rPr lang="en-AU" sz="1600" b="1" kern="1200" dirty="0">
              <a:solidFill>
                <a:srgbClr val="FFFFFF"/>
              </a:solidFill>
              <a:latin typeface="Arial"/>
              <a:ea typeface="+mn-ea"/>
              <a:cs typeface="+mn-cs"/>
            </a:rPr>
            <a:t>Narrowing  of the meaning </a:t>
          </a:r>
          <a:endParaRPr lang="uk-UA" sz="1600" b="1" kern="1200" dirty="0">
            <a:solidFill>
              <a:srgbClr val="FFFFFF"/>
            </a:solidFill>
            <a:latin typeface="Arial"/>
            <a:ea typeface="+mn-ea"/>
            <a:cs typeface="+mn-cs"/>
          </a:endParaRPr>
        </a:p>
      </dsp:txBody>
      <dsp:txXfrm>
        <a:off x="6094946" y="1193955"/>
        <a:ext cx="2675814" cy="367154"/>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90B3DD-6865-4056-98F0-38D39B8061CE}">
      <dsp:nvSpPr>
        <dsp:cNvPr id="0" name=""/>
        <dsp:cNvSpPr/>
      </dsp:nvSpPr>
      <dsp:spPr>
        <a:xfrm>
          <a:off x="173799" y="1196748"/>
          <a:ext cx="2859134" cy="5215013"/>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t" anchorCtr="0">
          <a:noAutofit/>
        </a:bodyPr>
        <a:lstStyle/>
        <a:p>
          <a:pPr marL="0" marR="0" lvl="1" indent="0" algn="ctr" defTabSz="914400" eaLnBrk="1" fontAlgn="auto" latinLnBrk="0" hangingPunct="1">
            <a:lnSpc>
              <a:spcPct val="100000"/>
            </a:lnSpc>
            <a:spcBef>
              <a:spcPct val="0"/>
            </a:spcBef>
            <a:spcAft>
              <a:spcPts val="0"/>
            </a:spcAft>
            <a:buClrTx/>
            <a:buSzTx/>
            <a:buFontTx/>
            <a:buNone/>
            <a:tabLst/>
            <a:defRPr/>
          </a:pPr>
          <a:endParaRPr lang="uk-UA" sz="1600" i="0" kern="1200" dirty="0">
            <a:solidFill>
              <a:srgbClr val="292934">
                <a:hueOff val="0"/>
                <a:satOff val="0"/>
                <a:lumOff val="0"/>
                <a:alphaOff val="0"/>
              </a:srgbClr>
            </a:solidFill>
            <a:latin typeface="Arial"/>
            <a:ea typeface="+mn-ea"/>
            <a:cs typeface="+mn-cs"/>
          </a:endParaRPr>
        </a:p>
        <a:p>
          <a:pPr marL="171450" lvl="1" indent="-171450" algn="l" defTabSz="711200">
            <a:lnSpc>
              <a:spcPct val="90000"/>
            </a:lnSpc>
            <a:spcBef>
              <a:spcPct val="0"/>
            </a:spcBef>
            <a:spcAft>
              <a:spcPct val="15000"/>
            </a:spcAft>
            <a:buChar char="•"/>
          </a:pPr>
          <a:r>
            <a:rPr lang="en-US" sz="1600" i="0" kern="1200" dirty="0">
              <a:solidFill>
                <a:srgbClr val="292934">
                  <a:hueOff val="0"/>
                  <a:satOff val="0"/>
                  <a:lumOff val="0"/>
                  <a:alphaOff val="0"/>
                </a:srgbClr>
              </a:solidFill>
              <a:latin typeface="Arial"/>
              <a:ea typeface="+mn-ea"/>
              <a:cs typeface="+mn-cs"/>
            </a:rPr>
            <a:t> Words often rise from humble beginnings to positions of greater importance</a:t>
          </a:r>
          <a:endParaRPr lang="uk-UA" sz="1600" i="0" kern="1200" dirty="0">
            <a:solidFill>
              <a:srgbClr val="292934">
                <a:hueOff val="0"/>
                <a:satOff val="0"/>
                <a:lumOff val="0"/>
                <a:alphaOff val="0"/>
              </a:srgbClr>
            </a:solidFill>
            <a:latin typeface="Arial"/>
            <a:ea typeface="+mn-ea"/>
            <a:cs typeface="+mn-cs"/>
          </a:endParaRPr>
        </a:p>
        <a:p>
          <a:pPr marL="171450" lvl="1" indent="-171450" algn="l" defTabSz="711200">
            <a:lnSpc>
              <a:spcPct val="90000"/>
            </a:lnSpc>
            <a:spcBef>
              <a:spcPct val="0"/>
            </a:spcBef>
            <a:spcAft>
              <a:spcPct val="15000"/>
            </a:spcAft>
            <a:buChar char="•"/>
          </a:pPr>
          <a:r>
            <a:rPr lang="en-US" sz="1600" i="1" kern="1200" dirty="0">
              <a:solidFill>
                <a:srgbClr val="292934">
                  <a:hueOff val="0"/>
                  <a:satOff val="0"/>
                  <a:lumOff val="0"/>
                  <a:alphaOff val="0"/>
                </a:srgbClr>
              </a:solidFill>
              <a:latin typeface="Arial"/>
              <a:ea typeface="+mn-ea"/>
              <a:cs typeface="+mn-cs"/>
            </a:rPr>
            <a:t>Nice</a:t>
          </a:r>
          <a:r>
            <a:rPr lang="en-US" sz="1600" i="0" kern="1200" dirty="0">
              <a:solidFill>
                <a:srgbClr val="292934">
                  <a:hueOff val="0"/>
                  <a:satOff val="0"/>
                  <a:lumOff val="0"/>
                  <a:alphaOff val="0"/>
                </a:srgbClr>
              </a:solidFill>
              <a:latin typeface="Arial"/>
              <a:ea typeface="+mn-ea"/>
              <a:cs typeface="+mn-cs"/>
            </a:rPr>
            <a:t> meant </a:t>
          </a:r>
          <a:r>
            <a:rPr lang="en-US" sz="1600" i="1" kern="1200" dirty="0">
              <a:solidFill>
                <a:srgbClr val="292934">
                  <a:hueOff val="0"/>
                  <a:satOff val="0"/>
                  <a:lumOff val="0"/>
                  <a:alphaOff val="0"/>
                </a:srgbClr>
              </a:solidFill>
              <a:latin typeface="Arial"/>
              <a:ea typeface="+mn-ea"/>
              <a:cs typeface="+mn-cs"/>
            </a:rPr>
            <a:t>foolish</a:t>
          </a:r>
          <a:r>
            <a:rPr lang="en-US" sz="1600" i="0" kern="1200" dirty="0">
              <a:solidFill>
                <a:srgbClr val="292934">
                  <a:hueOff val="0"/>
                  <a:satOff val="0"/>
                  <a:lumOff val="0"/>
                  <a:alphaOff val="0"/>
                </a:srgbClr>
              </a:solidFill>
              <a:latin typeface="Arial"/>
              <a:ea typeface="+mn-ea"/>
              <a:cs typeface="+mn-cs"/>
            </a:rPr>
            <a:t>. The word was gradually </a:t>
          </a:r>
          <a:r>
            <a:rPr lang="en-US" sz="1600" i="0" kern="1200" dirty="0" err="1">
              <a:solidFill>
                <a:srgbClr val="292934">
                  <a:hueOff val="0"/>
                  <a:satOff val="0"/>
                  <a:lumOff val="0"/>
                  <a:alphaOff val="0"/>
                </a:srgbClr>
              </a:solidFill>
              <a:latin typeface="Arial"/>
              <a:ea typeface="+mn-ea"/>
              <a:cs typeface="+mn-cs"/>
            </a:rPr>
            <a:t>specialised</a:t>
          </a:r>
          <a:r>
            <a:rPr lang="en-US" sz="1600" i="0" kern="1200" dirty="0">
              <a:solidFill>
                <a:srgbClr val="292934">
                  <a:hueOff val="0"/>
                  <a:satOff val="0"/>
                  <a:lumOff val="0"/>
                  <a:alphaOff val="0"/>
                </a:srgbClr>
              </a:solidFill>
              <a:latin typeface="Arial"/>
              <a:ea typeface="+mn-ea"/>
              <a:cs typeface="+mn-cs"/>
            </a:rPr>
            <a:t> in the sense </a:t>
          </a:r>
          <a:r>
            <a:rPr lang="en-US" sz="1600" i="1" kern="1200" dirty="0">
              <a:solidFill>
                <a:srgbClr val="292934">
                  <a:hueOff val="0"/>
                  <a:satOff val="0"/>
                  <a:lumOff val="0"/>
                  <a:alphaOff val="0"/>
                </a:srgbClr>
              </a:solidFill>
              <a:latin typeface="Arial"/>
              <a:ea typeface="+mn-ea"/>
              <a:cs typeface="+mn-cs"/>
            </a:rPr>
            <a:t>foolishly particular about trifles</a:t>
          </a:r>
          <a:r>
            <a:rPr lang="en-US" sz="1600" i="0" kern="1200" dirty="0">
              <a:solidFill>
                <a:srgbClr val="292934">
                  <a:hueOff val="0"/>
                  <a:satOff val="0"/>
                  <a:lumOff val="0"/>
                  <a:alphaOff val="0"/>
                </a:srgbClr>
              </a:solidFill>
              <a:latin typeface="Arial"/>
              <a:ea typeface="+mn-ea"/>
              <a:cs typeface="+mn-cs"/>
            </a:rPr>
            <a:t>. Then the idea of folly was lost and particular about small things, accurate came into existence.   </a:t>
          </a:r>
          <a:endParaRPr lang="uk-UA" sz="1600" i="0" kern="1200" dirty="0">
            <a:solidFill>
              <a:srgbClr val="292934">
                <a:hueOff val="0"/>
                <a:satOff val="0"/>
                <a:lumOff val="0"/>
                <a:alphaOff val="0"/>
              </a:srgbClr>
            </a:solidFill>
            <a:latin typeface="Arial"/>
            <a:ea typeface="+mn-ea"/>
            <a:cs typeface="+mn-cs"/>
          </a:endParaRPr>
        </a:p>
        <a:p>
          <a:pPr marL="171450" lvl="1" indent="-171450" algn="l" defTabSz="711200">
            <a:lnSpc>
              <a:spcPct val="90000"/>
            </a:lnSpc>
            <a:spcBef>
              <a:spcPct val="0"/>
            </a:spcBef>
            <a:spcAft>
              <a:spcPct val="15000"/>
            </a:spcAft>
            <a:buChar char="•"/>
          </a:pPr>
          <a:r>
            <a:rPr lang="en-US" sz="1600" i="1" kern="1200" dirty="0">
              <a:solidFill>
                <a:srgbClr val="292934">
                  <a:hueOff val="0"/>
                  <a:satOff val="0"/>
                  <a:lumOff val="0"/>
                  <a:alphaOff val="0"/>
                </a:srgbClr>
              </a:solidFill>
              <a:latin typeface="Arial"/>
              <a:ea typeface="+mn-ea"/>
              <a:cs typeface="+mn-cs"/>
            </a:rPr>
            <a:t>To adore </a:t>
          </a:r>
          <a:r>
            <a:rPr lang="en-US" sz="1600" i="0" kern="1200" dirty="0">
              <a:solidFill>
                <a:srgbClr val="292934">
                  <a:hueOff val="0"/>
                  <a:satOff val="0"/>
                  <a:lumOff val="0"/>
                  <a:alphaOff val="0"/>
                </a:srgbClr>
              </a:solidFill>
              <a:latin typeface="Arial"/>
              <a:ea typeface="+mn-ea"/>
              <a:cs typeface="+mn-cs"/>
            </a:rPr>
            <a:t>had the meaning </a:t>
          </a:r>
          <a:r>
            <a:rPr lang="en-US" sz="1600" i="1" kern="1200" dirty="0">
              <a:solidFill>
                <a:srgbClr val="292934">
                  <a:hueOff val="0"/>
                  <a:satOff val="0"/>
                  <a:lumOff val="0"/>
                  <a:alphaOff val="0"/>
                </a:srgbClr>
              </a:solidFill>
              <a:latin typeface="Arial"/>
              <a:ea typeface="+mn-ea"/>
              <a:cs typeface="+mn-cs"/>
            </a:rPr>
            <a:t>to speak with, to greet, to address. </a:t>
          </a:r>
          <a:r>
            <a:rPr lang="en-US" sz="1600" i="0" kern="1200" dirty="0">
              <a:solidFill>
                <a:srgbClr val="292934">
                  <a:hueOff val="0"/>
                  <a:satOff val="0"/>
                  <a:lumOff val="0"/>
                  <a:alphaOff val="0"/>
                </a:srgbClr>
              </a:solidFill>
              <a:latin typeface="Arial"/>
              <a:ea typeface="+mn-ea"/>
              <a:cs typeface="+mn-cs"/>
            </a:rPr>
            <a:t>Now it means </a:t>
          </a:r>
          <a:r>
            <a:rPr lang="en-US" sz="1600" i="1" kern="1200" dirty="0">
              <a:solidFill>
                <a:srgbClr val="292934">
                  <a:hueOff val="0"/>
                  <a:satOff val="0"/>
                  <a:lumOff val="0"/>
                  <a:alphaOff val="0"/>
                </a:srgbClr>
              </a:solidFill>
              <a:latin typeface="Arial"/>
              <a:ea typeface="+mn-ea"/>
              <a:cs typeface="+mn-cs"/>
            </a:rPr>
            <a:t>to love, to worship.   </a:t>
          </a:r>
          <a:endParaRPr lang="uk-UA" sz="1600" i="0" kern="1200" dirty="0">
            <a:solidFill>
              <a:srgbClr val="292934">
                <a:hueOff val="0"/>
                <a:satOff val="0"/>
                <a:lumOff val="0"/>
                <a:alphaOff val="0"/>
              </a:srgbClr>
            </a:solidFill>
            <a:latin typeface="Arial"/>
            <a:ea typeface="+mn-ea"/>
            <a:cs typeface="+mn-cs"/>
          </a:endParaRPr>
        </a:p>
        <a:p>
          <a:pPr marL="171450" lvl="1" indent="-171450" algn="l" defTabSz="711200">
            <a:lnSpc>
              <a:spcPct val="90000"/>
            </a:lnSpc>
            <a:spcBef>
              <a:spcPct val="0"/>
            </a:spcBef>
            <a:spcAft>
              <a:spcPct val="15000"/>
            </a:spcAft>
            <a:buChar char="•"/>
          </a:pPr>
          <a:r>
            <a:rPr lang="en-US" sz="1600" i="0" kern="1200" dirty="0">
              <a:solidFill>
                <a:srgbClr val="292934">
                  <a:hueOff val="0"/>
                  <a:satOff val="0"/>
                  <a:lumOff val="0"/>
                  <a:alphaOff val="0"/>
                </a:srgbClr>
              </a:solidFill>
              <a:latin typeface="Arial"/>
              <a:ea typeface="+mn-ea"/>
              <a:cs typeface="+mn-cs"/>
            </a:rPr>
            <a:t>The words </a:t>
          </a:r>
          <a:r>
            <a:rPr lang="en-US" sz="1600" i="1" kern="1200" dirty="0" err="1">
              <a:solidFill>
                <a:srgbClr val="292934">
                  <a:hueOff val="0"/>
                  <a:satOff val="0"/>
                  <a:lumOff val="0"/>
                  <a:alphaOff val="0"/>
                </a:srgbClr>
              </a:solidFill>
              <a:latin typeface="Arial"/>
              <a:ea typeface="+mn-ea"/>
              <a:cs typeface="+mn-cs"/>
            </a:rPr>
            <a:t>офіс</a:t>
          </a:r>
          <a:r>
            <a:rPr lang="en-US" sz="1600" i="1" kern="1200" dirty="0">
              <a:solidFill>
                <a:srgbClr val="292934">
                  <a:hueOff val="0"/>
                  <a:satOff val="0"/>
                  <a:lumOff val="0"/>
                  <a:alphaOff val="0"/>
                </a:srgbClr>
              </a:solidFill>
              <a:latin typeface="Arial"/>
              <a:ea typeface="+mn-ea"/>
              <a:cs typeface="+mn-cs"/>
            </a:rPr>
            <a:t>, </a:t>
          </a:r>
          <a:r>
            <a:rPr lang="en-US" sz="1600" i="1" kern="1200" dirty="0" err="1">
              <a:solidFill>
                <a:srgbClr val="292934">
                  <a:hueOff val="0"/>
                  <a:satOff val="0"/>
                  <a:lumOff val="0"/>
                  <a:alphaOff val="0"/>
                </a:srgbClr>
              </a:solidFill>
              <a:latin typeface="Arial"/>
              <a:ea typeface="+mn-ea"/>
              <a:cs typeface="+mn-cs"/>
            </a:rPr>
            <a:t>менеджмент</a:t>
          </a:r>
          <a:r>
            <a:rPr lang="en-US" sz="1600" i="1" kern="1200" dirty="0">
              <a:solidFill>
                <a:srgbClr val="292934">
                  <a:hueOff val="0"/>
                  <a:satOff val="0"/>
                  <a:lumOff val="0"/>
                  <a:alphaOff val="0"/>
                </a:srgbClr>
              </a:solidFill>
              <a:latin typeface="Arial"/>
              <a:ea typeface="+mn-ea"/>
              <a:cs typeface="+mn-cs"/>
            </a:rPr>
            <a:t>, </a:t>
          </a:r>
          <a:r>
            <a:rPr lang="en-US" sz="1600" i="1" kern="1200" dirty="0" err="1">
              <a:solidFill>
                <a:srgbClr val="292934">
                  <a:hueOff val="0"/>
                  <a:satOff val="0"/>
                  <a:lumOff val="0"/>
                  <a:alphaOff val="0"/>
                </a:srgbClr>
              </a:solidFill>
              <a:latin typeface="Arial"/>
              <a:ea typeface="+mn-ea"/>
              <a:cs typeface="+mn-cs"/>
            </a:rPr>
            <a:t>кур’єр</a:t>
          </a:r>
          <a:r>
            <a:rPr lang="en-US" sz="1600" i="0" kern="1200" dirty="0">
              <a:solidFill>
                <a:srgbClr val="292934">
                  <a:hueOff val="0"/>
                  <a:satOff val="0"/>
                  <a:lumOff val="0"/>
                  <a:alphaOff val="0"/>
                </a:srgbClr>
              </a:solidFill>
              <a:latin typeface="Arial"/>
              <a:ea typeface="+mn-ea"/>
              <a:cs typeface="+mn-cs"/>
            </a:rPr>
            <a:t> are considered to have better meanings than </a:t>
          </a:r>
          <a:r>
            <a:rPr lang="en-US" sz="1600" i="1" kern="1200" dirty="0" err="1">
              <a:solidFill>
                <a:srgbClr val="292934">
                  <a:hueOff val="0"/>
                  <a:satOff val="0"/>
                  <a:lumOff val="0"/>
                  <a:alphaOff val="0"/>
                </a:srgbClr>
              </a:solidFill>
              <a:latin typeface="Arial"/>
              <a:ea typeface="+mn-ea"/>
              <a:cs typeface="+mn-cs"/>
            </a:rPr>
            <a:t>контора</a:t>
          </a:r>
          <a:r>
            <a:rPr lang="en-US" sz="1600" i="1" kern="1200" dirty="0">
              <a:solidFill>
                <a:srgbClr val="292934">
                  <a:hueOff val="0"/>
                  <a:satOff val="0"/>
                  <a:lumOff val="0"/>
                  <a:alphaOff val="0"/>
                </a:srgbClr>
              </a:solidFill>
              <a:latin typeface="Arial"/>
              <a:ea typeface="+mn-ea"/>
              <a:cs typeface="+mn-cs"/>
            </a:rPr>
            <a:t>, </a:t>
          </a:r>
          <a:r>
            <a:rPr lang="en-US" sz="1600" i="1" kern="1200" dirty="0" err="1">
              <a:solidFill>
                <a:srgbClr val="292934">
                  <a:hueOff val="0"/>
                  <a:satOff val="0"/>
                  <a:lumOff val="0"/>
                  <a:alphaOff val="0"/>
                </a:srgbClr>
              </a:solidFill>
              <a:latin typeface="Arial"/>
              <a:ea typeface="+mn-ea"/>
              <a:cs typeface="+mn-cs"/>
            </a:rPr>
            <a:t>управління</a:t>
          </a:r>
          <a:r>
            <a:rPr lang="en-US" sz="1600" i="1" kern="1200" dirty="0">
              <a:solidFill>
                <a:srgbClr val="292934">
                  <a:hueOff val="0"/>
                  <a:satOff val="0"/>
                  <a:lumOff val="0"/>
                  <a:alphaOff val="0"/>
                </a:srgbClr>
              </a:solidFill>
              <a:latin typeface="Arial"/>
              <a:ea typeface="+mn-ea"/>
              <a:cs typeface="+mn-cs"/>
            </a:rPr>
            <a:t>, </a:t>
          </a:r>
          <a:r>
            <a:rPr lang="en-US" sz="1600" i="1" kern="1200" dirty="0" err="1">
              <a:solidFill>
                <a:srgbClr val="292934">
                  <a:hueOff val="0"/>
                  <a:satOff val="0"/>
                  <a:lumOff val="0"/>
                  <a:alphaOff val="0"/>
                </a:srgbClr>
              </a:solidFill>
              <a:latin typeface="Arial"/>
              <a:ea typeface="+mn-ea"/>
              <a:cs typeface="+mn-cs"/>
            </a:rPr>
            <a:t>посильний</a:t>
          </a:r>
          <a:r>
            <a:rPr lang="en-US" sz="1600" i="0" kern="1200" dirty="0">
              <a:solidFill>
                <a:srgbClr val="292934">
                  <a:hueOff val="0"/>
                  <a:satOff val="0"/>
                  <a:lumOff val="0"/>
                  <a:alphaOff val="0"/>
                </a:srgbClr>
              </a:solidFill>
              <a:latin typeface="Arial"/>
              <a:ea typeface="+mn-ea"/>
              <a:cs typeface="+mn-cs"/>
            </a:rPr>
            <a:t>. </a:t>
          </a:r>
          <a:endParaRPr lang="uk-UA" sz="1600" i="0" kern="1200" dirty="0">
            <a:solidFill>
              <a:srgbClr val="292934">
                <a:hueOff val="0"/>
                <a:satOff val="0"/>
                <a:lumOff val="0"/>
                <a:alphaOff val="0"/>
              </a:srgbClr>
            </a:solidFill>
            <a:latin typeface="Arial"/>
            <a:ea typeface="+mn-ea"/>
            <a:cs typeface="+mn-cs"/>
          </a:endParaRPr>
        </a:p>
        <a:p>
          <a:pPr marL="171450" lvl="1" indent="-171450" algn="l" defTabSz="711200">
            <a:lnSpc>
              <a:spcPct val="90000"/>
            </a:lnSpc>
            <a:spcBef>
              <a:spcPct val="0"/>
            </a:spcBef>
            <a:spcAft>
              <a:spcPct val="15000"/>
            </a:spcAft>
            <a:buChar char="•"/>
          </a:pPr>
          <a:endParaRPr lang="uk-UA" sz="1600" i="0" kern="1200" dirty="0">
            <a:solidFill>
              <a:srgbClr val="292934">
                <a:hueOff val="0"/>
                <a:satOff val="0"/>
                <a:lumOff val="0"/>
                <a:alphaOff val="0"/>
              </a:srgbClr>
            </a:solidFill>
            <a:latin typeface="Arial"/>
            <a:ea typeface="+mn-ea"/>
            <a:cs typeface="+mn-cs"/>
          </a:endParaRPr>
        </a:p>
        <a:p>
          <a:pPr marL="0" lvl="1" indent="0" algn="ctr" defTabSz="711200">
            <a:lnSpc>
              <a:spcPct val="90000"/>
            </a:lnSpc>
            <a:spcBef>
              <a:spcPct val="0"/>
            </a:spcBef>
            <a:spcAft>
              <a:spcPts val="0"/>
            </a:spcAft>
            <a:buNone/>
          </a:pPr>
          <a:endParaRPr lang="uk-UA" sz="1600" i="0" kern="1200" dirty="0">
            <a:solidFill>
              <a:srgbClr val="292934">
                <a:hueOff val="0"/>
                <a:satOff val="0"/>
                <a:lumOff val="0"/>
                <a:alphaOff val="0"/>
              </a:srgbClr>
            </a:solidFill>
            <a:latin typeface="Arial"/>
            <a:ea typeface="+mn-ea"/>
            <a:cs typeface="+mn-cs"/>
          </a:endParaRPr>
        </a:p>
        <a:p>
          <a:pPr marL="171450" lvl="1" indent="0" algn="ctr" defTabSz="755650">
            <a:lnSpc>
              <a:spcPct val="90000"/>
            </a:lnSpc>
            <a:spcBef>
              <a:spcPct val="0"/>
            </a:spcBef>
            <a:spcAft>
              <a:spcPct val="15000"/>
            </a:spcAft>
            <a:buNone/>
          </a:pPr>
          <a:endParaRPr lang="uk-UA" sz="1700" kern="1200" dirty="0">
            <a:solidFill>
              <a:srgbClr val="292934">
                <a:hueOff val="0"/>
                <a:satOff val="0"/>
                <a:lumOff val="0"/>
                <a:alphaOff val="0"/>
              </a:srgbClr>
            </a:solidFill>
            <a:latin typeface="Arial"/>
            <a:ea typeface="+mn-ea"/>
            <a:cs typeface="+mn-cs"/>
          </a:endParaRPr>
        </a:p>
      </dsp:txBody>
      <dsp:txXfrm>
        <a:off x="257540" y="1280489"/>
        <a:ext cx="2691652" cy="3930028"/>
      </dsp:txXfrm>
    </dsp:sp>
    <dsp:sp modelId="{663E5B69-A3C1-4814-9553-CB69A6025802}">
      <dsp:nvSpPr>
        <dsp:cNvPr id="0" name=""/>
        <dsp:cNvSpPr/>
      </dsp:nvSpPr>
      <dsp:spPr>
        <a:xfrm>
          <a:off x="2379594" y="-1495125"/>
          <a:ext cx="4970909" cy="4970909"/>
        </a:xfrm>
        <a:prstGeom prst="leftCircularArrow">
          <a:avLst>
            <a:gd name="adj1" fmla="val 3040"/>
            <a:gd name="adj2" fmla="val 373059"/>
            <a:gd name="adj3" fmla="val 2148570"/>
            <a:gd name="adj4" fmla="val 9024489"/>
            <a:gd name="adj5" fmla="val 3546"/>
          </a:avLst>
        </a:prstGeom>
        <a:solidFill>
          <a:srgbClr val="93A299">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E2ECD308-367F-4357-B1B1-288B62A18608}">
      <dsp:nvSpPr>
        <dsp:cNvPr id="0" name=""/>
        <dsp:cNvSpPr/>
      </dsp:nvSpPr>
      <dsp:spPr>
        <a:xfrm>
          <a:off x="461828" y="980727"/>
          <a:ext cx="2502579" cy="481856"/>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ts val="0"/>
            </a:spcAft>
            <a:buNone/>
          </a:pPr>
          <a:r>
            <a:rPr lang="en-AU" sz="1800" b="1" kern="1200" dirty="0">
              <a:solidFill>
                <a:srgbClr val="FFFFFF"/>
              </a:solidFill>
              <a:latin typeface="Arial"/>
              <a:ea typeface="+mn-ea"/>
              <a:cs typeface="+mn-cs"/>
            </a:rPr>
            <a:t>Elevation of meaning</a:t>
          </a:r>
          <a:endParaRPr lang="uk-UA" sz="1800" b="1" kern="1200" dirty="0">
            <a:solidFill>
              <a:srgbClr val="FFFFFF"/>
            </a:solidFill>
            <a:latin typeface="Arial"/>
            <a:ea typeface="+mn-ea"/>
            <a:cs typeface="+mn-cs"/>
          </a:endParaRPr>
        </a:p>
      </dsp:txBody>
      <dsp:txXfrm>
        <a:off x="475941" y="994840"/>
        <a:ext cx="2474353" cy="453630"/>
      </dsp:txXfrm>
    </dsp:sp>
    <dsp:sp modelId="{1BF90610-0CF3-4258-9C4A-45B8452099F3}">
      <dsp:nvSpPr>
        <dsp:cNvPr id="0" name=""/>
        <dsp:cNvSpPr/>
      </dsp:nvSpPr>
      <dsp:spPr>
        <a:xfrm>
          <a:off x="3200707" y="1116185"/>
          <a:ext cx="2833175" cy="5543947"/>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t" anchorCtr="0">
          <a:noAutofit/>
        </a:bodyPr>
        <a:lstStyle/>
        <a:p>
          <a:pPr marL="0" lvl="1" indent="0" algn="ctr" defTabSz="711200">
            <a:lnSpc>
              <a:spcPct val="90000"/>
            </a:lnSpc>
            <a:spcBef>
              <a:spcPct val="0"/>
            </a:spcBef>
            <a:spcAft>
              <a:spcPts val="0"/>
            </a:spcAft>
            <a:buChar char="•"/>
          </a:pPr>
          <a:r>
            <a:rPr lang="en-US" sz="1600" i="0" kern="1200" dirty="0">
              <a:solidFill>
                <a:srgbClr val="292934">
                  <a:hueOff val="0"/>
                  <a:satOff val="0"/>
                  <a:lumOff val="0"/>
                  <a:alphaOff val="0"/>
                </a:srgbClr>
              </a:solidFill>
              <a:latin typeface="Arial"/>
              <a:ea typeface="+mn-ea"/>
              <a:cs typeface="+mn-cs"/>
            </a:rPr>
            <a:t>  the process whereby for one reason or another a word falls into disrepute. Words once respectable may become less respectable. Some words reach such a low point that it is considered improper to use them at all.  </a:t>
          </a:r>
          <a:endParaRPr lang="uk-UA" sz="1600" i="1" kern="1200" dirty="0">
            <a:solidFill>
              <a:srgbClr val="292934">
                <a:hueOff val="0"/>
                <a:satOff val="0"/>
                <a:lumOff val="0"/>
                <a:alphaOff val="0"/>
              </a:srgbClr>
            </a:solidFill>
            <a:latin typeface="Arial"/>
            <a:ea typeface="+mn-ea"/>
            <a:cs typeface="+mn-cs"/>
          </a:endParaRPr>
        </a:p>
        <a:p>
          <a:pPr marL="171450" lvl="1" indent="-171450" algn="l" defTabSz="711200">
            <a:lnSpc>
              <a:spcPct val="90000"/>
            </a:lnSpc>
            <a:spcBef>
              <a:spcPct val="0"/>
            </a:spcBef>
            <a:spcAft>
              <a:spcPct val="15000"/>
            </a:spcAft>
            <a:buChar char="•"/>
          </a:pPr>
          <a:r>
            <a:rPr lang="en-US" sz="1600" i="1" kern="1200" dirty="0">
              <a:solidFill>
                <a:srgbClr val="292934">
                  <a:hueOff val="0"/>
                  <a:satOff val="0"/>
                  <a:lumOff val="0"/>
                  <a:alphaOff val="0"/>
                </a:srgbClr>
              </a:solidFill>
              <a:latin typeface="Arial"/>
              <a:ea typeface="+mn-ea"/>
              <a:cs typeface="+mn-cs"/>
            </a:rPr>
            <a:t> Idiot </a:t>
          </a:r>
          <a:r>
            <a:rPr lang="en-US" sz="1600" i="0" kern="1200" dirty="0">
              <a:solidFill>
                <a:srgbClr val="292934">
                  <a:hueOff val="0"/>
                  <a:satOff val="0"/>
                  <a:lumOff val="0"/>
                  <a:alphaOff val="0"/>
                </a:srgbClr>
              </a:solidFill>
              <a:latin typeface="Arial"/>
              <a:ea typeface="+mn-ea"/>
              <a:cs typeface="+mn-cs"/>
            </a:rPr>
            <a:t>meant </a:t>
          </a:r>
          <a:r>
            <a:rPr lang="en-US" sz="1600" i="1" kern="1200" dirty="0">
              <a:solidFill>
                <a:srgbClr val="292934">
                  <a:hueOff val="0"/>
                  <a:satOff val="0"/>
                  <a:lumOff val="0"/>
                  <a:alphaOff val="0"/>
                </a:srgbClr>
              </a:solidFill>
              <a:latin typeface="Arial"/>
              <a:ea typeface="+mn-ea"/>
              <a:cs typeface="+mn-cs"/>
            </a:rPr>
            <a:t>private </a:t>
          </a:r>
          <a:r>
            <a:rPr lang="en-US" sz="1600" i="0" kern="1200" dirty="0">
              <a:solidFill>
                <a:srgbClr val="292934">
                  <a:hueOff val="0"/>
                  <a:satOff val="0"/>
                  <a:lumOff val="0"/>
                  <a:alphaOff val="0"/>
                </a:srgbClr>
              </a:solidFill>
              <a:latin typeface="Arial"/>
              <a:ea typeface="+mn-ea"/>
              <a:cs typeface="+mn-cs"/>
            </a:rPr>
            <a:t>in Greek and </a:t>
          </a:r>
          <a:r>
            <a:rPr lang="en-US" sz="1600" i="1" kern="1200" dirty="0">
              <a:solidFill>
                <a:srgbClr val="292934">
                  <a:hueOff val="0"/>
                  <a:satOff val="0"/>
                  <a:lumOff val="0"/>
                  <a:alphaOff val="0"/>
                </a:srgbClr>
              </a:solidFill>
              <a:latin typeface="Arial"/>
              <a:ea typeface="+mn-ea"/>
              <a:cs typeface="+mn-cs"/>
            </a:rPr>
            <a:t>uneducated</a:t>
          </a:r>
          <a:r>
            <a:rPr lang="en-US" sz="1600" i="0" kern="1200" dirty="0">
              <a:solidFill>
                <a:srgbClr val="292934">
                  <a:hueOff val="0"/>
                  <a:satOff val="0"/>
                  <a:lumOff val="0"/>
                  <a:alphaOff val="0"/>
                </a:srgbClr>
              </a:solidFill>
              <a:latin typeface="Arial"/>
              <a:ea typeface="+mn-ea"/>
              <a:cs typeface="+mn-cs"/>
            </a:rPr>
            <a:t> in Latin. Now it has a negative meaning of a </a:t>
          </a:r>
          <a:r>
            <a:rPr lang="en-US" sz="1600" i="1" kern="1200" dirty="0">
              <a:solidFill>
                <a:srgbClr val="292934">
                  <a:hueOff val="0"/>
                  <a:satOff val="0"/>
                  <a:lumOff val="0"/>
                  <a:alphaOff val="0"/>
                </a:srgbClr>
              </a:solidFill>
              <a:latin typeface="Arial"/>
              <a:ea typeface="+mn-ea"/>
              <a:cs typeface="+mn-cs"/>
            </a:rPr>
            <a:t>fool</a:t>
          </a:r>
          <a:r>
            <a:rPr lang="en-US" sz="1600" i="0" kern="1200" dirty="0">
              <a:solidFill>
                <a:srgbClr val="292934">
                  <a:hueOff val="0"/>
                  <a:satOff val="0"/>
                  <a:lumOff val="0"/>
                  <a:alphaOff val="0"/>
                </a:srgbClr>
              </a:solidFill>
              <a:latin typeface="Arial"/>
              <a:ea typeface="+mn-ea"/>
              <a:cs typeface="+mn-cs"/>
            </a:rPr>
            <a:t> in both languages.  </a:t>
          </a:r>
          <a:r>
            <a:rPr lang="en-US" sz="1600" i="1" kern="1200" dirty="0">
              <a:solidFill>
                <a:srgbClr val="292934">
                  <a:hueOff val="0"/>
                  <a:satOff val="0"/>
                  <a:lumOff val="0"/>
                  <a:alphaOff val="0"/>
                </a:srgbClr>
              </a:solidFill>
              <a:latin typeface="Arial"/>
              <a:ea typeface="+mn-ea"/>
              <a:cs typeface="+mn-cs"/>
            </a:rPr>
            <a:t>Greedy </a:t>
          </a:r>
          <a:r>
            <a:rPr lang="en-US" sz="1600" i="0" kern="1200" dirty="0">
              <a:solidFill>
                <a:srgbClr val="292934">
                  <a:hueOff val="0"/>
                  <a:satOff val="0"/>
                  <a:lumOff val="0"/>
                  <a:alphaOff val="0"/>
                </a:srgbClr>
              </a:solidFill>
              <a:latin typeface="Arial"/>
              <a:ea typeface="+mn-ea"/>
              <a:cs typeface="+mn-cs"/>
            </a:rPr>
            <a:t>meant </a:t>
          </a:r>
          <a:r>
            <a:rPr lang="en-US" sz="1600" i="1" kern="1200" dirty="0">
              <a:solidFill>
                <a:srgbClr val="292934">
                  <a:hueOff val="0"/>
                  <a:satOff val="0"/>
                  <a:lumOff val="0"/>
                  <a:alphaOff val="0"/>
                </a:srgbClr>
              </a:solidFill>
              <a:latin typeface="Arial"/>
              <a:ea typeface="+mn-ea"/>
              <a:cs typeface="+mn-cs"/>
            </a:rPr>
            <a:t>hungry</a:t>
          </a:r>
          <a:r>
            <a:rPr lang="en-US" sz="1600" i="0" kern="1200" dirty="0">
              <a:solidFill>
                <a:srgbClr val="292934">
                  <a:hueOff val="0"/>
                  <a:satOff val="0"/>
                  <a:lumOff val="0"/>
                  <a:alphaOff val="0"/>
                </a:srgbClr>
              </a:solidFill>
              <a:latin typeface="Arial"/>
              <a:ea typeface="+mn-ea"/>
              <a:cs typeface="+mn-cs"/>
            </a:rPr>
            <a:t>. Now it means </a:t>
          </a:r>
          <a:r>
            <a:rPr lang="en-US" sz="1600" i="1" kern="1200" dirty="0">
              <a:solidFill>
                <a:srgbClr val="292934">
                  <a:hueOff val="0"/>
                  <a:satOff val="0"/>
                  <a:lumOff val="0"/>
                  <a:alphaOff val="0"/>
                </a:srgbClr>
              </a:solidFill>
              <a:latin typeface="Arial"/>
              <a:ea typeface="+mn-ea"/>
              <a:cs typeface="+mn-cs"/>
            </a:rPr>
            <a:t>stingy</a:t>
          </a:r>
          <a:r>
            <a:rPr lang="en-US" sz="1600" i="0" kern="1200" dirty="0">
              <a:solidFill>
                <a:srgbClr val="292934">
                  <a:hueOff val="0"/>
                  <a:satOff val="0"/>
                  <a:lumOff val="0"/>
                  <a:alphaOff val="0"/>
                </a:srgbClr>
              </a:solidFill>
              <a:latin typeface="Arial"/>
              <a:ea typeface="+mn-ea"/>
              <a:cs typeface="+mn-cs"/>
            </a:rPr>
            <a:t>.  Villain meant </a:t>
          </a:r>
          <a:r>
            <a:rPr lang="en-US" sz="1600" i="1" kern="1200" dirty="0">
              <a:solidFill>
                <a:srgbClr val="292934">
                  <a:hueOff val="0"/>
                  <a:satOff val="0"/>
                  <a:lumOff val="0"/>
                  <a:alphaOff val="0"/>
                </a:srgbClr>
              </a:solidFill>
              <a:latin typeface="Arial"/>
              <a:ea typeface="+mn-ea"/>
              <a:cs typeface="+mn-cs"/>
            </a:rPr>
            <a:t>a person living in the country. </a:t>
          </a:r>
          <a:r>
            <a:rPr lang="en-US" sz="1600" i="0" kern="1200" dirty="0">
              <a:solidFill>
                <a:srgbClr val="292934">
                  <a:hueOff val="0"/>
                  <a:satOff val="0"/>
                  <a:lumOff val="0"/>
                  <a:alphaOff val="0"/>
                </a:srgbClr>
              </a:solidFill>
              <a:latin typeface="Arial"/>
              <a:ea typeface="+mn-ea"/>
              <a:cs typeface="+mn-cs"/>
            </a:rPr>
            <a:t>Now it means a </a:t>
          </a:r>
          <a:r>
            <a:rPr lang="en-US" sz="1600" i="1" kern="1200" dirty="0">
              <a:solidFill>
                <a:srgbClr val="292934">
                  <a:hueOff val="0"/>
                  <a:satOff val="0"/>
                  <a:lumOff val="0"/>
                  <a:alphaOff val="0"/>
                </a:srgbClr>
              </a:solidFill>
              <a:latin typeface="Arial"/>
              <a:ea typeface="+mn-ea"/>
              <a:cs typeface="+mn-cs"/>
            </a:rPr>
            <a:t>scoundrel.   </a:t>
          </a:r>
          <a:endParaRPr lang="uk-UA" sz="1600" i="1" kern="1200" dirty="0">
            <a:solidFill>
              <a:srgbClr val="292934">
                <a:hueOff val="0"/>
                <a:satOff val="0"/>
                <a:lumOff val="0"/>
                <a:alphaOff val="0"/>
              </a:srgbClr>
            </a:solidFill>
            <a:latin typeface="Arial"/>
            <a:ea typeface="+mn-ea"/>
            <a:cs typeface="+mn-cs"/>
          </a:endParaRPr>
        </a:p>
      </dsp:txBody>
      <dsp:txXfrm>
        <a:off x="3283688" y="2387155"/>
        <a:ext cx="2667213" cy="4189996"/>
      </dsp:txXfrm>
    </dsp:sp>
    <dsp:sp modelId="{E37C08D3-7751-4EF4-A9F7-9B01143382B9}">
      <dsp:nvSpPr>
        <dsp:cNvPr id="0" name=""/>
        <dsp:cNvSpPr/>
      </dsp:nvSpPr>
      <dsp:spPr>
        <a:xfrm>
          <a:off x="4613574" y="1000763"/>
          <a:ext cx="3976838" cy="3976838"/>
        </a:xfrm>
        <a:prstGeom prst="circularArrow">
          <a:avLst>
            <a:gd name="adj1" fmla="val 2770"/>
            <a:gd name="adj2" fmla="val 337831"/>
            <a:gd name="adj3" fmla="val 18989254"/>
            <a:gd name="adj4" fmla="val 12078106"/>
            <a:gd name="adj5" fmla="val 3232"/>
          </a:avLst>
        </a:prstGeom>
        <a:solidFill>
          <a:srgbClr val="93A299">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597D158B-08A0-4ABF-90BF-D950CBA4CEC7}">
      <dsp:nvSpPr>
        <dsp:cNvPr id="0" name=""/>
        <dsp:cNvSpPr/>
      </dsp:nvSpPr>
      <dsp:spPr>
        <a:xfrm>
          <a:off x="3499517" y="1103034"/>
          <a:ext cx="2160804" cy="404907"/>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ts val="0"/>
            </a:spcAft>
            <a:buNone/>
          </a:pPr>
          <a:r>
            <a:rPr lang="en-AU" sz="1600" b="1" kern="1200" dirty="0">
              <a:solidFill>
                <a:srgbClr val="FFFFFF"/>
              </a:solidFill>
              <a:latin typeface="Arial"/>
              <a:ea typeface="+mn-ea"/>
              <a:cs typeface="+mn-cs"/>
            </a:rPr>
            <a:t> Degradation of meaning</a:t>
          </a:r>
          <a:endParaRPr lang="uk-UA" sz="1600" b="1" kern="1200" dirty="0">
            <a:solidFill>
              <a:srgbClr val="FFFFFF"/>
            </a:solidFill>
            <a:latin typeface="Arial"/>
            <a:ea typeface="+mn-ea"/>
            <a:cs typeface="+mn-cs"/>
          </a:endParaRPr>
        </a:p>
      </dsp:txBody>
      <dsp:txXfrm>
        <a:off x="3511376" y="1114893"/>
        <a:ext cx="2137086" cy="381189"/>
      </dsp:txXfrm>
    </dsp:sp>
    <dsp:sp modelId="{AF355E3C-7F11-49A4-B1F7-5130FADE3732}">
      <dsp:nvSpPr>
        <dsp:cNvPr id="0" name=""/>
        <dsp:cNvSpPr/>
      </dsp:nvSpPr>
      <dsp:spPr>
        <a:xfrm>
          <a:off x="6140711" y="1310156"/>
          <a:ext cx="2849848" cy="5283469"/>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t" anchorCtr="0">
          <a:noAutofit/>
        </a:bodyPr>
        <a:lstStyle/>
        <a:p>
          <a:pPr marL="0" marR="0" lvl="1" indent="0" algn="ctr" defTabSz="914400" eaLnBrk="1" fontAlgn="auto" latinLnBrk="0" hangingPunct="1">
            <a:lnSpc>
              <a:spcPct val="100000"/>
            </a:lnSpc>
            <a:spcBef>
              <a:spcPct val="0"/>
            </a:spcBef>
            <a:spcAft>
              <a:spcPts val="0"/>
            </a:spcAft>
            <a:buClrTx/>
            <a:buSzTx/>
            <a:buFontTx/>
            <a:buNone/>
            <a:tabLst/>
            <a:defRPr/>
          </a:pPr>
          <a:r>
            <a:rPr lang="en-US" sz="1600" i="1" kern="1200" dirty="0">
              <a:solidFill>
                <a:srgbClr val="292934">
                  <a:hueOff val="0"/>
                  <a:satOff val="0"/>
                  <a:lumOff val="0"/>
                  <a:alphaOff val="0"/>
                </a:srgbClr>
              </a:solidFill>
              <a:latin typeface="Arial"/>
              <a:ea typeface="+mn-ea"/>
              <a:cs typeface="+mn-cs"/>
            </a:rPr>
            <a:t>.  </a:t>
          </a:r>
          <a:endParaRPr lang="uk-UA" sz="1600" i="1" kern="1200" dirty="0">
            <a:solidFill>
              <a:srgbClr val="292934">
                <a:hueOff val="0"/>
                <a:satOff val="0"/>
                <a:lumOff val="0"/>
                <a:alphaOff val="0"/>
              </a:srgbClr>
            </a:solidFill>
            <a:latin typeface="Arial"/>
            <a:ea typeface="+mn-ea"/>
            <a:cs typeface="+mn-cs"/>
          </a:endParaRPr>
        </a:p>
        <a:p>
          <a:pPr marL="171450" lvl="1" indent="-171450" algn="l" defTabSz="711200">
            <a:lnSpc>
              <a:spcPct val="90000"/>
            </a:lnSpc>
            <a:spcBef>
              <a:spcPct val="0"/>
            </a:spcBef>
            <a:spcAft>
              <a:spcPct val="15000"/>
            </a:spcAft>
            <a:buChar char="•"/>
          </a:pPr>
          <a:r>
            <a:rPr lang="en-US" sz="1600" i="1" kern="1200" dirty="0">
              <a:solidFill>
                <a:srgbClr val="292934">
                  <a:hueOff val="0"/>
                  <a:satOff val="0"/>
                  <a:lumOff val="0"/>
                  <a:alphaOff val="0"/>
                </a:srgbClr>
              </a:solidFill>
              <a:latin typeface="Arial"/>
              <a:ea typeface="+mn-ea"/>
              <a:cs typeface="+mn-cs"/>
            </a:rPr>
            <a:t> </a:t>
          </a:r>
          <a:r>
            <a:rPr lang="en-US" sz="1600" i="0" kern="1200" dirty="0">
              <a:solidFill>
                <a:srgbClr val="292934">
                  <a:hueOff val="0"/>
                  <a:satOff val="0"/>
                  <a:lumOff val="0"/>
                  <a:alphaOff val="0"/>
                </a:srgbClr>
              </a:solidFill>
              <a:latin typeface="Arial"/>
              <a:ea typeface="+mn-ea"/>
              <a:cs typeface="+mn-cs"/>
            </a:rPr>
            <a:t>a transfer of name based on the association of similarity and thus is actually a hidden comparison. </a:t>
          </a:r>
          <a:endParaRPr lang="uk-UA" sz="1600" i="0" kern="1200" dirty="0">
            <a:solidFill>
              <a:srgbClr val="292934">
                <a:hueOff val="0"/>
                <a:satOff val="0"/>
                <a:lumOff val="0"/>
                <a:alphaOff val="0"/>
              </a:srgbClr>
            </a:solidFill>
            <a:latin typeface="Arial"/>
            <a:ea typeface="+mn-ea"/>
            <a:cs typeface="+mn-cs"/>
          </a:endParaRPr>
        </a:p>
        <a:p>
          <a:pPr marL="171450" lvl="1" indent="-171450" algn="l" defTabSz="711200">
            <a:lnSpc>
              <a:spcPct val="90000"/>
            </a:lnSpc>
            <a:spcBef>
              <a:spcPct val="0"/>
            </a:spcBef>
            <a:spcAft>
              <a:spcPct val="15000"/>
            </a:spcAft>
            <a:buChar char="•"/>
          </a:pPr>
          <a:r>
            <a:rPr lang="en-US" sz="1600" i="0" kern="1200" dirty="0">
              <a:solidFill>
                <a:srgbClr val="292934">
                  <a:hueOff val="0"/>
                  <a:satOff val="0"/>
                  <a:lumOff val="0"/>
                  <a:alphaOff val="0"/>
                </a:srgbClr>
              </a:solidFill>
              <a:latin typeface="Arial"/>
              <a:ea typeface="+mn-ea"/>
              <a:cs typeface="+mn-cs"/>
            </a:rPr>
            <a:t> In actual usage the motivation of the word meaning may be obscured or completely lost. The latter leads to the development of the so-called </a:t>
          </a:r>
          <a:r>
            <a:rPr lang="en-US" sz="1600" b="1" i="0" kern="1200" dirty="0" err="1">
              <a:solidFill>
                <a:srgbClr val="292934">
                  <a:hueOff val="0"/>
                  <a:satOff val="0"/>
                  <a:lumOff val="0"/>
                  <a:alphaOff val="0"/>
                </a:srgbClr>
              </a:solidFill>
              <a:latin typeface="Arial"/>
              <a:ea typeface="+mn-ea"/>
              <a:cs typeface="+mn-cs"/>
            </a:rPr>
            <a:t>fossilised</a:t>
          </a:r>
          <a:r>
            <a:rPr lang="en-US" sz="1600" b="1" i="0" kern="1200" dirty="0">
              <a:solidFill>
                <a:srgbClr val="292934">
                  <a:hueOff val="0"/>
                  <a:satOff val="0"/>
                  <a:lumOff val="0"/>
                  <a:alphaOff val="0"/>
                </a:srgbClr>
              </a:solidFill>
              <a:latin typeface="Arial"/>
              <a:ea typeface="+mn-ea"/>
              <a:cs typeface="+mn-cs"/>
            </a:rPr>
            <a:t> or trite metaphors</a:t>
          </a:r>
          <a:r>
            <a:rPr lang="en-US" sz="1600" i="0" kern="1200" dirty="0">
              <a:solidFill>
                <a:srgbClr val="292934">
                  <a:hueOff val="0"/>
                  <a:satOff val="0"/>
                  <a:lumOff val="0"/>
                  <a:alphaOff val="0"/>
                </a:srgbClr>
              </a:solidFill>
              <a:latin typeface="Arial"/>
              <a:ea typeface="+mn-ea"/>
              <a:cs typeface="+mn-cs"/>
            </a:rPr>
            <a:t> by origin. </a:t>
          </a:r>
          <a:endParaRPr lang="uk-UA" sz="1600" i="0" kern="1200" dirty="0">
            <a:solidFill>
              <a:srgbClr val="292934">
                <a:hueOff val="0"/>
                <a:satOff val="0"/>
                <a:lumOff val="0"/>
                <a:alphaOff val="0"/>
              </a:srgbClr>
            </a:solidFill>
            <a:latin typeface="Arial"/>
            <a:ea typeface="+mn-ea"/>
            <a:cs typeface="+mn-cs"/>
          </a:endParaRPr>
        </a:p>
        <a:p>
          <a:pPr marL="171450" lvl="1" indent="-171450" algn="l" defTabSz="711200">
            <a:lnSpc>
              <a:spcPct val="90000"/>
            </a:lnSpc>
            <a:spcBef>
              <a:spcPct val="0"/>
            </a:spcBef>
            <a:spcAft>
              <a:spcPct val="15000"/>
            </a:spcAft>
            <a:buChar char="•"/>
          </a:pPr>
          <a:r>
            <a:rPr lang="en-AU" sz="1600" i="0" kern="1200" dirty="0">
              <a:solidFill>
                <a:srgbClr val="292934">
                  <a:hueOff val="0"/>
                  <a:satOff val="0"/>
                  <a:lumOff val="0"/>
                  <a:alphaOff val="0"/>
                </a:srgbClr>
              </a:solidFill>
              <a:latin typeface="Arial"/>
              <a:ea typeface="+mn-ea"/>
              <a:cs typeface="+mn-cs"/>
            </a:rPr>
            <a:t>Metaphors  may be created on the similarity of different physical properties, such as: - </a:t>
          </a:r>
          <a:r>
            <a:rPr lang="en-AU" sz="1600" b="1" i="0" kern="1200" dirty="0">
              <a:solidFill>
                <a:srgbClr val="292934">
                  <a:hueOff val="0"/>
                  <a:satOff val="0"/>
                  <a:lumOff val="0"/>
                  <a:alphaOff val="0"/>
                </a:srgbClr>
              </a:solidFill>
              <a:latin typeface="Arial"/>
              <a:ea typeface="+mn-ea"/>
              <a:cs typeface="+mn-cs"/>
            </a:rPr>
            <a:t>similarity of shape : </a:t>
          </a:r>
          <a:r>
            <a:rPr lang="en-AU" sz="1600" i="1" kern="1200" dirty="0">
              <a:solidFill>
                <a:srgbClr val="292934">
                  <a:hueOff val="0"/>
                  <a:satOff val="0"/>
                  <a:lumOff val="0"/>
                  <a:alphaOff val="0"/>
                </a:srgbClr>
              </a:solidFill>
              <a:latin typeface="Arial"/>
              <a:ea typeface="+mn-ea"/>
              <a:cs typeface="+mn-cs"/>
            </a:rPr>
            <a:t>needle’s eye, table’s leg; </a:t>
          </a:r>
          <a:r>
            <a:rPr lang="uk-UA" sz="1600" i="1" kern="1200" dirty="0">
              <a:solidFill>
                <a:srgbClr val="292934">
                  <a:hueOff val="0"/>
                  <a:satOff val="0"/>
                  <a:lumOff val="0"/>
                  <a:alphaOff val="0"/>
                </a:srgbClr>
              </a:solidFill>
              <a:latin typeface="Arial"/>
              <a:ea typeface="+mn-ea"/>
              <a:cs typeface="+mn-cs"/>
            </a:rPr>
            <a:t>вушко голки, павутина доріг;</a:t>
          </a:r>
          <a:r>
            <a:rPr lang="uk-UA" sz="1600" i="0" kern="1200" dirty="0">
              <a:solidFill>
                <a:srgbClr val="292934">
                  <a:hueOff val="0"/>
                  <a:satOff val="0"/>
                  <a:lumOff val="0"/>
                  <a:alphaOff val="0"/>
                </a:srgbClr>
              </a:solidFill>
              <a:latin typeface="Arial"/>
              <a:ea typeface="+mn-ea"/>
              <a:cs typeface="+mn-cs"/>
            </a:rPr>
            <a:t> </a:t>
          </a:r>
          <a:r>
            <a:rPr lang="uk-UA" sz="1600" b="1" i="0" kern="1200" dirty="0">
              <a:solidFill>
                <a:srgbClr val="292934">
                  <a:hueOff val="0"/>
                  <a:satOff val="0"/>
                  <a:lumOff val="0"/>
                  <a:alphaOff val="0"/>
                </a:srgbClr>
              </a:solidFill>
              <a:latin typeface="Arial"/>
              <a:ea typeface="+mn-ea"/>
              <a:cs typeface="+mn-cs"/>
            </a:rPr>
            <a:t>- </a:t>
          </a:r>
          <a:r>
            <a:rPr lang="en-AU" sz="1600" b="1" i="0" kern="1200" dirty="0">
              <a:solidFill>
                <a:srgbClr val="292934">
                  <a:hueOff val="0"/>
                  <a:satOff val="0"/>
                  <a:lumOff val="0"/>
                  <a:alphaOff val="0"/>
                </a:srgbClr>
              </a:solidFill>
              <a:latin typeface="Arial"/>
              <a:ea typeface="+mn-ea"/>
              <a:cs typeface="+mn-cs"/>
            </a:rPr>
            <a:t>similarity of size: </a:t>
          </a:r>
          <a:r>
            <a:rPr lang="en-AU" sz="1600" i="0" kern="1200" dirty="0">
              <a:solidFill>
                <a:srgbClr val="292934">
                  <a:hueOff val="0"/>
                  <a:satOff val="0"/>
                  <a:lumOff val="0"/>
                  <a:alphaOff val="0"/>
                </a:srgbClr>
              </a:solidFill>
              <a:latin typeface="Arial"/>
              <a:ea typeface="+mn-ea"/>
              <a:cs typeface="+mn-cs"/>
            </a:rPr>
            <a:t>midget, elephantine; </a:t>
          </a:r>
          <a:r>
            <a:rPr lang="uk-UA" sz="1600" i="0" kern="1200" dirty="0">
              <a:solidFill>
                <a:srgbClr val="292934">
                  <a:hueOff val="0"/>
                  <a:satOff val="0"/>
                  <a:lumOff val="0"/>
                  <a:alphaOff val="0"/>
                </a:srgbClr>
              </a:solidFill>
              <a:latin typeface="Arial"/>
              <a:ea typeface="+mn-ea"/>
              <a:cs typeface="+mn-cs"/>
            </a:rPr>
            <a:t>карликовий; </a:t>
          </a:r>
          <a:r>
            <a:rPr lang="en-AU" sz="1600" i="0" kern="1200" dirty="0">
              <a:solidFill>
                <a:srgbClr val="292934">
                  <a:hueOff val="0"/>
                  <a:satOff val="0"/>
                  <a:lumOff val="0"/>
                  <a:alphaOff val="0"/>
                </a:srgbClr>
              </a:solidFill>
              <a:latin typeface="Arial"/>
              <a:ea typeface="+mn-ea"/>
              <a:cs typeface="+mn-cs"/>
            </a:rPr>
            <a:t>china, steel resolution; </a:t>
          </a:r>
          <a:r>
            <a:rPr lang="uk-UA" sz="1600" i="0" kern="1200" dirty="0">
              <a:solidFill>
                <a:srgbClr val="292934">
                  <a:hueOff val="0"/>
                  <a:satOff val="0"/>
                  <a:lumOff val="0"/>
                  <a:alphaOff val="0"/>
                </a:srgbClr>
              </a:solidFill>
              <a:latin typeface="Arial"/>
              <a:ea typeface="+mn-ea"/>
              <a:cs typeface="+mn-cs"/>
            </a:rPr>
            <a:t>метал у голосі. </a:t>
          </a:r>
        </a:p>
      </dsp:txBody>
      <dsp:txXfrm>
        <a:off x="6224180" y="1393625"/>
        <a:ext cx="2682910" cy="3984359"/>
      </dsp:txXfrm>
    </dsp:sp>
    <dsp:sp modelId="{E3EBF0C8-D266-4DCB-B698-25FA4A692A68}">
      <dsp:nvSpPr>
        <dsp:cNvPr id="0" name=""/>
        <dsp:cNvSpPr/>
      </dsp:nvSpPr>
      <dsp:spPr>
        <a:xfrm>
          <a:off x="6170523" y="1245161"/>
          <a:ext cx="2623425" cy="379127"/>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AU" sz="1800" b="1" kern="1200" dirty="0">
              <a:solidFill>
                <a:srgbClr val="FFFFFF"/>
              </a:solidFill>
              <a:latin typeface="Arial"/>
              <a:ea typeface="+mn-ea"/>
              <a:cs typeface="+mn-cs"/>
            </a:rPr>
            <a:t>  Metaphor</a:t>
          </a:r>
          <a:endParaRPr lang="uk-UA" sz="1600" b="1" kern="1200" dirty="0">
            <a:solidFill>
              <a:srgbClr val="FFFFFF"/>
            </a:solidFill>
            <a:latin typeface="Arial"/>
            <a:ea typeface="+mn-ea"/>
            <a:cs typeface="+mn-cs"/>
          </a:endParaRPr>
        </a:p>
      </dsp:txBody>
      <dsp:txXfrm>
        <a:off x="6181627" y="1256265"/>
        <a:ext cx="2601217" cy="356919"/>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90B3DD-6865-4056-98F0-38D39B8061CE}">
      <dsp:nvSpPr>
        <dsp:cNvPr id="0" name=""/>
        <dsp:cNvSpPr/>
      </dsp:nvSpPr>
      <dsp:spPr>
        <a:xfrm>
          <a:off x="173799" y="1196748"/>
          <a:ext cx="2859134" cy="5215013"/>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t" anchorCtr="0">
          <a:noAutofit/>
        </a:bodyPr>
        <a:lstStyle/>
        <a:p>
          <a:pPr marL="0" marR="0" lvl="1" indent="0" algn="ctr" defTabSz="914400" eaLnBrk="1" fontAlgn="auto" latinLnBrk="0" hangingPunct="1">
            <a:lnSpc>
              <a:spcPct val="100000"/>
            </a:lnSpc>
            <a:spcBef>
              <a:spcPct val="0"/>
            </a:spcBef>
            <a:spcAft>
              <a:spcPts val="0"/>
            </a:spcAft>
            <a:buClrTx/>
            <a:buSzTx/>
            <a:buFontTx/>
            <a:buNone/>
            <a:tabLst/>
            <a:defRPr/>
          </a:pPr>
          <a:endParaRPr lang="uk-UA" sz="1600" i="0" kern="1200" dirty="0">
            <a:solidFill>
              <a:srgbClr val="292934">
                <a:hueOff val="0"/>
                <a:satOff val="0"/>
                <a:lumOff val="0"/>
                <a:alphaOff val="0"/>
              </a:srgbClr>
            </a:solidFill>
            <a:latin typeface="Arial"/>
            <a:ea typeface="+mn-ea"/>
            <a:cs typeface="+mn-cs"/>
          </a:endParaRPr>
        </a:p>
        <a:p>
          <a:pPr marL="171450" lvl="1" indent="-171450" algn="l" defTabSz="711200">
            <a:lnSpc>
              <a:spcPct val="90000"/>
            </a:lnSpc>
            <a:spcBef>
              <a:spcPct val="0"/>
            </a:spcBef>
            <a:spcAft>
              <a:spcPct val="15000"/>
            </a:spcAft>
            <a:buChar char="•"/>
          </a:pPr>
          <a:r>
            <a:rPr lang="en-US" sz="1600" i="0" kern="1200" dirty="0">
              <a:solidFill>
                <a:srgbClr val="292934">
                  <a:hueOff val="0"/>
                  <a:satOff val="0"/>
                  <a:lumOff val="0"/>
                  <a:alphaOff val="0"/>
                </a:srgbClr>
              </a:solidFill>
              <a:latin typeface="Arial"/>
              <a:ea typeface="+mn-ea"/>
              <a:cs typeface="+mn-cs"/>
            </a:rPr>
            <a:t> </a:t>
          </a:r>
          <a:r>
            <a:rPr lang="en-AU" sz="1600" i="0" kern="1200" dirty="0">
              <a:solidFill>
                <a:srgbClr val="292934">
                  <a:hueOff val="0"/>
                  <a:satOff val="0"/>
                  <a:lumOff val="0"/>
                  <a:alphaOff val="0"/>
                </a:srgbClr>
              </a:solidFill>
              <a:latin typeface="Arial"/>
              <a:ea typeface="+mn-ea"/>
              <a:cs typeface="+mn-cs"/>
            </a:rPr>
            <a:t>- </a:t>
          </a:r>
          <a:r>
            <a:rPr lang="en-AU" sz="1600" b="1" i="0" kern="1200" dirty="0">
              <a:solidFill>
                <a:srgbClr val="292934">
                  <a:hueOff val="0"/>
                  <a:satOff val="0"/>
                  <a:lumOff val="0"/>
                  <a:alphaOff val="0"/>
                </a:srgbClr>
              </a:solidFill>
              <a:latin typeface="Arial"/>
              <a:ea typeface="+mn-ea"/>
              <a:cs typeface="+mn-cs"/>
            </a:rPr>
            <a:t>similarity of colour: </a:t>
          </a:r>
          <a:r>
            <a:rPr lang="en-AU" sz="1600" i="1" kern="1200" dirty="0">
              <a:solidFill>
                <a:srgbClr val="292934">
                  <a:hueOff val="0"/>
                  <a:satOff val="0"/>
                  <a:lumOff val="0"/>
                  <a:alphaOff val="0"/>
                </a:srgbClr>
              </a:solidFill>
              <a:latin typeface="Arial"/>
              <a:ea typeface="+mn-ea"/>
              <a:cs typeface="+mn-cs"/>
            </a:rPr>
            <a:t>orange, violet; </a:t>
          </a:r>
          <a:r>
            <a:rPr lang="uk-UA" sz="1600" i="1" kern="1200" dirty="0">
              <a:solidFill>
                <a:srgbClr val="292934">
                  <a:hueOff val="0"/>
                  <a:satOff val="0"/>
                  <a:lumOff val="0"/>
                  <a:alphaOff val="0"/>
                </a:srgbClr>
              </a:solidFill>
              <a:latin typeface="Arial"/>
              <a:ea typeface="+mn-ea"/>
              <a:cs typeface="+mn-cs"/>
            </a:rPr>
            <a:t>трояндовий, бузковий</a:t>
          </a:r>
          <a:r>
            <a:rPr lang="uk-UA" sz="1600" i="0" kern="1200" dirty="0">
              <a:solidFill>
                <a:srgbClr val="292934">
                  <a:hueOff val="0"/>
                  <a:satOff val="0"/>
                  <a:lumOff val="0"/>
                  <a:alphaOff val="0"/>
                </a:srgbClr>
              </a:solidFill>
              <a:latin typeface="Arial"/>
              <a:ea typeface="+mn-ea"/>
              <a:cs typeface="+mn-cs"/>
            </a:rPr>
            <a:t>; </a:t>
          </a:r>
          <a:r>
            <a:rPr lang="en-US" sz="1600" i="0" kern="1200" dirty="0">
              <a:solidFill>
                <a:srgbClr val="292934">
                  <a:hueOff val="0"/>
                  <a:satOff val="0"/>
                  <a:lumOff val="0"/>
                  <a:alphaOff val="0"/>
                </a:srgbClr>
              </a:solidFill>
              <a:latin typeface="Arial"/>
              <a:ea typeface="+mn-ea"/>
              <a:cs typeface="+mn-cs"/>
            </a:rPr>
            <a:t> </a:t>
          </a:r>
          <a:r>
            <a:rPr lang="uk-UA" sz="1600" i="0" kern="1200" dirty="0">
              <a:solidFill>
                <a:srgbClr val="292934">
                  <a:hueOff val="0"/>
                  <a:satOff val="0"/>
                  <a:lumOff val="0"/>
                  <a:alphaOff val="0"/>
                </a:srgbClr>
              </a:solidFill>
              <a:latin typeface="Arial"/>
              <a:ea typeface="+mn-ea"/>
              <a:cs typeface="+mn-cs"/>
            </a:rPr>
            <a:t>- </a:t>
          </a:r>
          <a:r>
            <a:rPr lang="en-AU" sz="1600" b="1" i="0" kern="1200" dirty="0">
              <a:solidFill>
                <a:srgbClr val="292934">
                  <a:hueOff val="0"/>
                  <a:satOff val="0"/>
                  <a:lumOff val="0"/>
                  <a:alphaOff val="0"/>
                </a:srgbClr>
              </a:solidFill>
              <a:latin typeface="Arial"/>
              <a:ea typeface="+mn-ea"/>
              <a:cs typeface="+mn-cs"/>
            </a:rPr>
            <a:t>similarity of function:</a:t>
          </a:r>
          <a:r>
            <a:rPr lang="en-AU" sz="1600" i="0" kern="1200" dirty="0">
              <a:solidFill>
                <a:srgbClr val="292934">
                  <a:hueOff val="0"/>
                  <a:satOff val="0"/>
                  <a:lumOff val="0"/>
                  <a:alphaOff val="0"/>
                </a:srgbClr>
              </a:solidFill>
              <a:latin typeface="Arial"/>
              <a:ea typeface="+mn-ea"/>
              <a:cs typeface="+mn-cs"/>
            </a:rPr>
            <a:t> </a:t>
          </a:r>
          <a:r>
            <a:rPr lang="en-AU" sz="1600" i="1" kern="1200" dirty="0">
              <a:solidFill>
                <a:srgbClr val="292934">
                  <a:hueOff val="0"/>
                  <a:satOff val="0"/>
                  <a:lumOff val="0"/>
                  <a:alphaOff val="0"/>
                </a:srgbClr>
              </a:solidFill>
              <a:latin typeface="Arial"/>
              <a:ea typeface="+mn-ea"/>
              <a:cs typeface="+mn-cs"/>
            </a:rPr>
            <a:t>hand, finger-post; </a:t>
          </a:r>
          <a:r>
            <a:rPr lang="uk-UA" sz="1600" i="1" kern="1200" dirty="0">
              <a:solidFill>
                <a:srgbClr val="292934">
                  <a:hueOff val="0"/>
                  <a:satOff val="0"/>
                  <a:lumOff val="0"/>
                  <a:alphaOff val="0"/>
                </a:srgbClr>
              </a:solidFill>
              <a:latin typeface="Arial"/>
              <a:ea typeface="+mn-ea"/>
              <a:cs typeface="+mn-cs"/>
            </a:rPr>
            <a:t>рушниця стріляє, металеве перо</a:t>
          </a:r>
          <a:r>
            <a:rPr lang="uk-UA" sz="1600" i="0" kern="1200" dirty="0">
              <a:solidFill>
                <a:srgbClr val="292934">
                  <a:hueOff val="0"/>
                  <a:satOff val="0"/>
                  <a:lumOff val="0"/>
                  <a:alphaOff val="0"/>
                </a:srgbClr>
              </a:solidFill>
              <a:latin typeface="Arial"/>
              <a:ea typeface="+mn-ea"/>
              <a:cs typeface="+mn-cs"/>
            </a:rPr>
            <a:t>; - </a:t>
          </a:r>
          <a:r>
            <a:rPr lang="en-AU" sz="1600" b="1" i="0" kern="1200" dirty="0">
              <a:solidFill>
                <a:srgbClr val="292934">
                  <a:hueOff val="0"/>
                  <a:satOff val="0"/>
                  <a:lumOff val="0"/>
                  <a:alphaOff val="0"/>
                </a:srgbClr>
              </a:solidFill>
              <a:latin typeface="Arial"/>
              <a:ea typeface="+mn-ea"/>
              <a:cs typeface="+mn-cs"/>
            </a:rPr>
            <a:t>similarity of position: </a:t>
          </a:r>
          <a:r>
            <a:rPr lang="en-AU" sz="1600" i="1" kern="1200" dirty="0">
              <a:solidFill>
                <a:srgbClr val="292934">
                  <a:hueOff val="0"/>
                  <a:satOff val="0"/>
                  <a:lumOff val="0"/>
                  <a:alphaOff val="0"/>
                </a:srgbClr>
              </a:solidFill>
              <a:latin typeface="Arial"/>
              <a:ea typeface="+mn-ea"/>
              <a:cs typeface="+mn-cs"/>
            </a:rPr>
            <a:t>back of the chair, foot of the mountain; </a:t>
          </a:r>
          <a:r>
            <a:rPr lang="uk-UA" sz="1600" i="1" kern="1200" dirty="0">
              <a:solidFill>
                <a:srgbClr val="292934">
                  <a:hueOff val="0"/>
                  <a:satOff val="0"/>
                  <a:lumOff val="0"/>
                  <a:alphaOff val="0"/>
                </a:srgbClr>
              </a:solidFill>
              <a:latin typeface="Arial"/>
              <a:ea typeface="+mn-ea"/>
              <a:cs typeface="+mn-cs"/>
            </a:rPr>
            <a:t>підніжжя гори</a:t>
          </a:r>
          <a:r>
            <a:rPr lang="uk-UA" sz="1600" i="0" kern="1200" dirty="0">
              <a:solidFill>
                <a:srgbClr val="292934">
                  <a:hueOff val="0"/>
                  <a:satOff val="0"/>
                  <a:lumOff val="0"/>
                  <a:alphaOff val="0"/>
                </a:srgbClr>
              </a:solidFill>
              <a:latin typeface="Arial"/>
              <a:ea typeface="+mn-ea"/>
              <a:cs typeface="+mn-cs"/>
            </a:rPr>
            <a:t>; - </a:t>
          </a:r>
          <a:r>
            <a:rPr lang="en-AU" sz="1600" b="1" i="0" kern="1200" dirty="0">
              <a:solidFill>
                <a:srgbClr val="292934">
                  <a:hueOff val="0"/>
                  <a:satOff val="0"/>
                  <a:lumOff val="0"/>
                  <a:alphaOff val="0"/>
                </a:srgbClr>
              </a:solidFill>
              <a:latin typeface="Arial"/>
              <a:ea typeface="+mn-ea"/>
              <a:cs typeface="+mn-cs"/>
            </a:rPr>
            <a:t>similarity of firmness</a:t>
          </a:r>
          <a:r>
            <a:rPr lang="en-AU" sz="1600" i="0" kern="1200" dirty="0">
              <a:solidFill>
                <a:srgbClr val="292934">
                  <a:hueOff val="0"/>
                  <a:satOff val="0"/>
                  <a:lumOff val="0"/>
                  <a:alphaOff val="0"/>
                </a:srgbClr>
              </a:solidFill>
              <a:latin typeface="Arial"/>
              <a:ea typeface="+mn-ea"/>
              <a:cs typeface="+mn-cs"/>
            </a:rPr>
            <a:t>: egg-shell </a:t>
          </a:r>
          <a:endParaRPr lang="uk-UA" sz="1600" i="0" kern="1200" dirty="0">
            <a:solidFill>
              <a:srgbClr val="292934">
                <a:hueOff val="0"/>
                <a:satOff val="0"/>
                <a:lumOff val="0"/>
                <a:alphaOff val="0"/>
              </a:srgbClr>
            </a:solidFill>
            <a:latin typeface="Arial"/>
            <a:ea typeface="+mn-ea"/>
            <a:cs typeface="+mn-cs"/>
          </a:endParaRPr>
        </a:p>
        <a:p>
          <a:pPr marL="171450" lvl="1" indent="-171450" algn="l" defTabSz="711200">
            <a:lnSpc>
              <a:spcPct val="90000"/>
            </a:lnSpc>
            <a:spcBef>
              <a:spcPct val="0"/>
            </a:spcBef>
            <a:spcAft>
              <a:spcPct val="15000"/>
            </a:spcAft>
            <a:buChar char="•"/>
          </a:pPr>
          <a:r>
            <a:rPr lang="en-US" sz="1600" i="0" kern="1200" dirty="0">
              <a:solidFill>
                <a:srgbClr val="292934">
                  <a:hueOff val="0"/>
                  <a:satOff val="0"/>
                  <a:lumOff val="0"/>
                  <a:alphaOff val="0"/>
                </a:srgbClr>
              </a:solidFill>
              <a:latin typeface="Arial"/>
              <a:ea typeface="+mn-ea"/>
              <a:cs typeface="+mn-cs"/>
            </a:rPr>
            <a:t> linguistic metaphor is different from metaphor as a literary device.  The poetic metaphor is the result of the author’s creative imagination. In a linguistic metaphor, especially if it is dead as a result of long usage, the thing named often has no other  name:  </a:t>
          </a:r>
          <a:r>
            <a:rPr lang="en-US" sz="1600" i="1" kern="1200" dirty="0">
              <a:solidFill>
                <a:srgbClr val="292934">
                  <a:hueOff val="0"/>
                  <a:satOff val="0"/>
                  <a:lumOff val="0"/>
                  <a:alphaOff val="0"/>
                </a:srgbClr>
              </a:solidFill>
              <a:latin typeface="Arial"/>
              <a:ea typeface="+mn-ea"/>
              <a:cs typeface="+mn-cs"/>
            </a:rPr>
            <a:t>time flies, a cold look </a:t>
          </a:r>
          <a:endParaRPr lang="uk-UA" sz="1600" i="1" kern="1200" dirty="0">
            <a:solidFill>
              <a:srgbClr val="292934">
                <a:hueOff val="0"/>
                <a:satOff val="0"/>
                <a:lumOff val="0"/>
                <a:alphaOff val="0"/>
              </a:srgbClr>
            </a:solidFill>
            <a:latin typeface="Arial"/>
            <a:ea typeface="+mn-ea"/>
            <a:cs typeface="+mn-cs"/>
          </a:endParaRPr>
        </a:p>
        <a:p>
          <a:pPr marL="171450" lvl="1" indent="0" algn="ctr" defTabSz="755650">
            <a:lnSpc>
              <a:spcPct val="90000"/>
            </a:lnSpc>
            <a:spcBef>
              <a:spcPct val="0"/>
            </a:spcBef>
            <a:spcAft>
              <a:spcPct val="15000"/>
            </a:spcAft>
            <a:buNone/>
          </a:pPr>
          <a:endParaRPr lang="uk-UA" sz="1700" kern="1200" dirty="0">
            <a:solidFill>
              <a:srgbClr val="292934">
                <a:hueOff val="0"/>
                <a:satOff val="0"/>
                <a:lumOff val="0"/>
                <a:alphaOff val="0"/>
              </a:srgbClr>
            </a:solidFill>
            <a:latin typeface="Arial"/>
            <a:ea typeface="+mn-ea"/>
            <a:cs typeface="+mn-cs"/>
          </a:endParaRPr>
        </a:p>
      </dsp:txBody>
      <dsp:txXfrm>
        <a:off x="257540" y="1280489"/>
        <a:ext cx="2691652" cy="3930028"/>
      </dsp:txXfrm>
    </dsp:sp>
    <dsp:sp modelId="{663E5B69-A3C1-4814-9553-CB69A6025802}">
      <dsp:nvSpPr>
        <dsp:cNvPr id="0" name=""/>
        <dsp:cNvSpPr/>
      </dsp:nvSpPr>
      <dsp:spPr>
        <a:xfrm>
          <a:off x="2379594" y="-1495125"/>
          <a:ext cx="4970909" cy="4970909"/>
        </a:xfrm>
        <a:prstGeom prst="leftCircularArrow">
          <a:avLst>
            <a:gd name="adj1" fmla="val 3040"/>
            <a:gd name="adj2" fmla="val 373059"/>
            <a:gd name="adj3" fmla="val 2148570"/>
            <a:gd name="adj4" fmla="val 9024489"/>
            <a:gd name="adj5" fmla="val 3546"/>
          </a:avLst>
        </a:prstGeom>
        <a:solidFill>
          <a:srgbClr val="93A299">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E2ECD308-367F-4357-B1B1-288B62A18608}">
      <dsp:nvSpPr>
        <dsp:cNvPr id="0" name=""/>
        <dsp:cNvSpPr/>
      </dsp:nvSpPr>
      <dsp:spPr>
        <a:xfrm>
          <a:off x="461828" y="980727"/>
          <a:ext cx="2502579" cy="481856"/>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ts val="0"/>
            </a:spcAft>
            <a:buNone/>
          </a:pPr>
          <a:r>
            <a:rPr lang="en-AU" sz="1800" b="1" kern="1200" dirty="0">
              <a:solidFill>
                <a:srgbClr val="FFFFFF"/>
              </a:solidFill>
              <a:latin typeface="Arial"/>
              <a:ea typeface="+mn-ea"/>
              <a:cs typeface="+mn-cs"/>
            </a:rPr>
            <a:t>METAPHOR</a:t>
          </a:r>
          <a:endParaRPr lang="uk-UA" sz="1800" b="1" kern="1200" dirty="0">
            <a:solidFill>
              <a:srgbClr val="FFFFFF"/>
            </a:solidFill>
            <a:latin typeface="Arial"/>
            <a:ea typeface="+mn-ea"/>
            <a:cs typeface="+mn-cs"/>
          </a:endParaRPr>
        </a:p>
      </dsp:txBody>
      <dsp:txXfrm>
        <a:off x="475941" y="994840"/>
        <a:ext cx="2474353" cy="453630"/>
      </dsp:txXfrm>
    </dsp:sp>
    <dsp:sp modelId="{1BF90610-0CF3-4258-9C4A-45B8452099F3}">
      <dsp:nvSpPr>
        <dsp:cNvPr id="0" name=""/>
        <dsp:cNvSpPr/>
      </dsp:nvSpPr>
      <dsp:spPr>
        <a:xfrm>
          <a:off x="3200707" y="1116185"/>
          <a:ext cx="2833175" cy="5543947"/>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t" anchorCtr="0">
          <a:noAutofit/>
        </a:bodyPr>
        <a:lstStyle/>
        <a:p>
          <a:pPr marL="0" lvl="1" indent="0" algn="ctr" defTabSz="711200">
            <a:lnSpc>
              <a:spcPct val="90000"/>
            </a:lnSpc>
            <a:spcBef>
              <a:spcPct val="0"/>
            </a:spcBef>
            <a:spcAft>
              <a:spcPts val="0"/>
            </a:spcAft>
            <a:buChar char="•"/>
          </a:pPr>
          <a:r>
            <a:rPr lang="en-US" sz="1600" i="0" kern="1200" dirty="0">
              <a:solidFill>
                <a:srgbClr val="292934">
                  <a:hueOff val="0"/>
                  <a:satOff val="0"/>
                  <a:lumOff val="0"/>
                  <a:alphaOff val="0"/>
                </a:srgbClr>
              </a:solidFill>
              <a:latin typeface="Arial"/>
              <a:ea typeface="+mn-ea"/>
              <a:cs typeface="+mn-cs"/>
            </a:rPr>
            <a:t> a device in which the name of one thing is changed for that of another to which it is related by association of ideas as having close relationship to one another.</a:t>
          </a:r>
          <a:endParaRPr lang="uk-UA" sz="1600" i="1" kern="1200" dirty="0">
            <a:solidFill>
              <a:srgbClr val="292934">
                <a:hueOff val="0"/>
                <a:satOff val="0"/>
                <a:lumOff val="0"/>
                <a:alphaOff val="0"/>
              </a:srgbClr>
            </a:solidFill>
            <a:latin typeface="Arial"/>
            <a:ea typeface="+mn-ea"/>
            <a:cs typeface="+mn-cs"/>
          </a:endParaRPr>
        </a:p>
        <a:p>
          <a:pPr marL="0" lvl="1" indent="0" algn="ctr" defTabSz="711200">
            <a:lnSpc>
              <a:spcPct val="90000"/>
            </a:lnSpc>
            <a:spcBef>
              <a:spcPct val="0"/>
            </a:spcBef>
            <a:spcAft>
              <a:spcPts val="0"/>
            </a:spcAft>
            <a:buChar char="•"/>
          </a:pPr>
          <a:r>
            <a:rPr lang="en-US" sz="1600" i="0" kern="1200" dirty="0">
              <a:solidFill>
                <a:srgbClr val="292934">
                  <a:hueOff val="0"/>
                  <a:satOff val="0"/>
                  <a:lumOff val="0"/>
                  <a:alphaOff val="0"/>
                </a:srgbClr>
              </a:solidFill>
              <a:latin typeface="Arial"/>
              <a:ea typeface="+mn-ea"/>
              <a:cs typeface="+mn-cs"/>
            </a:rPr>
            <a:t> The simplest case of metonymy is synecdoche. </a:t>
          </a:r>
          <a:r>
            <a:rPr lang="en-US" sz="1600" b="1" i="0" kern="1200" dirty="0">
              <a:solidFill>
                <a:srgbClr val="292934">
                  <a:hueOff val="0"/>
                  <a:satOff val="0"/>
                  <a:lumOff val="0"/>
                  <a:alphaOff val="0"/>
                </a:srgbClr>
              </a:solidFill>
              <a:latin typeface="Arial"/>
              <a:ea typeface="+mn-ea"/>
              <a:cs typeface="+mn-cs"/>
            </a:rPr>
            <a:t>Synecdoche </a:t>
          </a:r>
          <a:r>
            <a:rPr lang="en-US" sz="1600" i="0" kern="1200" dirty="0">
              <a:solidFill>
                <a:srgbClr val="292934">
                  <a:hueOff val="0"/>
                  <a:satOff val="0"/>
                  <a:lumOff val="0"/>
                  <a:alphaOff val="0"/>
                </a:srgbClr>
              </a:solidFill>
              <a:latin typeface="Arial"/>
              <a:ea typeface="+mn-ea"/>
              <a:cs typeface="+mn-cs"/>
            </a:rPr>
            <a:t>means giving a part for the whole or vice versa  </a:t>
          </a:r>
          <a:endParaRPr lang="uk-UA" sz="1600" i="1" kern="1200" dirty="0">
            <a:solidFill>
              <a:srgbClr val="292934">
                <a:hueOff val="0"/>
                <a:satOff val="0"/>
                <a:lumOff val="0"/>
                <a:alphaOff val="0"/>
              </a:srgbClr>
            </a:solidFill>
            <a:latin typeface="Arial"/>
            <a:ea typeface="+mn-ea"/>
            <a:cs typeface="+mn-cs"/>
          </a:endParaRPr>
        </a:p>
        <a:p>
          <a:pPr marL="0" lvl="1" indent="0" algn="ctr" defTabSz="711200">
            <a:lnSpc>
              <a:spcPct val="90000"/>
            </a:lnSpc>
            <a:spcBef>
              <a:spcPct val="0"/>
            </a:spcBef>
            <a:spcAft>
              <a:spcPts val="0"/>
            </a:spcAft>
            <a:buChar char="•"/>
          </a:pPr>
          <a:r>
            <a:rPr lang="en-US" sz="1600" i="1" kern="1200" dirty="0">
              <a:solidFill>
                <a:srgbClr val="292934">
                  <a:hueOff val="0"/>
                  <a:satOff val="0"/>
                  <a:lumOff val="0"/>
                  <a:alphaOff val="0"/>
                </a:srgbClr>
              </a:solidFill>
              <a:latin typeface="Arial"/>
              <a:ea typeface="+mn-ea"/>
              <a:cs typeface="+mn-cs"/>
            </a:rPr>
            <a:t>town </a:t>
          </a:r>
          <a:r>
            <a:rPr lang="en-US" sz="1600" i="0" kern="1200" dirty="0">
              <a:solidFill>
                <a:srgbClr val="292934">
                  <a:hueOff val="0"/>
                  <a:satOff val="0"/>
                  <a:lumOff val="0"/>
                  <a:alphaOff val="0"/>
                </a:srgbClr>
              </a:solidFill>
              <a:latin typeface="Arial"/>
              <a:ea typeface="+mn-ea"/>
              <a:cs typeface="+mn-cs"/>
            </a:rPr>
            <a:t>may be applied to the inhabitants of it. The word </a:t>
          </a:r>
          <a:r>
            <a:rPr lang="en-US" sz="1600" i="1" kern="1200" dirty="0">
              <a:solidFill>
                <a:srgbClr val="292934">
                  <a:hueOff val="0"/>
                  <a:satOff val="0"/>
                  <a:lumOff val="0"/>
                  <a:alphaOff val="0"/>
                </a:srgbClr>
              </a:solidFill>
              <a:latin typeface="Arial"/>
              <a:ea typeface="+mn-ea"/>
              <a:cs typeface="+mn-cs"/>
            </a:rPr>
            <a:t>violin </a:t>
          </a:r>
          <a:r>
            <a:rPr lang="en-US" sz="1600" i="0" kern="1200" dirty="0">
              <a:solidFill>
                <a:srgbClr val="292934">
                  <a:hueOff val="0"/>
                  <a:satOff val="0"/>
                  <a:lumOff val="0"/>
                  <a:alphaOff val="0"/>
                </a:srgbClr>
              </a:solidFill>
              <a:latin typeface="Arial"/>
              <a:ea typeface="+mn-ea"/>
              <a:cs typeface="+mn-cs"/>
            </a:rPr>
            <a:t>is often used to denote not the instrument but the musician who plays It.</a:t>
          </a:r>
          <a:endParaRPr lang="uk-UA" sz="1600" i="0" kern="1200" dirty="0">
            <a:solidFill>
              <a:srgbClr val="292934">
                <a:hueOff val="0"/>
                <a:satOff val="0"/>
                <a:lumOff val="0"/>
                <a:alphaOff val="0"/>
              </a:srgbClr>
            </a:solidFill>
            <a:latin typeface="Arial"/>
            <a:ea typeface="+mn-ea"/>
            <a:cs typeface="+mn-cs"/>
          </a:endParaRPr>
        </a:p>
        <a:p>
          <a:pPr marL="0" lvl="1" indent="0" algn="ctr" defTabSz="711200">
            <a:lnSpc>
              <a:spcPct val="90000"/>
            </a:lnSpc>
            <a:spcBef>
              <a:spcPct val="0"/>
            </a:spcBef>
            <a:spcAft>
              <a:spcPts val="0"/>
            </a:spcAft>
            <a:buChar char="•"/>
          </a:pPr>
          <a:r>
            <a:rPr lang="ru-RU" sz="1600" i="1" kern="1200" dirty="0">
              <a:solidFill>
                <a:srgbClr val="292934">
                  <a:hueOff val="0"/>
                  <a:satOff val="0"/>
                  <a:lumOff val="0"/>
                  <a:alphaOff val="0"/>
                </a:srgbClr>
              </a:solidFill>
              <a:latin typeface="Arial"/>
              <a:ea typeface="+mn-ea"/>
              <a:cs typeface="+mn-cs"/>
            </a:rPr>
            <a:t>носа не </a:t>
          </a:r>
          <a:r>
            <a:rPr lang="ru-RU" sz="1600" i="1" kern="1200" dirty="0" err="1">
              <a:solidFill>
                <a:srgbClr val="292934">
                  <a:hueOff val="0"/>
                  <a:satOff val="0"/>
                  <a:lumOff val="0"/>
                  <a:alphaOff val="0"/>
                </a:srgbClr>
              </a:solidFill>
              <a:latin typeface="Arial"/>
              <a:ea typeface="+mn-ea"/>
              <a:cs typeface="+mn-cs"/>
            </a:rPr>
            <a:t>показувати</a:t>
          </a:r>
          <a:r>
            <a:rPr lang="ru-RU" sz="1600" i="1" kern="1200" dirty="0">
              <a:solidFill>
                <a:srgbClr val="292934">
                  <a:hueOff val="0"/>
                  <a:satOff val="0"/>
                  <a:lumOff val="0"/>
                  <a:alphaOff val="0"/>
                </a:srgbClr>
              </a:solidFill>
              <a:latin typeface="Arial"/>
              <a:ea typeface="+mn-ea"/>
              <a:cs typeface="+mn-cs"/>
            </a:rPr>
            <a:t>, </a:t>
          </a:r>
          <a:r>
            <a:rPr lang="ru-RU" sz="1600" i="1" kern="1200" dirty="0" err="1">
              <a:solidFill>
                <a:srgbClr val="292934">
                  <a:hueOff val="0"/>
                  <a:satOff val="0"/>
                  <a:lumOff val="0"/>
                  <a:alphaOff val="0"/>
                </a:srgbClr>
              </a:solidFill>
              <a:latin typeface="Arial"/>
              <a:ea typeface="+mn-ea"/>
              <a:cs typeface="+mn-cs"/>
            </a:rPr>
            <a:t>роботящі</a:t>
          </a:r>
          <a:r>
            <a:rPr lang="ru-RU" sz="1600" i="1" kern="1200" dirty="0">
              <a:solidFill>
                <a:srgbClr val="292934">
                  <a:hueOff val="0"/>
                  <a:satOff val="0"/>
                  <a:lumOff val="0"/>
                  <a:alphaOff val="0"/>
                </a:srgbClr>
              </a:solidFill>
              <a:latin typeface="Arial"/>
              <a:ea typeface="+mn-ea"/>
              <a:cs typeface="+mn-cs"/>
            </a:rPr>
            <a:t> руки, </a:t>
          </a:r>
          <a:r>
            <a:rPr lang="ru-RU" sz="1600" i="1" kern="1200" dirty="0" err="1">
              <a:solidFill>
                <a:srgbClr val="292934">
                  <a:hueOff val="0"/>
                  <a:satOff val="0"/>
                  <a:lumOff val="0"/>
                  <a:alphaOff val="0"/>
                </a:srgbClr>
              </a:solidFill>
              <a:latin typeface="Arial"/>
              <a:ea typeface="+mn-ea"/>
              <a:cs typeface="+mn-cs"/>
            </a:rPr>
            <a:t>білява</a:t>
          </a:r>
          <a:r>
            <a:rPr lang="ru-RU" sz="1600" i="1" kern="1200" dirty="0">
              <a:solidFill>
                <a:srgbClr val="292934">
                  <a:hueOff val="0"/>
                  <a:satOff val="0"/>
                  <a:lumOff val="0"/>
                  <a:alphaOff val="0"/>
                </a:srgbClr>
              </a:solidFill>
              <a:latin typeface="Arial"/>
              <a:ea typeface="+mn-ea"/>
              <a:cs typeface="+mn-cs"/>
            </a:rPr>
            <a:t> </a:t>
          </a:r>
          <a:r>
            <a:rPr lang="ru-RU" sz="1600" i="1" kern="1200" dirty="0" err="1">
              <a:solidFill>
                <a:srgbClr val="292934">
                  <a:hueOff val="0"/>
                  <a:satOff val="0"/>
                  <a:lumOff val="0"/>
                  <a:alphaOff val="0"/>
                </a:srgbClr>
              </a:solidFill>
              <a:latin typeface="Arial"/>
              <a:ea typeface="+mn-ea"/>
              <a:cs typeface="+mn-cs"/>
            </a:rPr>
            <a:t>куделя</a:t>
          </a:r>
          <a:r>
            <a:rPr lang="ru-RU" sz="1600" i="1" kern="1200" dirty="0">
              <a:solidFill>
                <a:srgbClr val="292934">
                  <a:hueOff val="0"/>
                  <a:satOff val="0"/>
                  <a:lumOff val="0"/>
                  <a:alphaOff val="0"/>
                </a:srgbClr>
              </a:solidFill>
              <a:latin typeface="Arial"/>
              <a:ea typeface="+mn-ea"/>
              <a:cs typeface="+mn-cs"/>
            </a:rPr>
            <a:t> </a:t>
          </a:r>
          <a:r>
            <a:rPr lang="ru-RU" sz="1600" i="1" kern="1200" dirty="0" err="1">
              <a:solidFill>
                <a:srgbClr val="292934">
                  <a:hueOff val="0"/>
                  <a:satOff val="0"/>
                  <a:lumOff val="0"/>
                  <a:alphaOff val="0"/>
                </a:srgbClr>
              </a:solidFill>
              <a:latin typeface="Arial"/>
              <a:ea typeface="+mn-ea"/>
              <a:cs typeface="+mn-cs"/>
            </a:rPr>
            <a:t>оглянулася</a:t>
          </a:r>
          <a:r>
            <a:rPr lang="ru-RU" sz="1600" i="1" kern="1200" dirty="0">
              <a:solidFill>
                <a:srgbClr val="292934">
                  <a:hueOff val="0"/>
                  <a:satOff val="0"/>
                  <a:lumOff val="0"/>
                  <a:alphaOff val="0"/>
                </a:srgbClr>
              </a:solidFill>
              <a:latin typeface="Arial"/>
              <a:ea typeface="+mn-ea"/>
              <a:cs typeface="+mn-cs"/>
            </a:rPr>
            <a:t>.  </a:t>
          </a:r>
          <a:endParaRPr lang="uk-UA" sz="1600" i="1" kern="1200" dirty="0">
            <a:solidFill>
              <a:srgbClr val="292934">
                <a:hueOff val="0"/>
                <a:satOff val="0"/>
                <a:lumOff val="0"/>
                <a:alphaOff val="0"/>
              </a:srgbClr>
            </a:solidFill>
            <a:latin typeface="Arial"/>
            <a:ea typeface="+mn-ea"/>
            <a:cs typeface="+mn-cs"/>
          </a:endParaRPr>
        </a:p>
        <a:p>
          <a:pPr marL="0" lvl="1" indent="0" algn="ctr" defTabSz="711200">
            <a:lnSpc>
              <a:spcPct val="90000"/>
            </a:lnSpc>
            <a:spcBef>
              <a:spcPct val="0"/>
            </a:spcBef>
            <a:spcAft>
              <a:spcPts val="0"/>
            </a:spcAft>
            <a:buChar char="•"/>
          </a:pPr>
          <a:endParaRPr lang="uk-UA" sz="1600" i="1" kern="1200" dirty="0">
            <a:solidFill>
              <a:srgbClr val="292934">
                <a:hueOff val="0"/>
                <a:satOff val="0"/>
                <a:lumOff val="0"/>
                <a:alphaOff val="0"/>
              </a:srgbClr>
            </a:solidFill>
            <a:latin typeface="Arial"/>
            <a:ea typeface="+mn-ea"/>
            <a:cs typeface="+mn-cs"/>
          </a:endParaRPr>
        </a:p>
      </dsp:txBody>
      <dsp:txXfrm>
        <a:off x="3283688" y="2387155"/>
        <a:ext cx="2667213" cy="4189996"/>
      </dsp:txXfrm>
    </dsp:sp>
    <dsp:sp modelId="{E37C08D3-7751-4EF4-A9F7-9B01143382B9}">
      <dsp:nvSpPr>
        <dsp:cNvPr id="0" name=""/>
        <dsp:cNvSpPr/>
      </dsp:nvSpPr>
      <dsp:spPr>
        <a:xfrm>
          <a:off x="4613574" y="1000763"/>
          <a:ext cx="3976838" cy="3976838"/>
        </a:xfrm>
        <a:prstGeom prst="circularArrow">
          <a:avLst>
            <a:gd name="adj1" fmla="val 2770"/>
            <a:gd name="adj2" fmla="val 337831"/>
            <a:gd name="adj3" fmla="val 18989254"/>
            <a:gd name="adj4" fmla="val 12078106"/>
            <a:gd name="adj5" fmla="val 3232"/>
          </a:avLst>
        </a:prstGeom>
        <a:solidFill>
          <a:srgbClr val="93A299">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597D158B-08A0-4ABF-90BF-D950CBA4CEC7}">
      <dsp:nvSpPr>
        <dsp:cNvPr id="0" name=""/>
        <dsp:cNvSpPr/>
      </dsp:nvSpPr>
      <dsp:spPr>
        <a:xfrm>
          <a:off x="3499517" y="1103034"/>
          <a:ext cx="2160804" cy="404907"/>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ts val="0"/>
            </a:spcAft>
            <a:buNone/>
          </a:pPr>
          <a:r>
            <a:rPr lang="en-AU" sz="1600" b="1" kern="1200" dirty="0">
              <a:solidFill>
                <a:srgbClr val="FFFFFF"/>
              </a:solidFill>
              <a:latin typeface="Arial"/>
              <a:ea typeface="+mn-ea"/>
              <a:cs typeface="+mn-cs"/>
            </a:rPr>
            <a:t> Metonymy</a:t>
          </a:r>
          <a:endParaRPr lang="uk-UA" sz="1600" b="1" kern="1200" dirty="0">
            <a:solidFill>
              <a:srgbClr val="FFFFFF"/>
            </a:solidFill>
            <a:latin typeface="Arial"/>
            <a:ea typeface="+mn-ea"/>
            <a:cs typeface="+mn-cs"/>
          </a:endParaRPr>
        </a:p>
      </dsp:txBody>
      <dsp:txXfrm>
        <a:off x="3511376" y="1114893"/>
        <a:ext cx="2137086" cy="381189"/>
      </dsp:txXfrm>
    </dsp:sp>
    <dsp:sp modelId="{AF355E3C-7F11-49A4-B1F7-5130FADE3732}">
      <dsp:nvSpPr>
        <dsp:cNvPr id="0" name=""/>
        <dsp:cNvSpPr/>
      </dsp:nvSpPr>
      <dsp:spPr>
        <a:xfrm>
          <a:off x="6140711" y="1310156"/>
          <a:ext cx="2849848" cy="5283469"/>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t" anchorCtr="0">
          <a:noAutofit/>
        </a:bodyPr>
        <a:lstStyle/>
        <a:p>
          <a:pPr marL="0" marR="0" lvl="1" indent="0" algn="ctr" defTabSz="914400" eaLnBrk="1" fontAlgn="auto" latinLnBrk="0" hangingPunct="1">
            <a:lnSpc>
              <a:spcPct val="100000"/>
            </a:lnSpc>
            <a:spcBef>
              <a:spcPct val="0"/>
            </a:spcBef>
            <a:spcAft>
              <a:spcPts val="0"/>
            </a:spcAft>
            <a:buClrTx/>
            <a:buSzTx/>
            <a:buFontTx/>
            <a:buNone/>
            <a:tabLst/>
            <a:defRPr/>
          </a:pPr>
          <a:r>
            <a:rPr lang="en-US" sz="1600" i="1" kern="1200" dirty="0">
              <a:solidFill>
                <a:srgbClr val="292934">
                  <a:hueOff val="0"/>
                  <a:satOff val="0"/>
                  <a:lumOff val="0"/>
                  <a:alphaOff val="0"/>
                </a:srgbClr>
              </a:solidFill>
              <a:latin typeface="Arial"/>
              <a:ea typeface="+mn-ea"/>
              <a:cs typeface="+mn-cs"/>
            </a:rPr>
            <a:t>.  </a:t>
          </a:r>
          <a:endParaRPr lang="uk-UA" sz="1600" i="1" kern="1200" dirty="0">
            <a:solidFill>
              <a:srgbClr val="292934">
                <a:hueOff val="0"/>
                <a:satOff val="0"/>
                <a:lumOff val="0"/>
                <a:alphaOff val="0"/>
              </a:srgbClr>
            </a:solidFill>
            <a:latin typeface="Arial"/>
            <a:ea typeface="+mn-ea"/>
            <a:cs typeface="+mn-cs"/>
          </a:endParaRPr>
        </a:p>
        <a:p>
          <a:pPr marL="171450" lvl="1" indent="-171450" algn="l" defTabSz="711200">
            <a:lnSpc>
              <a:spcPct val="90000"/>
            </a:lnSpc>
            <a:spcBef>
              <a:spcPct val="0"/>
            </a:spcBef>
            <a:spcAft>
              <a:spcPct val="15000"/>
            </a:spcAft>
            <a:buChar char="•"/>
          </a:pPr>
          <a:r>
            <a:rPr lang="en-US" sz="1600" b="1" i="0" kern="1200" dirty="0">
              <a:solidFill>
                <a:srgbClr val="292934">
                  <a:hueOff val="0"/>
                  <a:satOff val="0"/>
                  <a:lumOff val="0"/>
                  <a:alphaOff val="0"/>
                </a:srgbClr>
              </a:solidFill>
              <a:latin typeface="Arial"/>
              <a:ea typeface="+mn-ea"/>
              <a:cs typeface="+mn-cs"/>
            </a:rPr>
            <a:t>Faded metonymy </a:t>
          </a:r>
          <a:r>
            <a:rPr lang="en-US" sz="1600" i="0" kern="1200" dirty="0">
              <a:solidFill>
                <a:srgbClr val="292934">
                  <a:hueOff val="0"/>
                  <a:satOff val="0"/>
                  <a:lumOff val="0"/>
                  <a:alphaOff val="0"/>
                </a:srgbClr>
              </a:solidFill>
              <a:latin typeface="Arial"/>
              <a:ea typeface="+mn-ea"/>
              <a:cs typeface="+mn-cs"/>
            </a:rPr>
            <a:t>can be found in the political vocabulary when the place of some establishment is used not only for the establishment itself or its staff but also for its policy: </a:t>
          </a:r>
          <a:r>
            <a:rPr lang="en-US" sz="1600" i="1" kern="1200" dirty="0">
              <a:solidFill>
                <a:srgbClr val="292934">
                  <a:hueOff val="0"/>
                  <a:satOff val="0"/>
                  <a:lumOff val="0"/>
                  <a:alphaOff val="0"/>
                </a:srgbClr>
              </a:solidFill>
              <a:latin typeface="Arial"/>
              <a:ea typeface="+mn-ea"/>
              <a:cs typeface="+mn-cs"/>
            </a:rPr>
            <a:t>the White House, the Pentagon, </a:t>
          </a:r>
          <a:r>
            <a:rPr lang="en-US" sz="1600" i="1" kern="1200" dirty="0" err="1">
              <a:solidFill>
                <a:srgbClr val="292934">
                  <a:hueOff val="0"/>
                  <a:satOff val="0"/>
                  <a:lumOff val="0"/>
                  <a:alphaOff val="0"/>
                </a:srgbClr>
              </a:solidFill>
              <a:latin typeface="Arial"/>
              <a:ea typeface="+mn-ea"/>
              <a:cs typeface="+mn-cs"/>
            </a:rPr>
            <a:t>Інститут</a:t>
          </a:r>
          <a:r>
            <a:rPr lang="en-US" sz="1600" i="1" kern="1200" dirty="0">
              <a:solidFill>
                <a:srgbClr val="292934">
                  <a:hueOff val="0"/>
                  <a:satOff val="0"/>
                  <a:lumOff val="0"/>
                  <a:alphaOff val="0"/>
                </a:srgbClr>
              </a:solidFill>
              <a:latin typeface="Arial"/>
              <a:ea typeface="+mn-ea"/>
              <a:cs typeface="+mn-cs"/>
            </a:rPr>
            <a:t> святкує своє десятиріччя. </a:t>
          </a:r>
          <a:endParaRPr lang="uk-UA" sz="1600" i="1" kern="1200" dirty="0">
            <a:solidFill>
              <a:srgbClr val="292934">
                <a:hueOff val="0"/>
                <a:satOff val="0"/>
                <a:lumOff val="0"/>
                <a:alphaOff val="0"/>
              </a:srgbClr>
            </a:solidFill>
            <a:latin typeface="Arial"/>
            <a:ea typeface="+mn-ea"/>
            <a:cs typeface="+mn-cs"/>
          </a:endParaRPr>
        </a:p>
        <a:p>
          <a:pPr marL="171450" lvl="1" indent="-171450" algn="l" defTabSz="711200">
            <a:lnSpc>
              <a:spcPct val="90000"/>
            </a:lnSpc>
            <a:spcBef>
              <a:spcPct val="0"/>
            </a:spcBef>
            <a:spcAft>
              <a:spcPct val="15000"/>
            </a:spcAft>
            <a:buChar char="•"/>
          </a:pPr>
          <a:r>
            <a:rPr lang="en-US" sz="1600" i="1" kern="1200" dirty="0">
              <a:solidFill>
                <a:srgbClr val="292934">
                  <a:hueOff val="0"/>
                  <a:satOff val="0"/>
                  <a:lumOff val="0"/>
                  <a:alphaOff val="0"/>
                </a:srgbClr>
              </a:solidFill>
              <a:latin typeface="Arial"/>
              <a:ea typeface="+mn-ea"/>
              <a:cs typeface="+mn-cs"/>
            </a:rPr>
            <a:t> </a:t>
          </a:r>
          <a:r>
            <a:rPr lang="en-US" sz="1600" b="1" i="0" kern="1200" dirty="0">
              <a:solidFill>
                <a:srgbClr val="292934">
                  <a:hueOff val="0"/>
                  <a:satOff val="0"/>
                  <a:lumOff val="0"/>
                  <a:alphaOff val="0"/>
                </a:srgbClr>
              </a:solidFill>
              <a:latin typeface="Arial"/>
              <a:ea typeface="+mn-ea"/>
              <a:cs typeface="+mn-cs"/>
            </a:rPr>
            <a:t>Other examples of metonymy include:</a:t>
          </a:r>
          <a:endParaRPr lang="uk-UA" sz="1600" i="0" kern="1200" dirty="0">
            <a:solidFill>
              <a:srgbClr val="292934">
                <a:hueOff val="0"/>
                <a:satOff val="0"/>
                <a:lumOff val="0"/>
                <a:alphaOff val="0"/>
              </a:srgbClr>
            </a:solidFill>
            <a:latin typeface="Arial"/>
            <a:ea typeface="+mn-ea"/>
            <a:cs typeface="+mn-cs"/>
          </a:endParaRPr>
        </a:p>
        <a:p>
          <a:pPr marL="171450" lvl="1" indent="-171450" algn="l" defTabSz="711200">
            <a:lnSpc>
              <a:spcPct val="90000"/>
            </a:lnSpc>
            <a:spcBef>
              <a:spcPct val="0"/>
            </a:spcBef>
            <a:spcAft>
              <a:spcPct val="15000"/>
            </a:spcAft>
            <a:buChar char="•"/>
          </a:pPr>
          <a:r>
            <a:rPr lang="en-US" sz="1600" i="0" kern="1200" dirty="0">
              <a:solidFill>
                <a:srgbClr val="292934">
                  <a:hueOff val="0"/>
                  <a:satOff val="0"/>
                  <a:lumOff val="0"/>
                  <a:alphaOff val="0"/>
                </a:srgbClr>
              </a:solidFill>
              <a:latin typeface="Arial"/>
              <a:ea typeface="+mn-ea"/>
              <a:cs typeface="+mn-cs"/>
            </a:rPr>
            <a:t>1. The sign for the thing signified: </a:t>
          </a:r>
          <a:r>
            <a:rPr lang="en-US" sz="1600" i="1" kern="1200" dirty="0">
              <a:solidFill>
                <a:srgbClr val="292934">
                  <a:hueOff val="0"/>
                  <a:satOff val="0"/>
                  <a:lumOff val="0"/>
                  <a:alphaOff val="0"/>
                </a:srgbClr>
              </a:solidFill>
              <a:latin typeface="Arial"/>
              <a:ea typeface="+mn-ea"/>
              <a:cs typeface="+mn-cs"/>
            </a:rPr>
            <a:t>grey hair (old age). </a:t>
          </a:r>
          <a:r>
            <a:rPr lang="en-US" sz="1600" i="0" kern="1200" dirty="0">
              <a:solidFill>
                <a:srgbClr val="292934">
                  <a:hueOff val="0"/>
                  <a:satOff val="0"/>
                  <a:lumOff val="0"/>
                  <a:alphaOff val="0"/>
                </a:srgbClr>
              </a:solidFill>
              <a:latin typeface="Arial"/>
              <a:ea typeface="+mn-ea"/>
              <a:cs typeface="+mn-cs"/>
            </a:rPr>
            <a:t>2. The instrument for the agent: </a:t>
          </a:r>
          <a:r>
            <a:rPr lang="en-US" sz="1600" i="1" kern="1200" dirty="0">
              <a:solidFill>
                <a:srgbClr val="292934">
                  <a:hueOff val="0"/>
                  <a:satOff val="0"/>
                  <a:lumOff val="0"/>
                  <a:alphaOff val="0"/>
                </a:srgbClr>
              </a:solidFill>
              <a:latin typeface="Arial"/>
              <a:ea typeface="+mn-ea"/>
              <a:cs typeface="+mn-cs"/>
            </a:rPr>
            <a:t>the best pens of the day (the best writers). </a:t>
          </a:r>
          <a:r>
            <a:rPr lang="en-US" sz="1600" i="1" kern="1200" dirty="0" err="1">
              <a:solidFill>
                <a:srgbClr val="292934">
                  <a:hueOff val="0"/>
                  <a:satOff val="0"/>
                  <a:lumOff val="0"/>
                  <a:alphaOff val="0"/>
                </a:srgbClr>
              </a:solidFill>
              <a:latin typeface="Arial"/>
              <a:ea typeface="+mn-ea"/>
              <a:cs typeface="+mn-cs"/>
            </a:rPr>
            <a:t>Він</a:t>
          </a:r>
          <a:r>
            <a:rPr lang="en-US" sz="1600" i="1" kern="1200" dirty="0">
              <a:solidFill>
                <a:srgbClr val="292934">
                  <a:hueOff val="0"/>
                  <a:satOff val="0"/>
                  <a:lumOff val="0"/>
                  <a:alphaOff val="0"/>
                </a:srgbClr>
              </a:solidFill>
              <a:latin typeface="Arial"/>
              <a:ea typeface="+mn-ea"/>
              <a:cs typeface="+mn-cs"/>
            </a:rPr>
            <a:t> – </a:t>
          </a:r>
          <a:r>
            <a:rPr lang="en-US" sz="1600" i="1" kern="1200" dirty="0" err="1">
              <a:solidFill>
                <a:srgbClr val="292934">
                  <a:hueOff val="0"/>
                  <a:satOff val="0"/>
                  <a:lumOff val="0"/>
                  <a:alphaOff val="0"/>
                </a:srgbClr>
              </a:solidFill>
              <a:latin typeface="Arial"/>
              <a:ea typeface="+mn-ea"/>
              <a:cs typeface="+mn-cs"/>
            </a:rPr>
            <a:t>перша</a:t>
          </a:r>
          <a:r>
            <a:rPr lang="en-US" sz="1600" i="1" kern="1200" dirty="0">
              <a:solidFill>
                <a:srgbClr val="292934">
                  <a:hueOff val="0"/>
                  <a:satOff val="0"/>
                  <a:lumOff val="0"/>
                  <a:alphaOff val="0"/>
                </a:srgbClr>
              </a:solidFill>
              <a:latin typeface="Arial"/>
              <a:ea typeface="+mn-ea"/>
              <a:cs typeface="+mn-cs"/>
            </a:rPr>
            <a:t> </a:t>
          </a:r>
          <a:r>
            <a:rPr lang="en-US" sz="1600" i="1" kern="1200" dirty="0" err="1">
              <a:solidFill>
                <a:srgbClr val="292934">
                  <a:hueOff val="0"/>
                  <a:satOff val="0"/>
                  <a:lumOff val="0"/>
                  <a:alphaOff val="0"/>
                </a:srgbClr>
              </a:solidFill>
              <a:latin typeface="Arial"/>
              <a:ea typeface="+mn-ea"/>
              <a:cs typeface="+mn-cs"/>
            </a:rPr>
            <a:t>скрипка</a:t>
          </a:r>
          <a:r>
            <a:rPr lang="en-US" sz="1600" i="1" kern="1200" dirty="0">
              <a:solidFill>
                <a:srgbClr val="292934">
                  <a:hueOff val="0"/>
                  <a:satOff val="0"/>
                  <a:lumOff val="0"/>
                  <a:alphaOff val="0"/>
                </a:srgbClr>
              </a:solidFill>
              <a:latin typeface="Arial"/>
              <a:ea typeface="+mn-ea"/>
              <a:cs typeface="+mn-cs"/>
            </a:rPr>
            <a:t>.  </a:t>
          </a:r>
          <a:r>
            <a:rPr lang="en-US" sz="1600" i="0" kern="1200" dirty="0">
              <a:solidFill>
                <a:srgbClr val="292934">
                  <a:hueOff val="0"/>
                  <a:satOff val="0"/>
                  <a:lumOff val="0"/>
                  <a:alphaOff val="0"/>
                </a:srgbClr>
              </a:solidFill>
              <a:latin typeface="Arial"/>
              <a:ea typeface="+mn-ea"/>
              <a:cs typeface="+mn-cs"/>
            </a:rPr>
            <a:t>3. The container for the thing contained: </a:t>
          </a:r>
          <a:r>
            <a:rPr lang="en-US" sz="1600" i="1" kern="1200" dirty="0">
              <a:solidFill>
                <a:srgbClr val="292934">
                  <a:hueOff val="0"/>
                  <a:satOff val="0"/>
                  <a:lumOff val="0"/>
                  <a:alphaOff val="0"/>
                </a:srgbClr>
              </a:solidFill>
              <a:latin typeface="Arial"/>
              <a:ea typeface="+mn-ea"/>
              <a:cs typeface="+mn-cs"/>
            </a:rPr>
            <a:t>He drank a cup. </a:t>
          </a:r>
          <a:r>
            <a:rPr lang="en-US" sz="1600" i="1" kern="1200" dirty="0" err="1">
              <a:solidFill>
                <a:srgbClr val="292934">
                  <a:hueOff val="0"/>
                  <a:satOff val="0"/>
                  <a:lumOff val="0"/>
                  <a:alphaOff val="0"/>
                </a:srgbClr>
              </a:solidFill>
              <a:latin typeface="Arial"/>
              <a:ea typeface="+mn-ea"/>
              <a:cs typeface="+mn-cs"/>
            </a:rPr>
            <a:t>Чайник</a:t>
          </a:r>
          <a:r>
            <a:rPr lang="en-US" sz="1600" i="1" kern="1200" dirty="0">
              <a:solidFill>
                <a:srgbClr val="292934">
                  <a:hueOff val="0"/>
                  <a:satOff val="0"/>
                  <a:lumOff val="0"/>
                  <a:alphaOff val="0"/>
                </a:srgbClr>
              </a:solidFill>
              <a:latin typeface="Arial"/>
              <a:ea typeface="+mn-ea"/>
              <a:cs typeface="+mn-cs"/>
            </a:rPr>
            <a:t> </a:t>
          </a:r>
          <a:r>
            <a:rPr lang="en-US" sz="1600" i="1" kern="1200" dirty="0" err="1">
              <a:solidFill>
                <a:srgbClr val="292934">
                  <a:hueOff val="0"/>
                  <a:satOff val="0"/>
                  <a:lumOff val="0"/>
                  <a:alphaOff val="0"/>
                </a:srgbClr>
              </a:solidFill>
              <a:latin typeface="Arial"/>
              <a:ea typeface="+mn-ea"/>
              <a:cs typeface="+mn-cs"/>
            </a:rPr>
            <a:t>закипів</a:t>
          </a:r>
          <a:endParaRPr lang="uk-UA" sz="1600" i="0" kern="1200" dirty="0">
            <a:solidFill>
              <a:srgbClr val="292934">
                <a:hueOff val="0"/>
                <a:satOff val="0"/>
                <a:lumOff val="0"/>
                <a:alphaOff val="0"/>
              </a:srgbClr>
            </a:solidFill>
            <a:latin typeface="Arial"/>
            <a:ea typeface="+mn-ea"/>
            <a:cs typeface="+mn-cs"/>
          </a:endParaRPr>
        </a:p>
        <a:p>
          <a:pPr marL="171450" lvl="1" indent="-171450" algn="l" defTabSz="711200">
            <a:lnSpc>
              <a:spcPct val="90000"/>
            </a:lnSpc>
            <a:spcBef>
              <a:spcPct val="0"/>
            </a:spcBef>
            <a:spcAft>
              <a:spcPct val="15000"/>
            </a:spcAft>
            <a:buChar char="•"/>
          </a:pPr>
          <a:r>
            <a:rPr lang="uk-UA" sz="1600" i="0" kern="1200" dirty="0">
              <a:solidFill>
                <a:srgbClr val="292934">
                  <a:hueOff val="0"/>
                  <a:satOff val="0"/>
                  <a:lumOff val="0"/>
                  <a:alphaOff val="0"/>
                </a:srgbClr>
              </a:solidFill>
              <a:latin typeface="Arial"/>
              <a:ea typeface="+mn-ea"/>
              <a:cs typeface="+mn-cs"/>
            </a:rPr>
            <a:t> </a:t>
          </a:r>
        </a:p>
      </dsp:txBody>
      <dsp:txXfrm>
        <a:off x="6224180" y="1393625"/>
        <a:ext cx="2682910" cy="3984359"/>
      </dsp:txXfrm>
    </dsp:sp>
    <dsp:sp modelId="{E3EBF0C8-D266-4DCB-B698-25FA4A692A68}">
      <dsp:nvSpPr>
        <dsp:cNvPr id="0" name=""/>
        <dsp:cNvSpPr/>
      </dsp:nvSpPr>
      <dsp:spPr>
        <a:xfrm>
          <a:off x="6170523" y="1245161"/>
          <a:ext cx="2623425" cy="379127"/>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AU" sz="1800" b="1" kern="1200" dirty="0">
              <a:solidFill>
                <a:srgbClr val="FFFFFF"/>
              </a:solidFill>
              <a:latin typeface="Arial"/>
              <a:ea typeface="+mn-ea"/>
              <a:cs typeface="+mn-cs"/>
            </a:rPr>
            <a:t>  Metonymy</a:t>
          </a:r>
          <a:endParaRPr lang="uk-UA" sz="1600" b="1" kern="1200" dirty="0">
            <a:solidFill>
              <a:srgbClr val="FFFFFF"/>
            </a:solidFill>
            <a:latin typeface="Arial"/>
            <a:ea typeface="+mn-ea"/>
            <a:cs typeface="+mn-cs"/>
          </a:endParaRPr>
        </a:p>
      </dsp:txBody>
      <dsp:txXfrm>
        <a:off x="6181627" y="1256265"/>
        <a:ext cx="2601217" cy="356919"/>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90B3DD-6865-4056-98F0-38D39B8061CE}">
      <dsp:nvSpPr>
        <dsp:cNvPr id="0" name=""/>
        <dsp:cNvSpPr/>
      </dsp:nvSpPr>
      <dsp:spPr>
        <a:xfrm>
          <a:off x="173799" y="1196748"/>
          <a:ext cx="2859134" cy="5215013"/>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t" anchorCtr="0">
          <a:noAutofit/>
        </a:bodyPr>
        <a:lstStyle/>
        <a:p>
          <a:pPr marL="0" marR="0" lvl="1" indent="0" algn="ctr" defTabSz="914400" eaLnBrk="1" fontAlgn="auto" latinLnBrk="0" hangingPunct="1">
            <a:lnSpc>
              <a:spcPct val="100000"/>
            </a:lnSpc>
            <a:spcBef>
              <a:spcPct val="0"/>
            </a:spcBef>
            <a:spcAft>
              <a:spcPts val="0"/>
            </a:spcAft>
            <a:buClrTx/>
            <a:buSzTx/>
            <a:buFontTx/>
            <a:buNone/>
            <a:tabLst/>
            <a:defRPr/>
          </a:pPr>
          <a:endParaRPr lang="uk-UA" sz="1600" i="0" kern="1200" dirty="0">
            <a:solidFill>
              <a:srgbClr val="292934">
                <a:hueOff val="0"/>
                <a:satOff val="0"/>
                <a:lumOff val="0"/>
                <a:alphaOff val="0"/>
              </a:srgbClr>
            </a:solidFill>
            <a:latin typeface="Arial"/>
            <a:ea typeface="+mn-ea"/>
            <a:cs typeface="+mn-cs"/>
          </a:endParaRPr>
        </a:p>
        <a:p>
          <a:pPr marL="171450" lvl="1" indent="-171450" algn="l" defTabSz="711200">
            <a:lnSpc>
              <a:spcPct val="90000"/>
            </a:lnSpc>
            <a:spcBef>
              <a:spcPct val="0"/>
            </a:spcBef>
            <a:spcAft>
              <a:spcPct val="15000"/>
            </a:spcAft>
            <a:buChar char="•"/>
          </a:pPr>
          <a:r>
            <a:rPr lang="en-US" sz="1600" i="0" kern="1200" dirty="0">
              <a:solidFill>
                <a:srgbClr val="292934">
                  <a:hueOff val="0"/>
                  <a:satOff val="0"/>
                  <a:lumOff val="0"/>
                  <a:alphaOff val="0"/>
                </a:srgbClr>
              </a:solidFill>
              <a:latin typeface="Arial"/>
              <a:ea typeface="+mn-ea"/>
              <a:cs typeface="+mn-cs"/>
            </a:rPr>
            <a:t> </a:t>
          </a:r>
          <a:r>
            <a:rPr lang="en-US" sz="1700" i="0" kern="1200" dirty="0">
              <a:solidFill>
                <a:srgbClr val="292934">
                  <a:hueOff val="0"/>
                  <a:satOff val="0"/>
                  <a:lumOff val="0"/>
                  <a:alphaOff val="0"/>
                </a:srgbClr>
              </a:solidFill>
              <a:latin typeface="Arial"/>
              <a:ea typeface="+mn-ea"/>
              <a:cs typeface="+mn-cs"/>
            </a:rPr>
            <a:t>4. The names of various organs can be used in the same way: </a:t>
          </a:r>
          <a:r>
            <a:rPr lang="en-US" sz="1700" i="1" kern="1200" dirty="0">
              <a:solidFill>
                <a:srgbClr val="292934">
                  <a:hueOff val="0"/>
                  <a:satOff val="0"/>
                  <a:lumOff val="0"/>
                  <a:alphaOff val="0"/>
                </a:srgbClr>
              </a:solidFill>
              <a:latin typeface="Arial"/>
              <a:ea typeface="+mn-ea"/>
              <a:cs typeface="+mn-cs"/>
            </a:rPr>
            <a:t>head can be used for brains; heart often stands for emotions. Honey tongue, a heart of gall</a:t>
          </a:r>
          <a:r>
            <a:rPr lang="en-US" sz="1700" i="0" kern="1200" dirty="0">
              <a:solidFill>
                <a:srgbClr val="292934">
                  <a:hueOff val="0"/>
                  <a:satOff val="0"/>
                  <a:lumOff val="0"/>
                  <a:alphaOff val="0"/>
                </a:srgbClr>
              </a:solidFill>
              <a:latin typeface="Arial"/>
              <a:ea typeface="+mn-ea"/>
              <a:cs typeface="+mn-cs"/>
            </a:rPr>
            <a:t>. </a:t>
          </a:r>
          <a:r>
            <a:rPr lang="en-US" sz="1700" i="1" kern="1200" dirty="0">
              <a:solidFill>
                <a:srgbClr val="292934">
                  <a:hueOff val="0"/>
                  <a:satOff val="0"/>
                  <a:lumOff val="0"/>
                  <a:alphaOff val="0"/>
                </a:srgbClr>
              </a:solidFill>
              <a:latin typeface="Arial"/>
              <a:ea typeface="+mn-ea"/>
              <a:cs typeface="+mn-cs"/>
            </a:rPr>
            <a:t>У </a:t>
          </a:r>
          <a:r>
            <a:rPr lang="en-US" sz="1700" i="1" kern="1200" dirty="0" err="1">
              <a:solidFill>
                <a:srgbClr val="292934">
                  <a:hueOff val="0"/>
                  <a:satOff val="0"/>
                  <a:lumOff val="0"/>
                  <a:alphaOff val="0"/>
                </a:srgbClr>
              </a:solidFill>
              <a:latin typeface="Arial"/>
              <a:ea typeface="+mn-ea"/>
              <a:cs typeface="+mn-cs"/>
            </a:rPr>
            <a:t>неї</a:t>
          </a:r>
          <a:r>
            <a:rPr lang="en-US" sz="1700" i="1" kern="1200" dirty="0">
              <a:solidFill>
                <a:srgbClr val="292934">
                  <a:hueOff val="0"/>
                  <a:satOff val="0"/>
                  <a:lumOff val="0"/>
                  <a:alphaOff val="0"/>
                </a:srgbClr>
              </a:solidFill>
              <a:latin typeface="Arial"/>
              <a:ea typeface="+mn-ea"/>
              <a:cs typeface="+mn-cs"/>
            </a:rPr>
            <a:t> </a:t>
          </a:r>
          <a:r>
            <a:rPr lang="en-US" sz="1700" i="1" kern="1200" dirty="0" err="1">
              <a:solidFill>
                <a:srgbClr val="292934">
                  <a:hueOff val="0"/>
                  <a:satOff val="0"/>
                  <a:lumOff val="0"/>
                  <a:alphaOff val="0"/>
                </a:srgbClr>
              </a:solidFill>
              <a:latin typeface="Arial"/>
              <a:ea typeface="+mn-ea"/>
              <a:cs typeface="+mn-cs"/>
            </a:rPr>
            <a:t>золоте</a:t>
          </a:r>
          <a:r>
            <a:rPr lang="en-US" sz="1700" i="1" kern="1200" dirty="0">
              <a:solidFill>
                <a:srgbClr val="292934">
                  <a:hueOff val="0"/>
                  <a:satOff val="0"/>
                  <a:lumOff val="0"/>
                  <a:alphaOff val="0"/>
                </a:srgbClr>
              </a:solidFill>
              <a:latin typeface="Arial"/>
              <a:ea typeface="+mn-ea"/>
              <a:cs typeface="+mn-cs"/>
            </a:rPr>
            <a:t> </a:t>
          </a:r>
          <a:r>
            <a:rPr lang="en-US" sz="1700" i="1" kern="1200" dirty="0" err="1">
              <a:solidFill>
                <a:srgbClr val="292934">
                  <a:hueOff val="0"/>
                  <a:satOff val="0"/>
                  <a:lumOff val="0"/>
                  <a:alphaOff val="0"/>
                </a:srgbClr>
              </a:solidFill>
              <a:latin typeface="Arial"/>
              <a:ea typeface="+mn-ea"/>
              <a:cs typeface="+mn-cs"/>
            </a:rPr>
            <a:t>серце</a:t>
          </a:r>
          <a:r>
            <a:rPr lang="en-US" sz="1700" i="1" kern="1200" dirty="0">
              <a:solidFill>
                <a:srgbClr val="292934">
                  <a:hueOff val="0"/>
                  <a:satOff val="0"/>
                  <a:lumOff val="0"/>
                  <a:alphaOff val="0"/>
                </a:srgbClr>
              </a:solidFill>
              <a:latin typeface="Arial"/>
              <a:ea typeface="+mn-ea"/>
              <a:cs typeface="+mn-cs"/>
            </a:rPr>
            <a:t>.  </a:t>
          </a:r>
          <a:r>
            <a:rPr lang="en-US" sz="1700" i="0" kern="1200" dirty="0">
              <a:solidFill>
                <a:srgbClr val="292934">
                  <a:hueOff val="0"/>
                  <a:satOff val="0"/>
                  <a:lumOff val="0"/>
                  <a:alphaOff val="0"/>
                </a:srgbClr>
              </a:solidFill>
              <a:latin typeface="Arial"/>
              <a:ea typeface="+mn-ea"/>
              <a:cs typeface="+mn-cs"/>
            </a:rPr>
            <a:t>5. A part of species substituted for a whole or genus: </a:t>
          </a:r>
          <a:r>
            <a:rPr lang="en-US" sz="1700" i="1" kern="1200" dirty="0">
              <a:solidFill>
                <a:srgbClr val="292934">
                  <a:hueOff val="0"/>
                  <a:satOff val="0"/>
                  <a:lumOff val="0"/>
                  <a:alphaOff val="0"/>
                </a:srgbClr>
              </a:solidFill>
              <a:latin typeface="Arial"/>
              <a:ea typeface="+mn-ea"/>
              <a:cs typeface="+mn-cs"/>
            </a:rPr>
            <a:t>He manages to earn his bread (the necessaries of life).  </a:t>
          </a:r>
          <a:r>
            <a:rPr lang="en-US" sz="1700" i="0" kern="1200" dirty="0">
              <a:solidFill>
                <a:srgbClr val="292934">
                  <a:hueOff val="0"/>
                  <a:satOff val="0"/>
                  <a:lumOff val="0"/>
                  <a:alphaOff val="0"/>
                </a:srgbClr>
              </a:solidFill>
              <a:latin typeface="Arial"/>
              <a:ea typeface="+mn-ea"/>
              <a:cs typeface="+mn-cs"/>
            </a:rPr>
            <a:t>6.  A whole or genus substitutes for a part or species: </a:t>
          </a:r>
          <a:r>
            <a:rPr lang="en-US" sz="1700" i="1" kern="1200" dirty="0">
              <a:solidFill>
                <a:srgbClr val="292934">
                  <a:hueOff val="0"/>
                  <a:satOff val="0"/>
                  <a:lumOff val="0"/>
                  <a:alphaOff val="0"/>
                </a:srgbClr>
              </a:solidFill>
              <a:latin typeface="Arial"/>
              <a:ea typeface="+mn-ea"/>
              <a:cs typeface="+mn-cs"/>
            </a:rPr>
            <a:t>He is a poor creature (man).  </a:t>
          </a:r>
          <a:r>
            <a:rPr lang="en-US" sz="1700" i="1" kern="1200" dirty="0" err="1">
              <a:solidFill>
                <a:srgbClr val="292934">
                  <a:hueOff val="0"/>
                  <a:satOff val="0"/>
                  <a:lumOff val="0"/>
                  <a:alphaOff val="0"/>
                </a:srgbClr>
              </a:solidFill>
              <a:latin typeface="Arial"/>
              <a:ea typeface="+mn-ea"/>
              <a:cs typeface="+mn-cs"/>
            </a:rPr>
            <a:t>Він</a:t>
          </a:r>
          <a:r>
            <a:rPr lang="en-US" sz="1700" i="1" kern="1200" dirty="0">
              <a:solidFill>
                <a:srgbClr val="292934">
                  <a:hueOff val="0"/>
                  <a:satOff val="0"/>
                  <a:lumOff val="0"/>
                  <a:alphaOff val="0"/>
                </a:srgbClr>
              </a:solidFill>
              <a:latin typeface="Arial"/>
              <a:ea typeface="+mn-ea"/>
              <a:cs typeface="+mn-cs"/>
            </a:rPr>
            <a:t> – </a:t>
          </a:r>
          <a:r>
            <a:rPr lang="en-US" sz="1700" i="1" kern="1200" dirty="0" err="1">
              <a:solidFill>
                <a:srgbClr val="292934">
                  <a:hueOff val="0"/>
                  <a:satOff val="0"/>
                  <a:lumOff val="0"/>
                  <a:alphaOff val="0"/>
                </a:srgbClr>
              </a:solidFill>
              <a:latin typeface="Arial"/>
              <a:ea typeface="+mn-ea"/>
              <a:cs typeface="+mn-cs"/>
            </a:rPr>
            <a:t>бідне</a:t>
          </a:r>
          <a:r>
            <a:rPr lang="en-US" sz="1700" i="1" kern="1200" dirty="0">
              <a:solidFill>
                <a:srgbClr val="292934">
                  <a:hueOff val="0"/>
                  <a:satOff val="0"/>
                  <a:lumOff val="0"/>
                  <a:alphaOff val="0"/>
                </a:srgbClr>
              </a:solidFill>
              <a:latin typeface="Arial"/>
              <a:ea typeface="+mn-ea"/>
              <a:cs typeface="+mn-cs"/>
            </a:rPr>
            <a:t> </a:t>
          </a:r>
          <a:r>
            <a:rPr lang="en-US" sz="1700" i="1" kern="1200" dirty="0" err="1">
              <a:solidFill>
                <a:srgbClr val="292934">
                  <a:hueOff val="0"/>
                  <a:satOff val="0"/>
                  <a:lumOff val="0"/>
                  <a:alphaOff val="0"/>
                </a:srgbClr>
              </a:solidFill>
              <a:latin typeface="Arial"/>
              <a:ea typeface="+mn-ea"/>
              <a:cs typeface="+mn-cs"/>
            </a:rPr>
            <a:t>створіння</a:t>
          </a:r>
          <a:r>
            <a:rPr lang="en-US" sz="1700" i="1" kern="1200" dirty="0">
              <a:solidFill>
                <a:srgbClr val="292934">
                  <a:hueOff val="0"/>
                  <a:satOff val="0"/>
                  <a:lumOff val="0"/>
                  <a:alphaOff val="0"/>
                </a:srgbClr>
              </a:solidFill>
              <a:latin typeface="Arial"/>
              <a:ea typeface="+mn-ea"/>
              <a:cs typeface="+mn-cs"/>
            </a:rPr>
            <a:t>.  </a:t>
          </a:r>
          <a:endParaRPr lang="uk-UA" sz="1600" i="0" kern="1200" dirty="0">
            <a:solidFill>
              <a:srgbClr val="292934">
                <a:hueOff val="0"/>
                <a:satOff val="0"/>
                <a:lumOff val="0"/>
                <a:alphaOff val="0"/>
              </a:srgbClr>
            </a:solidFill>
            <a:latin typeface="Arial"/>
            <a:ea typeface="+mn-ea"/>
            <a:cs typeface="+mn-cs"/>
          </a:endParaRPr>
        </a:p>
      </dsp:txBody>
      <dsp:txXfrm>
        <a:off x="257540" y="1280489"/>
        <a:ext cx="2691652" cy="3930028"/>
      </dsp:txXfrm>
    </dsp:sp>
    <dsp:sp modelId="{663E5B69-A3C1-4814-9553-CB69A6025802}">
      <dsp:nvSpPr>
        <dsp:cNvPr id="0" name=""/>
        <dsp:cNvSpPr/>
      </dsp:nvSpPr>
      <dsp:spPr>
        <a:xfrm>
          <a:off x="2379594" y="-1495125"/>
          <a:ext cx="4970909" cy="4970909"/>
        </a:xfrm>
        <a:prstGeom prst="leftCircularArrow">
          <a:avLst>
            <a:gd name="adj1" fmla="val 3040"/>
            <a:gd name="adj2" fmla="val 373059"/>
            <a:gd name="adj3" fmla="val 2148570"/>
            <a:gd name="adj4" fmla="val 9024489"/>
            <a:gd name="adj5" fmla="val 3546"/>
          </a:avLst>
        </a:prstGeom>
        <a:solidFill>
          <a:srgbClr val="93A299">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E2ECD308-367F-4357-B1B1-288B62A18608}">
      <dsp:nvSpPr>
        <dsp:cNvPr id="0" name=""/>
        <dsp:cNvSpPr/>
      </dsp:nvSpPr>
      <dsp:spPr>
        <a:xfrm>
          <a:off x="461828" y="980727"/>
          <a:ext cx="2502579" cy="481856"/>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ts val="0"/>
            </a:spcAft>
            <a:buNone/>
          </a:pPr>
          <a:r>
            <a:rPr lang="en-AU" sz="1800" b="1" kern="1200" dirty="0">
              <a:solidFill>
                <a:srgbClr val="FFFFFF"/>
              </a:solidFill>
              <a:latin typeface="Arial"/>
              <a:ea typeface="+mn-ea"/>
              <a:cs typeface="+mn-cs"/>
            </a:rPr>
            <a:t>Metonymy </a:t>
          </a:r>
          <a:endParaRPr lang="uk-UA" sz="1800" b="1" kern="1200" dirty="0">
            <a:solidFill>
              <a:srgbClr val="FFFFFF"/>
            </a:solidFill>
            <a:latin typeface="Arial"/>
            <a:ea typeface="+mn-ea"/>
            <a:cs typeface="+mn-cs"/>
          </a:endParaRPr>
        </a:p>
      </dsp:txBody>
      <dsp:txXfrm>
        <a:off x="475941" y="994840"/>
        <a:ext cx="2474353" cy="453630"/>
      </dsp:txXfrm>
    </dsp:sp>
    <dsp:sp modelId="{1BF90610-0CF3-4258-9C4A-45B8452099F3}">
      <dsp:nvSpPr>
        <dsp:cNvPr id="0" name=""/>
        <dsp:cNvSpPr/>
      </dsp:nvSpPr>
      <dsp:spPr>
        <a:xfrm>
          <a:off x="3200707" y="1116185"/>
          <a:ext cx="2833175" cy="5543947"/>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t" anchorCtr="0">
          <a:noAutofit/>
        </a:bodyPr>
        <a:lstStyle/>
        <a:p>
          <a:pPr marL="0" marR="0" lvl="1" indent="0" algn="ctr" defTabSz="914400" eaLnBrk="1" fontAlgn="auto" latinLnBrk="0" hangingPunct="1">
            <a:lnSpc>
              <a:spcPct val="100000"/>
            </a:lnSpc>
            <a:spcBef>
              <a:spcPct val="0"/>
            </a:spcBef>
            <a:spcAft>
              <a:spcPts val="0"/>
            </a:spcAft>
            <a:buClrTx/>
            <a:buSzTx/>
            <a:buFontTx/>
            <a:buNone/>
            <a:tabLst/>
            <a:defRPr/>
          </a:pPr>
          <a:r>
            <a:rPr lang="en-US" sz="1600" i="0" kern="1200" dirty="0">
              <a:solidFill>
                <a:srgbClr val="292934">
                  <a:hueOff val="0"/>
                  <a:satOff val="0"/>
                  <a:lumOff val="0"/>
                  <a:alphaOff val="0"/>
                </a:srgbClr>
              </a:solidFill>
              <a:latin typeface="Arial"/>
              <a:ea typeface="+mn-ea"/>
              <a:cs typeface="+mn-cs"/>
            </a:rPr>
            <a:t> 7. The name of the material which stands for the thing made of this material: </a:t>
          </a:r>
          <a:r>
            <a:rPr lang="en-US" sz="1600" i="1" kern="1200" dirty="0">
              <a:solidFill>
                <a:srgbClr val="292934">
                  <a:hueOff val="0"/>
                  <a:satOff val="0"/>
                  <a:lumOff val="0"/>
                  <a:alphaOff val="0"/>
                </a:srgbClr>
              </a:solidFill>
              <a:latin typeface="Arial"/>
              <a:ea typeface="+mn-ea"/>
              <a:cs typeface="+mn-cs"/>
            </a:rPr>
            <a:t>iron, </a:t>
          </a:r>
          <a:r>
            <a:rPr lang="en-US" sz="1600" i="1" kern="1200" dirty="0" err="1">
              <a:solidFill>
                <a:srgbClr val="292934">
                  <a:hueOff val="0"/>
                  <a:satOff val="0"/>
                  <a:lumOff val="0"/>
                  <a:alphaOff val="0"/>
                </a:srgbClr>
              </a:solidFill>
              <a:latin typeface="Arial"/>
              <a:ea typeface="+mn-ea"/>
              <a:cs typeface="+mn-cs"/>
            </a:rPr>
            <a:t>фарфор</a:t>
          </a:r>
          <a:r>
            <a:rPr lang="en-US" sz="1600" i="1" kern="1200" dirty="0">
              <a:solidFill>
                <a:srgbClr val="292934">
                  <a:hueOff val="0"/>
                  <a:satOff val="0"/>
                  <a:lumOff val="0"/>
                  <a:alphaOff val="0"/>
                </a:srgbClr>
              </a:solidFill>
              <a:latin typeface="Arial"/>
              <a:ea typeface="+mn-ea"/>
              <a:cs typeface="+mn-cs"/>
            </a:rPr>
            <a:t>, </a:t>
          </a:r>
          <a:r>
            <a:rPr lang="en-US" sz="1600" i="1" kern="1200" dirty="0" err="1">
              <a:solidFill>
                <a:srgbClr val="292934">
                  <a:hueOff val="0"/>
                  <a:satOff val="0"/>
                  <a:lumOff val="0"/>
                  <a:alphaOff val="0"/>
                </a:srgbClr>
              </a:solidFill>
              <a:latin typeface="Arial"/>
              <a:ea typeface="+mn-ea"/>
              <a:cs typeface="+mn-cs"/>
            </a:rPr>
            <a:t>фаянс</a:t>
          </a:r>
          <a:r>
            <a:rPr lang="en-US" sz="1600" i="1" kern="1200" dirty="0">
              <a:solidFill>
                <a:srgbClr val="292934">
                  <a:hueOff val="0"/>
                  <a:satOff val="0"/>
                  <a:lumOff val="0"/>
                  <a:alphaOff val="0"/>
                </a:srgbClr>
              </a:solidFill>
              <a:latin typeface="Arial"/>
              <a:ea typeface="+mn-ea"/>
              <a:cs typeface="+mn-cs"/>
            </a:rPr>
            <a:t>.</a:t>
          </a:r>
          <a:r>
            <a:rPr lang="en-US" sz="1600" i="0" kern="1200" dirty="0">
              <a:solidFill>
                <a:srgbClr val="292934">
                  <a:hueOff val="0"/>
                  <a:satOff val="0"/>
                  <a:lumOff val="0"/>
                  <a:alphaOff val="0"/>
                </a:srgbClr>
              </a:solidFill>
              <a:latin typeface="Arial"/>
              <a:ea typeface="+mn-ea"/>
              <a:cs typeface="+mn-cs"/>
            </a:rPr>
            <a:t>  </a:t>
          </a:r>
          <a:endParaRPr lang="uk-UA" sz="1600" i="1" kern="1200" dirty="0">
            <a:solidFill>
              <a:srgbClr val="292934">
                <a:hueOff val="0"/>
                <a:satOff val="0"/>
                <a:lumOff val="0"/>
                <a:alphaOff val="0"/>
              </a:srgbClr>
            </a:solidFill>
            <a:latin typeface="Arial"/>
            <a:ea typeface="+mn-ea"/>
            <a:cs typeface="+mn-cs"/>
          </a:endParaRPr>
        </a:p>
      </dsp:txBody>
      <dsp:txXfrm>
        <a:off x="3283688" y="2387155"/>
        <a:ext cx="2667213" cy="4189996"/>
      </dsp:txXfrm>
    </dsp:sp>
    <dsp:sp modelId="{E37C08D3-7751-4EF4-A9F7-9B01143382B9}">
      <dsp:nvSpPr>
        <dsp:cNvPr id="0" name=""/>
        <dsp:cNvSpPr/>
      </dsp:nvSpPr>
      <dsp:spPr>
        <a:xfrm>
          <a:off x="4613574" y="1000763"/>
          <a:ext cx="3976838" cy="3976838"/>
        </a:xfrm>
        <a:prstGeom prst="circularArrow">
          <a:avLst>
            <a:gd name="adj1" fmla="val 2770"/>
            <a:gd name="adj2" fmla="val 337831"/>
            <a:gd name="adj3" fmla="val 18989254"/>
            <a:gd name="adj4" fmla="val 12078106"/>
            <a:gd name="adj5" fmla="val 3232"/>
          </a:avLst>
        </a:prstGeom>
        <a:solidFill>
          <a:srgbClr val="93A299">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597D158B-08A0-4ABF-90BF-D950CBA4CEC7}">
      <dsp:nvSpPr>
        <dsp:cNvPr id="0" name=""/>
        <dsp:cNvSpPr/>
      </dsp:nvSpPr>
      <dsp:spPr>
        <a:xfrm>
          <a:off x="3499517" y="1103034"/>
          <a:ext cx="2160804" cy="404907"/>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ts val="0"/>
            </a:spcAft>
            <a:buNone/>
          </a:pPr>
          <a:r>
            <a:rPr lang="en-AU" sz="1600" b="1" kern="1200">
              <a:solidFill>
                <a:srgbClr val="FFFFFF"/>
              </a:solidFill>
              <a:latin typeface="Arial"/>
              <a:ea typeface="+mn-ea"/>
              <a:cs typeface="+mn-cs"/>
            </a:rPr>
            <a:t> Metonymy</a:t>
          </a:r>
          <a:endParaRPr lang="uk-UA" sz="1600" b="1" kern="1200" dirty="0">
            <a:solidFill>
              <a:srgbClr val="FFFFFF"/>
            </a:solidFill>
            <a:latin typeface="Arial"/>
            <a:ea typeface="+mn-ea"/>
            <a:cs typeface="+mn-cs"/>
          </a:endParaRPr>
        </a:p>
      </dsp:txBody>
      <dsp:txXfrm>
        <a:off x="3511376" y="1114893"/>
        <a:ext cx="2137086" cy="381189"/>
      </dsp:txXfrm>
    </dsp:sp>
    <dsp:sp modelId="{AF355E3C-7F11-49A4-B1F7-5130FADE3732}">
      <dsp:nvSpPr>
        <dsp:cNvPr id="0" name=""/>
        <dsp:cNvSpPr/>
      </dsp:nvSpPr>
      <dsp:spPr>
        <a:xfrm>
          <a:off x="6140711" y="1310156"/>
          <a:ext cx="2849848" cy="5283469"/>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t" anchorCtr="0">
          <a:noAutofit/>
        </a:bodyPr>
        <a:lstStyle/>
        <a:p>
          <a:pPr marL="0" marR="0" lvl="1" indent="0" algn="ctr" defTabSz="914400" eaLnBrk="1" fontAlgn="auto" latinLnBrk="0" hangingPunct="1">
            <a:lnSpc>
              <a:spcPct val="100000"/>
            </a:lnSpc>
            <a:spcBef>
              <a:spcPct val="0"/>
            </a:spcBef>
            <a:spcAft>
              <a:spcPts val="0"/>
            </a:spcAft>
            <a:buClrTx/>
            <a:buSzTx/>
            <a:buFontTx/>
            <a:buNone/>
            <a:tabLst/>
            <a:defRPr/>
          </a:pPr>
          <a:r>
            <a:rPr lang="en-US" sz="1600" i="1" kern="1200" dirty="0">
              <a:solidFill>
                <a:srgbClr val="292934">
                  <a:hueOff val="0"/>
                  <a:satOff val="0"/>
                  <a:lumOff val="0"/>
                  <a:alphaOff val="0"/>
                </a:srgbClr>
              </a:solidFill>
              <a:latin typeface="Arial"/>
              <a:ea typeface="+mn-ea"/>
              <a:cs typeface="+mn-cs"/>
            </a:rPr>
            <a:t>.  </a:t>
          </a:r>
          <a:endParaRPr lang="uk-UA" sz="1600" i="1" kern="1200" dirty="0">
            <a:solidFill>
              <a:srgbClr val="292934">
                <a:hueOff val="0"/>
                <a:satOff val="0"/>
                <a:lumOff val="0"/>
                <a:alphaOff val="0"/>
              </a:srgbClr>
            </a:solidFill>
            <a:latin typeface="Arial"/>
            <a:ea typeface="+mn-ea"/>
            <a:cs typeface="+mn-cs"/>
          </a:endParaRPr>
        </a:p>
        <a:p>
          <a:pPr marL="0" marR="0" lvl="1" indent="0" algn="ctr" defTabSz="914400" eaLnBrk="1" fontAlgn="auto" latinLnBrk="0" hangingPunct="1">
            <a:lnSpc>
              <a:spcPct val="100000"/>
            </a:lnSpc>
            <a:spcBef>
              <a:spcPct val="0"/>
            </a:spcBef>
            <a:spcAft>
              <a:spcPts val="0"/>
            </a:spcAft>
            <a:buClrTx/>
            <a:buSzTx/>
            <a:buFontTx/>
            <a:buNone/>
            <a:tabLst/>
            <a:defRPr/>
          </a:pPr>
          <a:r>
            <a:rPr lang="en-US" sz="1600" i="0" kern="1200" dirty="0">
              <a:solidFill>
                <a:srgbClr val="292934">
                  <a:hueOff val="0"/>
                  <a:satOff val="0"/>
                  <a:lumOff val="0"/>
                  <a:alphaOff val="0"/>
                </a:srgbClr>
              </a:solidFill>
              <a:latin typeface="Arial"/>
              <a:ea typeface="+mn-ea"/>
              <a:cs typeface="+mn-cs"/>
            </a:rPr>
            <a:t>Due to a great variety of associations there are a lot of cases where metonymy is disguised.  e.g.: </a:t>
          </a:r>
          <a:r>
            <a:rPr lang="en-US" sz="1600" i="1" kern="1200" dirty="0">
              <a:solidFill>
                <a:srgbClr val="292934">
                  <a:hueOff val="0"/>
                  <a:satOff val="0"/>
                  <a:lumOff val="0"/>
                  <a:alphaOff val="0"/>
                </a:srgbClr>
              </a:solidFill>
              <a:latin typeface="Arial"/>
              <a:ea typeface="+mn-ea"/>
              <a:cs typeface="+mn-cs"/>
            </a:rPr>
            <a:t>sandwich</a:t>
          </a:r>
          <a:r>
            <a:rPr lang="en-US" sz="1600" i="0" kern="1200" dirty="0">
              <a:solidFill>
                <a:srgbClr val="292934">
                  <a:hueOff val="0"/>
                  <a:satOff val="0"/>
                  <a:lumOff val="0"/>
                  <a:alphaOff val="0"/>
                </a:srgbClr>
              </a:solidFill>
              <a:latin typeface="Arial"/>
              <a:ea typeface="+mn-ea"/>
              <a:cs typeface="+mn-cs"/>
            </a:rPr>
            <a:t> is named after John Montague, earl of Sandwich, who invented this kind of meal; </a:t>
          </a:r>
          <a:r>
            <a:rPr lang="en-US" sz="1600" i="1" kern="1200" dirty="0">
              <a:solidFill>
                <a:srgbClr val="292934">
                  <a:hueOff val="0"/>
                  <a:satOff val="0"/>
                  <a:lumOff val="0"/>
                  <a:alphaOff val="0"/>
                </a:srgbClr>
              </a:solidFill>
              <a:latin typeface="Arial"/>
              <a:ea typeface="+mn-ea"/>
              <a:cs typeface="+mn-cs"/>
            </a:rPr>
            <a:t>champagne</a:t>
          </a:r>
          <a:r>
            <a:rPr lang="en-US" sz="1600" i="0" kern="1200" dirty="0">
              <a:solidFill>
                <a:srgbClr val="292934">
                  <a:hueOff val="0"/>
                  <a:satOff val="0"/>
                  <a:lumOff val="0"/>
                  <a:alphaOff val="0"/>
                </a:srgbClr>
              </a:solidFill>
              <a:latin typeface="Arial"/>
              <a:ea typeface="+mn-ea"/>
              <a:cs typeface="+mn-cs"/>
            </a:rPr>
            <a:t> – a white sparkling wine made in the province of Champagne (France); </a:t>
          </a:r>
          <a:r>
            <a:rPr lang="en-US" sz="1600" i="1" kern="1200" dirty="0">
              <a:solidFill>
                <a:srgbClr val="292934">
                  <a:hueOff val="0"/>
                  <a:satOff val="0"/>
                  <a:lumOff val="0"/>
                  <a:alphaOff val="0"/>
                </a:srgbClr>
              </a:solidFill>
              <a:latin typeface="Arial"/>
              <a:ea typeface="+mn-ea"/>
              <a:cs typeface="+mn-cs"/>
            </a:rPr>
            <a:t>nicotine</a:t>
          </a:r>
          <a:r>
            <a:rPr lang="en-US" sz="1600" i="0" kern="1200" dirty="0">
              <a:solidFill>
                <a:srgbClr val="292934">
                  <a:hueOff val="0"/>
                  <a:satOff val="0"/>
                  <a:lumOff val="0"/>
                  <a:alphaOff val="0"/>
                </a:srgbClr>
              </a:solidFill>
              <a:latin typeface="Arial"/>
              <a:ea typeface="+mn-ea"/>
              <a:cs typeface="+mn-cs"/>
            </a:rPr>
            <a:t> – a poisonous alkaloid which got its name after Jean </a:t>
          </a:r>
          <a:r>
            <a:rPr lang="en-US" sz="1600" i="0" kern="1200" dirty="0" err="1">
              <a:solidFill>
                <a:srgbClr val="292934">
                  <a:hueOff val="0"/>
                  <a:satOff val="0"/>
                  <a:lumOff val="0"/>
                  <a:alphaOff val="0"/>
                </a:srgbClr>
              </a:solidFill>
              <a:latin typeface="Arial"/>
              <a:ea typeface="+mn-ea"/>
              <a:cs typeface="+mn-cs"/>
            </a:rPr>
            <a:t>Nicot</a:t>
          </a:r>
          <a:r>
            <a:rPr lang="en-US" sz="1600" i="0" kern="1200" dirty="0">
              <a:solidFill>
                <a:srgbClr val="292934">
                  <a:hueOff val="0"/>
                  <a:satOff val="0"/>
                  <a:lumOff val="0"/>
                  <a:alphaOff val="0"/>
                </a:srgbClr>
              </a:solidFill>
              <a:latin typeface="Arial"/>
              <a:ea typeface="+mn-ea"/>
              <a:cs typeface="+mn-cs"/>
            </a:rPr>
            <a:t>, who introduced tobacco into France.  </a:t>
          </a:r>
          <a:endParaRPr lang="uk-UA" sz="1400" i="0" kern="1200" dirty="0">
            <a:solidFill>
              <a:srgbClr val="292934">
                <a:hueOff val="0"/>
                <a:satOff val="0"/>
                <a:lumOff val="0"/>
                <a:alphaOff val="0"/>
              </a:srgbClr>
            </a:solidFill>
            <a:latin typeface="Arial"/>
            <a:ea typeface="+mn-ea"/>
            <a:cs typeface="+mn-cs"/>
          </a:endParaRPr>
        </a:p>
        <a:p>
          <a:pPr lvl="1">
            <a:spcBef>
              <a:spcPct val="0"/>
            </a:spcBef>
          </a:pPr>
          <a:endParaRPr lang="uk-UA" sz="1600" i="0" kern="1200" dirty="0">
            <a:solidFill>
              <a:srgbClr val="292934">
                <a:hueOff val="0"/>
                <a:satOff val="0"/>
                <a:lumOff val="0"/>
                <a:alphaOff val="0"/>
              </a:srgbClr>
            </a:solidFill>
            <a:latin typeface="Arial"/>
            <a:ea typeface="+mn-ea"/>
            <a:cs typeface="+mn-cs"/>
          </a:endParaRPr>
        </a:p>
      </dsp:txBody>
      <dsp:txXfrm>
        <a:off x="6224180" y="1393625"/>
        <a:ext cx="2682910" cy="3984359"/>
      </dsp:txXfrm>
    </dsp:sp>
    <dsp:sp modelId="{E3EBF0C8-D266-4DCB-B698-25FA4A692A68}">
      <dsp:nvSpPr>
        <dsp:cNvPr id="0" name=""/>
        <dsp:cNvSpPr/>
      </dsp:nvSpPr>
      <dsp:spPr>
        <a:xfrm>
          <a:off x="6170523" y="1245161"/>
          <a:ext cx="2623425" cy="379127"/>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AU" sz="1800" b="1" kern="1200" dirty="0">
              <a:solidFill>
                <a:srgbClr val="FFFFFF"/>
              </a:solidFill>
              <a:latin typeface="Arial"/>
              <a:ea typeface="+mn-ea"/>
              <a:cs typeface="+mn-cs"/>
            </a:rPr>
            <a:t>  Metonymy</a:t>
          </a:r>
          <a:endParaRPr lang="uk-UA" sz="1600" b="1" kern="1200" dirty="0">
            <a:solidFill>
              <a:srgbClr val="FFFFFF"/>
            </a:solidFill>
            <a:latin typeface="Arial"/>
            <a:ea typeface="+mn-ea"/>
            <a:cs typeface="+mn-cs"/>
          </a:endParaRPr>
        </a:p>
      </dsp:txBody>
      <dsp:txXfrm>
        <a:off x="6181627" y="1256265"/>
        <a:ext cx="2601217" cy="35691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90B3DD-6865-4056-98F0-38D39B8061CE}">
      <dsp:nvSpPr>
        <dsp:cNvPr id="0" name=""/>
        <dsp:cNvSpPr/>
      </dsp:nvSpPr>
      <dsp:spPr>
        <a:xfrm>
          <a:off x="0" y="862863"/>
          <a:ext cx="3042442" cy="2682410"/>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0" marR="0" lvl="1" indent="0" algn="ctr" defTabSz="914400" eaLnBrk="1" fontAlgn="auto" latinLnBrk="0" hangingPunct="1">
            <a:lnSpc>
              <a:spcPct val="100000"/>
            </a:lnSpc>
            <a:spcBef>
              <a:spcPct val="0"/>
            </a:spcBef>
            <a:spcAft>
              <a:spcPts val="0"/>
            </a:spcAft>
            <a:buClrTx/>
            <a:buSzTx/>
            <a:buFontTx/>
            <a:buNone/>
            <a:tabLst/>
            <a:defRPr/>
          </a:pPr>
          <a:r>
            <a:rPr lang="en-US" sz="1700" kern="1200" dirty="0">
              <a:solidFill>
                <a:srgbClr val="292934">
                  <a:hueOff val="0"/>
                  <a:satOff val="0"/>
                  <a:lumOff val="0"/>
                  <a:alphaOff val="0"/>
                </a:srgbClr>
              </a:solidFill>
              <a:latin typeface="Arial"/>
              <a:ea typeface="+mn-ea"/>
              <a:cs typeface="+mn-cs"/>
            </a:rPr>
            <a:t> </a:t>
          </a:r>
          <a:r>
            <a:rPr lang="en-US" sz="1600" kern="1200" dirty="0">
              <a:solidFill>
                <a:srgbClr val="292934">
                  <a:hueOff val="0"/>
                  <a:satOff val="0"/>
                  <a:lumOff val="0"/>
                  <a:alphaOff val="0"/>
                </a:srgbClr>
              </a:solidFill>
              <a:latin typeface="Arial"/>
              <a:ea typeface="+mn-ea"/>
              <a:cs typeface="+mn-cs"/>
            </a:rPr>
            <a:t>distinguishes between the </a:t>
          </a:r>
          <a:r>
            <a:rPr lang="en-US" sz="1600" b="1" kern="1200" dirty="0">
              <a:solidFill>
                <a:srgbClr val="292934">
                  <a:hueOff val="0"/>
                  <a:satOff val="0"/>
                  <a:lumOff val="0"/>
                  <a:alphaOff val="0"/>
                </a:srgbClr>
              </a:solidFill>
              <a:latin typeface="Arial"/>
              <a:ea typeface="+mn-ea"/>
              <a:cs typeface="+mn-cs"/>
            </a:rPr>
            <a:t>three components</a:t>
          </a:r>
          <a:r>
            <a:rPr lang="en-US" sz="1600" kern="1200" dirty="0">
              <a:solidFill>
                <a:srgbClr val="292934">
                  <a:hueOff val="0"/>
                  <a:satOff val="0"/>
                  <a:lumOff val="0"/>
                  <a:alphaOff val="0"/>
                </a:srgbClr>
              </a:solidFill>
              <a:latin typeface="Arial"/>
              <a:ea typeface="+mn-ea"/>
              <a:cs typeface="+mn-cs"/>
            </a:rPr>
            <a:t>:</a:t>
          </a:r>
          <a:endParaRPr lang="uk-UA" sz="1600" kern="1200" dirty="0">
            <a:solidFill>
              <a:srgbClr val="292934">
                <a:hueOff val="0"/>
                <a:satOff val="0"/>
                <a:lumOff val="0"/>
                <a:alphaOff val="0"/>
              </a:srgbClr>
            </a:solidFill>
            <a:latin typeface="Arial"/>
            <a:ea typeface="+mn-ea"/>
            <a:cs typeface="+mn-cs"/>
          </a:endParaRPr>
        </a:p>
        <a:p>
          <a:pPr marL="0" marR="0" lvl="1" indent="0" algn="ctr" defTabSz="914400" eaLnBrk="1" fontAlgn="auto" latinLnBrk="0" hangingPunct="1">
            <a:lnSpc>
              <a:spcPct val="100000"/>
            </a:lnSpc>
            <a:spcBef>
              <a:spcPct val="0"/>
            </a:spcBef>
            <a:spcAft>
              <a:spcPts val="0"/>
            </a:spcAft>
            <a:buClrTx/>
            <a:buSzTx/>
            <a:buFontTx/>
            <a:buNone/>
            <a:tabLst/>
            <a:defRPr/>
          </a:pPr>
          <a:r>
            <a:rPr lang="en-US" sz="1600" kern="1200" dirty="0">
              <a:solidFill>
                <a:srgbClr val="292934">
                  <a:hueOff val="0"/>
                  <a:satOff val="0"/>
                  <a:lumOff val="0"/>
                  <a:alphaOff val="0"/>
                </a:srgbClr>
              </a:solidFill>
              <a:latin typeface="Arial"/>
              <a:ea typeface="+mn-ea"/>
              <a:cs typeface="+mn-cs"/>
            </a:rPr>
            <a:t>1) the sound form of the linguistic sign, </a:t>
          </a:r>
          <a:endParaRPr lang="uk-UA" sz="1600" kern="1200" dirty="0">
            <a:solidFill>
              <a:srgbClr val="292934">
                <a:hueOff val="0"/>
                <a:satOff val="0"/>
                <a:lumOff val="0"/>
                <a:alphaOff val="0"/>
              </a:srgbClr>
            </a:solidFill>
            <a:latin typeface="Arial"/>
            <a:ea typeface="+mn-ea"/>
            <a:cs typeface="+mn-cs"/>
          </a:endParaRPr>
        </a:p>
        <a:p>
          <a:pPr marL="0" marR="0" lvl="1" indent="0" algn="ctr" defTabSz="914400" eaLnBrk="1" fontAlgn="auto" latinLnBrk="0" hangingPunct="1">
            <a:lnSpc>
              <a:spcPct val="100000"/>
            </a:lnSpc>
            <a:spcBef>
              <a:spcPct val="0"/>
            </a:spcBef>
            <a:spcAft>
              <a:spcPts val="0"/>
            </a:spcAft>
            <a:buClrTx/>
            <a:buSzTx/>
            <a:buFontTx/>
            <a:buNone/>
            <a:tabLst/>
            <a:defRPr/>
          </a:pPr>
          <a:r>
            <a:rPr lang="en-US" sz="1600" kern="1200" dirty="0">
              <a:solidFill>
                <a:srgbClr val="292934">
                  <a:hueOff val="0"/>
                  <a:satOff val="0"/>
                  <a:lumOff val="0"/>
                  <a:alphaOff val="0"/>
                </a:srgbClr>
              </a:solidFill>
              <a:latin typeface="Arial"/>
              <a:ea typeface="+mn-ea"/>
              <a:cs typeface="+mn-cs"/>
            </a:rPr>
            <a:t>2) the concept underlying this sound form, </a:t>
          </a:r>
          <a:endParaRPr lang="uk-UA" sz="1600" kern="1200" dirty="0">
            <a:solidFill>
              <a:srgbClr val="292934">
                <a:hueOff val="0"/>
                <a:satOff val="0"/>
                <a:lumOff val="0"/>
                <a:alphaOff val="0"/>
              </a:srgbClr>
            </a:solidFill>
            <a:latin typeface="Arial"/>
            <a:ea typeface="+mn-ea"/>
            <a:cs typeface="+mn-cs"/>
          </a:endParaRPr>
        </a:p>
        <a:p>
          <a:pPr marL="0" marR="0" lvl="1" indent="0" algn="ctr" defTabSz="914400" eaLnBrk="1" fontAlgn="auto" latinLnBrk="0" hangingPunct="1">
            <a:lnSpc>
              <a:spcPct val="100000"/>
            </a:lnSpc>
            <a:spcBef>
              <a:spcPct val="0"/>
            </a:spcBef>
            <a:spcAft>
              <a:spcPts val="0"/>
            </a:spcAft>
            <a:buClrTx/>
            <a:buSzTx/>
            <a:buFontTx/>
            <a:buNone/>
            <a:tabLst/>
            <a:defRPr/>
          </a:pPr>
          <a:r>
            <a:rPr lang="en-US" sz="1600" kern="1200" dirty="0">
              <a:solidFill>
                <a:srgbClr val="292934">
                  <a:hueOff val="0"/>
                  <a:satOff val="0"/>
                  <a:lumOff val="0"/>
                  <a:alphaOff val="0"/>
                </a:srgbClr>
              </a:solidFill>
              <a:latin typeface="Arial"/>
              <a:ea typeface="+mn-ea"/>
              <a:cs typeface="+mn-cs"/>
            </a:rPr>
            <a:t>3) the referent (part or aspect of reality to which the linguistic sign refers. </a:t>
          </a:r>
          <a:endParaRPr lang="uk-UA" sz="1600" kern="1200" dirty="0">
            <a:solidFill>
              <a:srgbClr val="292934">
                <a:hueOff val="0"/>
                <a:satOff val="0"/>
                <a:lumOff val="0"/>
                <a:alphaOff val="0"/>
              </a:srgbClr>
            </a:solidFill>
            <a:latin typeface="Arial"/>
            <a:ea typeface="+mn-ea"/>
            <a:cs typeface="+mn-cs"/>
          </a:endParaRPr>
        </a:p>
        <a:p>
          <a:pPr marL="171450" lvl="1" indent="0" algn="l" defTabSz="800100">
            <a:lnSpc>
              <a:spcPct val="90000"/>
            </a:lnSpc>
            <a:spcBef>
              <a:spcPct val="0"/>
            </a:spcBef>
            <a:spcAft>
              <a:spcPct val="15000"/>
            </a:spcAft>
            <a:buNone/>
          </a:pPr>
          <a:endParaRPr lang="uk-UA" sz="1600" kern="1200" dirty="0" err="1">
            <a:solidFill>
              <a:srgbClr val="292934">
                <a:hueOff val="0"/>
                <a:satOff val="0"/>
                <a:lumOff val="0"/>
                <a:alphaOff val="0"/>
              </a:srgbClr>
            </a:solidFill>
            <a:latin typeface="Arial"/>
            <a:ea typeface="+mn-ea"/>
            <a:cs typeface="+mn-cs"/>
          </a:endParaRPr>
        </a:p>
        <a:p>
          <a:pPr marL="228600" lvl="1" indent="0" algn="ctr" defTabSz="889000">
            <a:lnSpc>
              <a:spcPct val="90000"/>
            </a:lnSpc>
            <a:spcBef>
              <a:spcPct val="0"/>
            </a:spcBef>
            <a:spcAft>
              <a:spcPct val="15000"/>
            </a:spcAft>
            <a:buNone/>
          </a:pPr>
          <a:endParaRPr lang="uk-UA" sz="1600" kern="1200" dirty="0">
            <a:solidFill>
              <a:srgbClr val="292934">
                <a:hueOff val="0"/>
                <a:satOff val="0"/>
                <a:lumOff val="0"/>
                <a:alphaOff val="0"/>
              </a:srgbClr>
            </a:solidFill>
            <a:latin typeface="Arial"/>
            <a:ea typeface="+mn-ea"/>
            <a:cs typeface="+mn-cs"/>
          </a:endParaRPr>
        </a:p>
      </dsp:txBody>
      <dsp:txXfrm>
        <a:off x="61730" y="924593"/>
        <a:ext cx="2918982" cy="1984148"/>
      </dsp:txXfrm>
    </dsp:sp>
    <dsp:sp modelId="{663E5B69-A3C1-4814-9553-CB69A6025802}">
      <dsp:nvSpPr>
        <dsp:cNvPr id="0" name=""/>
        <dsp:cNvSpPr/>
      </dsp:nvSpPr>
      <dsp:spPr>
        <a:xfrm>
          <a:off x="1190235" y="852538"/>
          <a:ext cx="3520698" cy="3520698"/>
        </a:xfrm>
        <a:prstGeom prst="leftCircularArrow">
          <a:avLst>
            <a:gd name="adj1" fmla="val 3040"/>
            <a:gd name="adj2" fmla="val 373059"/>
            <a:gd name="adj3" fmla="val 2148570"/>
            <a:gd name="adj4" fmla="val 9024489"/>
            <a:gd name="adj5" fmla="val 3546"/>
          </a:avLst>
        </a:prstGeom>
        <a:solidFill>
          <a:srgbClr val="93A299">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E2ECD308-367F-4357-B1B1-288B62A18608}">
      <dsp:nvSpPr>
        <dsp:cNvPr id="0" name=""/>
        <dsp:cNvSpPr/>
      </dsp:nvSpPr>
      <dsp:spPr>
        <a:xfrm>
          <a:off x="529907" y="3370467"/>
          <a:ext cx="1939050" cy="771096"/>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AU" sz="1800" b="1" kern="1200" dirty="0">
              <a:solidFill>
                <a:srgbClr val="FFFFFF"/>
              </a:solidFill>
              <a:latin typeface="Arial"/>
              <a:ea typeface="+mn-ea"/>
              <a:cs typeface="+mn-cs"/>
            </a:rPr>
            <a:t>referential model of meaning</a:t>
          </a:r>
          <a:endParaRPr lang="uk-UA" sz="1800" b="1" kern="1200" dirty="0">
            <a:solidFill>
              <a:srgbClr val="FFFFFF"/>
            </a:solidFill>
            <a:latin typeface="Arial"/>
            <a:ea typeface="+mn-ea"/>
            <a:cs typeface="+mn-cs"/>
          </a:endParaRPr>
        </a:p>
      </dsp:txBody>
      <dsp:txXfrm>
        <a:off x="552492" y="3393052"/>
        <a:ext cx="1893880" cy="725926"/>
      </dsp:txXfrm>
    </dsp:sp>
    <dsp:sp modelId="{1BF90610-0CF3-4258-9C4A-45B8452099F3}">
      <dsp:nvSpPr>
        <dsp:cNvPr id="0" name=""/>
        <dsp:cNvSpPr/>
      </dsp:nvSpPr>
      <dsp:spPr>
        <a:xfrm>
          <a:off x="3491884" y="1008106"/>
          <a:ext cx="2783310" cy="3109960"/>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0" marR="0" lvl="1" indent="0" algn="ctr" defTabSz="914400" eaLnBrk="1" fontAlgn="auto" latinLnBrk="0" hangingPunct="1">
            <a:lnSpc>
              <a:spcPct val="100000"/>
            </a:lnSpc>
            <a:spcBef>
              <a:spcPct val="0"/>
            </a:spcBef>
            <a:spcAft>
              <a:spcPts val="0"/>
            </a:spcAft>
            <a:buClrTx/>
            <a:buSzTx/>
            <a:buFontTx/>
            <a:buNone/>
            <a:tabLst/>
            <a:defRPr/>
          </a:pPr>
          <a:endParaRPr lang="uk-UA" sz="1700" kern="1200" dirty="0">
            <a:solidFill>
              <a:srgbClr val="292934">
                <a:hueOff val="0"/>
                <a:satOff val="0"/>
                <a:lumOff val="0"/>
                <a:alphaOff val="0"/>
              </a:srgbClr>
            </a:solidFill>
            <a:latin typeface="Arial"/>
            <a:ea typeface="+mn-ea"/>
            <a:cs typeface="+mn-cs"/>
          </a:endParaRPr>
        </a:p>
      </dsp:txBody>
      <dsp:txXfrm>
        <a:off x="3563453" y="1746095"/>
        <a:ext cx="2640172" cy="2300402"/>
      </dsp:txXfrm>
    </dsp:sp>
    <dsp:sp modelId="{E37C08D3-7751-4EF4-A9F7-9B01143382B9}">
      <dsp:nvSpPr>
        <dsp:cNvPr id="0" name=""/>
        <dsp:cNvSpPr/>
      </dsp:nvSpPr>
      <dsp:spPr>
        <a:xfrm>
          <a:off x="4846694" y="416482"/>
          <a:ext cx="3270189" cy="3270189"/>
        </a:xfrm>
        <a:prstGeom prst="circularArrow">
          <a:avLst>
            <a:gd name="adj1" fmla="val 2770"/>
            <a:gd name="adj2" fmla="val 337831"/>
            <a:gd name="adj3" fmla="val 18989254"/>
            <a:gd name="adj4" fmla="val 12078106"/>
            <a:gd name="adj5" fmla="val 3232"/>
          </a:avLst>
        </a:prstGeom>
        <a:solidFill>
          <a:srgbClr val="93A299">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597D158B-08A0-4ABF-90BF-D950CBA4CEC7}">
      <dsp:nvSpPr>
        <dsp:cNvPr id="0" name=""/>
        <dsp:cNvSpPr/>
      </dsp:nvSpPr>
      <dsp:spPr>
        <a:xfrm>
          <a:off x="3923920" y="936746"/>
          <a:ext cx="1939050" cy="771096"/>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endParaRPr lang="en-US" sz="1600" kern="1200" dirty="0">
            <a:solidFill>
              <a:srgbClr val="FFFFFF"/>
            </a:solidFill>
            <a:latin typeface="Arial"/>
            <a:ea typeface="+mn-ea"/>
            <a:cs typeface="+mn-cs"/>
          </a:endParaRPr>
        </a:p>
        <a:p>
          <a:pPr marL="0" lvl="0" indent="0" algn="ctr" defTabSz="711200">
            <a:lnSpc>
              <a:spcPct val="90000"/>
            </a:lnSpc>
            <a:spcBef>
              <a:spcPct val="0"/>
            </a:spcBef>
            <a:spcAft>
              <a:spcPct val="35000"/>
            </a:spcAft>
            <a:buNone/>
          </a:pPr>
          <a:r>
            <a:rPr lang="en-US" sz="1800" b="1" kern="1200" dirty="0">
              <a:solidFill>
                <a:srgbClr val="FFFFFF"/>
              </a:solidFill>
              <a:latin typeface="Arial"/>
              <a:ea typeface="+mn-ea"/>
              <a:cs typeface="+mn-cs"/>
            </a:rPr>
            <a:t>“Basic triangle”</a:t>
          </a:r>
          <a:endParaRPr lang="uk-UA" sz="1800" b="1" kern="1200" dirty="0">
            <a:solidFill>
              <a:srgbClr val="FFFFFF"/>
            </a:solidFill>
            <a:latin typeface="Arial"/>
            <a:ea typeface="+mn-ea"/>
            <a:cs typeface="+mn-cs"/>
          </a:endParaRPr>
        </a:p>
      </dsp:txBody>
      <dsp:txXfrm>
        <a:off x="3946505" y="959331"/>
        <a:ext cx="1893880" cy="725926"/>
      </dsp:txXfrm>
    </dsp:sp>
    <dsp:sp modelId="{AF355E3C-7F11-49A4-B1F7-5130FADE3732}">
      <dsp:nvSpPr>
        <dsp:cNvPr id="0" name=""/>
        <dsp:cNvSpPr/>
      </dsp:nvSpPr>
      <dsp:spPr>
        <a:xfrm>
          <a:off x="6537827" y="865526"/>
          <a:ext cx="2586567" cy="2695580"/>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t" anchorCtr="0">
          <a:noAutofit/>
        </a:bodyPr>
        <a:lstStyle/>
        <a:p>
          <a:pPr marL="171450" lvl="1" indent="-171450" algn="ctr" defTabSz="755650">
            <a:lnSpc>
              <a:spcPct val="90000"/>
            </a:lnSpc>
            <a:spcBef>
              <a:spcPct val="0"/>
            </a:spcBef>
            <a:spcAft>
              <a:spcPct val="15000"/>
            </a:spcAft>
            <a:buChar char="•"/>
          </a:pPr>
          <a:endParaRPr lang="uk-UA" sz="1700" kern="1200" dirty="0">
            <a:solidFill>
              <a:srgbClr val="292934">
                <a:hueOff val="0"/>
                <a:satOff val="0"/>
                <a:lumOff val="0"/>
                <a:alphaOff val="0"/>
              </a:srgbClr>
            </a:solidFill>
            <a:latin typeface="Arial"/>
            <a:ea typeface="+mn-ea"/>
            <a:cs typeface="+mn-cs"/>
          </a:endParaRPr>
        </a:p>
      </dsp:txBody>
      <dsp:txXfrm>
        <a:off x="6599860" y="927559"/>
        <a:ext cx="2462501" cy="1993890"/>
      </dsp:txXfrm>
    </dsp:sp>
    <dsp:sp modelId="{E3EBF0C8-D266-4DCB-B698-25FA4A692A68}">
      <dsp:nvSpPr>
        <dsp:cNvPr id="0" name=""/>
        <dsp:cNvSpPr/>
      </dsp:nvSpPr>
      <dsp:spPr>
        <a:xfrm>
          <a:off x="6909645" y="3369326"/>
          <a:ext cx="1939050" cy="771096"/>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1800" b="1" kern="1200" dirty="0">
              <a:solidFill>
                <a:srgbClr val="FFFFFF"/>
              </a:solidFill>
              <a:latin typeface="Arial"/>
              <a:ea typeface="+mn-ea"/>
              <a:cs typeface="+mn-cs"/>
            </a:rPr>
            <a:t>“Basic triangle”</a:t>
          </a:r>
          <a:endParaRPr lang="uk-UA" sz="1800" b="1" kern="1200" dirty="0">
            <a:solidFill>
              <a:srgbClr val="FFFFFF"/>
            </a:solidFill>
            <a:latin typeface="Arial"/>
            <a:ea typeface="+mn-ea"/>
            <a:cs typeface="+mn-cs"/>
          </a:endParaRPr>
        </a:p>
        <a:p>
          <a:pPr lvl="0" algn="ctr" defTabSz="800100">
            <a:lnSpc>
              <a:spcPct val="90000"/>
            </a:lnSpc>
            <a:spcBef>
              <a:spcPct val="0"/>
            </a:spcBef>
            <a:spcAft>
              <a:spcPct val="35000"/>
            </a:spcAft>
            <a:buNone/>
          </a:pPr>
          <a:endParaRPr lang="uk-UA" sz="1800" b="1" kern="1200" dirty="0">
            <a:solidFill>
              <a:srgbClr val="FFFFFF"/>
            </a:solidFill>
            <a:latin typeface="Arial"/>
            <a:ea typeface="+mn-ea"/>
            <a:cs typeface="+mn-cs"/>
          </a:endParaRPr>
        </a:p>
      </dsp:txBody>
      <dsp:txXfrm>
        <a:off x="6932230" y="3391911"/>
        <a:ext cx="1893880" cy="72592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90B3DD-6865-4056-98F0-38D39B8061CE}">
      <dsp:nvSpPr>
        <dsp:cNvPr id="0" name=""/>
        <dsp:cNvSpPr/>
      </dsp:nvSpPr>
      <dsp:spPr>
        <a:xfrm>
          <a:off x="0" y="836703"/>
          <a:ext cx="2972821" cy="2387871"/>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t" anchorCtr="0">
          <a:noAutofit/>
        </a:bodyPr>
        <a:lstStyle/>
        <a:p>
          <a:pPr marL="171450" lvl="1" indent="-171450" algn="ctr" defTabSz="755650">
            <a:lnSpc>
              <a:spcPct val="90000"/>
            </a:lnSpc>
            <a:spcBef>
              <a:spcPct val="0"/>
            </a:spcBef>
            <a:spcAft>
              <a:spcPct val="15000"/>
            </a:spcAft>
            <a:buChar char="•"/>
          </a:pPr>
          <a:r>
            <a:rPr lang="en-US" sz="1700" kern="1200" dirty="0">
              <a:solidFill>
                <a:srgbClr val="292934">
                  <a:hueOff val="0"/>
                  <a:satOff val="0"/>
                  <a:lumOff val="0"/>
                  <a:alphaOff val="0"/>
                </a:srgbClr>
              </a:solidFill>
              <a:latin typeface="Arial"/>
              <a:ea typeface="+mn-ea"/>
              <a:cs typeface="+mn-cs"/>
            </a:rPr>
            <a:t>The sound form of the word is not identical with its meaning</a:t>
          </a:r>
          <a:endParaRPr lang="uk-UA" sz="1700" kern="1200" dirty="0">
            <a:solidFill>
              <a:srgbClr val="292934">
                <a:hueOff val="0"/>
                <a:satOff val="0"/>
                <a:lumOff val="0"/>
                <a:alphaOff val="0"/>
              </a:srgbClr>
            </a:solidFill>
            <a:latin typeface="Arial"/>
            <a:ea typeface="+mn-ea"/>
            <a:cs typeface="+mn-cs"/>
          </a:endParaRPr>
        </a:p>
        <a:p>
          <a:pPr marL="171450" lvl="1" indent="-171450" algn="ctr" defTabSz="755650">
            <a:lnSpc>
              <a:spcPct val="90000"/>
            </a:lnSpc>
            <a:spcBef>
              <a:spcPct val="0"/>
            </a:spcBef>
            <a:spcAft>
              <a:spcPct val="15000"/>
            </a:spcAft>
            <a:buChar char="•"/>
          </a:pPr>
          <a:r>
            <a:rPr lang="en-US" sz="1700" kern="1200" dirty="0">
              <a:solidFill>
                <a:srgbClr val="292934">
                  <a:hueOff val="0"/>
                  <a:satOff val="0"/>
                  <a:lumOff val="0"/>
                  <a:alphaOff val="0"/>
                </a:srgbClr>
              </a:solidFill>
              <a:latin typeface="Arial"/>
              <a:ea typeface="+mn-ea"/>
              <a:cs typeface="+mn-cs"/>
            </a:rPr>
            <a:t>The connections are conventional and arbitrary</a:t>
          </a:r>
          <a:endParaRPr lang="uk-UA" sz="1700" kern="1200" dirty="0">
            <a:solidFill>
              <a:srgbClr val="292934">
                <a:hueOff val="0"/>
                <a:satOff val="0"/>
                <a:lumOff val="0"/>
                <a:alphaOff val="0"/>
              </a:srgbClr>
            </a:solidFill>
            <a:latin typeface="Arial"/>
            <a:ea typeface="+mn-ea"/>
            <a:cs typeface="+mn-cs"/>
          </a:endParaRPr>
        </a:p>
        <a:p>
          <a:pPr marL="171450" lvl="1" indent="-171450" algn="ctr" defTabSz="755650">
            <a:lnSpc>
              <a:spcPct val="90000"/>
            </a:lnSpc>
            <a:spcBef>
              <a:spcPct val="0"/>
            </a:spcBef>
            <a:spcAft>
              <a:spcPct val="15000"/>
            </a:spcAft>
            <a:buChar char="•"/>
          </a:pPr>
          <a:endParaRPr lang="uk-UA" sz="1700" kern="1200" dirty="0">
            <a:solidFill>
              <a:srgbClr val="292934">
                <a:hueOff val="0"/>
                <a:satOff val="0"/>
                <a:lumOff val="0"/>
                <a:alphaOff val="0"/>
              </a:srgbClr>
            </a:solidFill>
            <a:latin typeface="Arial"/>
            <a:ea typeface="+mn-ea"/>
            <a:cs typeface="+mn-cs"/>
          </a:endParaRPr>
        </a:p>
        <a:p>
          <a:pPr marL="228600" lvl="1" indent="-228600" algn="ctr" defTabSz="889000">
            <a:lnSpc>
              <a:spcPct val="90000"/>
            </a:lnSpc>
            <a:spcBef>
              <a:spcPct val="0"/>
            </a:spcBef>
            <a:spcAft>
              <a:spcPct val="15000"/>
            </a:spcAft>
            <a:buChar char="•"/>
          </a:pPr>
          <a:endParaRPr lang="uk-UA" sz="2000" kern="1200" dirty="0">
            <a:solidFill>
              <a:srgbClr val="292934">
                <a:hueOff val="0"/>
                <a:satOff val="0"/>
                <a:lumOff val="0"/>
                <a:alphaOff val="0"/>
              </a:srgbClr>
            </a:solidFill>
            <a:latin typeface="Arial"/>
            <a:ea typeface="+mn-ea"/>
            <a:cs typeface="+mn-cs"/>
          </a:endParaRPr>
        </a:p>
      </dsp:txBody>
      <dsp:txXfrm>
        <a:off x="54952" y="891655"/>
        <a:ext cx="2862917" cy="1766281"/>
      </dsp:txXfrm>
    </dsp:sp>
    <dsp:sp modelId="{663E5B69-A3C1-4814-9553-CB69A6025802}">
      <dsp:nvSpPr>
        <dsp:cNvPr id="0" name=""/>
        <dsp:cNvSpPr/>
      </dsp:nvSpPr>
      <dsp:spPr>
        <a:xfrm>
          <a:off x="1229056" y="843761"/>
          <a:ext cx="3278740" cy="3278740"/>
        </a:xfrm>
        <a:prstGeom prst="leftCircularArrow">
          <a:avLst>
            <a:gd name="adj1" fmla="val 3040"/>
            <a:gd name="adj2" fmla="val 373059"/>
            <a:gd name="adj3" fmla="val 2148570"/>
            <a:gd name="adj4" fmla="val 9024489"/>
            <a:gd name="adj5" fmla="val 3546"/>
          </a:avLst>
        </a:prstGeom>
        <a:solidFill>
          <a:srgbClr val="93A299">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E2ECD308-367F-4357-B1B1-288B62A18608}">
      <dsp:nvSpPr>
        <dsp:cNvPr id="0" name=""/>
        <dsp:cNvSpPr/>
      </dsp:nvSpPr>
      <dsp:spPr>
        <a:xfrm>
          <a:off x="513093" y="3070846"/>
          <a:ext cx="1926475" cy="766095"/>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AU" sz="1800" b="1" kern="1200" dirty="0">
              <a:solidFill>
                <a:srgbClr val="FFFFFF"/>
              </a:solidFill>
              <a:latin typeface="Arial"/>
              <a:ea typeface="+mn-ea"/>
              <a:cs typeface="+mn-cs"/>
            </a:rPr>
            <a:t> Statement</a:t>
          </a:r>
        </a:p>
      </dsp:txBody>
      <dsp:txXfrm>
        <a:off x="535531" y="3093284"/>
        <a:ext cx="1881599" cy="721219"/>
      </dsp:txXfrm>
    </dsp:sp>
    <dsp:sp modelId="{1BF90610-0CF3-4258-9C4A-45B8452099F3}">
      <dsp:nvSpPr>
        <dsp:cNvPr id="0" name=""/>
        <dsp:cNvSpPr/>
      </dsp:nvSpPr>
      <dsp:spPr>
        <a:xfrm>
          <a:off x="3276212" y="1451745"/>
          <a:ext cx="2765260" cy="1966312"/>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71450" lvl="1" indent="-171450" algn="ctr" defTabSz="755650">
            <a:lnSpc>
              <a:spcPct val="90000"/>
            </a:lnSpc>
            <a:spcBef>
              <a:spcPct val="0"/>
            </a:spcBef>
            <a:spcAft>
              <a:spcPct val="15000"/>
            </a:spcAft>
            <a:buChar char="•"/>
          </a:pPr>
          <a:r>
            <a:rPr lang="en-US" sz="1700" kern="1200" dirty="0">
              <a:solidFill>
                <a:srgbClr val="292934">
                  <a:hueOff val="0"/>
                  <a:satOff val="0"/>
                  <a:lumOff val="0"/>
                  <a:alphaOff val="0"/>
                </a:srgbClr>
              </a:solidFill>
              <a:latin typeface="Arial"/>
              <a:ea typeface="+mn-ea"/>
              <a:cs typeface="+mn-cs"/>
            </a:rPr>
            <a:t>the sound forms of different languages conveying the same meaning: </a:t>
          </a:r>
          <a:r>
            <a:rPr lang="en-US" sz="1700" i="1" kern="1200" dirty="0" err="1">
              <a:solidFill>
                <a:srgbClr val="292934">
                  <a:hueOff val="0"/>
                  <a:satOff val="0"/>
                  <a:lumOff val="0"/>
                  <a:alphaOff val="0"/>
                </a:srgbClr>
              </a:solidFill>
              <a:latin typeface="Arial"/>
              <a:ea typeface="+mn-ea"/>
              <a:cs typeface="+mn-cs"/>
            </a:rPr>
            <a:t>стіл</a:t>
          </a:r>
          <a:r>
            <a:rPr lang="en-US" sz="1700" i="1" kern="1200" dirty="0">
              <a:solidFill>
                <a:srgbClr val="292934">
                  <a:hueOff val="0"/>
                  <a:satOff val="0"/>
                  <a:lumOff val="0"/>
                  <a:alphaOff val="0"/>
                </a:srgbClr>
              </a:solidFill>
              <a:latin typeface="Arial"/>
              <a:ea typeface="+mn-ea"/>
              <a:cs typeface="+mn-cs"/>
            </a:rPr>
            <a:t>- </a:t>
          </a:r>
          <a:r>
            <a:rPr lang="en-US" sz="1700" i="1" kern="1200" dirty="0" err="1">
              <a:solidFill>
                <a:srgbClr val="292934">
                  <a:hueOff val="0"/>
                  <a:satOff val="0"/>
                  <a:lumOff val="0"/>
                  <a:alphaOff val="0"/>
                </a:srgbClr>
              </a:solidFill>
              <a:latin typeface="Arial"/>
              <a:ea typeface="+mn-ea"/>
              <a:cs typeface="+mn-cs"/>
            </a:rPr>
            <a:t>стол</a:t>
          </a:r>
          <a:r>
            <a:rPr lang="en-US" sz="1700" i="1" kern="1200" dirty="0">
              <a:solidFill>
                <a:srgbClr val="292934">
                  <a:hueOff val="0"/>
                  <a:satOff val="0"/>
                  <a:lumOff val="0"/>
                  <a:alphaOff val="0"/>
                </a:srgbClr>
              </a:solidFill>
              <a:latin typeface="Arial"/>
              <a:ea typeface="+mn-ea"/>
              <a:cs typeface="+mn-cs"/>
            </a:rPr>
            <a:t>- table – </a:t>
          </a:r>
          <a:r>
            <a:rPr lang="en-US" sz="1700" i="1" kern="1200" dirty="0" err="1">
              <a:solidFill>
                <a:srgbClr val="292934">
                  <a:hueOff val="0"/>
                  <a:satOff val="0"/>
                  <a:lumOff val="0"/>
                  <a:alphaOff val="0"/>
                </a:srgbClr>
              </a:solidFill>
              <a:latin typeface="Arial"/>
              <a:ea typeface="+mn-ea"/>
              <a:cs typeface="+mn-cs"/>
            </a:rPr>
            <a:t>tisch</a:t>
          </a:r>
          <a:r>
            <a:rPr lang="en-US" sz="1700" kern="1200" dirty="0">
              <a:solidFill>
                <a:srgbClr val="292934">
                  <a:hueOff val="0"/>
                  <a:satOff val="0"/>
                  <a:lumOff val="0"/>
                  <a:alphaOff val="0"/>
                </a:srgbClr>
              </a:solidFill>
              <a:latin typeface="Arial"/>
              <a:ea typeface="+mn-ea"/>
              <a:cs typeface="+mn-cs"/>
            </a:rPr>
            <a:t>. </a:t>
          </a:r>
          <a:endParaRPr lang="uk-UA" sz="1700" kern="1200" dirty="0">
            <a:solidFill>
              <a:srgbClr val="292934">
                <a:hueOff val="0"/>
                <a:satOff val="0"/>
                <a:lumOff val="0"/>
                <a:alphaOff val="0"/>
              </a:srgbClr>
            </a:solidFill>
            <a:latin typeface="Arial"/>
            <a:ea typeface="+mn-ea"/>
            <a:cs typeface="+mn-cs"/>
          </a:endParaRPr>
        </a:p>
        <a:p>
          <a:pPr marL="171450" lvl="1" indent="-171450" algn="ctr" defTabSz="755650">
            <a:lnSpc>
              <a:spcPct val="90000"/>
            </a:lnSpc>
            <a:spcBef>
              <a:spcPct val="0"/>
            </a:spcBef>
            <a:spcAft>
              <a:spcPct val="15000"/>
            </a:spcAft>
            <a:buChar char="•"/>
          </a:pPr>
          <a:endParaRPr lang="uk-UA" sz="1700" kern="1200" dirty="0">
            <a:solidFill>
              <a:srgbClr val="292934">
                <a:hueOff val="0"/>
                <a:satOff val="0"/>
                <a:lumOff val="0"/>
                <a:alphaOff val="0"/>
              </a:srgbClr>
            </a:solidFill>
            <a:latin typeface="Arial"/>
            <a:ea typeface="+mn-ea"/>
            <a:cs typeface="+mn-cs"/>
          </a:endParaRPr>
        </a:p>
      </dsp:txBody>
      <dsp:txXfrm>
        <a:off x="3321462" y="1918347"/>
        <a:ext cx="2674760" cy="1454459"/>
      </dsp:txXfrm>
    </dsp:sp>
    <dsp:sp modelId="{E37C08D3-7751-4EF4-A9F7-9B01143382B9}">
      <dsp:nvSpPr>
        <dsp:cNvPr id="0" name=""/>
        <dsp:cNvSpPr/>
      </dsp:nvSpPr>
      <dsp:spPr>
        <a:xfrm>
          <a:off x="4934247" y="151164"/>
          <a:ext cx="3321614" cy="3321614"/>
        </a:xfrm>
        <a:prstGeom prst="circularArrow">
          <a:avLst>
            <a:gd name="adj1" fmla="val 2770"/>
            <a:gd name="adj2" fmla="val 337831"/>
            <a:gd name="adj3" fmla="val 18989254"/>
            <a:gd name="adj4" fmla="val 12078106"/>
            <a:gd name="adj5" fmla="val 3232"/>
          </a:avLst>
        </a:prstGeom>
        <a:solidFill>
          <a:srgbClr val="93A299">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597D158B-08A0-4ABF-90BF-D950CBA4CEC7}">
      <dsp:nvSpPr>
        <dsp:cNvPr id="0" name=""/>
        <dsp:cNvSpPr/>
      </dsp:nvSpPr>
      <dsp:spPr>
        <a:xfrm>
          <a:off x="3695610" y="740034"/>
          <a:ext cx="1926475" cy="766095"/>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AU" sz="1800" b="1" kern="1200" dirty="0">
              <a:solidFill>
                <a:srgbClr val="FFFFFF"/>
              </a:solidFill>
              <a:latin typeface="Arial"/>
              <a:ea typeface="+mn-ea"/>
              <a:cs typeface="+mn-cs"/>
            </a:rPr>
            <a:t>Examples</a:t>
          </a:r>
        </a:p>
      </dsp:txBody>
      <dsp:txXfrm>
        <a:off x="3718048" y="762472"/>
        <a:ext cx="1881599" cy="721219"/>
      </dsp:txXfrm>
    </dsp:sp>
    <dsp:sp modelId="{AF355E3C-7F11-49A4-B1F7-5130FADE3732}">
      <dsp:nvSpPr>
        <dsp:cNvPr id="0" name=""/>
        <dsp:cNvSpPr/>
      </dsp:nvSpPr>
      <dsp:spPr>
        <a:xfrm>
          <a:off x="6273750" y="692697"/>
          <a:ext cx="2720332" cy="227005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71450" lvl="1" indent="-171450" algn="l" defTabSz="755650">
            <a:lnSpc>
              <a:spcPct val="90000"/>
            </a:lnSpc>
            <a:spcBef>
              <a:spcPct val="0"/>
            </a:spcBef>
            <a:spcAft>
              <a:spcPct val="15000"/>
            </a:spcAft>
            <a:buChar char="•"/>
          </a:pPr>
          <a:r>
            <a:rPr lang="en-US" sz="1700" kern="1200" dirty="0">
              <a:solidFill>
                <a:srgbClr val="292934">
                  <a:hueOff val="0"/>
                  <a:satOff val="0"/>
                  <a:lumOff val="0"/>
                  <a:alphaOff val="0"/>
                </a:srgbClr>
              </a:solidFill>
              <a:latin typeface="Arial"/>
              <a:ea typeface="+mn-ea"/>
              <a:cs typeface="+mn-cs"/>
            </a:rPr>
            <a:t> almost identical sound forms that possess different meanings in different languages. E.g.: [ </a:t>
          </a:r>
          <a:r>
            <a:rPr lang="en-US" sz="1700" kern="1200" dirty="0" err="1">
              <a:solidFill>
                <a:srgbClr val="292934">
                  <a:hueOff val="0"/>
                  <a:satOff val="0"/>
                  <a:lumOff val="0"/>
                  <a:alphaOff val="0"/>
                </a:srgbClr>
              </a:solidFill>
              <a:latin typeface="Arial"/>
              <a:ea typeface="+mn-ea"/>
              <a:cs typeface="+mn-cs"/>
            </a:rPr>
            <a:t>ni:s</a:t>
          </a:r>
          <a:r>
            <a:rPr lang="en-US" sz="1700" kern="1200" dirty="0">
              <a:solidFill>
                <a:srgbClr val="292934">
                  <a:hueOff val="0"/>
                  <a:satOff val="0"/>
                  <a:lumOff val="0"/>
                  <a:alphaOff val="0"/>
                </a:srgbClr>
              </a:solidFill>
              <a:latin typeface="Arial"/>
              <a:ea typeface="+mn-ea"/>
              <a:cs typeface="+mn-cs"/>
            </a:rPr>
            <a:t>]  - a  daughter of a brother or a sister (English);</a:t>
          </a:r>
          <a:r>
            <a:rPr lang="en-US" sz="1700" kern="1200" dirty="0" err="1">
              <a:solidFill>
                <a:srgbClr val="292934">
                  <a:hueOff val="0"/>
                  <a:satOff val="0"/>
                  <a:lumOff val="0"/>
                  <a:alphaOff val="0"/>
                </a:srgbClr>
              </a:solidFill>
              <a:latin typeface="Arial"/>
              <a:ea typeface="+mn-ea"/>
              <a:cs typeface="+mn-cs"/>
            </a:rPr>
            <a:t>ніс</a:t>
          </a:r>
          <a:r>
            <a:rPr lang="en-US" sz="1700" kern="1200" dirty="0">
              <a:solidFill>
                <a:srgbClr val="292934">
                  <a:hueOff val="0"/>
                  <a:satOff val="0"/>
                  <a:lumOff val="0"/>
                  <a:alphaOff val="0"/>
                </a:srgbClr>
              </a:solidFill>
              <a:latin typeface="Arial"/>
              <a:ea typeface="+mn-ea"/>
              <a:cs typeface="+mn-cs"/>
            </a:rPr>
            <a:t>-a part of a face (Ukrainian).  </a:t>
          </a:r>
          <a:endParaRPr lang="uk-UA" kern="1200" dirty="0"/>
        </a:p>
        <a:p>
          <a:pPr marL="114300" lvl="1" indent="-114300" algn="l" defTabSz="577850">
            <a:lnSpc>
              <a:spcPct val="90000"/>
            </a:lnSpc>
            <a:spcBef>
              <a:spcPct val="0"/>
            </a:spcBef>
            <a:spcAft>
              <a:spcPct val="15000"/>
            </a:spcAft>
            <a:buChar char="•"/>
          </a:pPr>
          <a:endParaRPr lang="uk-UA" sz="1300" kern="1200" dirty="0">
            <a:solidFill>
              <a:srgbClr val="292934">
                <a:hueOff val="0"/>
                <a:satOff val="0"/>
                <a:lumOff val="0"/>
                <a:alphaOff val="0"/>
              </a:srgbClr>
            </a:solidFill>
            <a:latin typeface="Arial"/>
            <a:ea typeface="+mn-ea"/>
            <a:cs typeface="+mn-cs"/>
          </a:endParaRPr>
        </a:p>
      </dsp:txBody>
      <dsp:txXfrm>
        <a:off x="6325990" y="744937"/>
        <a:ext cx="2615852" cy="1679133"/>
      </dsp:txXfrm>
    </dsp:sp>
    <dsp:sp modelId="{E3EBF0C8-D266-4DCB-B698-25FA4A692A68}">
      <dsp:nvSpPr>
        <dsp:cNvPr id="0" name=""/>
        <dsp:cNvSpPr/>
      </dsp:nvSpPr>
      <dsp:spPr>
        <a:xfrm>
          <a:off x="6849805" y="2924944"/>
          <a:ext cx="1926475" cy="766095"/>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45720" rIns="68580" bIns="4572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endParaRPr lang="en-US" b="1" kern="1200" dirty="0">
            <a:solidFill>
              <a:schemeClr val="tx1"/>
            </a:solidFill>
          </a:endParaRPr>
        </a:p>
        <a:p>
          <a:pPr lvl="0" algn="ctr" defTabSz="800100">
            <a:lnSpc>
              <a:spcPct val="90000"/>
            </a:lnSpc>
            <a:spcBef>
              <a:spcPct val="0"/>
            </a:spcBef>
            <a:spcAft>
              <a:spcPct val="35000"/>
            </a:spcAft>
            <a:buNone/>
          </a:pPr>
          <a:r>
            <a:rPr lang="en-US" sz="1800" b="1" kern="1200" dirty="0">
              <a:solidFill>
                <a:srgbClr val="FFFFFF"/>
              </a:solidFill>
              <a:latin typeface="Arial"/>
              <a:ea typeface="+mn-ea"/>
              <a:cs typeface="+mn-cs"/>
            </a:rPr>
            <a:t>Examples</a:t>
          </a:r>
          <a:endParaRPr lang="uk-UA" sz="1800" b="1" kern="1200" dirty="0">
            <a:solidFill>
              <a:srgbClr val="FFFFFF"/>
            </a:solidFill>
            <a:latin typeface="Arial"/>
            <a:ea typeface="+mn-ea"/>
            <a:cs typeface="+mn-cs"/>
          </a:endParaRPr>
        </a:p>
      </dsp:txBody>
      <dsp:txXfrm>
        <a:off x="6872243" y="2947382"/>
        <a:ext cx="1881599" cy="72121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90B3DD-6865-4056-98F0-38D39B8061CE}">
      <dsp:nvSpPr>
        <dsp:cNvPr id="0" name=""/>
        <dsp:cNvSpPr/>
      </dsp:nvSpPr>
      <dsp:spPr>
        <a:xfrm>
          <a:off x="72009" y="1080634"/>
          <a:ext cx="2750486" cy="2531760"/>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71450" lvl="1" indent="-171450" algn="ctr" defTabSz="755650">
            <a:lnSpc>
              <a:spcPct val="90000"/>
            </a:lnSpc>
            <a:spcBef>
              <a:spcPct val="0"/>
            </a:spcBef>
            <a:spcAft>
              <a:spcPct val="15000"/>
            </a:spcAft>
            <a:buChar char="•"/>
          </a:pPr>
          <a:r>
            <a:rPr lang="en-US" sz="1700" kern="1200" dirty="0">
              <a:solidFill>
                <a:srgbClr val="292934">
                  <a:hueOff val="0"/>
                  <a:satOff val="0"/>
                  <a:lumOff val="0"/>
                  <a:alphaOff val="0"/>
                </a:srgbClr>
              </a:solidFill>
              <a:latin typeface="Arial"/>
              <a:ea typeface="+mn-ea"/>
              <a:cs typeface="+mn-cs"/>
            </a:rPr>
            <a:t>Concept is the category of human cognition</a:t>
          </a:r>
          <a:endParaRPr lang="uk-UA" sz="1700" kern="1200" dirty="0">
            <a:solidFill>
              <a:srgbClr val="292934">
                <a:hueOff val="0"/>
                <a:satOff val="0"/>
                <a:lumOff val="0"/>
                <a:alphaOff val="0"/>
              </a:srgbClr>
            </a:solidFill>
            <a:latin typeface="Arial"/>
            <a:ea typeface="+mn-ea"/>
            <a:cs typeface="+mn-cs"/>
          </a:endParaRPr>
        </a:p>
        <a:p>
          <a:pPr marL="171450" lvl="1" indent="-171450" algn="ctr" defTabSz="755650">
            <a:lnSpc>
              <a:spcPct val="90000"/>
            </a:lnSpc>
            <a:spcBef>
              <a:spcPct val="0"/>
            </a:spcBef>
            <a:spcAft>
              <a:spcPct val="15000"/>
            </a:spcAft>
            <a:buChar char="•"/>
          </a:pPr>
          <a:r>
            <a:rPr lang="en-US" sz="1700" kern="1200" dirty="0">
              <a:solidFill>
                <a:srgbClr val="292934">
                  <a:hueOff val="0"/>
                  <a:satOff val="0"/>
                  <a:lumOff val="0"/>
                  <a:alphaOff val="0"/>
                </a:srgbClr>
              </a:solidFill>
              <a:latin typeface="Arial"/>
              <a:ea typeface="+mn-ea"/>
              <a:cs typeface="+mn-cs"/>
            </a:rPr>
            <a:t> Concept is the thought of the object that singles out its essential features</a:t>
          </a:r>
          <a:endParaRPr lang="uk-UA" sz="1700" kern="1200" dirty="0">
            <a:solidFill>
              <a:srgbClr val="292934">
                <a:hueOff val="0"/>
                <a:satOff val="0"/>
                <a:lumOff val="0"/>
                <a:alphaOff val="0"/>
              </a:srgbClr>
            </a:solidFill>
            <a:latin typeface="Arial"/>
            <a:ea typeface="+mn-ea"/>
            <a:cs typeface="+mn-cs"/>
          </a:endParaRPr>
        </a:p>
        <a:p>
          <a:pPr marL="171450" lvl="1" indent="-171450" defTabSz="755650">
            <a:lnSpc>
              <a:spcPct val="90000"/>
            </a:lnSpc>
            <a:spcBef>
              <a:spcPct val="0"/>
            </a:spcBef>
            <a:spcAft>
              <a:spcPct val="15000"/>
            </a:spcAft>
            <a:buChar char="•"/>
          </a:pPr>
          <a:r>
            <a:rPr lang="en-US" sz="1700" kern="1200" dirty="0">
              <a:solidFill>
                <a:srgbClr val="292934">
                  <a:hueOff val="0"/>
                  <a:satOff val="0"/>
                  <a:lumOff val="0"/>
                  <a:alphaOff val="0"/>
                </a:srgbClr>
              </a:solidFill>
              <a:latin typeface="Arial"/>
              <a:ea typeface="+mn-ea"/>
              <a:cs typeface="+mn-cs"/>
            </a:rPr>
            <a:t> </a:t>
          </a:r>
          <a:endParaRPr lang="uk-UA" sz="1700" kern="1200" dirty="0">
            <a:solidFill>
              <a:srgbClr val="292934">
                <a:hueOff val="0"/>
                <a:satOff val="0"/>
                <a:lumOff val="0"/>
                <a:alphaOff val="0"/>
              </a:srgbClr>
            </a:solidFill>
            <a:latin typeface="Arial"/>
            <a:ea typeface="+mn-ea"/>
            <a:cs typeface="+mn-cs"/>
          </a:endParaRPr>
        </a:p>
      </dsp:txBody>
      <dsp:txXfrm>
        <a:off x="130272" y="1138897"/>
        <a:ext cx="2633960" cy="1872714"/>
      </dsp:txXfrm>
    </dsp:sp>
    <dsp:sp modelId="{663E5B69-A3C1-4814-9553-CB69A6025802}">
      <dsp:nvSpPr>
        <dsp:cNvPr id="0" name=""/>
        <dsp:cNvSpPr/>
      </dsp:nvSpPr>
      <dsp:spPr>
        <a:xfrm rot="10800000">
          <a:off x="-482421" y="531669"/>
          <a:ext cx="3351702" cy="3351702"/>
        </a:xfrm>
        <a:prstGeom prst="leftCircularArrow">
          <a:avLst>
            <a:gd name="adj1" fmla="val 3040"/>
            <a:gd name="adj2" fmla="val 373059"/>
            <a:gd name="adj3" fmla="val 2148570"/>
            <a:gd name="adj4" fmla="val 9024489"/>
            <a:gd name="adj5" fmla="val 3546"/>
          </a:avLst>
        </a:prstGeom>
        <a:solidFill>
          <a:srgbClr val="93A299">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E2ECD308-367F-4357-B1B1-288B62A18608}">
      <dsp:nvSpPr>
        <dsp:cNvPr id="0" name=""/>
        <dsp:cNvSpPr/>
      </dsp:nvSpPr>
      <dsp:spPr>
        <a:xfrm>
          <a:off x="288032" y="3454992"/>
          <a:ext cx="2052224" cy="539533"/>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AU" sz="1800" b="1" kern="1200" dirty="0">
              <a:solidFill>
                <a:srgbClr val="FFFFFF"/>
              </a:solidFill>
              <a:latin typeface="Arial"/>
              <a:ea typeface="+mn-ea"/>
              <a:cs typeface="+mn-cs"/>
            </a:rPr>
            <a:t>Concept</a:t>
          </a:r>
          <a:endParaRPr lang="uk-UA" sz="1800" b="1" kern="1200" dirty="0">
            <a:solidFill>
              <a:srgbClr val="FFFFFF"/>
            </a:solidFill>
            <a:latin typeface="Arial"/>
            <a:ea typeface="+mn-ea"/>
            <a:cs typeface="+mn-cs"/>
          </a:endParaRPr>
        </a:p>
      </dsp:txBody>
      <dsp:txXfrm>
        <a:off x="303834" y="3470794"/>
        <a:ext cx="2020620" cy="507929"/>
      </dsp:txXfrm>
    </dsp:sp>
    <dsp:sp modelId="{1BF90610-0CF3-4258-9C4A-45B8452099F3}">
      <dsp:nvSpPr>
        <dsp:cNvPr id="0" name=""/>
        <dsp:cNvSpPr/>
      </dsp:nvSpPr>
      <dsp:spPr>
        <a:xfrm>
          <a:off x="3096337" y="1080129"/>
          <a:ext cx="2945760" cy="2513841"/>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t" anchorCtr="0">
          <a:noAutofit/>
        </a:bodyPr>
        <a:lstStyle/>
        <a:p>
          <a:pPr marL="0" marR="0" lvl="1" indent="0" algn="ctr" defTabSz="914400" eaLnBrk="1" fontAlgn="auto" latinLnBrk="0" hangingPunct="1">
            <a:lnSpc>
              <a:spcPct val="100000"/>
            </a:lnSpc>
            <a:spcBef>
              <a:spcPct val="0"/>
            </a:spcBef>
            <a:spcAft>
              <a:spcPts val="0"/>
            </a:spcAft>
            <a:buClrTx/>
            <a:buSzTx/>
            <a:buFontTx/>
            <a:buNone/>
            <a:tabLst/>
            <a:defRPr/>
          </a:pPr>
          <a:endParaRPr lang="uk-UA" sz="1700" kern="1200" dirty="0">
            <a:solidFill>
              <a:srgbClr val="292934">
                <a:hueOff val="0"/>
                <a:satOff val="0"/>
                <a:lumOff val="0"/>
                <a:alphaOff val="0"/>
              </a:srgbClr>
            </a:solidFill>
            <a:latin typeface="Arial"/>
            <a:ea typeface="+mn-ea"/>
            <a:cs typeface="+mn-cs"/>
          </a:endParaRPr>
        </a:p>
        <a:p>
          <a:pPr marL="171450" lvl="1" indent="-171450" algn="ctr" defTabSz="755650">
            <a:lnSpc>
              <a:spcPct val="90000"/>
            </a:lnSpc>
            <a:spcBef>
              <a:spcPct val="0"/>
            </a:spcBef>
            <a:spcAft>
              <a:spcPct val="15000"/>
            </a:spcAft>
            <a:buChar char="•"/>
          </a:pPr>
          <a:r>
            <a:rPr lang="en-US" sz="1700" kern="1200" dirty="0">
              <a:solidFill>
                <a:srgbClr val="292934">
                  <a:hueOff val="0"/>
                  <a:satOff val="0"/>
                  <a:lumOff val="0"/>
                  <a:alphaOff val="0"/>
                </a:srgbClr>
              </a:solidFill>
              <a:latin typeface="Arial"/>
              <a:ea typeface="+mn-ea"/>
              <a:cs typeface="+mn-cs"/>
            </a:rPr>
            <a:t> The </a:t>
          </a:r>
          <a:r>
            <a:rPr lang="en-US" sz="1700" b="1" kern="1200" dirty="0">
              <a:solidFill>
                <a:srgbClr val="292934">
                  <a:hueOff val="0"/>
                  <a:satOff val="0"/>
                  <a:lumOff val="0"/>
                  <a:alphaOff val="0"/>
                </a:srgbClr>
              </a:solidFill>
              <a:latin typeface="Arial"/>
              <a:ea typeface="+mn-ea"/>
              <a:cs typeface="+mn-cs"/>
            </a:rPr>
            <a:t>concept </a:t>
          </a:r>
          <a:r>
            <a:rPr lang="en-US" sz="1700" kern="1200" dirty="0">
              <a:solidFill>
                <a:srgbClr val="292934">
                  <a:hueOff val="0"/>
                  <a:satOff val="0"/>
                  <a:lumOff val="0"/>
                  <a:alphaOff val="0"/>
                </a:srgbClr>
              </a:solidFill>
              <a:latin typeface="Arial"/>
              <a:ea typeface="+mn-ea"/>
              <a:cs typeface="+mn-cs"/>
            </a:rPr>
            <a:t>of the physical organism is expressed in English by the word </a:t>
          </a:r>
          <a:r>
            <a:rPr lang="en-US" sz="1700" i="1" kern="1200" dirty="0">
              <a:solidFill>
                <a:srgbClr val="292934">
                  <a:hueOff val="0"/>
                  <a:satOff val="0"/>
                  <a:lumOff val="0"/>
                  <a:alphaOff val="0"/>
                </a:srgbClr>
              </a:solidFill>
              <a:latin typeface="Arial"/>
              <a:ea typeface="+mn-ea"/>
              <a:cs typeface="+mn-cs"/>
            </a:rPr>
            <a:t>body</a:t>
          </a:r>
          <a:r>
            <a:rPr lang="en-US" sz="1700" kern="1200" dirty="0">
              <a:solidFill>
                <a:srgbClr val="292934">
                  <a:hueOff val="0"/>
                  <a:satOff val="0"/>
                  <a:lumOff val="0"/>
                  <a:alphaOff val="0"/>
                </a:srgbClr>
              </a:solidFill>
              <a:latin typeface="Arial"/>
              <a:ea typeface="+mn-ea"/>
              <a:cs typeface="+mn-cs"/>
            </a:rPr>
            <a:t>, in Ukrainian by </a:t>
          </a:r>
          <a:r>
            <a:rPr lang="en-US" sz="1700" i="1" kern="1200" dirty="0">
              <a:solidFill>
                <a:srgbClr val="292934">
                  <a:hueOff val="0"/>
                  <a:satOff val="0"/>
                  <a:lumOff val="0"/>
                  <a:alphaOff val="0"/>
                </a:srgbClr>
              </a:solidFill>
              <a:latin typeface="Arial"/>
              <a:ea typeface="+mn-ea"/>
              <a:cs typeface="+mn-cs"/>
            </a:rPr>
            <a:t>тіло</a:t>
          </a:r>
          <a:r>
            <a:rPr lang="en-US" sz="1700" kern="1200" dirty="0">
              <a:solidFill>
                <a:srgbClr val="292934">
                  <a:hueOff val="0"/>
                  <a:satOff val="0"/>
                  <a:lumOff val="0"/>
                  <a:alphaOff val="0"/>
                </a:srgbClr>
              </a:solidFill>
              <a:latin typeface="Arial"/>
              <a:ea typeface="+mn-ea"/>
              <a:cs typeface="+mn-cs"/>
            </a:rPr>
            <a:t>, but the </a:t>
          </a:r>
          <a:r>
            <a:rPr lang="en-US" sz="1700" b="1" kern="1200" dirty="0">
              <a:solidFill>
                <a:srgbClr val="292934">
                  <a:hueOff val="0"/>
                  <a:satOff val="0"/>
                  <a:lumOff val="0"/>
                  <a:alphaOff val="0"/>
                </a:srgbClr>
              </a:solidFill>
              <a:latin typeface="Arial"/>
              <a:ea typeface="+mn-ea"/>
              <a:cs typeface="+mn-cs"/>
            </a:rPr>
            <a:t>meaning</a:t>
          </a:r>
          <a:r>
            <a:rPr lang="en-US" sz="1700" kern="1200" dirty="0">
              <a:solidFill>
                <a:srgbClr val="292934">
                  <a:hueOff val="0"/>
                  <a:satOff val="0"/>
                  <a:lumOff val="0"/>
                  <a:alphaOff val="0"/>
                </a:srgbClr>
              </a:solidFill>
              <a:latin typeface="Arial"/>
              <a:ea typeface="+mn-ea"/>
              <a:cs typeface="+mn-cs"/>
            </a:rPr>
            <a:t> of the English word is not identical with that of Ukrainian. </a:t>
          </a:r>
          <a:endParaRPr lang="uk-UA" sz="1700" kern="1200" dirty="0">
            <a:solidFill>
              <a:srgbClr val="292934">
                <a:hueOff val="0"/>
                <a:satOff val="0"/>
                <a:lumOff val="0"/>
                <a:alphaOff val="0"/>
              </a:srgbClr>
            </a:solidFill>
            <a:latin typeface="Arial"/>
            <a:ea typeface="+mn-ea"/>
            <a:cs typeface="+mn-cs"/>
          </a:endParaRPr>
        </a:p>
      </dsp:txBody>
      <dsp:txXfrm>
        <a:off x="3154187" y="1676659"/>
        <a:ext cx="2830060" cy="1859461"/>
      </dsp:txXfrm>
    </dsp:sp>
    <dsp:sp modelId="{E37C08D3-7751-4EF4-A9F7-9B01143382B9}">
      <dsp:nvSpPr>
        <dsp:cNvPr id="0" name=""/>
        <dsp:cNvSpPr/>
      </dsp:nvSpPr>
      <dsp:spPr>
        <a:xfrm rot="10800000">
          <a:off x="3017801" y="500096"/>
          <a:ext cx="3396284" cy="3396284"/>
        </a:xfrm>
        <a:prstGeom prst="circularArrow">
          <a:avLst>
            <a:gd name="adj1" fmla="val 2770"/>
            <a:gd name="adj2" fmla="val 337831"/>
            <a:gd name="adj3" fmla="val 18989254"/>
            <a:gd name="adj4" fmla="val 12078106"/>
            <a:gd name="adj5" fmla="val 3232"/>
          </a:avLst>
        </a:prstGeom>
        <a:solidFill>
          <a:srgbClr val="93A299">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597D158B-08A0-4ABF-90BF-D950CBA4CEC7}">
      <dsp:nvSpPr>
        <dsp:cNvPr id="0" name=""/>
        <dsp:cNvSpPr/>
      </dsp:nvSpPr>
      <dsp:spPr>
        <a:xfrm>
          <a:off x="3528391" y="720077"/>
          <a:ext cx="2052224" cy="816102"/>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n-AU" sz="2000" b="1" kern="1200" dirty="0">
              <a:solidFill>
                <a:srgbClr val="FFFFFF"/>
              </a:solidFill>
              <a:latin typeface="Arial"/>
              <a:ea typeface="+mn-ea"/>
              <a:cs typeface="+mn-cs"/>
            </a:rPr>
            <a:t>Meaning and Concept </a:t>
          </a:r>
          <a:endParaRPr lang="uk-UA" sz="4800" b="1" kern="1200" dirty="0">
            <a:solidFill>
              <a:srgbClr val="FFFFFF"/>
            </a:solidFill>
            <a:latin typeface="Arial"/>
            <a:ea typeface="+mn-ea"/>
            <a:cs typeface="+mn-cs"/>
          </a:endParaRPr>
        </a:p>
      </dsp:txBody>
      <dsp:txXfrm>
        <a:off x="3552294" y="743980"/>
        <a:ext cx="2004418" cy="768296"/>
      </dsp:txXfrm>
    </dsp:sp>
    <dsp:sp modelId="{AF355E3C-7F11-49A4-B1F7-5130FADE3732}">
      <dsp:nvSpPr>
        <dsp:cNvPr id="0" name=""/>
        <dsp:cNvSpPr/>
      </dsp:nvSpPr>
      <dsp:spPr>
        <a:xfrm>
          <a:off x="6336705" y="936111"/>
          <a:ext cx="2530369" cy="2648966"/>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t" anchorCtr="0">
          <a:noAutofit/>
        </a:bodyPr>
        <a:lstStyle/>
        <a:p>
          <a:pPr marL="0" marR="0" lvl="1" indent="0" algn="ctr" defTabSz="914400" eaLnBrk="1" fontAlgn="auto" latinLnBrk="0" hangingPunct="1">
            <a:lnSpc>
              <a:spcPct val="100000"/>
            </a:lnSpc>
            <a:spcBef>
              <a:spcPct val="0"/>
            </a:spcBef>
            <a:spcAft>
              <a:spcPts val="0"/>
            </a:spcAft>
            <a:buClrTx/>
            <a:buSzTx/>
            <a:buFontTx/>
            <a:buNone/>
            <a:tabLst/>
            <a:defRPr/>
          </a:pPr>
          <a:endParaRPr lang="uk-UA" sz="1700" kern="1200" dirty="0">
            <a:solidFill>
              <a:srgbClr val="292934">
                <a:hueOff val="0"/>
                <a:satOff val="0"/>
                <a:lumOff val="0"/>
                <a:alphaOff val="0"/>
              </a:srgbClr>
            </a:solidFill>
            <a:latin typeface="Arial"/>
            <a:ea typeface="+mn-ea"/>
            <a:cs typeface="+mn-cs"/>
          </a:endParaRPr>
        </a:p>
        <a:p>
          <a:pPr marL="171450" lvl="1" indent="0" algn="l" defTabSz="755650">
            <a:lnSpc>
              <a:spcPct val="90000"/>
            </a:lnSpc>
            <a:spcBef>
              <a:spcPct val="0"/>
            </a:spcBef>
            <a:spcAft>
              <a:spcPct val="15000"/>
            </a:spcAft>
            <a:buNone/>
          </a:pPr>
          <a:r>
            <a:rPr lang="en-US" sz="1600" kern="1200" dirty="0">
              <a:solidFill>
                <a:srgbClr val="292934">
                  <a:hueOff val="0"/>
                  <a:satOff val="0"/>
                  <a:lumOff val="0"/>
                  <a:alphaOff val="0"/>
                </a:srgbClr>
              </a:solidFill>
              <a:latin typeface="Arial"/>
              <a:ea typeface="+mn-ea"/>
              <a:cs typeface="+mn-cs"/>
            </a:rPr>
            <a:t>The word </a:t>
          </a:r>
          <a:r>
            <a:rPr lang="en-US" sz="1600" i="1" kern="1200" dirty="0">
              <a:solidFill>
                <a:srgbClr val="292934">
                  <a:hueOff val="0"/>
                  <a:satOff val="0"/>
                  <a:lumOff val="0"/>
                  <a:alphaOff val="0"/>
                </a:srgbClr>
              </a:solidFill>
              <a:latin typeface="Arial"/>
              <a:ea typeface="+mn-ea"/>
              <a:cs typeface="+mn-cs"/>
            </a:rPr>
            <a:t>body</a:t>
          </a:r>
          <a:r>
            <a:rPr lang="en-US" sz="1600" kern="1200" dirty="0">
              <a:solidFill>
                <a:srgbClr val="292934">
                  <a:hueOff val="0"/>
                  <a:satOff val="0"/>
                  <a:lumOff val="0"/>
                  <a:alphaOff val="0"/>
                </a:srgbClr>
              </a:solidFill>
              <a:latin typeface="Arial"/>
              <a:ea typeface="+mn-ea"/>
              <a:cs typeface="+mn-cs"/>
            </a:rPr>
            <a:t> may denote: a number of persons and things, a collective whole (</a:t>
          </a:r>
          <a:r>
            <a:rPr lang="en-US" sz="1600" i="1" kern="1200" dirty="0">
              <a:solidFill>
                <a:srgbClr val="292934">
                  <a:hueOff val="0"/>
                  <a:satOff val="0"/>
                  <a:lumOff val="0"/>
                  <a:alphaOff val="0"/>
                </a:srgbClr>
              </a:solidFill>
              <a:latin typeface="Arial"/>
              <a:ea typeface="+mn-ea"/>
              <a:cs typeface="+mn-cs"/>
            </a:rPr>
            <a:t>the body of electors</a:t>
          </a:r>
          <a:r>
            <a:rPr lang="en-US" sz="1600" kern="1200" dirty="0">
              <a:solidFill>
                <a:srgbClr val="292934">
                  <a:hueOff val="0"/>
                  <a:satOff val="0"/>
                  <a:lumOff val="0"/>
                  <a:alphaOff val="0"/>
                </a:srgbClr>
              </a:solidFill>
              <a:latin typeface="Arial"/>
              <a:ea typeface="+mn-ea"/>
              <a:cs typeface="+mn-cs"/>
            </a:rPr>
            <a:t>); the main part as of an army, a structure of a book (</a:t>
          </a:r>
          <a:r>
            <a:rPr lang="en-US" sz="1600" i="1" kern="1200" dirty="0">
              <a:solidFill>
                <a:srgbClr val="292934">
                  <a:hueOff val="0"/>
                  <a:satOff val="0"/>
                  <a:lumOff val="0"/>
                  <a:alphaOff val="0"/>
                </a:srgbClr>
              </a:solidFill>
              <a:latin typeface="Arial"/>
              <a:ea typeface="+mn-ea"/>
              <a:cs typeface="+mn-cs"/>
            </a:rPr>
            <a:t>the body of a book</a:t>
          </a:r>
          <a:r>
            <a:rPr lang="en-US" sz="1600" kern="1200" dirty="0">
              <a:solidFill>
                <a:srgbClr val="292934">
                  <a:hueOff val="0"/>
                  <a:satOff val="0"/>
                  <a:lumOff val="0"/>
                  <a:alphaOff val="0"/>
                </a:srgbClr>
              </a:solidFill>
              <a:latin typeface="Arial"/>
              <a:ea typeface="+mn-ea"/>
              <a:cs typeface="+mn-cs"/>
            </a:rPr>
            <a:t>). Such concepts are expressed in Ukrainian by other words.  </a:t>
          </a:r>
          <a:endParaRPr lang="uk-UA" sz="1600" kern="1200" dirty="0">
            <a:solidFill>
              <a:srgbClr val="292934">
                <a:hueOff val="0"/>
                <a:satOff val="0"/>
                <a:lumOff val="0"/>
                <a:alphaOff val="0"/>
              </a:srgbClr>
            </a:solidFill>
            <a:latin typeface="Arial"/>
            <a:ea typeface="+mn-ea"/>
            <a:cs typeface="+mn-cs"/>
          </a:endParaRPr>
        </a:p>
        <a:p>
          <a:pPr marL="171450" lvl="1" indent="-171450" algn="l" defTabSz="755650">
            <a:lnSpc>
              <a:spcPct val="90000"/>
            </a:lnSpc>
            <a:spcBef>
              <a:spcPct val="0"/>
            </a:spcBef>
            <a:spcAft>
              <a:spcPct val="15000"/>
            </a:spcAft>
            <a:buChar char="•"/>
          </a:pPr>
          <a:endParaRPr lang="uk-UA" sz="1700" kern="1200" dirty="0">
            <a:solidFill>
              <a:srgbClr val="292934">
                <a:hueOff val="0"/>
                <a:satOff val="0"/>
                <a:lumOff val="0"/>
                <a:alphaOff val="0"/>
              </a:srgbClr>
            </a:solidFill>
            <a:latin typeface="Arial"/>
            <a:ea typeface="+mn-ea"/>
            <a:cs typeface="+mn-cs"/>
          </a:endParaRPr>
        </a:p>
        <a:p>
          <a:pPr marL="171450" lvl="1" indent="0" algn="l" defTabSz="755650">
            <a:lnSpc>
              <a:spcPct val="90000"/>
            </a:lnSpc>
            <a:spcBef>
              <a:spcPct val="0"/>
            </a:spcBef>
            <a:spcAft>
              <a:spcPct val="15000"/>
            </a:spcAft>
            <a:buNone/>
          </a:pPr>
          <a:endParaRPr lang="uk-UA" sz="1700" kern="1200" dirty="0">
            <a:solidFill>
              <a:srgbClr val="292934">
                <a:hueOff val="0"/>
                <a:satOff val="0"/>
                <a:lumOff val="0"/>
                <a:alphaOff val="0"/>
              </a:srgbClr>
            </a:solidFill>
            <a:latin typeface="Arial"/>
            <a:ea typeface="+mn-ea"/>
            <a:cs typeface="+mn-cs"/>
          </a:endParaRPr>
        </a:p>
      </dsp:txBody>
      <dsp:txXfrm>
        <a:off x="6397665" y="997071"/>
        <a:ext cx="2408449" cy="1959410"/>
      </dsp:txXfrm>
    </dsp:sp>
    <dsp:sp modelId="{E3EBF0C8-D266-4DCB-B698-25FA4A692A68}">
      <dsp:nvSpPr>
        <dsp:cNvPr id="0" name=""/>
        <dsp:cNvSpPr/>
      </dsp:nvSpPr>
      <dsp:spPr>
        <a:xfrm>
          <a:off x="6624733" y="3567330"/>
          <a:ext cx="2052224" cy="425278"/>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rgbClr val="FFFFFF"/>
              </a:solidFill>
              <a:latin typeface="Arial"/>
              <a:ea typeface="+mn-ea"/>
              <a:cs typeface="+mn-cs"/>
            </a:rPr>
            <a:t>Example</a:t>
          </a:r>
          <a:endParaRPr lang="uk-UA" sz="1800" b="1" kern="1200" dirty="0">
            <a:solidFill>
              <a:srgbClr val="FFFFFF"/>
            </a:solidFill>
            <a:latin typeface="Arial"/>
            <a:ea typeface="+mn-ea"/>
            <a:cs typeface="+mn-cs"/>
          </a:endParaRPr>
        </a:p>
      </dsp:txBody>
      <dsp:txXfrm>
        <a:off x="6637189" y="3579786"/>
        <a:ext cx="2027312" cy="40036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90B3DD-6865-4056-98F0-38D39B8061CE}">
      <dsp:nvSpPr>
        <dsp:cNvPr id="0" name=""/>
        <dsp:cNvSpPr/>
      </dsp:nvSpPr>
      <dsp:spPr>
        <a:xfrm>
          <a:off x="17231" y="769068"/>
          <a:ext cx="2902963" cy="1816490"/>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t" anchorCtr="0">
          <a:noAutofit/>
        </a:bodyPr>
        <a:lstStyle/>
        <a:p>
          <a:pPr marL="171450" lvl="1" indent="-171450" algn="ctr" defTabSz="755650">
            <a:lnSpc>
              <a:spcPct val="90000"/>
            </a:lnSpc>
            <a:spcBef>
              <a:spcPct val="0"/>
            </a:spcBef>
            <a:spcAft>
              <a:spcPct val="15000"/>
            </a:spcAft>
            <a:buChar char="•"/>
          </a:pPr>
          <a:r>
            <a:rPr lang="en-US" sz="1700" kern="1200" dirty="0">
              <a:solidFill>
                <a:srgbClr val="292934">
                  <a:hueOff val="0"/>
                  <a:satOff val="0"/>
                  <a:lumOff val="0"/>
                  <a:alphaOff val="0"/>
                </a:srgbClr>
              </a:solidFill>
              <a:latin typeface="Arial"/>
              <a:ea typeface="+mn-ea"/>
              <a:cs typeface="+mn-cs"/>
            </a:rPr>
            <a:t> We can denote the same object by more than one word of a different meaning</a:t>
          </a:r>
          <a:endParaRPr lang="uk-UA" sz="1700" kern="1200" dirty="0">
            <a:solidFill>
              <a:srgbClr val="292934">
                <a:hueOff val="0"/>
                <a:satOff val="0"/>
                <a:lumOff val="0"/>
                <a:alphaOff val="0"/>
              </a:srgbClr>
            </a:solidFill>
            <a:latin typeface="Arial"/>
            <a:ea typeface="+mn-ea"/>
            <a:cs typeface="+mn-cs"/>
          </a:endParaRPr>
        </a:p>
        <a:p>
          <a:pPr marL="171450" lvl="1" indent="-171450" algn="ctr" defTabSz="755650">
            <a:lnSpc>
              <a:spcPct val="90000"/>
            </a:lnSpc>
            <a:spcBef>
              <a:spcPct val="0"/>
            </a:spcBef>
            <a:spcAft>
              <a:spcPct val="15000"/>
            </a:spcAft>
            <a:buChar char="•"/>
          </a:pPr>
          <a:r>
            <a:rPr lang="en-US" sz="1700" kern="1200" dirty="0">
              <a:solidFill>
                <a:srgbClr val="292934">
                  <a:hueOff val="0"/>
                  <a:satOff val="0"/>
                  <a:lumOff val="0"/>
                  <a:alphaOff val="0"/>
                </a:srgbClr>
              </a:solidFill>
              <a:latin typeface="Arial"/>
              <a:ea typeface="+mn-ea"/>
              <a:cs typeface="+mn-cs"/>
            </a:rPr>
            <a:t>a </a:t>
          </a:r>
          <a:r>
            <a:rPr lang="en-US" sz="1700" i="1" kern="1200" dirty="0">
              <a:solidFill>
                <a:srgbClr val="292934">
                  <a:hueOff val="0"/>
                  <a:satOff val="0"/>
                  <a:lumOff val="0"/>
                  <a:alphaOff val="0"/>
                </a:srgbClr>
              </a:solidFill>
              <a:latin typeface="Arial"/>
              <a:ea typeface="+mn-ea"/>
              <a:cs typeface="+mn-cs"/>
            </a:rPr>
            <a:t>table</a:t>
          </a:r>
          <a:r>
            <a:rPr lang="en-US" sz="1700" kern="1200" dirty="0">
              <a:solidFill>
                <a:srgbClr val="292934">
                  <a:hueOff val="0"/>
                  <a:satOff val="0"/>
                  <a:lumOff val="0"/>
                  <a:alphaOff val="0"/>
                </a:srgbClr>
              </a:solidFill>
              <a:latin typeface="Arial"/>
              <a:ea typeface="+mn-ea"/>
              <a:cs typeface="+mn-cs"/>
            </a:rPr>
            <a:t> can be denoted by the words </a:t>
          </a:r>
          <a:r>
            <a:rPr lang="en-US" sz="1700" i="1" kern="1200" dirty="0">
              <a:solidFill>
                <a:srgbClr val="292934">
                  <a:hueOff val="0"/>
                  <a:satOff val="0"/>
                  <a:lumOff val="0"/>
                  <a:alphaOff val="0"/>
                </a:srgbClr>
              </a:solidFill>
              <a:latin typeface="Arial"/>
              <a:ea typeface="+mn-ea"/>
              <a:cs typeface="+mn-cs"/>
            </a:rPr>
            <a:t>table, a piece of furniture, something, this </a:t>
          </a:r>
          <a:r>
            <a:rPr lang="en-US" sz="1700" kern="1200" dirty="0">
              <a:solidFill>
                <a:srgbClr val="292934">
                  <a:hueOff val="0"/>
                  <a:satOff val="0"/>
                  <a:lumOff val="0"/>
                  <a:alphaOff val="0"/>
                </a:srgbClr>
              </a:solidFill>
              <a:latin typeface="Arial"/>
              <a:ea typeface="+mn-ea"/>
              <a:cs typeface="+mn-cs"/>
            </a:rPr>
            <a:t>as all these words may have the same referent.</a:t>
          </a:r>
          <a:endParaRPr lang="uk-UA" sz="1700" kern="1200" dirty="0">
            <a:solidFill>
              <a:srgbClr val="292934">
                <a:hueOff val="0"/>
                <a:satOff val="0"/>
                <a:lumOff val="0"/>
                <a:alphaOff val="0"/>
              </a:srgbClr>
            </a:solidFill>
            <a:latin typeface="Arial"/>
            <a:ea typeface="+mn-ea"/>
            <a:cs typeface="+mn-cs"/>
          </a:endParaRPr>
        </a:p>
        <a:p>
          <a:pPr marL="228600" lvl="1" indent="-228600" algn="ctr" defTabSz="889000">
            <a:lnSpc>
              <a:spcPct val="90000"/>
            </a:lnSpc>
            <a:spcBef>
              <a:spcPct val="0"/>
            </a:spcBef>
            <a:spcAft>
              <a:spcPct val="15000"/>
            </a:spcAft>
            <a:buChar char="•"/>
          </a:pPr>
          <a:endParaRPr lang="uk-UA" sz="2000" kern="1200" dirty="0">
            <a:solidFill>
              <a:srgbClr val="292934">
                <a:hueOff val="0"/>
                <a:satOff val="0"/>
                <a:lumOff val="0"/>
                <a:alphaOff val="0"/>
              </a:srgbClr>
            </a:solidFill>
            <a:latin typeface="Arial"/>
            <a:ea typeface="+mn-ea"/>
            <a:cs typeface="+mn-cs"/>
          </a:endParaRPr>
        </a:p>
      </dsp:txBody>
      <dsp:txXfrm>
        <a:off x="59033" y="810870"/>
        <a:ext cx="2819359" cy="1343638"/>
      </dsp:txXfrm>
    </dsp:sp>
    <dsp:sp modelId="{663E5B69-A3C1-4814-9553-CB69A6025802}">
      <dsp:nvSpPr>
        <dsp:cNvPr id="0" name=""/>
        <dsp:cNvSpPr/>
      </dsp:nvSpPr>
      <dsp:spPr>
        <a:xfrm>
          <a:off x="1189961" y="499642"/>
          <a:ext cx="3194072" cy="3194072"/>
        </a:xfrm>
        <a:prstGeom prst="leftCircularArrow">
          <a:avLst>
            <a:gd name="adj1" fmla="val 3040"/>
            <a:gd name="adj2" fmla="val 373059"/>
            <a:gd name="adj3" fmla="val 2148570"/>
            <a:gd name="adj4" fmla="val 9024489"/>
            <a:gd name="adj5" fmla="val 3546"/>
          </a:avLst>
        </a:prstGeom>
        <a:solidFill>
          <a:srgbClr val="93A299">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E2ECD308-367F-4357-B1B1-288B62A18608}">
      <dsp:nvSpPr>
        <dsp:cNvPr id="0" name=""/>
        <dsp:cNvSpPr/>
      </dsp:nvSpPr>
      <dsp:spPr>
        <a:xfrm>
          <a:off x="467538" y="2629856"/>
          <a:ext cx="1881205" cy="748093"/>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AU" sz="1800" kern="1200" dirty="0">
              <a:solidFill>
                <a:srgbClr val="FFFFFF"/>
              </a:solidFill>
              <a:latin typeface="Arial"/>
              <a:ea typeface="+mn-ea"/>
              <a:cs typeface="+mn-cs"/>
            </a:rPr>
            <a:t> 1</a:t>
          </a:r>
          <a:endParaRPr lang="uk-UA" sz="1800" b="1" kern="1200" dirty="0">
            <a:solidFill>
              <a:srgbClr val="FFFFFF"/>
            </a:solidFill>
            <a:latin typeface="Arial"/>
            <a:ea typeface="+mn-ea"/>
            <a:cs typeface="+mn-cs"/>
          </a:endParaRPr>
        </a:p>
      </dsp:txBody>
      <dsp:txXfrm>
        <a:off x="489449" y="2651767"/>
        <a:ext cx="1837383" cy="704271"/>
      </dsp:txXfrm>
    </dsp:sp>
    <dsp:sp modelId="{1BF90610-0CF3-4258-9C4A-45B8452099F3}">
      <dsp:nvSpPr>
        <dsp:cNvPr id="0" name=""/>
        <dsp:cNvSpPr/>
      </dsp:nvSpPr>
      <dsp:spPr>
        <a:xfrm>
          <a:off x="3161490" y="746707"/>
          <a:ext cx="2700280" cy="2666871"/>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71450" lvl="1" indent="-171450" algn="ctr" defTabSz="711200">
            <a:lnSpc>
              <a:spcPct val="90000"/>
            </a:lnSpc>
            <a:spcBef>
              <a:spcPct val="0"/>
            </a:spcBef>
            <a:spcAft>
              <a:spcPct val="15000"/>
            </a:spcAft>
            <a:buChar char="•"/>
          </a:pPr>
          <a:r>
            <a:rPr lang="en-US" sz="1600" kern="1200" dirty="0">
              <a:solidFill>
                <a:srgbClr val="292934">
                  <a:hueOff val="0"/>
                  <a:satOff val="0"/>
                  <a:lumOff val="0"/>
                  <a:alphaOff val="0"/>
                </a:srgbClr>
              </a:solidFill>
              <a:latin typeface="Arial"/>
              <a:ea typeface="+mn-ea"/>
              <a:cs typeface="+mn-cs"/>
            </a:rPr>
            <a:t>Meaning cannot be equated with the actual properties of the referent. </a:t>
          </a:r>
          <a:endParaRPr lang="uk-UA" sz="1600" kern="1200" dirty="0">
            <a:solidFill>
              <a:srgbClr val="292934">
                <a:hueOff val="0"/>
                <a:satOff val="0"/>
                <a:lumOff val="0"/>
                <a:alphaOff val="0"/>
              </a:srgbClr>
            </a:solidFill>
            <a:latin typeface="Arial"/>
            <a:ea typeface="+mn-ea"/>
            <a:cs typeface="+mn-cs"/>
          </a:endParaRPr>
        </a:p>
        <a:p>
          <a:pPr marL="171450" lvl="1" indent="-171450" algn="ctr" defTabSz="711200">
            <a:lnSpc>
              <a:spcPct val="90000"/>
            </a:lnSpc>
            <a:spcBef>
              <a:spcPct val="0"/>
            </a:spcBef>
            <a:spcAft>
              <a:spcPct val="15000"/>
            </a:spcAft>
            <a:buChar char="•"/>
          </a:pPr>
          <a:r>
            <a:rPr lang="en-US" sz="1600" kern="1200" dirty="0">
              <a:solidFill>
                <a:srgbClr val="292934">
                  <a:hueOff val="0"/>
                  <a:satOff val="0"/>
                  <a:lumOff val="0"/>
                  <a:alphaOff val="0"/>
                </a:srgbClr>
              </a:solidFill>
              <a:latin typeface="Arial"/>
              <a:ea typeface="+mn-ea"/>
              <a:cs typeface="+mn-cs"/>
            </a:rPr>
            <a:t>The meaning of the word </a:t>
          </a:r>
          <a:r>
            <a:rPr lang="en-US" sz="1600" i="1" kern="1200" dirty="0">
              <a:solidFill>
                <a:srgbClr val="292934">
                  <a:hueOff val="0"/>
                  <a:satOff val="0"/>
                  <a:lumOff val="0"/>
                  <a:alphaOff val="0"/>
                </a:srgbClr>
              </a:solidFill>
              <a:latin typeface="Arial"/>
              <a:ea typeface="+mn-ea"/>
              <a:cs typeface="+mn-cs"/>
            </a:rPr>
            <a:t>water </a:t>
          </a:r>
          <a:r>
            <a:rPr lang="en-US" sz="1600" kern="1200" dirty="0">
              <a:solidFill>
                <a:srgbClr val="292934">
                  <a:hueOff val="0"/>
                  <a:satOff val="0"/>
                  <a:lumOff val="0"/>
                  <a:alphaOff val="0"/>
                </a:srgbClr>
              </a:solidFill>
              <a:latin typeface="Arial"/>
              <a:ea typeface="+mn-ea"/>
              <a:cs typeface="+mn-cs"/>
            </a:rPr>
            <a:t>cannot be regarded as identical with its chemical formula H2O </a:t>
          </a:r>
          <a:endParaRPr lang="uk-UA" sz="1600" kern="1200" dirty="0">
            <a:solidFill>
              <a:srgbClr val="292934">
                <a:hueOff val="0"/>
                <a:satOff val="0"/>
                <a:lumOff val="0"/>
                <a:alphaOff val="0"/>
              </a:srgbClr>
            </a:solidFill>
            <a:latin typeface="Arial"/>
            <a:ea typeface="+mn-ea"/>
            <a:cs typeface="+mn-cs"/>
          </a:endParaRPr>
        </a:p>
      </dsp:txBody>
      <dsp:txXfrm>
        <a:off x="3222862" y="1379551"/>
        <a:ext cx="2577536" cy="1972654"/>
      </dsp:txXfrm>
    </dsp:sp>
    <dsp:sp modelId="{E37C08D3-7751-4EF4-A9F7-9B01143382B9}">
      <dsp:nvSpPr>
        <dsp:cNvPr id="0" name=""/>
        <dsp:cNvSpPr/>
      </dsp:nvSpPr>
      <dsp:spPr>
        <a:xfrm>
          <a:off x="5381527" y="1081287"/>
          <a:ext cx="3425403" cy="3425403"/>
        </a:xfrm>
        <a:prstGeom prst="circularArrow">
          <a:avLst>
            <a:gd name="adj1" fmla="val 2770"/>
            <a:gd name="adj2" fmla="val 337831"/>
            <a:gd name="adj3" fmla="val 18989254"/>
            <a:gd name="adj4" fmla="val 12078106"/>
            <a:gd name="adj5" fmla="val 3232"/>
          </a:avLst>
        </a:prstGeom>
        <a:solidFill>
          <a:srgbClr val="93A299">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597D158B-08A0-4ABF-90BF-D950CBA4CEC7}">
      <dsp:nvSpPr>
        <dsp:cNvPr id="0" name=""/>
        <dsp:cNvSpPr/>
      </dsp:nvSpPr>
      <dsp:spPr>
        <a:xfrm>
          <a:off x="3508976" y="607705"/>
          <a:ext cx="1881205" cy="748093"/>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133600">
            <a:lnSpc>
              <a:spcPct val="90000"/>
            </a:lnSpc>
            <a:spcBef>
              <a:spcPct val="0"/>
            </a:spcBef>
            <a:spcAft>
              <a:spcPts val="0"/>
            </a:spcAft>
            <a:buNone/>
          </a:pPr>
          <a:r>
            <a:rPr lang="en-AU" sz="4800" b="1" kern="1200" dirty="0">
              <a:solidFill>
                <a:srgbClr val="FFFFFF"/>
              </a:solidFill>
              <a:latin typeface="Arial"/>
              <a:ea typeface="+mn-ea"/>
              <a:cs typeface="+mn-cs"/>
            </a:rPr>
            <a:t> </a:t>
          </a:r>
          <a:r>
            <a:rPr lang="en-AU" sz="1800" b="1" kern="1200" dirty="0">
              <a:solidFill>
                <a:srgbClr val="FFFFFF"/>
              </a:solidFill>
              <a:latin typeface="Arial"/>
              <a:ea typeface="+mn-ea"/>
              <a:cs typeface="+mn-cs"/>
            </a:rPr>
            <a:t>2</a:t>
          </a:r>
          <a:endParaRPr lang="uk-UA" sz="1800" b="1" kern="1200" dirty="0">
            <a:solidFill>
              <a:srgbClr val="FFFFFF"/>
            </a:solidFill>
            <a:latin typeface="Arial"/>
            <a:ea typeface="+mn-ea"/>
            <a:cs typeface="+mn-cs"/>
          </a:endParaRPr>
        </a:p>
      </dsp:txBody>
      <dsp:txXfrm>
        <a:off x="3530887" y="629616"/>
        <a:ext cx="1837383" cy="704271"/>
      </dsp:txXfrm>
    </dsp:sp>
    <dsp:sp modelId="{AF355E3C-7F11-49A4-B1F7-5130FADE3732}">
      <dsp:nvSpPr>
        <dsp:cNvPr id="0" name=""/>
        <dsp:cNvSpPr/>
      </dsp:nvSpPr>
      <dsp:spPr>
        <a:xfrm>
          <a:off x="6084167" y="669560"/>
          <a:ext cx="2867091" cy="2177348"/>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t" anchorCtr="0">
          <a:noAutofit/>
        </a:bodyPr>
        <a:lstStyle/>
        <a:p>
          <a:pPr marL="171450" lvl="1" indent="-171450" algn="ctr" defTabSz="755650">
            <a:lnSpc>
              <a:spcPct val="90000"/>
            </a:lnSpc>
            <a:spcBef>
              <a:spcPct val="0"/>
            </a:spcBef>
            <a:spcAft>
              <a:spcPct val="15000"/>
            </a:spcAft>
            <a:buChar char="•"/>
          </a:pPr>
          <a:endParaRPr lang="uk-UA" sz="1700" kern="1200" dirty="0">
            <a:solidFill>
              <a:srgbClr val="292934">
                <a:hueOff val="0"/>
                <a:satOff val="0"/>
                <a:lumOff val="0"/>
                <a:alphaOff val="0"/>
              </a:srgbClr>
            </a:solidFill>
            <a:latin typeface="Arial"/>
            <a:ea typeface="+mn-ea"/>
            <a:cs typeface="+mn-cs"/>
          </a:endParaRPr>
        </a:p>
        <a:p>
          <a:pPr marL="171450" lvl="1" indent="-171450" algn="ctr" defTabSz="755650">
            <a:lnSpc>
              <a:spcPct val="90000"/>
            </a:lnSpc>
            <a:spcBef>
              <a:spcPct val="0"/>
            </a:spcBef>
            <a:spcAft>
              <a:spcPct val="15000"/>
            </a:spcAft>
            <a:buChar char="•"/>
          </a:pPr>
          <a:r>
            <a:rPr lang="en-US" sz="1700" kern="1200" dirty="0">
              <a:solidFill>
                <a:srgbClr val="292934">
                  <a:hueOff val="0"/>
                  <a:satOff val="0"/>
                  <a:lumOff val="0"/>
                  <a:alphaOff val="0"/>
                </a:srgbClr>
              </a:solidFill>
              <a:latin typeface="Arial"/>
              <a:ea typeface="+mn-ea"/>
              <a:cs typeface="+mn-cs"/>
            </a:rPr>
            <a:t> Some linguists regard meaning as the </a:t>
          </a:r>
          <a:r>
            <a:rPr lang="en-US" sz="1700" b="1" kern="1200" dirty="0">
              <a:solidFill>
                <a:srgbClr val="292934">
                  <a:hueOff val="0"/>
                  <a:satOff val="0"/>
                  <a:lumOff val="0"/>
                  <a:alphaOff val="0"/>
                </a:srgbClr>
              </a:solidFill>
              <a:latin typeface="Arial"/>
              <a:ea typeface="+mn-ea"/>
              <a:cs typeface="+mn-cs"/>
            </a:rPr>
            <a:t>interrelation of the three points of the triangle </a:t>
          </a:r>
          <a:r>
            <a:rPr lang="en-US" sz="1700" kern="1200" dirty="0">
              <a:solidFill>
                <a:srgbClr val="292934">
                  <a:hueOff val="0"/>
                  <a:satOff val="0"/>
                  <a:lumOff val="0"/>
                  <a:alphaOff val="0"/>
                </a:srgbClr>
              </a:solidFill>
              <a:latin typeface="Arial"/>
              <a:ea typeface="+mn-ea"/>
              <a:cs typeface="+mn-cs"/>
            </a:rPr>
            <a:t>within the framework of the given language, but not as an objectively existing part of the linguistic sign. </a:t>
          </a:r>
          <a:endParaRPr lang="uk-UA" sz="1700" kern="1200" dirty="0">
            <a:solidFill>
              <a:srgbClr val="292934">
                <a:hueOff val="0"/>
                <a:satOff val="0"/>
                <a:lumOff val="0"/>
                <a:alphaOff val="0"/>
              </a:srgbClr>
            </a:solidFill>
            <a:latin typeface="Arial"/>
            <a:ea typeface="+mn-ea"/>
            <a:cs typeface="+mn-cs"/>
          </a:endParaRPr>
        </a:p>
      </dsp:txBody>
      <dsp:txXfrm>
        <a:off x="6134274" y="719667"/>
        <a:ext cx="2766877" cy="1610559"/>
      </dsp:txXfrm>
    </dsp:sp>
    <dsp:sp modelId="{E3EBF0C8-D266-4DCB-B698-25FA4A692A68}">
      <dsp:nvSpPr>
        <dsp:cNvPr id="0" name=""/>
        <dsp:cNvSpPr/>
      </dsp:nvSpPr>
      <dsp:spPr>
        <a:xfrm>
          <a:off x="6660231" y="2845877"/>
          <a:ext cx="1881205" cy="748093"/>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AU" sz="1800" b="1" kern="1200" dirty="0">
              <a:solidFill>
                <a:srgbClr val="FFFFFF"/>
              </a:solidFill>
              <a:latin typeface="Arial"/>
              <a:ea typeface="+mn-ea"/>
              <a:cs typeface="+mn-cs"/>
            </a:rPr>
            <a:t> 3</a:t>
          </a:r>
          <a:endParaRPr lang="uk-UA" sz="1800" b="1" kern="1200" dirty="0">
            <a:solidFill>
              <a:srgbClr val="FFFFFF"/>
            </a:solidFill>
            <a:latin typeface="Arial"/>
            <a:ea typeface="+mn-ea"/>
            <a:cs typeface="+mn-cs"/>
          </a:endParaRPr>
        </a:p>
      </dsp:txBody>
      <dsp:txXfrm>
        <a:off x="6682142" y="2867788"/>
        <a:ext cx="1837383" cy="70427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90B3DD-6865-4056-98F0-38D39B8061CE}">
      <dsp:nvSpPr>
        <dsp:cNvPr id="0" name=""/>
        <dsp:cNvSpPr/>
      </dsp:nvSpPr>
      <dsp:spPr>
        <a:xfrm>
          <a:off x="0" y="1109193"/>
          <a:ext cx="2720149" cy="1883235"/>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0" marR="0" lvl="1" indent="0" algn="ctr" defTabSz="914400" eaLnBrk="1" fontAlgn="auto" latinLnBrk="0" hangingPunct="1">
            <a:lnSpc>
              <a:spcPct val="100000"/>
            </a:lnSpc>
            <a:spcBef>
              <a:spcPct val="0"/>
            </a:spcBef>
            <a:spcAft>
              <a:spcPts val="0"/>
            </a:spcAft>
            <a:buClrTx/>
            <a:buSzTx/>
            <a:buFontTx/>
            <a:buNone/>
            <a:tabLst/>
            <a:defRPr/>
          </a:pPr>
          <a:r>
            <a:rPr lang="en-US" sz="1700" kern="1200" dirty="0">
              <a:solidFill>
                <a:srgbClr val="292934">
                  <a:hueOff val="0"/>
                  <a:satOff val="0"/>
                  <a:lumOff val="0"/>
                  <a:alphaOff val="0"/>
                </a:srgbClr>
              </a:solidFill>
              <a:latin typeface="Arial"/>
              <a:ea typeface="+mn-ea"/>
              <a:cs typeface="+mn-cs"/>
            </a:rPr>
            <a:t> Others understand the linguistic sign as </a:t>
          </a:r>
          <a:r>
            <a:rPr lang="en-US" sz="1700" b="1" kern="1200" dirty="0">
              <a:solidFill>
                <a:srgbClr val="292934">
                  <a:hueOff val="0"/>
                  <a:satOff val="0"/>
                  <a:lumOff val="0"/>
                  <a:alphaOff val="0"/>
                </a:srgbClr>
              </a:solidFill>
              <a:latin typeface="Arial"/>
              <a:ea typeface="+mn-ea"/>
              <a:cs typeface="+mn-cs"/>
            </a:rPr>
            <a:t>a two-facet unit. </a:t>
          </a:r>
          <a:endParaRPr lang="uk-UA" sz="1700" b="1" kern="1200" dirty="0">
            <a:solidFill>
              <a:srgbClr val="292934">
                <a:hueOff val="0"/>
                <a:satOff val="0"/>
                <a:lumOff val="0"/>
                <a:alphaOff val="0"/>
              </a:srgbClr>
            </a:solidFill>
            <a:latin typeface="Arial"/>
            <a:ea typeface="+mn-ea"/>
            <a:cs typeface="+mn-cs"/>
          </a:endParaRPr>
        </a:p>
        <a:p>
          <a:pPr marL="171450" lvl="1" indent="0" algn="l" defTabSz="800100">
            <a:lnSpc>
              <a:spcPct val="90000"/>
            </a:lnSpc>
            <a:spcBef>
              <a:spcPct val="0"/>
            </a:spcBef>
            <a:spcAft>
              <a:spcPct val="15000"/>
            </a:spcAft>
            <a:buNone/>
          </a:pPr>
          <a:endParaRPr lang="uk-UA" sz="1800" kern="1200" dirty="0" err="1">
            <a:solidFill>
              <a:srgbClr val="292934">
                <a:hueOff val="0"/>
                <a:satOff val="0"/>
                <a:lumOff val="0"/>
                <a:alphaOff val="0"/>
              </a:srgbClr>
            </a:solidFill>
            <a:latin typeface="Arial"/>
            <a:ea typeface="+mn-ea"/>
            <a:cs typeface="+mn-cs"/>
          </a:endParaRPr>
        </a:p>
        <a:p>
          <a:pPr marL="228600" lvl="1" indent="0" algn="ctr" defTabSz="889000">
            <a:lnSpc>
              <a:spcPct val="90000"/>
            </a:lnSpc>
            <a:spcBef>
              <a:spcPct val="0"/>
            </a:spcBef>
            <a:spcAft>
              <a:spcPct val="15000"/>
            </a:spcAft>
            <a:buNone/>
          </a:pPr>
          <a:endParaRPr lang="uk-UA" sz="2000" kern="1200" dirty="0">
            <a:solidFill>
              <a:srgbClr val="292934">
                <a:hueOff val="0"/>
                <a:satOff val="0"/>
                <a:lumOff val="0"/>
                <a:alphaOff val="0"/>
              </a:srgbClr>
            </a:solidFill>
            <a:latin typeface="Arial"/>
            <a:ea typeface="+mn-ea"/>
            <a:cs typeface="+mn-cs"/>
          </a:endParaRPr>
        </a:p>
      </dsp:txBody>
      <dsp:txXfrm>
        <a:off x="43338" y="1152531"/>
        <a:ext cx="2633473" cy="1393008"/>
      </dsp:txXfrm>
    </dsp:sp>
    <dsp:sp modelId="{663E5B69-A3C1-4814-9553-CB69A6025802}">
      <dsp:nvSpPr>
        <dsp:cNvPr id="0" name=""/>
        <dsp:cNvSpPr/>
      </dsp:nvSpPr>
      <dsp:spPr>
        <a:xfrm>
          <a:off x="1265151" y="811872"/>
          <a:ext cx="3293838" cy="3293838"/>
        </a:xfrm>
        <a:prstGeom prst="leftCircularArrow">
          <a:avLst>
            <a:gd name="adj1" fmla="val 3040"/>
            <a:gd name="adj2" fmla="val 373059"/>
            <a:gd name="adj3" fmla="val 2148570"/>
            <a:gd name="adj4" fmla="val 9024489"/>
            <a:gd name="adj5" fmla="val 3546"/>
          </a:avLst>
        </a:prstGeom>
        <a:solidFill>
          <a:srgbClr val="93A299">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E2ECD308-367F-4357-B1B1-288B62A18608}">
      <dsp:nvSpPr>
        <dsp:cNvPr id="0" name=""/>
        <dsp:cNvSpPr/>
      </dsp:nvSpPr>
      <dsp:spPr>
        <a:xfrm>
          <a:off x="467537" y="2952326"/>
          <a:ext cx="2029589" cy="807100"/>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rgbClr val="FFFFFF"/>
              </a:solidFill>
              <a:latin typeface="Arial"/>
              <a:ea typeface="+mn-ea"/>
              <a:cs typeface="+mn-cs"/>
            </a:rPr>
            <a:t>4</a:t>
          </a:r>
          <a:endParaRPr lang="uk-UA" sz="1800" b="1" kern="1200" dirty="0">
            <a:solidFill>
              <a:srgbClr val="FFFFFF"/>
            </a:solidFill>
            <a:latin typeface="Arial"/>
            <a:ea typeface="+mn-ea"/>
            <a:cs typeface="+mn-cs"/>
          </a:endParaRPr>
        </a:p>
      </dsp:txBody>
      <dsp:txXfrm>
        <a:off x="491176" y="2975965"/>
        <a:ext cx="1982311" cy="759822"/>
      </dsp:txXfrm>
    </dsp:sp>
    <dsp:sp modelId="{1BF90610-0CF3-4258-9C4A-45B8452099F3}">
      <dsp:nvSpPr>
        <dsp:cNvPr id="0" name=""/>
        <dsp:cNvSpPr/>
      </dsp:nvSpPr>
      <dsp:spPr>
        <a:xfrm>
          <a:off x="3242047" y="1206299"/>
          <a:ext cx="2913270" cy="2392951"/>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0" marR="0" lvl="1" indent="0" algn="ctr" defTabSz="914400" eaLnBrk="1" fontAlgn="auto" latinLnBrk="0" hangingPunct="1">
            <a:lnSpc>
              <a:spcPct val="100000"/>
            </a:lnSpc>
            <a:spcBef>
              <a:spcPct val="0"/>
            </a:spcBef>
            <a:spcAft>
              <a:spcPts val="0"/>
            </a:spcAft>
            <a:buClrTx/>
            <a:buSzTx/>
            <a:buFontTx/>
            <a:buNone/>
            <a:tabLst/>
            <a:defRPr/>
          </a:pPr>
          <a:r>
            <a:rPr lang="en-US" sz="1700" kern="1200" dirty="0">
              <a:solidFill>
                <a:srgbClr val="292934">
                  <a:hueOff val="0"/>
                  <a:satOff val="0"/>
                  <a:lumOff val="0"/>
                  <a:alphaOff val="0"/>
                </a:srgbClr>
              </a:solidFill>
              <a:latin typeface="Arial"/>
              <a:ea typeface="+mn-ea"/>
              <a:cs typeface="+mn-cs"/>
            </a:rPr>
            <a:t>They view meaning as a certain reflection in our mind of objects, phenomena or relations that makes part of the linguistic sign – its so-called </a:t>
          </a:r>
          <a:r>
            <a:rPr lang="en-US" sz="1700" b="1" kern="1200" dirty="0">
              <a:solidFill>
                <a:srgbClr val="292934">
                  <a:hueOff val="0"/>
                  <a:satOff val="0"/>
                  <a:lumOff val="0"/>
                  <a:alphaOff val="0"/>
                </a:srgbClr>
              </a:solidFill>
              <a:latin typeface="Arial"/>
              <a:ea typeface="+mn-ea"/>
              <a:cs typeface="+mn-cs"/>
            </a:rPr>
            <a:t>inner facet, </a:t>
          </a:r>
          <a:endParaRPr lang="uk-UA" sz="1700" b="1" kern="1200" dirty="0">
            <a:solidFill>
              <a:srgbClr val="292934">
                <a:hueOff val="0"/>
                <a:satOff val="0"/>
                <a:lumOff val="0"/>
                <a:alphaOff val="0"/>
              </a:srgbClr>
            </a:solidFill>
            <a:latin typeface="Arial"/>
            <a:ea typeface="+mn-ea"/>
            <a:cs typeface="+mn-cs"/>
          </a:endParaRPr>
        </a:p>
      </dsp:txBody>
      <dsp:txXfrm>
        <a:off x="3297115" y="1774142"/>
        <a:ext cx="2803134" cy="1770040"/>
      </dsp:txXfrm>
    </dsp:sp>
    <dsp:sp modelId="{E37C08D3-7751-4EF4-A9F7-9B01143382B9}">
      <dsp:nvSpPr>
        <dsp:cNvPr id="0" name=""/>
        <dsp:cNvSpPr/>
      </dsp:nvSpPr>
      <dsp:spPr>
        <a:xfrm>
          <a:off x="4784458" y="345223"/>
          <a:ext cx="3210135" cy="3210135"/>
        </a:xfrm>
        <a:prstGeom prst="circularArrow">
          <a:avLst>
            <a:gd name="adj1" fmla="val 2770"/>
            <a:gd name="adj2" fmla="val 337831"/>
            <a:gd name="adj3" fmla="val 18989254"/>
            <a:gd name="adj4" fmla="val 12078106"/>
            <a:gd name="adj5" fmla="val 3232"/>
          </a:avLst>
        </a:prstGeom>
        <a:solidFill>
          <a:srgbClr val="93A299">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597D158B-08A0-4ABF-90BF-D950CBA4CEC7}">
      <dsp:nvSpPr>
        <dsp:cNvPr id="0" name=""/>
        <dsp:cNvSpPr/>
      </dsp:nvSpPr>
      <dsp:spPr>
        <a:xfrm>
          <a:off x="3779907" y="934954"/>
          <a:ext cx="2029589" cy="807100"/>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rgbClr val="FFFFFF"/>
              </a:solidFill>
              <a:latin typeface="Arial"/>
              <a:ea typeface="+mn-ea"/>
              <a:cs typeface="+mn-cs"/>
            </a:rPr>
            <a:t>5</a:t>
          </a:r>
          <a:endParaRPr lang="uk-UA" sz="1800" kern="1200" dirty="0">
            <a:solidFill>
              <a:srgbClr val="FFFFFF"/>
            </a:solidFill>
            <a:latin typeface="Arial"/>
            <a:ea typeface="+mn-ea"/>
            <a:cs typeface="+mn-cs"/>
          </a:endParaRPr>
        </a:p>
      </dsp:txBody>
      <dsp:txXfrm>
        <a:off x="3803546" y="958593"/>
        <a:ext cx="1982311" cy="759822"/>
      </dsp:txXfrm>
    </dsp:sp>
    <dsp:sp modelId="{AF355E3C-7F11-49A4-B1F7-5130FADE3732}">
      <dsp:nvSpPr>
        <dsp:cNvPr id="0" name=""/>
        <dsp:cNvSpPr/>
      </dsp:nvSpPr>
      <dsp:spPr>
        <a:xfrm>
          <a:off x="6325775" y="1008834"/>
          <a:ext cx="2707340" cy="2217679"/>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t" anchorCtr="0">
          <a:noAutofit/>
        </a:bodyPr>
        <a:lstStyle/>
        <a:p>
          <a:pPr marL="0" marR="0" lvl="1" indent="0" algn="ctr" defTabSz="914400" eaLnBrk="1" fontAlgn="auto" latinLnBrk="0" hangingPunct="1">
            <a:lnSpc>
              <a:spcPct val="100000"/>
            </a:lnSpc>
            <a:spcBef>
              <a:spcPct val="0"/>
            </a:spcBef>
            <a:spcAft>
              <a:spcPts val="0"/>
            </a:spcAft>
            <a:buClrTx/>
            <a:buSzTx/>
            <a:buFontTx/>
            <a:buNone/>
            <a:tabLst/>
            <a:defRPr/>
          </a:pPr>
          <a:r>
            <a:rPr lang="en-US" sz="1700" kern="1200" dirty="0">
              <a:solidFill>
                <a:srgbClr val="292934">
                  <a:hueOff val="0"/>
                  <a:satOff val="0"/>
                  <a:lumOff val="0"/>
                  <a:alphaOff val="0"/>
                </a:srgbClr>
              </a:solidFill>
              <a:latin typeface="Arial"/>
              <a:ea typeface="+mn-ea"/>
              <a:cs typeface="+mn-cs"/>
            </a:rPr>
            <a:t>whereas the sound form functions as its </a:t>
          </a:r>
          <a:r>
            <a:rPr lang="en-US" sz="1700" b="1" kern="1200" dirty="0">
              <a:solidFill>
                <a:srgbClr val="292934">
                  <a:hueOff val="0"/>
                  <a:satOff val="0"/>
                  <a:lumOff val="0"/>
                  <a:alphaOff val="0"/>
                </a:srgbClr>
              </a:solidFill>
              <a:latin typeface="Arial"/>
              <a:ea typeface="+mn-ea"/>
              <a:cs typeface="+mn-cs"/>
            </a:rPr>
            <a:t>outer facet</a:t>
          </a:r>
          <a:endParaRPr lang="uk-UA" sz="1700" b="1" kern="1200" dirty="0">
            <a:solidFill>
              <a:srgbClr val="292934">
                <a:hueOff val="0"/>
                <a:satOff val="0"/>
                <a:lumOff val="0"/>
                <a:alphaOff val="0"/>
              </a:srgbClr>
            </a:solidFill>
            <a:latin typeface="Arial"/>
            <a:ea typeface="+mn-ea"/>
            <a:cs typeface="+mn-cs"/>
          </a:endParaRPr>
        </a:p>
        <a:p>
          <a:pPr marL="0" marR="0" lvl="1" indent="0" algn="ctr" defTabSz="914400" eaLnBrk="1" fontAlgn="auto" latinLnBrk="0" hangingPunct="1">
            <a:lnSpc>
              <a:spcPct val="100000"/>
            </a:lnSpc>
            <a:spcBef>
              <a:spcPct val="0"/>
            </a:spcBef>
            <a:spcAft>
              <a:spcPts val="0"/>
            </a:spcAft>
            <a:buClrTx/>
            <a:buSzTx/>
            <a:buFontTx/>
            <a:buNone/>
            <a:tabLst/>
            <a:defRPr/>
          </a:pPr>
          <a:endParaRPr lang="uk-UA" sz="1700" kern="1200" dirty="0">
            <a:solidFill>
              <a:srgbClr val="292934">
                <a:hueOff val="0"/>
                <a:satOff val="0"/>
                <a:lumOff val="0"/>
                <a:alphaOff val="0"/>
              </a:srgbClr>
            </a:solidFill>
            <a:latin typeface="Arial"/>
            <a:ea typeface="+mn-ea"/>
            <a:cs typeface="+mn-cs"/>
          </a:endParaRPr>
        </a:p>
        <a:p>
          <a:pPr lvl="1" algn="ctr">
            <a:spcBef>
              <a:spcPct val="0"/>
            </a:spcBef>
          </a:pPr>
          <a:endParaRPr lang="uk-UA" sz="1700" kern="1200" dirty="0">
            <a:solidFill>
              <a:srgbClr val="292934">
                <a:hueOff val="0"/>
                <a:satOff val="0"/>
                <a:lumOff val="0"/>
                <a:alphaOff val="0"/>
              </a:srgbClr>
            </a:solidFill>
            <a:latin typeface="Arial"/>
            <a:ea typeface="+mn-ea"/>
            <a:cs typeface="+mn-cs"/>
          </a:endParaRPr>
        </a:p>
      </dsp:txBody>
      <dsp:txXfrm>
        <a:off x="6376810" y="1059869"/>
        <a:ext cx="2605270" cy="1640392"/>
      </dsp:txXfrm>
    </dsp:sp>
    <dsp:sp modelId="{E3EBF0C8-D266-4DCB-B698-25FA4A692A68}">
      <dsp:nvSpPr>
        <dsp:cNvPr id="0" name=""/>
        <dsp:cNvSpPr/>
      </dsp:nvSpPr>
      <dsp:spPr>
        <a:xfrm>
          <a:off x="6804253" y="2981939"/>
          <a:ext cx="2029589" cy="807100"/>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AU" sz="1800" b="1" kern="1200" dirty="0">
              <a:solidFill>
                <a:srgbClr val="FFFFFF"/>
              </a:solidFill>
              <a:latin typeface="Arial"/>
              <a:ea typeface="+mn-ea"/>
              <a:cs typeface="+mn-cs"/>
            </a:rPr>
            <a:t> 6</a:t>
          </a:r>
          <a:endParaRPr lang="uk-UA" sz="1800" b="1" kern="1200" dirty="0">
            <a:solidFill>
              <a:srgbClr val="FFFFFF"/>
            </a:solidFill>
            <a:latin typeface="Arial"/>
            <a:ea typeface="+mn-ea"/>
            <a:cs typeface="+mn-cs"/>
          </a:endParaRPr>
        </a:p>
      </dsp:txBody>
      <dsp:txXfrm>
        <a:off x="6827892" y="3005578"/>
        <a:ext cx="1982311" cy="75982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90B3DD-6865-4056-98F0-38D39B8061CE}">
      <dsp:nvSpPr>
        <dsp:cNvPr id="0" name=""/>
        <dsp:cNvSpPr/>
      </dsp:nvSpPr>
      <dsp:spPr>
        <a:xfrm>
          <a:off x="31186" y="880063"/>
          <a:ext cx="2790415" cy="2196843"/>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t" anchorCtr="0">
          <a:noAutofit/>
        </a:bodyPr>
        <a:lstStyle/>
        <a:p>
          <a:pPr marL="0" lvl="1" indent="0" algn="ctr" defTabSz="711200">
            <a:lnSpc>
              <a:spcPct val="90000"/>
            </a:lnSpc>
            <a:spcBef>
              <a:spcPct val="0"/>
            </a:spcBef>
            <a:spcAft>
              <a:spcPts val="0"/>
            </a:spcAft>
            <a:buNone/>
          </a:pPr>
          <a:endParaRPr lang="uk-UA" sz="1600" kern="1200" dirty="0">
            <a:solidFill>
              <a:srgbClr val="292934">
                <a:hueOff val="0"/>
                <a:satOff val="0"/>
                <a:lumOff val="0"/>
                <a:alphaOff val="0"/>
              </a:srgbClr>
            </a:solidFill>
            <a:latin typeface="Arial"/>
            <a:ea typeface="+mn-ea"/>
            <a:cs typeface="+mn-cs"/>
          </a:endParaRPr>
        </a:p>
        <a:p>
          <a:pPr marL="0" marR="0" lvl="1" indent="0" algn="ctr" defTabSz="914400" eaLnBrk="1" fontAlgn="auto" latinLnBrk="0" hangingPunct="1">
            <a:lnSpc>
              <a:spcPct val="100000"/>
            </a:lnSpc>
            <a:spcBef>
              <a:spcPct val="0"/>
            </a:spcBef>
            <a:spcAft>
              <a:spcPts val="0"/>
            </a:spcAft>
            <a:buClrTx/>
            <a:buSzTx/>
            <a:buFontTx/>
            <a:buNone/>
            <a:tabLst/>
            <a:defRPr/>
          </a:pPr>
          <a:r>
            <a:rPr lang="en-US" sz="1600" kern="1200" dirty="0">
              <a:solidFill>
                <a:srgbClr val="292934">
                  <a:hueOff val="0"/>
                  <a:satOff val="0"/>
                  <a:lumOff val="0"/>
                  <a:alphaOff val="0"/>
                </a:srgbClr>
              </a:solidFill>
              <a:latin typeface="Arial"/>
              <a:ea typeface="+mn-ea"/>
              <a:cs typeface="+mn-cs"/>
            </a:rPr>
            <a:t>The lexical meaning of the word can be of two types: </a:t>
          </a:r>
          <a:r>
            <a:rPr lang="en-US" sz="1600" b="1" kern="1200" dirty="0">
              <a:solidFill>
                <a:srgbClr val="292934">
                  <a:hueOff val="0"/>
                  <a:satOff val="0"/>
                  <a:lumOff val="0"/>
                  <a:alphaOff val="0"/>
                </a:srgbClr>
              </a:solidFill>
              <a:latin typeface="Arial"/>
              <a:ea typeface="+mn-ea"/>
              <a:cs typeface="+mn-cs"/>
            </a:rPr>
            <a:t>denotational and connotational. </a:t>
          </a:r>
          <a:endParaRPr lang="uk-UA" sz="1600" b="1" kern="1200" dirty="0">
            <a:solidFill>
              <a:srgbClr val="292934">
                <a:hueOff val="0"/>
                <a:satOff val="0"/>
                <a:lumOff val="0"/>
                <a:alphaOff val="0"/>
              </a:srgbClr>
            </a:solidFill>
            <a:latin typeface="Arial"/>
            <a:ea typeface="+mn-ea"/>
            <a:cs typeface="+mn-cs"/>
          </a:endParaRPr>
        </a:p>
        <a:p>
          <a:pPr marL="0" marR="0" lvl="1" indent="0" algn="ctr" defTabSz="914400" eaLnBrk="1" fontAlgn="auto" latinLnBrk="0" hangingPunct="1">
            <a:lnSpc>
              <a:spcPct val="100000"/>
            </a:lnSpc>
            <a:spcBef>
              <a:spcPct val="0"/>
            </a:spcBef>
            <a:spcAft>
              <a:spcPts val="0"/>
            </a:spcAft>
            <a:buClrTx/>
            <a:buSzTx/>
            <a:buFontTx/>
            <a:buNone/>
            <a:tabLst/>
            <a:defRPr/>
          </a:pPr>
          <a:r>
            <a:rPr lang="en-US" sz="1600" i="0" kern="1200" dirty="0">
              <a:solidFill>
                <a:srgbClr val="292934">
                  <a:hueOff val="0"/>
                  <a:satOff val="0"/>
                  <a:lumOff val="0"/>
                  <a:alphaOff val="0"/>
                </a:srgbClr>
              </a:solidFill>
              <a:latin typeface="Arial"/>
              <a:ea typeface="+mn-ea"/>
              <a:cs typeface="+mn-cs"/>
            </a:rPr>
            <a:t>One of the functions of the words is to denote things, concepts, </a:t>
          </a:r>
          <a:r>
            <a:rPr lang="en-US" sz="1600" i="0" kern="1200" dirty="0" err="1">
              <a:solidFill>
                <a:srgbClr val="292934">
                  <a:hueOff val="0"/>
                  <a:satOff val="0"/>
                  <a:lumOff val="0"/>
                  <a:alphaOff val="0"/>
                </a:srgbClr>
              </a:solidFill>
              <a:latin typeface="Arial"/>
              <a:ea typeface="+mn-ea"/>
              <a:cs typeface="+mn-cs"/>
            </a:rPr>
            <a:t>etc</a:t>
          </a:r>
          <a:r>
            <a:rPr lang="en-US" sz="1600" i="0" kern="1200" dirty="0">
              <a:solidFill>
                <a:srgbClr val="292934">
                  <a:hueOff val="0"/>
                  <a:satOff val="0"/>
                  <a:lumOff val="0"/>
                  <a:alphaOff val="0"/>
                </a:srgbClr>
              </a:solidFill>
              <a:latin typeface="Arial"/>
              <a:ea typeface="+mn-ea"/>
              <a:cs typeface="+mn-cs"/>
            </a:rPr>
            <a:t> .This is the </a:t>
          </a:r>
          <a:r>
            <a:rPr lang="en-US" sz="1600" b="1" i="0" kern="1200" dirty="0" err="1">
              <a:solidFill>
                <a:srgbClr val="292934">
                  <a:hueOff val="0"/>
                  <a:satOff val="0"/>
                  <a:lumOff val="0"/>
                  <a:alphaOff val="0"/>
                </a:srgbClr>
              </a:solidFill>
              <a:latin typeface="Arial"/>
              <a:ea typeface="+mn-ea"/>
              <a:cs typeface="+mn-cs"/>
            </a:rPr>
            <a:t>denotational</a:t>
          </a:r>
          <a:r>
            <a:rPr lang="en-US" sz="1600" b="1" i="0" kern="1200" dirty="0">
              <a:solidFill>
                <a:srgbClr val="292934">
                  <a:hueOff val="0"/>
                  <a:satOff val="0"/>
                  <a:lumOff val="0"/>
                  <a:alphaOff val="0"/>
                </a:srgbClr>
              </a:solidFill>
              <a:latin typeface="Arial"/>
              <a:ea typeface="+mn-ea"/>
              <a:cs typeface="+mn-cs"/>
            </a:rPr>
            <a:t> meaning</a:t>
          </a:r>
          <a:endParaRPr lang="uk-UA" sz="1600" i="0" kern="1200" dirty="0">
            <a:solidFill>
              <a:srgbClr val="292934">
                <a:hueOff val="0"/>
                <a:satOff val="0"/>
                <a:lumOff val="0"/>
                <a:alphaOff val="0"/>
              </a:srgbClr>
            </a:solidFill>
            <a:latin typeface="Arial"/>
            <a:ea typeface="+mn-ea"/>
            <a:cs typeface="+mn-cs"/>
          </a:endParaRPr>
        </a:p>
        <a:p>
          <a:pPr lvl="1" defTabSz="711200">
            <a:lnSpc>
              <a:spcPct val="90000"/>
            </a:lnSpc>
            <a:spcBef>
              <a:spcPct val="0"/>
            </a:spcBef>
            <a:buNone/>
          </a:pPr>
          <a:endParaRPr lang="uk-UA" sz="1600" b="1" kern="1200" dirty="0">
            <a:solidFill>
              <a:srgbClr val="292934">
                <a:hueOff val="0"/>
                <a:satOff val="0"/>
                <a:lumOff val="0"/>
                <a:alphaOff val="0"/>
              </a:srgbClr>
            </a:solidFill>
            <a:latin typeface="Arial"/>
            <a:ea typeface="+mn-ea"/>
            <a:cs typeface="+mn-cs"/>
          </a:endParaRPr>
        </a:p>
      </dsp:txBody>
      <dsp:txXfrm>
        <a:off x="81741" y="930618"/>
        <a:ext cx="2689305" cy="1624981"/>
      </dsp:txXfrm>
    </dsp:sp>
    <dsp:sp modelId="{663E5B69-A3C1-4814-9553-CB69A6025802}">
      <dsp:nvSpPr>
        <dsp:cNvPr id="0" name=""/>
        <dsp:cNvSpPr/>
      </dsp:nvSpPr>
      <dsp:spPr>
        <a:xfrm>
          <a:off x="1657912" y="-1254700"/>
          <a:ext cx="3998706" cy="3998706"/>
        </a:xfrm>
        <a:prstGeom prst="leftCircularArrow">
          <a:avLst>
            <a:gd name="adj1" fmla="val 3040"/>
            <a:gd name="adj2" fmla="val 373059"/>
            <a:gd name="adj3" fmla="val 2148570"/>
            <a:gd name="adj4" fmla="val 9024489"/>
            <a:gd name="adj5" fmla="val 3546"/>
          </a:avLst>
        </a:prstGeom>
        <a:solidFill>
          <a:srgbClr val="93A299">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E2ECD308-367F-4357-B1B1-288B62A18608}">
      <dsp:nvSpPr>
        <dsp:cNvPr id="0" name=""/>
        <dsp:cNvSpPr/>
      </dsp:nvSpPr>
      <dsp:spPr>
        <a:xfrm>
          <a:off x="467551" y="404665"/>
          <a:ext cx="1808271" cy="483400"/>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AU" sz="1800" b="1" kern="1200" dirty="0">
              <a:solidFill>
                <a:srgbClr val="FFFFFF"/>
              </a:solidFill>
              <a:latin typeface="Arial"/>
              <a:ea typeface="+mn-ea"/>
              <a:cs typeface="+mn-cs"/>
            </a:rPr>
            <a:t> 1</a:t>
          </a:r>
          <a:endParaRPr lang="uk-UA" sz="1800" b="1" kern="1200" dirty="0">
            <a:solidFill>
              <a:srgbClr val="FFFFFF"/>
            </a:solidFill>
            <a:latin typeface="Arial"/>
            <a:ea typeface="+mn-ea"/>
            <a:cs typeface="+mn-cs"/>
          </a:endParaRPr>
        </a:p>
      </dsp:txBody>
      <dsp:txXfrm>
        <a:off x="481709" y="418823"/>
        <a:ext cx="1779955" cy="455084"/>
      </dsp:txXfrm>
    </dsp:sp>
    <dsp:sp modelId="{1BF90610-0CF3-4258-9C4A-45B8452099F3}">
      <dsp:nvSpPr>
        <dsp:cNvPr id="0" name=""/>
        <dsp:cNvSpPr/>
      </dsp:nvSpPr>
      <dsp:spPr>
        <a:xfrm>
          <a:off x="3168358" y="692702"/>
          <a:ext cx="2595590" cy="2077647"/>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t" anchorCtr="0">
          <a:noAutofit/>
        </a:bodyPr>
        <a:lstStyle/>
        <a:p>
          <a:pPr marL="0" lvl="1" indent="0" algn="ctr" defTabSz="711200">
            <a:lnSpc>
              <a:spcPct val="90000"/>
            </a:lnSpc>
            <a:spcBef>
              <a:spcPct val="0"/>
            </a:spcBef>
            <a:spcAft>
              <a:spcPts val="0"/>
            </a:spcAft>
            <a:buChar char="•"/>
          </a:pPr>
          <a:r>
            <a:rPr lang="en-US" sz="1600" i="0" kern="1200" dirty="0">
              <a:solidFill>
                <a:srgbClr val="292934">
                  <a:hueOff val="0"/>
                  <a:satOff val="0"/>
                  <a:lumOff val="0"/>
                  <a:alphaOff val="0"/>
                </a:srgbClr>
              </a:solidFill>
              <a:latin typeface="Arial"/>
              <a:ea typeface="+mn-ea"/>
              <a:cs typeface="+mn-cs"/>
            </a:rPr>
            <a:t>The second component of the lexical meaning is the </a:t>
          </a:r>
          <a:r>
            <a:rPr lang="en-US" sz="1600" b="1" i="0" kern="1200" dirty="0" err="1">
              <a:solidFill>
                <a:srgbClr val="292934">
                  <a:hueOff val="0"/>
                  <a:satOff val="0"/>
                  <a:lumOff val="0"/>
                  <a:alphaOff val="0"/>
                </a:srgbClr>
              </a:solidFill>
              <a:latin typeface="Arial"/>
              <a:ea typeface="+mn-ea"/>
              <a:cs typeface="+mn-cs"/>
            </a:rPr>
            <a:t>connotational</a:t>
          </a:r>
          <a:r>
            <a:rPr lang="en-US" sz="1600" b="1" i="0" kern="1200" dirty="0">
              <a:solidFill>
                <a:srgbClr val="292934">
                  <a:hueOff val="0"/>
                  <a:satOff val="0"/>
                  <a:lumOff val="0"/>
                  <a:alphaOff val="0"/>
                </a:srgbClr>
              </a:solidFill>
              <a:latin typeface="Arial"/>
              <a:ea typeface="+mn-ea"/>
              <a:cs typeface="+mn-cs"/>
            </a:rPr>
            <a:t> component </a:t>
          </a:r>
          <a:r>
            <a:rPr lang="en-US" sz="1600" i="0" kern="1200" dirty="0">
              <a:solidFill>
                <a:srgbClr val="292934">
                  <a:hueOff val="0"/>
                  <a:satOff val="0"/>
                  <a:lumOff val="0"/>
                  <a:alphaOff val="0"/>
                </a:srgbClr>
              </a:solidFill>
              <a:latin typeface="Arial"/>
              <a:ea typeface="+mn-ea"/>
              <a:cs typeface="+mn-cs"/>
            </a:rPr>
            <a:t>which has some stylistic value of the word, the emotive charge. </a:t>
          </a:r>
          <a:endParaRPr lang="uk-UA" sz="1600" i="0" kern="1200" dirty="0">
            <a:solidFill>
              <a:srgbClr val="292934">
                <a:hueOff val="0"/>
                <a:satOff val="0"/>
                <a:lumOff val="0"/>
                <a:alphaOff val="0"/>
              </a:srgbClr>
            </a:solidFill>
            <a:latin typeface="Arial"/>
            <a:ea typeface="+mn-ea"/>
            <a:cs typeface="+mn-cs"/>
          </a:endParaRPr>
        </a:p>
      </dsp:txBody>
      <dsp:txXfrm>
        <a:off x="3216170" y="1185724"/>
        <a:ext cx="2499966" cy="1536813"/>
      </dsp:txXfrm>
    </dsp:sp>
    <dsp:sp modelId="{E37C08D3-7751-4EF4-A9F7-9B01143382B9}">
      <dsp:nvSpPr>
        <dsp:cNvPr id="0" name=""/>
        <dsp:cNvSpPr/>
      </dsp:nvSpPr>
      <dsp:spPr>
        <a:xfrm>
          <a:off x="5400616" y="764719"/>
          <a:ext cx="3553167" cy="3553167"/>
        </a:xfrm>
        <a:prstGeom prst="circularArrow">
          <a:avLst>
            <a:gd name="adj1" fmla="val 2770"/>
            <a:gd name="adj2" fmla="val 337831"/>
            <a:gd name="adj3" fmla="val 18989254"/>
            <a:gd name="adj4" fmla="val 12078106"/>
            <a:gd name="adj5" fmla="val 3232"/>
          </a:avLst>
        </a:prstGeom>
        <a:solidFill>
          <a:srgbClr val="93A299">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597D158B-08A0-4ABF-90BF-D950CBA4CEC7}">
      <dsp:nvSpPr>
        <dsp:cNvPr id="0" name=""/>
        <dsp:cNvSpPr/>
      </dsp:nvSpPr>
      <dsp:spPr>
        <a:xfrm>
          <a:off x="3096351" y="620686"/>
          <a:ext cx="2755100" cy="390918"/>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133600">
            <a:lnSpc>
              <a:spcPct val="90000"/>
            </a:lnSpc>
            <a:spcBef>
              <a:spcPct val="0"/>
            </a:spcBef>
            <a:spcAft>
              <a:spcPts val="0"/>
            </a:spcAft>
            <a:buNone/>
          </a:pPr>
          <a:r>
            <a:rPr lang="en-AU" sz="4800" b="1" kern="1200" dirty="0">
              <a:solidFill>
                <a:srgbClr val="FFFFFF"/>
              </a:solidFill>
              <a:latin typeface="Arial"/>
              <a:ea typeface="+mn-ea"/>
              <a:cs typeface="+mn-cs"/>
            </a:rPr>
            <a:t> </a:t>
          </a:r>
          <a:r>
            <a:rPr lang="en-AU" sz="1800" b="1" kern="1200" dirty="0">
              <a:solidFill>
                <a:srgbClr val="FFFFFF"/>
              </a:solidFill>
              <a:latin typeface="Arial"/>
              <a:ea typeface="+mn-ea"/>
              <a:cs typeface="+mn-cs"/>
            </a:rPr>
            <a:t>2</a:t>
          </a:r>
          <a:endParaRPr lang="uk-UA" sz="1800" b="1" kern="1200" dirty="0">
            <a:solidFill>
              <a:srgbClr val="FFFFFF"/>
            </a:solidFill>
            <a:latin typeface="Arial"/>
            <a:ea typeface="+mn-ea"/>
            <a:cs typeface="+mn-cs"/>
          </a:endParaRPr>
        </a:p>
      </dsp:txBody>
      <dsp:txXfrm>
        <a:off x="3107801" y="632136"/>
        <a:ext cx="2732200" cy="368018"/>
      </dsp:txXfrm>
    </dsp:sp>
    <dsp:sp modelId="{AF355E3C-7F11-49A4-B1F7-5130FADE3732}">
      <dsp:nvSpPr>
        <dsp:cNvPr id="0" name=""/>
        <dsp:cNvSpPr/>
      </dsp:nvSpPr>
      <dsp:spPr>
        <a:xfrm>
          <a:off x="6300183" y="848977"/>
          <a:ext cx="2696085" cy="2219377"/>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t" anchorCtr="0">
          <a:noAutofit/>
        </a:bodyPr>
        <a:lstStyle/>
        <a:p>
          <a:pPr marL="0" marR="0" lvl="1" indent="0" algn="ctr" defTabSz="914400" eaLnBrk="1" fontAlgn="auto" latinLnBrk="0" hangingPunct="1">
            <a:lnSpc>
              <a:spcPct val="100000"/>
            </a:lnSpc>
            <a:spcBef>
              <a:spcPct val="0"/>
            </a:spcBef>
            <a:spcAft>
              <a:spcPts val="0"/>
            </a:spcAft>
            <a:buClrTx/>
            <a:buSzTx/>
            <a:buFontTx/>
            <a:buNone/>
            <a:tabLst/>
            <a:defRPr/>
          </a:pPr>
          <a:endParaRPr lang="uk-UA" sz="1600" i="1" kern="1200" dirty="0">
            <a:solidFill>
              <a:srgbClr val="292934">
                <a:hueOff val="0"/>
                <a:satOff val="0"/>
                <a:lumOff val="0"/>
                <a:alphaOff val="0"/>
              </a:srgbClr>
            </a:solidFill>
            <a:latin typeface="Arial"/>
            <a:ea typeface="+mn-ea"/>
            <a:cs typeface="+mn-cs"/>
          </a:endParaRPr>
        </a:p>
        <a:p>
          <a:pPr marL="171450" lvl="1" indent="-171450" algn="ctr" defTabSz="711200">
            <a:lnSpc>
              <a:spcPct val="90000"/>
            </a:lnSpc>
            <a:spcBef>
              <a:spcPct val="0"/>
            </a:spcBef>
            <a:spcAft>
              <a:spcPct val="15000"/>
            </a:spcAft>
            <a:buChar char="•"/>
          </a:pPr>
          <a:r>
            <a:rPr lang="en-US" sz="1600" i="0" kern="1200" dirty="0">
              <a:solidFill>
                <a:srgbClr val="292934">
                  <a:hueOff val="0"/>
                  <a:satOff val="0"/>
                  <a:lumOff val="0"/>
                  <a:alphaOff val="0"/>
                </a:srgbClr>
              </a:solidFill>
              <a:latin typeface="Arial"/>
              <a:ea typeface="+mn-ea"/>
              <a:cs typeface="+mn-cs"/>
            </a:rPr>
            <a:t>The word </a:t>
          </a:r>
          <a:r>
            <a:rPr lang="en-US" sz="1600" i="1" kern="1200" dirty="0">
              <a:solidFill>
                <a:srgbClr val="292934">
                  <a:hueOff val="0"/>
                  <a:satOff val="0"/>
                  <a:lumOff val="0"/>
                  <a:alphaOff val="0"/>
                </a:srgbClr>
              </a:solidFill>
              <a:latin typeface="Arial"/>
              <a:ea typeface="+mn-ea"/>
              <a:cs typeface="+mn-cs"/>
            </a:rPr>
            <a:t>hovel</a:t>
          </a:r>
          <a:r>
            <a:rPr lang="en-US" sz="1600" i="0" kern="1200" dirty="0">
              <a:solidFill>
                <a:srgbClr val="292934">
                  <a:hueOff val="0"/>
                  <a:satOff val="0"/>
                  <a:lumOff val="0"/>
                  <a:alphaOff val="0"/>
                </a:srgbClr>
              </a:solidFill>
              <a:latin typeface="Arial"/>
              <a:ea typeface="+mn-ea"/>
              <a:cs typeface="+mn-cs"/>
            </a:rPr>
            <a:t> denotes a small house or cottage and besides implies that it is a miserable dwelling place, dirty, in bad repair and unpleasant to live in. </a:t>
          </a:r>
          <a:endParaRPr lang="uk-UA" sz="1600" i="0" kern="1200" dirty="0">
            <a:solidFill>
              <a:srgbClr val="292934">
                <a:hueOff val="0"/>
                <a:satOff val="0"/>
                <a:lumOff val="0"/>
                <a:alphaOff val="0"/>
              </a:srgbClr>
            </a:solidFill>
            <a:latin typeface="Arial"/>
            <a:ea typeface="+mn-ea"/>
            <a:cs typeface="+mn-cs"/>
          </a:endParaRPr>
        </a:p>
        <a:p>
          <a:pPr marL="171450" lvl="1" indent="0" algn="ctr" defTabSz="711200">
            <a:lnSpc>
              <a:spcPct val="90000"/>
            </a:lnSpc>
            <a:spcBef>
              <a:spcPct val="0"/>
            </a:spcBef>
            <a:spcAft>
              <a:spcPct val="15000"/>
            </a:spcAft>
            <a:buNone/>
          </a:pPr>
          <a:endParaRPr lang="uk-UA" sz="1600" i="0" kern="1200" dirty="0">
            <a:solidFill>
              <a:srgbClr val="292934">
                <a:hueOff val="0"/>
                <a:satOff val="0"/>
                <a:lumOff val="0"/>
                <a:alphaOff val="0"/>
              </a:srgbClr>
            </a:solidFill>
            <a:latin typeface="Arial"/>
            <a:ea typeface="+mn-ea"/>
            <a:cs typeface="+mn-cs"/>
          </a:endParaRPr>
        </a:p>
      </dsp:txBody>
      <dsp:txXfrm>
        <a:off x="6351257" y="900051"/>
        <a:ext cx="2593937" cy="1641648"/>
      </dsp:txXfrm>
    </dsp:sp>
    <dsp:sp modelId="{E3EBF0C8-D266-4DCB-B698-25FA4A692A68}">
      <dsp:nvSpPr>
        <dsp:cNvPr id="0" name=""/>
        <dsp:cNvSpPr/>
      </dsp:nvSpPr>
      <dsp:spPr>
        <a:xfrm>
          <a:off x="6876247" y="404667"/>
          <a:ext cx="1808271" cy="483400"/>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rgbClr val="FFFFFF"/>
              </a:solidFill>
              <a:latin typeface="Arial"/>
              <a:ea typeface="+mn-ea"/>
              <a:cs typeface="+mn-cs"/>
            </a:rPr>
            <a:t>3</a:t>
          </a:r>
          <a:endParaRPr lang="uk-UA" sz="1800" b="1" kern="1200" dirty="0">
            <a:solidFill>
              <a:srgbClr val="FFFFFF"/>
            </a:solidFill>
            <a:latin typeface="Arial"/>
            <a:ea typeface="+mn-ea"/>
            <a:cs typeface="+mn-cs"/>
          </a:endParaRPr>
        </a:p>
      </dsp:txBody>
      <dsp:txXfrm>
        <a:off x="6890405" y="418825"/>
        <a:ext cx="1779955" cy="45508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90B3DD-6865-4056-98F0-38D39B8061CE}">
      <dsp:nvSpPr>
        <dsp:cNvPr id="0" name=""/>
        <dsp:cNvSpPr/>
      </dsp:nvSpPr>
      <dsp:spPr>
        <a:xfrm>
          <a:off x="392" y="628381"/>
          <a:ext cx="2691071" cy="3502890"/>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t" anchorCtr="0">
          <a:noAutofit/>
        </a:bodyPr>
        <a:lstStyle/>
        <a:p>
          <a:pPr marL="0" marR="0" lvl="1" indent="0" algn="ctr" defTabSz="914400" eaLnBrk="1" fontAlgn="auto" latinLnBrk="0" hangingPunct="1">
            <a:lnSpc>
              <a:spcPct val="100000"/>
            </a:lnSpc>
            <a:spcBef>
              <a:spcPct val="0"/>
            </a:spcBef>
            <a:spcAft>
              <a:spcPts val="0"/>
            </a:spcAft>
            <a:buClrTx/>
            <a:buSzTx/>
            <a:buFontTx/>
            <a:buNone/>
            <a:tabLst/>
            <a:defRPr/>
          </a:pPr>
          <a:endParaRPr lang="uk-UA" sz="1700" kern="1200" dirty="0">
            <a:solidFill>
              <a:srgbClr val="292934">
                <a:hueOff val="0"/>
                <a:satOff val="0"/>
                <a:lumOff val="0"/>
                <a:alphaOff val="0"/>
              </a:srgbClr>
            </a:solidFill>
            <a:latin typeface="Arial"/>
            <a:ea typeface="+mn-ea"/>
            <a:cs typeface="+mn-cs"/>
          </a:endParaRPr>
        </a:p>
        <a:p>
          <a:pPr marL="171450" lvl="1" indent="-171450" algn="l" defTabSz="755650">
            <a:lnSpc>
              <a:spcPct val="90000"/>
            </a:lnSpc>
            <a:spcBef>
              <a:spcPct val="0"/>
            </a:spcBef>
            <a:spcAft>
              <a:spcPct val="15000"/>
            </a:spcAft>
            <a:buChar char="•"/>
          </a:pPr>
          <a:r>
            <a:rPr lang="en-AU" sz="1700" kern="1200">
              <a:solidFill>
                <a:srgbClr val="292934">
                  <a:hueOff val="0"/>
                  <a:satOff val="0"/>
                  <a:lumOff val="0"/>
                  <a:alphaOff val="0"/>
                </a:srgbClr>
              </a:solidFill>
              <a:latin typeface="Arial"/>
              <a:ea typeface="+mn-ea"/>
              <a:cs typeface="+mn-cs"/>
            </a:rPr>
            <a:t>Many connotations associated with names of animals, birds, insects are universally understood and used.  e.g.: </a:t>
          </a:r>
          <a:r>
            <a:rPr lang="en-AU" sz="1700" i="1" kern="1200">
              <a:solidFill>
                <a:srgbClr val="292934">
                  <a:hueOff val="0"/>
                  <a:satOff val="0"/>
                  <a:lumOff val="0"/>
                  <a:alphaOff val="0"/>
                </a:srgbClr>
              </a:solidFill>
              <a:latin typeface="Arial"/>
              <a:ea typeface="+mn-ea"/>
              <a:cs typeface="+mn-cs"/>
            </a:rPr>
            <a:t>calf  (</a:t>
          </a:r>
          <a:r>
            <a:rPr lang="uk-UA" sz="1700" i="1" kern="1200">
              <a:solidFill>
                <a:srgbClr val="292934">
                  <a:hueOff val="0"/>
                  <a:satOff val="0"/>
                  <a:lumOff val="0"/>
                  <a:alphaOff val="0"/>
                </a:srgbClr>
              </a:solidFill>
              <a:latin typeface="Arial"/>
              <a:ea typeface="+mn-ea"/>
              <a:cs typeface="+mn-cs"/>
            </a:rPr>
            <a:t>теля)</a:t>
          </a:r>
          <a:r>
            <a:rPr lang="en-US" sz="1700" i="1" kern="1200">
              <a:solidFill>
                <a:srgbClr val="292934">
                  <a:hueOff val="0"/>
                  <a:satOff val="0"/>
                  <a:lumOff val="0"/>
                  <a:alphaOff val="0"/>
                </a:srgbClr>
              </a:solidFill>
              <a:latin typeface="Arial"/>
              <a:ea typeface="+mn-ea"/>
              <a:cs typeface="+mn-cs"/>
            </a:rPr>
            <a:t> </a:t>
          </a:r>
          <a:r>
            <a:rPr lang="uk-UA" sz="1700" kern="1200">
              <a:solidFill>
                <a:srgbClr val="292934">
                  <a:hueOff val="0"/>
                  <a:satOff val="0"/>
                  <a:lumOff val="0"/>
                  <a:alphaOff val="0"/>
                </a:srgbClr>
              </a:solidFill>
              <a:latin typeface="Arial"/>
              <a:ea typeface="+mn-ea"/>
              <a:cs typeface="+mn-cs"/>
            </a:rPr>
            <a:t>– </a:t>
          </a:r>
          <a:r>
            <a:rPr lang="en-AU" sz="1700" kern="1200">
              <a:solidFill>
                <a:srgbClr val="292934">
                  <a:hueOff val="0"/>
                  <a:satOff val="0"/>
                  <a:lumOff val="0"/>
                  <a:alphaOff val="0"/>
                </a:srgbClr>
              </a:solidFill>
              <a:latin typeface="Arial"/>
              <a:ea typeface="+mn-ea"/>
              <a:cs typeface="+mn-cs"/>
            </a:rPr>
            <a:t>a young inexperienced person; </a:t>
          </a:r>
          <a:r>
            <a:rPr lang="en-AU" sz="1700" i="1" kern="1200">
              <a:solidFill>
                <a:srgbClr val="292934">
                  <a:hueOff val="0"/>
                  <a:satOff val="0"/>
                  <a:lumOff val="0"/>
                  <a:alphaOff val="0"/>
                </a:srgbClr>
              </a:solidFill>
              <a:latin typeface="Arial"/>
              <a:ea typeface="+mn-ea"/>
              <a:cs typeface="+mn-cs"/>
            </a:rPr>
            <a:t>donkey(</a:t>
          </a:r>
          <a:r>
            <a:rPr lang="uk-UA" sz="1700" i="1" kern="1200">
              <a:solidFill>
                <a:srgbClr val="292934">
                  <a:hueOff val="0"/>
                  <a:satOff val="0"/>
                  <a:lumOff val="0"/>
                  <a:alphaOff val="0"/>
                </a:srgbClr>
              </a:solidFill>
              <a:latin typeface="Arial"/>
              <a:ea typeface="+mn-ea"/>
              <a:cs typeface="+mn-cs"/>
            </a:rPr>
            <a:t>осел</a:t>
          </a:r>
          <a:r>
            <a:rPr lang="uk-UA" sz="1700" kern="1200">
              <a:solidFill>
                <a:srgbClr val="292934">
                  <a:hueOff val="0"/>
                  <a:satOff val="0"/>
                  <a:lumOff val="0"/>
                  <a:alphaOff val="0"/>
                </a:srgbClr>
              </a:solidFill>
              <a:latin typeface="Arial"/>
              <a:ea typeface="+mn-ea"/>
              <a:cs typeface="+mn-cs"/>
            </a:rPr>
            <a:t>)– </a:t>
          </a:r>
          <a:r>
            <a:rPr lang="en-AU" sz="1700" kern="1200">
              <a:solidFill>
                <a:srgbClr val="292934">
                  <a:hueOff val="0"/>
                  <a:satOff val="0"/>
                  <a:lumOff val="0"/>
                  <a:alphaOff val="0"/>
                </a:srgbClr>
              </a:solidFill>
              <a:latin typeface="Arial"/>
              <a:ea typeface="+mn-ea"/>
              <a:cs typeface="+mn-cs"/>
            </a:rPr>
            <a:t>a foolish person.</a:t>
          </a:r>
          <a:endParaRPr lang="uk-UA" sz="1700" kern="1200" dirty="0">
            <a:solidFill>
              <a:srgbClr val="292934">
                <a:hueOff val="0"/>
                <a:satOff val="0"/>
                <a:lumOff val="0"/>
                <a:alphaOff val="0"/>
              </a:srgbClr>
            </a:solidFill>
            <a:latin typeface="Arial"/>
            <a:ea typeface="+mn-ea"/>
            <a:cs typeface="+mn-cs"/>
          </a:endParaRPr>
        </a:p>
      </dsp:txBody>
      <dsp:txXfrm>
        <a:off x="79211" y="707200"/>
        <a:ext cx="2533433" cy="2594633"/>
      </dsp:txXfrm>
    </dsp:sp>
    <dsp:sp modelId="{663E5B69-A3C1-4814-9553-CB69A6025802}">
      <dsp:nvSpPr>
        <dsp:cNvPr id="0" name=""/>
        <dsp:cNvSpPr/>
      </dsp:nvSpPr>
      <dsp:spPr>
        <a:xfrm>
          <a:off x="671197" y="683315"/>
          <a:ext cx="3454279" cy="3454279"/>
        </a:xfrm>
        <a:prstGeom prst="leftCircularArrow">
          <a:avLst>
            <a:gd name="adj1" fmla="val 3040"/>
            <a:gd name="adj2" fmla="val 373059"/>
            <a:gd name="adj3" fmla="val 2148570"/>
            <a:gd name="adj4" fmla="val 9024489"/>
            <a:gd name="adj5" fmla="val 3546"/>
          </a:avLst>
        </a:prstGeom>
        <a:solidFill>
          <a:srgbClr val="93A299">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E2ECD308-367F-4357-B1B1-288B62A18608}">
      <dsp:nvSpPr>
        <dsp:cNvPr id="0" name=""/>
        <dsp:cNvSpPr/>
      </dsp:nvSpPr>
      <dsp:spPr>
        <a:xfrm>
          <a:off x="226701" y="3852914"/>
          <a:ext cx="2007036" cy="356048"/>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rgbClr val="FFFFFF"/>
              </a:solidFill>
              <a:latin typeface="Arial"/>
              <a:ea typeface="+mn-ea"/>
              <a:cs typeface="+mn-cs"/>
            </a:rPr>
            <a:t>4</a:t>
          </a:r>
          <a:endParaRPr lang="uk-UA" sz="1800" b="1" kern="1200" dirty="0">
            <a:solidFill>
              <a:srgbClr val="FFFFFF"/>
            </a:solidFill>
            <a:latin typeface="Arial"/>
            <a:ea typeface="+mn-ea"/>
            <a:cs typeface="+mn-cs"/>
          </a:endParaRPr>
        </a:p>
      </dsp:txBody>
      <dsp:txXfrm>
        <a:off x="237129" y="3863342"/>
        <a:ext cx="1986180" cy="335192"/>
      </dsp:txXfrm>
    </dsp:sp>
    <dsp:sp modelId="{1BF90610-0CF3-4258-9C4A-45B8452099F3}">
      <dsp:nvSpPr>
        <dsp:cNvPr id="0" name=""/>
        <dsp:cNvSpPr/>
      </dsp:nvSpPr>
      <dsp:spPr>
        <a:xfrm>
          <a:off x="2962988" y="288029"/>
          <a:ext cx="2796485" cy="3710909"/>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t" anchorCtr="0">
          <a:noAutofit/>
        </a:bodyPr>
        <a:lstStyle/>
        <a:p>
          <a:pPr marL="0" marR="0" lvl="1" indent="0" algn="ctr" defTabSz="914400" eaLnBrk="1" fontAlgn="auto" latinLnBrk="0" hangingPunct="1">
            <a:lnSpc>
              <a:spcPct val="90000"/>
            </a:lnSpc>
            <a:spcBef>
              <a:spcPct val="0"/>
            </a:spcBef>
            <a:spcAft>
              <a:spcPts val="0"/>
            </a:spcAft>
            <a:buClrTx/>
            <a:buSzTx/>
            <a:buFontTx/>
            <a:buNone/>
            <a:tabLst/>
            <a:defRPr/>
          </a:pPr>
          <a:r>
            <a:rPr lang="en-US" sz="1600" kern="1200" dirty="0">
              <a:solidFill>
                <a:srgbClr val="292934">
                  <a:hueOff val="0"/>
                  <a:satOff val="0"/>
                  <a:lumOff val="0"/>
                  <a:alphaOff val="0"/>
                </a:srgbClr>
              </a:solidFill>
              <a:latin typeface="Arial"/>
              <a:ea typeface="+mn-ea"/>
              <a:cs typeface="+mn-cs"/>
            </a:rPr>
            <a:t>Sometimes words in different languages can have different meanings. E.g.: the word</a:t>
          </a:r>
          <a:r>
            <a:rPr lang="en-US" sz="1600" i="1" kern="1200" dirty="0">
              <a:solidFill>
                <a:srgbClr val="292934">
                  <a:hueOff val="0"/>
                  <a:satOff val="0"/>
                  <a:lumOff val="0"/>
                  <a:alphaOff val="0"/>
                </a:srgbClr>
              </a:solidFill>
              <a:latin typeface="Arial"/>
              <a:ea typeface="+mn-ea"/>
              <a:cs typeface="+mn-cs"/>
            </a:rPr>
            <a:t> gull </a:t>
          </a:r>
          <a:r>
            <a:rPr lang="en-US" sz="1600" kern="1200" dirty="0">
              <a:solidFill>
                <a:srgbClr val="292934">
                  <a:hueOff val="0"/>
                  <a:satOff val="0"/>
                  <a:lumOff val="0"/>
                  <a:alphaOff val="0"/>
                </a:srgbClr>
              </a:solidFill>
              <a:latin typeface="Arial"/>
              <a:ea typeface="+mn-ea"/>
              <a:cs typeface="+mn-cs"/>
            </a:rPr>
            <a:t>means a fool, a swindler, in the Ukrainian language the word </a:t>
          </a:r>
          <a:r>
            <a:rPr lang="en-US" sz="1600" i="1" kern="1200" dirty="0" err="1">
              <a:solidFill>
                <a:srgbClr val="292934">
                  <a:hueOff val="0"/>
                  <a:satOff val="0"/>
                  <a:lumOff val="0"/>
                  <a:alphaOff val="0"/>
                </a:srgbClr>
              </a:solidFill>
              <a:latin typeface="Arial"/>
              <a:ea typeface="+mn-ea"/>
              <a:cs typeface="+mn-cs"/>
            </a:rPr>
            <a:t>чайка</a:t>
          </a:r>
          <a:r>
            <a:rPr lang="en-US" sz="1600" i="1" kern="1200" dirty="0">
              <a:solidFill>
                <a:srgbClr val="292934">
                  <a:hueOff val="0"/>
                  <a:satOff val="0"/>
                  <a:lumOff val="0"/>
                  <a:alphaOff val="0"/>
                </a:srgbClr>
              </a:solidFill>
              <a:latin typeface="Arial"/>
              <a:ea typeface="+mn-ea"/>
              <a:cs typeface="+mn-cs"/>
            </a:rPr>
            <a:t> </a:t>
          </a:r>
          <a:r>
            <a:rPr lang="en-US" sz="1600" kern="1200" dirty="0">
              <a:solidFill>
                <a:srgbClr val="292934">
                  <a:hueOff val="0"/>
                  <a:satOff val="0"/>
                  <a:lumOff val="0"/>
                  <a:alphaOff val="0"/>
                </a:srgbClr>
              </a:solidFill>
              <a:latin typeface="Arial"/>
              <a:ea typeface="+mn-ea"/>
              <a:cs typeface="+mn-cs"/>
            </a:rPr>
            <a:t>can be applied to a woman or a girl. </a:t>
          </a:r>
          <a:endParaRPr lang="uk-UA" sz="1600" i="1" kern="1200" dirty="0">
            <a:solidFill>
              <a:srgbClr val="292934">
                <a:hueOff val="0"/>
                <a:satOff val="0"/>
                <a:lumOff val="0"/>
                <a:alphaOff val="0"/>
              </a:srgbClr>
            </a:solidFill>
            <a:latin typeface="Arial"/>
            <a:ea typeface="+mn-ea"/>
            <a:cs typeface="+mn-cs"/>
          </a:endParaRPr>
        </a:p>
        <a:p>
          <a:pPr marL="0" marR="0" lvl="1" indent="0" algn="ctr" defTabSz="914400" eaLnBrk="1" fontAlgn="auto" latinLnBrk="0" hangingPunct="1">
            <a:lnSpc>
              <a:spcPct val="100000"/>
            </a:lnSpc>
            <a:spcBef>
              <a:spcPct val="0"/>
            </a:spcBef>
            <a:spcAft>
              <a:spcPts val="0"/>
            </a:spcAft>
            <a:buClrTx/>
            <a:buSzTx/>
            <a:buFontTx/>
            <a:buNone/>
            <a:tabLst/>
            <a:defRPr/>
          </a:pPr>
          <a:r>
            <a:rPr lang="en-US" sz="1600" i="0" kern="1200" dirty="0">
              <a:solidFill>
                <a:srgbClr val="292934">
                  <a:hueOff val="0"/>
                  <a:satOff val="0"/>
                  <a:lumOff val="0"/>
                  <a:alphaOff val="0"/>
                </a:srgbClr>
              </a:solidFill>
              <a:latin typeface="Arial"/>
              <a:ea typeface="+mn-ea"/>
              <a:cs typeface="+mn-cs"/>
            </a:rPr>
            <a:t>stylistically </a:t>
          </a:r>
          <a:r>
            <a:rPr lang="en-US" sz="1600" i="0" kern="1200" dirty="0" err="1">
              <a:solidFill>
                <a:srgbClr val="292934">
                  <a:hueOff val="0"/>
                  <a:satOff val="0"/>
                  <a:lumOff val="0"/>
                  <a:alphaOff val="0"/>
                </a:srgbClr>
              </a:solidFill>
              <a:latin typeface="Arial"/>
              <a:ea typeface="+mn-ea"/>
              <a:cs typeface="+mn-cs"/>
            </a:rPr>
            <a:t>coloured</a:t>
          </a:r>
          <a:r>
            <a:rPr lang="en-US" sz="1600" i="0" kern="1200" dirty="0">
              <a:solidFill>
                <a:srgbClr val="292934">
                  <a:hueOff val="0"/>
                  <a:satOff val="0"/>
                  <a:lumOff val="0"/>
                  <a:alphaOff val="0"/>
                </a:srgbClr>
              </a:solidFill>
              <a:latin typeface="Arial"/>
              <a:ea typeface="+mn-ea"/>
              <a:cs typeface="+mn-cs"/>
            </a:rPr>
            <a:t> words are synonymous with their neutral counterparts: </a:t>
          </a:r>
          <a:r>
            <a:rPr lang="en-US" sz="1600" i="1" kern="1200" dirty="0">
              <a:solidFill>
                <a:srgbClr val="292934">
                  <a:hueOff val="0"/>
                  <a:satOff val="0"/>
                  <a:lumOff val="0"/>
                  <a:alphaOff val="0"/>
                </a:srgbClr>
              </a:solidFill>
              <a:latin typeface="Arial"/>
              <a:ea typeface="+mn-ea"/>
              <a:cs typeface="+mn-cs"/>
            </a:rPr>
            <a:t>child – kid – kiddie; girl – lass – girlie – lassie. </a:t>
          </a:r>
          <a:endParaRPr lang="uk-UA" sz="1600" i="1" kern="1200" dirty="0">
            <a:solidFill>
              <a:srgbClr val="292934">
                <a:hueOff val="0"/>
                <a:satOff val="0"/>
                <a:lumOff val="0"/>
                <a:alphaOff val="0"/>
              </a:srgbClr>
            </a:solidFill>
            <a:latin typeface="Arial"/>
            <a:ea typeface="+mn-ea"/>
            <a:cs typeface="+mn-cs"/>
          </a:endParaRPr>
        </a:p>
        <a:p>
          <a:pPr marL="0" marR="0" lvl="1" indent="0" algn="ctr" defTabSz="914400" eaLnBrk="1" fontAlgn="auto" latinLnBrk="0" hangingPunct="1">
            <a:lnSpc>
              <a:spcPct val="100000"/>
            </a:lnSpc>
            <a:spcBef>
              <a:spcPct val="0"/>
            </a:spcBef>
            <a:spcAft>
              <a:spcPts val="0"/>
            </a:spcAft>
            <a:buClrTx/>
            <a:buSzTx/>
            <a:buFontTx/>
            <a:buNone/>
            <a:tabLst/>
            <a:defRPr/>
          </a:pPr>
          <a:endParaRPr lang="uk-UA" sz="1700" i="1" kern="1200" dirty="0">
            <a:solidFill>
              <a:srgbClr val="292934">
                <a:hueOff val="0"/>
                <a:satOff val="0"/>
                <a:lumOff val="0"/>
                <a:alphaOff val="0"/>
              </a:srgbClr>
            </a:solidFill>
            <a:latin typeface="Arial"/>
            <a:ea typeface="+mn-ea"/>
            <a:cs typeface="+mn-cs"/>
          </a:endParaRPr>
        </a:p>
        <a:p>
          <a:pPr marL="0" marR="0" lvl="1" indent="0" algn="ctr" defTabSz="914400" eaLnBrk="1" fontAlgn="auto" latinLnBrk="0" hangingPunct="1">
            <a:lnSpc>
              <a:spcPct val="100000"/>
            </a:lnSpc>
            <a:spcBef>
              <a:spcPct val="0"/>
            </a:spcBef>
            <a:spcAft>
              <a:spcPts val="0"/>
            </a:spcAft>
            <a:buClrTx/>
            <a:buSzTx/>
            <a:buFontTx/>
            <a:buNone/>
            <a:tabLst/>
            <a:defRPr/>
          </a:pPr>
          <a:endParaRPr lang="uk-UA" sz="1700" i="1" kern="1200" dirty="0">
            <a:solidFill>
              <a:srgbClr val="292934">
                <a:hueOff val="0"/>
                <a:satOff val="0"/>
                <a:lumOff val="0"/>
                <a:alphaOff val="0"/>
              </a:srgbClr>
            </a:solidFill>
            <a:latin typeface="Arial"/>
            <a:ea typeface="+mn-ea"/>
            <a:cs typeface="+mn-cs"/>
          </a:endParaRPr>
        </a:p>
        <a:p>
          <a:pPr marL="0" marR="0" lvl="1" indent="0" algn="ctr" defTabSz="914400" eaLnBrk="1" fontAlgn="auto" latinLnBrk="0" hangingPunct="1">
            <a:lnSpc>
              <a:spcPct val="100000"/>
            </a:lnSpc>
            <a:spcBef>
              <a:spcPct val="0"/>
            </a:spcBef>
            <a:spcAft>
              <a:spcPts val="0"/>
            </a:spcAft>
            <a:buClrTx/>
            <a:buSzTx/>
            <a:buFontTx/>
            <a:buNone/>
            <a:tabLst/>
            <a:defRPr/>
          </a:pPr>
          <a:endParaRPr lang="uk-UA" sz="1700" i="1" kern="1200" dirty="0">
            <a:solidFill>
              <a:srgbClr val="292934">
                <a:hueOff val="0"/>
                <a:satOff val="0"/>
                <a:lumOff val="0"/>
                <a:alphaOff val="0"/>
              </a:srgbClr>
            </a:solidFill>
            <a:latin typeface="Arial"/>
            <a:ea typeface="+mn-ea"/>
            <a:cs typeface="+mn-cs"/>
          </a:endParaRPr>
        </a:p>
        <a:p>
          <a:pPr marL="0" marR="0" lvl="1" indent="0" algn="ctr" defTabSz="914400" eaLnBrk="1" fontAlgn="auto" latinLnBrk="0" hangingPunct="1">
            <a:lnSpc>
              <a:spcPct val="100000"/>
            </a:lnSpc>
            <a:spcBef>
              <a:spcPct val="0"/>
            </a:spcBef>
            <a:spcAft>
              <a:spcPts val="0"/>
            </a:spcAft>
            <a:buClrTx/>
            <a:buSzTx/>
            <a:buFontTx/>
            <a:buNone/>
            <a:tabLst/>
            <a:defRPr/>
          </a:pPr>
          <a:endParaRPr lang="uk-UA" sz="1700" i="1" kern="1200" dirty="0">
            <a:solidFill>
              <a:srgbClr val="292934">
                <a:hueOff val="0"/>
                <a:satOff val="0"/>
                <a:lumOff val="0"/>
                <a:alphaOff val="0"/>
              </a:srgbClr>
            </a:solidFill>
            <a:latin typeface="Arial"/>
            <a:ea typeface="+mn-ea"/>
            <a:cs typeface="+mn-cs"/>
          </a:endParaRPr>
        </a:p>
      </dsp:txBody>
      <dsp:txXfrm>
        <a:off x="3044894" y="1165130"/>
        <a:ext cx="2632673" cy="2751902"/>
      </dsp:txXfrm>
    </dsp:sp>
    <dsp:sp modelId="{E37C08D3-7751-4EF4-A9F7-9B01143382B9}">
      <dsp:nvSpPr>
        <dsp:cNvPr id="0" name=""/>
        <dsp:cNvSpPr/>
      </dsp:nvSpPr>
      <dsp:spPr>
        <a:xfrm>
          <a:off x="4565865" y="203669"/>
          <a:ext cx="3934651" cy="3934651"/>
        </a:xfrm>
        <a:prstGeom prst="circularArrow">
          <a:avLst>
            <a:gd name="adj1" fmla="val 2770"/>
            <a:gd name="adj2" fmla="val 337831"/>
            <a:gd name="adj3" fmla="val 18989254"/>
            <a:gd name="adj4" fmla="val 12078106"/>
            <a:gd name="adj5" fmla="val 3232"/>
          </a:avLst>
        </a:prstGeom>
        <a:solidFill>
          <a:srgbClr val="93A299">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597D158B-08A0-4ABF-90BF-D950CBA4CEC7}">
      <dsp:nvSpPr>
        <dsp:cNvPr id="0" name=""/>
        <dsp:cNvSpPr/>
      </dsp:nvSpPr>
      <dsp:spPr>
        <a:xfrm>
          <a:off x="3107005" y="216026"/>
          <a:ext cx="2516455" cy="549987"/>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n-AU" sz="2000" b="1" kern="1200" dirty="0">
              <a:solidFill>
                <a:srgbClr val="FFFFFF"/>
              </a:solidFill>
              <a:latin typeface="Arial"/>
              <a:ea typeface="+mn-ea"/>
              <a:cs typeface="+mn-cs"/>
            </a:rPr>
            <a:t> </a:t>
          </a:r>
          <a:r>
            <a:rPr lang="en-AU" sz="2000" kern="1200" dirty="0">
              <a:solidFill>
                <a:srgbClr val="FFFFFF"/>
              </a:solidFill>
              <a:latin typeface="Arial"/>
              <a:ea typeface="+mn-ea"/>
              <a:cs typeface="+mn-cs"/>
            </a:rPr>
            <a:t> 5</a:t>
          </a:r>
          <a:endParaRPr lang="uk-UA" sz="4800" kern="1200" dirty="0">
            <a:solidFill>
              <a:srgbClr val="FFFFFF"/>
            </a:solidFill>
            <a:latin typeface="Arial"/>
            <a:ea typeface="+mn-ea"/>
            <a:cs typeface="+mn-cs"/>
          </a:endParaRPr>
        </a:p>
      </dsp:txBody>
      <dsp:txXfrm>
        <a:off x="3123114" y="232135"/>
        <a:ext cx="2484237" cy="517769"/>
      </dsp:txXfrm>
    </dsp:sp>
    <dsp:sp modelId="{AF355E3C-7F11-49A4-B1F7-5130FADE3732}">
      <dsp:nvSpPr>
        <dsp:cNvPr id="0" name=""/>
        <dsp:cNvSpPr/>
      </dsp:nvSpPr>
      <dsp:spPr>
        <a:xfrm>
          <a:off x="6361704" y="562768"/>
          <a:ext cx="2771424" cy="3295180"/>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t" anchorCtr="0">
          <a:noAutofit/>
        </a:bodyPr>
        <a:lstStyle/>
        <a:p>
          <a:pPr marL="0" lvl="1" indent="0" algn="ctr" defTabSz="711200">
            <a:lnSpc>
              <a:spcPct val="90000"/>
            </a:lnSpc>
            <a:spcBef>
              <a:spcPct val="0"/>
            </a:spcBef>
            <a:spcAft>
              <a:spcPts val="0"/>
            </a:spcAft>
            <a:buChar char="•"/>
          </a:pPr>
          <a:endParaRPr lang="uk-UA" sz="1600" i="0" kern="1200" dirty="0">
            <a:solidFill>
              <a:srgbClr val="292934">
                <a:hueOff val="0"/>
                <a:satOff val="0"/>
                <a:lumOff val="0"/>
                <a:alphaOff val="0"/>
              </a:srgbClr>
            </a:solidFill>
            <a:latin typeface="Arial"/>
            <a:ea typeface="+mn-ea"/>
            <a:cs typeface="+mn-cs"/>
          </a:endParaRPr>
        </a:p>
        <a:p>
          <a:pPr marL="171450" lvl="1" indent="-171450" algn="l" defTabSz="711200">
            <a:lnSpc>
              <a:spcPct val="90000"/>
            </a:lnSpc>
            <a:spcBef>
              <a:spcPct val="0"/>
            </a:spcBef>
            <a:spcAft>
              <a:spcPct val="15000"/>
            </a:spcAft>
            <a:buChar char="•"/>
          </a:pPr>
          <a:r>
            <a:rPr lang="en-US" sz="1600" i="0" kern="1200" dirty="0">
              <a:solidFill>
                <a:srgbClr val="292934">
                  <a:hueOff val="0"/>
                  <a:satOff val="0"/>
                  <a:lumOff val="0"/>
                  <a:alphaOff val="0"/>
                </a:srgbClr>
              </a:solidFill>
              <a:latin typeface="Arial"/>
              <a:ea typeface="+mn-ea"/>
              <a:cs typeface="+mn-cs"/>
            </a:rPr>
            <a:t> There are some other types of lexical meaning. They are </a:t>
          </a:r>
          <a:r>
            <a:rPr lang="en-US" sz="1600" b="1" i="0" kern="1200" dirty="0">
              <a:solidFill>
                <a:srgbClr val="292934">
                  <a:hueOff val="0"/>
                  <a:satOff val="0"/>
                  <a:lumOff val="0"/>
                  <a:alphaOff val="0"/>
                </a:srgbClr>
              </a:solidFill>
              <a:latin typeface="Arial"/>
              <a:ea typeface="+mn-ea"/>
              <a:cs typeface="+mn-cs"/>
            </a:rPr>
            <a:t>abstract and concrete</a:t>
          </a:r>
          <a:r>
            <a:rPr lang="en-US" sz="1600" b="1" i="1" kern="1200" dirty="0">
              <a:solidFill>
                <a:srgbClr val="292934">
                  <a:hueOff val="0"/>
                  <a:satOff val="0"/>
                  <a:lumOff val="0"/>
                  <a:alphaOff val="0"/>
                </a:srgbClr>
              </a:solidFill>
              <a:latin typeface="Arial"/>
              <a:ea typeface="+mn-ea"/>
              <a:cs typeface="+mn-cs"/>
            </a:rPr>
            <a:t> </a:t>
          </a:r>
          <a:r>
            <a:rPr lang="en-US" sz="1600" i="1" kern="1200" dirty="0">
              <a:solidFill>
                <a:srgbClr val="292934">
                  <a:hueOff val="0"/>
                  <a:satOff val="0"/>
                  <a:lumOff val="0"/>
                  <a:alphaOff val="0"/>
                </a:srgbClr>
              </a:solidFill>
              <a:latin typeface="Arial"/>
              <a:ea typeface="+mn-ea"/>
              <a:cs typeface="+mn-cs"/>
            </a:rPr>
            <a:t>(hope, love - window, book); </a:t>
          </a:r>
          <a:r>
            <a:rPr lang="en-US" sz="1600" b="1" i="0" kern="1200" dirty="0">
              <a:solidFill>
                <a:srgbClr val="292934">
                  <a:hueOff val="0"/>
                  <a:satOff val="0"/>
                  <a:lumOff val="0"/>
                  <a:alphaOff val="0"/>
                </a:srgbClr>
              </a:solidFill>
              <a:latin typeface="Arial"/>
              <a:ea typeface="+mn-ea"/>
              <a:cs typeface="+mn-cs"/>
            </a:rPr>
            <a:t>primary and secondary </a:t>
          </a:r>
          <a:r>
            <a:rPr lang="en-US" sz="1600" i="1" kern="1200" dirty="0">
              <a:solidFill>
                <a:srgbClr val="292934">
                  <a:hueOff val="0"/>
                  <a:satOff val="0"/>
                  <a:lumOff val="0"/>
                  <a:alphaOff val="0"/>
                </a:srgbClr>
              </a:solidFill>
              <a:latin typeface="Arial"/>
              <a:ea typeface="+mn-ea"/>
              <a:cs typeface="+mn-cs"/>
            </a:rPr>
            <a:t>(wall of the room - wall of misunderstanding); </a:t>
          </a:r>
          <a:r>
            <a:rPr lang="en-US" sz="1600" b="1" i="0" kern="1200" dirty="0">
              <a:solidFill>
                <a:srgbClr val="292934">
                  <a:hueOff val="0"/>
                  <a:satOff val="0"/>
                  <a:lumOff val="0"/>
                  <a:alphaOff val="0"/>
                </a:srgbClr>
              </a:solidFill>
              <a:latin typeface="Arial"/>
              <a:ea typeface="+mn-ea"/>
              <a:cs typeface="+mn-cs"/>
            </a:rPr>
            <a:t>bookish and colloquial </a:t>
          </a:r>
          <a:r>
            <a:rPr lang="en-US" sz="1600" i="1" kern="1200" dirty="0">
              <a:solidFill>
                <a:srgbClr val="292934">
                  <a:hueOff val="0"/>
                  <a:satOff val="0"/>
                  <a:lumOff val="0"/>
                  <a:alphaOff val="0"/>
                </a:srgbClr>
              </a:solidFill>
              <a:latin typeface="Arial"/>
              <a:ea typeface="+mn-ea"/>
              <a:cs typeface="+mn-cs"/>
            </a:rPr>
            <a:t>(young man - chap, lad). </a:t>
          </a:r>
          <a:endParaRPr lang="uk-UA" sz="1600" i="1" kern="1200" dirty="0">
            <a:solidFill>
              <a:srgbClr val="292934">
                <a:hueOff val="0"/>
                <a:satOff val="0"/>
                <a:lumOff val="0"/>
                <a:alphaOff val="0"/>
              </a:srgbClr>
            </a:solidFill>
            <a:latin typeface="Arial"/>
            <a:ea typeface="+mn-ea"/>
            <a:cs typeface="+mn-cs"/>
          </a:endParaRPr>
        </a:p>
      </dsp:txBody>
      <dsp:txXfrm>
        <a:off x="6437535" y="638599"/>
        <a:ext cx="2619762" cy="2437408"/>
      </dsp:txXfrm>
    </dsp:sp>
    <dsp:sp modelId="{E3EBF0C8-D266-4DCB-B698-25FA4A692A68}">
      <dsp:nvSpPr>
        <dsp:cNvPr id="0" name=""/>
        <dsp:cNvSpPr/>
      </dsp:nvSpPr>
      <dsp:spPr>
        <a:xfrm>
          <a:off x="6734909" y="3672408"/>
          <a:ext cx="2384262" cy="412551"/>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AU" sz="1800" b="1" kern="1200" dirty="0">
              <a:solidFill>
                <a:srgbClr val="FFFFFF"/>
              </a:solidFill>
              <a:latin typeface="Arial"/>
              <a:ea typeface="+mn-ea"/>
              <a:cs typeface="+mn-cs"/>
            </a:rPr>
            <a:t> 6</a:t>
          </a:r>
          <a:endParaRPr lang="uk-UA" sz="1800" b="1" kern="1200" dirty="0">
            <a:solidFill>
              <a:srgbClr val="FFFFFF"/>
            </a:solidFill>
            <a:latin typeface="Arial"/>
            <a:ea typeface="+mn-ea"/>
            <a:cs typeface="+mn-cs"/>
          </a:endParaRPr>
        </a:p>
      </dsp:txBody>
      <dsp:txXfrm>
        <a:off x="6746992" y="3684491"/>
        <a:ext cx="2360096" cy="38838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90B3DD-6865-4056-98F0-38D39B8061CE}">
      <dsp:nvSpPr>
        <dsp:cNvPr id="0" name=""/>
        <dsp:cNvSpPr/>
      </dsp:nvSpPr>
      <dsp:spPr>
        <a:xfrm>
          <a:off x="305828" y="1578783"/>
          <a:ext cx="2941596" cy="4971338"/>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t" anchorCtr="0">
          <a:noAutofit/>
        </a:bodyPr>
        <a:lstStyle/>
        <a:p>
          <a:pPr marL="0" lvl="1" indent="0" algn="ctr" defTabSz="711200">
            <a:lnSpc>
              <a:spcPct val="90000"/>
            </a:lnSpc>
            <a:spcBef>
              <a:spcPct val="0"/>
            </a:spcBef>
            <a:spcAft>
              <a:spcPts val="0"/>
            </a:spcAft>
            <a:buChar char="•"/>
          </a:pPr>
          <a:endParaRPr lang="uk-UA" sz="1600" i="1" kern="1200" dirty="0">
            <a:solidFill>
              <a:srgbClr val="292934">
                <a:hueOff val="0"/>
                <a:satOff val="0"/>
                <a:lumOff val="0"/>
                <a:alphaOff val="0"/>
              </a:srgbClr>
            </a:solidFill>
            <a:latin typeface="Arial"/>
            <a:ea typeface="+mn-ea"/>
            <a:cs typeface="+mn-cs"/>
          </a:endParaRPr>
        </a:p>
        <a:p>
          <a:pPr marL="171450" lvl="1" indent="-171450" algn="l" defTabSz="711200">
            <a:lnSpc>
              <a:spcPct val="90000"/>
            </a:lnSpc>
            <a:spcBef>
              <a:spcPct val="0"/>
            </a:spcBef>
            <a:spcAft>
              <a:spcPct val="15000"/>
            </a:spcAft>
            <a:buChar char="•"/>
          </a:pPr>
          <a:r>
            <a:rPr lang="en-US" sz="1600" i="0" kern="1200" dirty="0">
              <a:solidFill>
                <a:srgbClr val="292934">
                  <a:hueOff val="0"/>
                  <a:satOff val="0"/>
                  <a:lumOff val="0"/>
                  <a:alphaOff val="0"/>
                </a:srgbClr>
              </a:solidFill>
              <a:latin typeface="Arial"/>
              <a:ea typeface="+mn-ea"/>
              <a:cs typeface="+mn-cs"/>
            </a:rPr>
            <a:t>A word that has more than one meaning in the language is called </a:t>
          </a:r>
          <a:r>
            <a:rPr lang="en-US" sz="1600" b="1" i="0" kern="1200" dirty="0">
              <a:solidFill>
                <a:srgbClr val="292934">
                  <a:hueOff val="0"/>
                  <a:satOff val="0"/>
                  <a:lumOff val="0"/>
                  <a:alphaOff val="0"/>
                </a:srgbClr>
              </a:solidFill>
              <a:latin typeface="Arial"/>
              <a:ea typeface="+mn-ea"/>
              <a:cs typeface="+mn-cs"/>
            </a:rPr>
            <a:t>polysemantic. </a:t>
          </a:r>
          <a:endParaRPr lang="uk-UA" sz="1600" b="1" i="0" kern="1200" dirty="0">
            <a:solidFill>
              <a:srgbClr val="292934">
                <a:hueOff val="0"/>
                <a:satOff val="0"/>
                <a:lumOff val="0"/>
                <a:alphaOff val="0"/>
              </a:srgbClr>
            </a:solidFill>
            <a:latin typeface="Arial"/>
            <a:ea typeface="+mn-ea"/>
            <a:cs typeface="+mn-cs"/>
          </a:endParaRPr>
        </a:p>
        <a:p>
          <a:pPr marL="171450" lvl="1" indent="-171450" algn="l" defTabSz="711200">
            <a:lnSpc>
              <a:spcPct val="90000"/>
            </a:lnSpc>
            <a:spcBef>
              <a:spcPct val="0"/>
            </a:spcBef>
            <a:spcAft>
              <a:spcPct val="15000"/>
            </a:spcAft>
            <a:buChar char="•"/>
          </a:pPr>
          <a:r>
            <a:rPr lang="en-US" sz="1600" b="0" i="0" kern="1200" dirty="0">
              <a:solidFill>
                <a:srgbClr val="292934">
                  <a:hueOff val="0"/>
                  <a:satOff val="0"/>
                  <a:lumOff val="0"/>
                  <a:alphaOff val="0"/>
                </a:srgbClr>
              </a:solidFill>
              <a:latin typeface="Arial"/>
              <a:ea typeface="+mn-ea"/>
              <a:cs typeface="+mn-cs"/>
            </a:rPr>
            <a:t>Its meanings form its semantic structure.</a:t>
          </a:r>
          <a:endParaRPr lang="uk-UA" sz="1600" b="0" i="0" kern="1200" dirty="0">
            <a:solidFill>
              <a:srgbClr val="292934">
                <a:hueOff val="0"/>
                <a:satOff val="0"/>
                <a:lumOff val="0"/>
                <a:alphaOff val="0"/>
              </a:srgbClr>
            </a:solidFill>
            <a:latin typeface="Arial"/>
            <a:ea typeface="+mn-ea"/>
            <a:cs typeface="+mn-cs"/>
          </a:endParaRPr>
        </a:p>
        <a:p>
          <a:pPr marL="171450" lvl="1" indent="-171450" algn="l" defTabSz="711200">
            <a:lnSpc>
              <a:spcPct val="90000"/>
            </a:lnSpc>
            <a:spcBef>
              <a:spcPct val="0"/>
            </a:spcBef>
            <a:spcAft>
              <a:spcPct val="15000"/>
            </a:spcAft>
            <a:buChar char="•"/>
          </a:pPr>
          <a:r>
            <a:rPr lang="en-US" sz="1600" b="0" i="0" kern="1200" dirty="0">
              <a:solidFill>
                <a:srgbClr val="292934">
                  <a:hueOff val="0"/>
                  <a:satOff val="0"/>
                  <a:lumOff val="0"/>
                  <a:alphaOff val="0"/>
                </a:srgbClr>
              </a:solidFill>
              <a:latin typeface="Arial"/>
              <a:ea typeface="+mn-ea"/>
              <a:cs typeface="+mn-cs"/>
            </a:rPr>
            <a:t> The word </a:t>
          </a:r>
          <a:r>
            <a:rPr lang="en-US" sz="1600" b="0" i="1" kern="1200" dirty="0">
              <a:solidFill>
                <a:srgbClr val="292934">
                  <a:hueOff val="0"/>
                  <a:satOff val="0"/>
                  <a:lumOff val="0"/>
                  <a:alphaOff val="0"/>
                </a:srgbClr>
              </a:solidFill>
              <a:latin typeface="Arial"/>
              <a:ea typeface="+mn-ea"/>
              <a:cs typeface="+mn-cs"/>
            </a:rPr>
            <a:t>face</a:t>
          </a:r>
          <a:r>
            <a:rPr lang="en-US" sz="1600" b="0" i="0" kern="1200" dirty="0">
              <a:solidFill>
                <a:srgbClr val="292934">
                  <a:hueOff val="0"/>
                  <a:satOff val="0"/>
                  <a:lumOff val="0"/>
                  <a:alphaOff val="0"/>
                </a:srgbClr>
              </a:solidFill>
              <a:latin typeface="Arial"/>
              <a:ea typeface="+mn-ea"/>
              <a:cs typeface="+mn-cs"/>
            </a:rPr>
            <a:t> meaning front part of a human head was made to serve as the name of the front part of the watch where all the changes of time were shown</a:t>
          </a:r>
          <a:endParaRPr lang="uk-UA" sz="1600" b="0" i="0" kern="1200" dirty="0">
            <a:solidFill>
              <a:srgbClr val="292934">
                <a:hueOff val="0"/>
                <a:satOff val="0"/>
                <a:lumOff val="0"/>
                <a:alphaOff val="0"/>
              </a:srgbClr>
            </a:solidFill>
            <a:latin typeface="Arial"/>
            <a:ea typeface="+mn-ea"/>
            <a:cs typeface="+mn-cs"/>
          </a:endParaRPr>
        </a:p>
        <a:p>
          <a:pPr marL="171450" lvl="1" indent="-171450" algn="l" defTabSz="711200">
            <a:lnSpc>
              <a:spcPct val="90000"/>
            </a:lnSpc>
            <a:spcBef>
              <a:spcPct val="0"/>
            </a:spcBef>
            <a:spcAft>
              <a:spcPct val="15000"/>
            </a:spcAft>
            <a:buChar char="•"/>
          </a:pPr>
          <a:r>
            <a:rPr lang="en-AU" sz="1600" b="0" i="0" kern="1200" dirty="0">
              <a:solidFill>
                <a:srgbClr val="292934">
                  <a:hueOff val="0"/>
                  <a:satOff val="0"/>
                  <a:lumOff val="0"/>
                  <a:alphaOff val="0"/>
                </a:srgbClr>
              </a:solidFill>
              <a:latin typeface="Arial"/>
              <a:ea typeface="+mn-ea"/>
              <a:cs typeface="+mn-cs"/>
            </a:rPr>
            <a:t>The word </a:t>
          </a:r>
          <a:r>
            <a:rPr lang="uk-UA" sz="1600" b="0" i="1" kern="1200" dirty="0">
              <a:solidFill>
                <a:srgbClr val="292934">
                  <a:hueOff val="0"/>
                  <a:satOff val="0"/>
                  <a:lumOff val="0"/>
                  <a:alphaOff val="0"/>
                </a:srgbClr>
              </a:solidFill>
              <a:latin typeface="Arial"/>
              <a:ea typeface="+mn-ea"/>
              <a:cs typeface="+mn-cs"/>
            </a:rPr>
            <a:t>лінія </a:t>
          </a:r>
          <a:r>
            <a:rPr lang="uk-UA" sz="1600" b="0" i="0" kern="1200" dirty="0">
              <a:solidFill>
                <a:srgbClr val="292934">
                  <a:hueOff val="0"/>
                  <a:satOff val="0"/>
                  <a:lumOff val="0"/>
                  <a:alphaOff val="0"/>
                </a:srgbClr>
              </a:solidFill>
              <a:latin typeface="Arial"/>
              <a:ea typeface="+mn-ea"/>
              <a:cs typeface="+mn-cs"/>
            </a:rPr>
            <a:t>– вузька смужка, що тягнеться  на якій</a:t>
          </a:r>
          <a:r>
            <a:rPr lang="en-US" sz="1600" b="0" i="0" kern="1200" dirty="0">
              <a:solidFill>
                <a:srgbClr val="292934">
                  <a:hueOff val="0"/>
                  <a:satOff val="0"/>
                  <a:lumOff val="0"/>
                  <a:alphaOff val="0"/>
                </a:srgbClr>
              </a:solidFill>
              <a:latin typeface="Arial"/>
              <a:ea typeface="+mn-ea"/>
              <a:cs typeface="+mn-cs"/>
            </a:rPr>
            <a:t>-</a:t>
          </a:r>
          <a:r>
            <a:rPr lang="uk-UA" sz="1600" b="0" i="0" kern="1200" dirty="0" err="1">
              <a:solidFill>
                <a:srgbClr val="292934">
                  <a:hueOff val="0"/>
                  <a:satOff val="0"/>
                  <a:lumOff val="0"/>
                  <a:alphaOff val="0"/>
                </a:srgbClr>
              </a:solidFill>
              <a:latin typeface="Arial"/>
              <a:ea typeface="+mn-ea"/>
              <a:cs typeface="+mn-cs"/>
            </a:rPr>
            <a:t>небудь</a:t>
          </a:r>
          <a:r>
            <a:rPr lang="uk-UA" sz="1600" b="0" i="0" kern="1200" dirty="0">
              <a:solidFill>
                <a:srgbClr val="292934">
                  <a:hueOff val="0"/>
                  <a:satOff val="0"/>
                  <a:lumOff val="0"/>
                  <a:alphaOff val="0"/>
                </a:srgbClr>
              </a:solidFill>
              <a:latin typeface="Arial"/>
              <a:ea typeface="+mn-ea"/>
              <a:cs typeface="+mn-cs"/>
            </a:rPr>
            <a:t> поверхні</a:t>
          </a:r>
          <a:r>
            <a:rPr lang="en-AU" sz="1600" b="0" i="0" kern="1200" dirty="0">
              <a:solidFill>
                <a:srgbClr val="292934">
                  <a:hueOff val="0"/>
                  <a:satOff val="0"/>
                  <a:lumOff val="0"/>
                  <a:alphaOff val="0"/>
                </a:srgbClr>
              </a:solidFill>
              <a:latin typeface="Arial"/>
              <a:ea typeface="+mn-ea"/>
              <a:cs typeface="+mn-cs"/>
            </a:rPr>
            <a:t>: </a:t>
          </a:r>
          <a:r>
            <a:rPr lang="uk-UA" sz="1600" b="0" i="1" kern="1200" dirty="0">
              <a:solidFill>
                <a:srgbClr val="292934">
                  <a:hueOff val="0"/>
                  <a:satOff val="0"/>
                  <a:lumOff val="0"/>
                  <a:alphaOff val="0"/>
                </a:srgbClr>
              </a:solidFill>
              <a:latin typeface="Arial"/>
              <a:ea typeface="+mn-ea"/>
              <a:cs typeface="+mn-cs"/>
            </a:rPr>
            <a:t>уявна смужка (лінія горизонту), шлях (трамвайна лінія), послідовний ряд кровно споріднених осіб (по материнській лінії), спосіб дії (лінія поведінки).  </a:t>
          </a:r>
        </a:p>
        <a:p>
          <a:pPr marL="171450" lvl="1" indent="0" algn="ctr" defTabSz="755650">
            <a:lnSpc>
              <a:spcPct val="90000"/>
            </a:lnSpc>
            <a:spcBef>
              <a:spcPct val="0"/>
            </a:spcBef>
            <a:spcAft>
              <a:spcPct val="15000"/>
            </a:spcAft>
            <a:buChar char="•"/>
          </a:pPr>
          <a:endParaRPr lang="uk-UA" sz="1700" kern="1200" dirty="0">
            <a:solidFill>
              <a:srgbClr val="292934">
                <a:hueOff val="0"/>
                <a:satOff val="0"/>
                <a:lumOff val="0"/>
                <a:alphaOff val="0"/>
              </a:srgbClr>
            </a:solidFill>
            <a:latin typeface="Arial"/>
            <a:ea typeface="+mn-ea"/>
            <a:cs typeface="+mn-cs"/>
          </a:endParaRPr>
        </a:p>
      </dsp:txBody>
      <dsp:txXfrm>
        <a:off x="391984" y="1664939"/>
        <a:ext cx="2769284" cy="3733739"/>
      </dsp:txXfrm>
    </dsp:sp>
    <dsp:sp modelId="{663E5B69-A3C1-4814-9553-CB69A6025802}">
      <dsp:nvSpPr>
        <dsp:cNvPr id="0" name=""/>
        <dsp:cNvSpPr/>
      </dsp:nvSpPr>
      <dsp:spPr>
        <a:xfrm>
          <a:off x="2207228" y="-694034"/>
          <a:ext cx="4986320" cy="4986320"/>
        </a:xfrm>
        <a:prstGeom prst="leftCircularArrow">
          <a:avLst>
            <a:gd name="adj1" fmla="val 3040"/>
            <a:gd name="adj2" fmla="val 373059"/>
            <a:gd name="adj3" fmla="val 2148570"/>
            <a:gd name="adj4" fmla="val 9024489"/>
            <a:gd name="adj5" fmla="val 3546"/>
          </a:avLst>
        </a:prstGeom>
        <a:solidFill>
          <a:srgbClr val="93A299">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E2ECD308-367F-4357-B1B1-288B62A18608}">
      <dsp:nvSpPr>
        <dsp:cNvPr id="0" name=""/>
        <dsp:cNvSpPr/>
      </dsp:nvSpPr>
      <dsp:spPr>
        <a:xfrm>
          <a:off x="430913" y="1030581"/>
          <a:ext cx="2702286" cy="657359"/>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ts val="0"/>
            </a:spcAft>
            <a:buNone/>
          </a:pPr>
          <a:r>
            <a:rPr lang="en-US" sz="1800" b="1" kern="1200" dirty="0">
              <a:solidFill>
                <a:srgbClr val="FFFFFF"/>
              </a:solidFill>
              <a:latin typeface="Arial"/>
              <a:ea typeface="+mn-ea"/>
              <a:cs typeface="+mn-cs"/>
            </a:rPr>
            <a:t>1</a:t>
          </a:r>
          <a:endParaRPr lang="uk-UA" sz="1800" b="1" kern="1200" dirty="0">
            <a:solidFill>
              <a:srgbClr val="FFFFFF"/>
            </a:solidFill>
            <a:latin typeface="Arial"/>
            <a:ea typeface="+mn-ea"/>
            <a:cs typeface="+mn-cs"/>
          </a:endParaRPr>
        </a:p>
      </dsp:txBody>
      <dsp:txXfrm>
        <a:off x="450166" y="1049834"/>
        <a:ext cx="2663780" cy="618853"/>
      </dsp:txXfrm>
    </dsp:sp>
    <dsp:sp modelId="{1BF90610-0CF3-4258-9C4A-45B8452099F3}">
      <dsp:nvSpPr>
        <dsp:cNvPr id="0" name=""/>
        <dsp:cNvSpPr/>
      </dsp:nvSpPr>
      <dsp:spPr>
        <a:xfrm>
          <a:off x="3384818" y="1154691"/>
          <a:ext cx="2972865" cy="5540219"/>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t" anchorCtr="0">
          <a:noAutofit/>
        </a:bodyPr>
        <a:lstStyle/>
        <a:p>
          <a:pPr marL="0" lvl="1" indent="0" algn="ctr" defTabSz="711200">
            <a:lnSpc>
              <a:spcPct val="90000"/>
            </a:lnSpc>
            <a:spcBef>
              <a:spcPct val="0"/>
            </a:spcBef>
            <a:spcAft>
              <a:spcPts val="0"/>
            </a:spcAft>
            <a:buChar char="•"/>
          </a:pPr>
          <a:endParaRPr lang="uk-UA" sz="1600" i="1" kern="1200" dirty="0">
            <a:solidFill>
              <a:srgbClr val="292934">
                <a:hueOff val="0"/>
                <a:satOff val="0"/>
                <a:lumOff val="0"/>
                <a:alphaOff val="0"/>
              </a:srgbClr>
            </a:solidFill>
            <a:latin typeface="Arial"/>
            <a:ea typeface="+mn-ea"/>
            <a:cs typeface="+mn-cs"/>
          </a:endParaRPr>
        </a:p>
        <a:p>
          <a:pPr marL="171450" lvl="1" indent="-171450" algn="l" defTabSz="711200">
            <a:lnSpc>
              <a:spcPct val="90000"/>
            </a:lnSpc>
            <a:spcBef>
              <a:spcPct val="0"/>
            </a:spcBef>
            <a:spcAft>
              <a:spcPct val="15000"/>
            </a:spcAft>
            <a:buChar char="•"/>
          </a:pPr>
          <a:r>
            <a:rPr lang="en-US" sz="1600" i="0" kern="1200" dirty="0">
              <a:solidFill>
                <a:srgbClr val="292934">
                  <a:hueOff val="0"/>
                  <a:satOff val="0"/>
                  <a:lumOff val="0"/>
                  <a:alphaOff val="0"/>
                </a:srgbClr>
              </a:solidFill>
              <a:latin typeface="Arial"/>
              <a:ea typeface="+mn-ea"/>
              <a:cs typeface="+mn-cs"/>
            </a:rPr>
            <a:t>Of great importance is the stylistic stratification of meanings of a </a:t>
          </a:r>
          <a:r>
            <a:rPr lang="en-US" sz="1600" i="0" kern="1200" dirty="0" err="1">
              <a:solidFill>
                <a:srgbClr val="292934">
                  <a:hueOff val="0"/>
                  <a:satOff val="0"/>
                  <a:lumOff val="0"/>
                  <a:alphaOff val="0"/>
                </a:srgbClr>
              </a:solidFill>
              <a:latin typeface="Arial"/>
              <a:ea typeface="+mn-ea"/>
              <a:cs typeface="+mn-cs"/>
            </a:rPr>
            <a:t>polysemantic</a:t>
          </a:r>
          <a:r>
            <a:rPr lang="en-US" sz="1600" i="0" kern="1200" dirty="0">
              <a:solidFill>
                <a:srgbClr val="292934">
                  <a:hueOff val="0"/>
                  <a:satOff val="0"/>
                  <a:lumOff val="0"/>
                  <a:alphaOff val="0"/>
                </a:srgbClr>
              </a:solidFill>
              <a:latin typeface="Arial"/>
              <a:ea typeface="+mn-ea"/>
              <a:cs typeface="+mn-cs"/>
            </a:rPr>
            <a:t> word. The stylistic status of monosemantic words is easily perceived.   e.g.: </a:t>
          </a:r>
          <a:r>
            <a:rPr lang="en-US" sz="1600" i="1" kern="1200" dirty="0">
              <a:solidFill>
                <a:srgbClr val="292934">
                  <a:hueOff val="0"/>
                  <a:satOff val="0"/>
                  <a:lumOff val="0"/>
                  <a:alphaOff val="0"/>
                </a:srgbClr>
              </a:solidFill>
              <a:latin typeface="Arial"/>
              <a:ea typeface="+mn-ea"/>
              <a:cs typeface="+mn-cs"/>
            </a:rPr>
            <a:t>daddy</a:t>
          </a:r>
          <a:r>
            <a:rPr lang="en-US" sz="1600" i="0" kern="1200" dirty="0">
              <a:solidFill>
                <a:srgbClr val="292934">
                  <a:hueOff val="0"/>
                  <a:satOff val="0"/>
                  <a:lumOff val="0"/>
                  <a:alphaOff val="0"/>
                </a:srgbClr>
              </a:solidFill>
              <a:latin typeface="Arial"/>
              <a:ea typeface="+mn-ea"/>
              <a:cs typeface="+mn-cs"/>
            </a:rPr>
            <a:t> can be referred to the colloquial stylistic layer, the word </a:t>
          </a:r>
          <a:r>
            <a:rPr lang="en-US" sz="1600" i="1" kern="1200" dirty="0">
              <a:solidFill>
                <a:srgbClr val="292934">
                  <a:hueOff val="0"/>
                  <a:satOff val="0"/>
                  <a:lumOff val="0"/>
                  <a:alphaOff val="0"/>
                </a:srgbClr>
              </a:solidFill>
              <a:latin typeface="Arial"/>
              <a:ea typeface="+mn-ea"/>
              <a:cs typeface="+mn-cs"/>
            </a:rPr>
            <a:t>parent</a:t>
          </a:r>
          <a:r>
            <a:rPr lang="en-US" sz="1600" i="0" kern="1200" dirty="0">
              <a:solidFill>
                <a:srgbClr val="292934">
                  <a:hueOff val="0"/>
                  <a:satOff val="0"/>
                  <a:lumOff val="0"/>
                  <a:alphaOff val="0"/>
                </a:srgbClr>
              </a:solidFill>
              <a:latin typeface="Arial"/>
              <a:ea typeface="+mn-ea"/>
              <a:cs typeface="+mn-cs"/>
            </a:rPr>
            <a:t> – to bookish.   Polysemantic words as a rule cannot be given any much restrictive labels. There is nothing colloquial or slangy about the word </a:t>
          </a:r>
          <a:r>
            <a:rPr lang="en-US" sz="1600" i="1" kern="1200" dirty="0">
              <a:solidFill>
                <a:srgbClr val="292934">
                  <a:hueOff val="0"/>
                  <a:satOff val="0"/>
                  <a:lumOff val="0"/>
                  <a:alphaOff val="0"/>
                </a:srgbClr>
              </a:solidFill>
              <a:latin typeface="Arial"/>
              <a:ea typeface="+mn-ea"/>
              <a:cs typeface="+mn-cs"/>
            </a:rPr>
            <a:t>jerk</a:t>
          </a:r>
          <a:r>
            <a:rPr lang="en-US" sz="1600" i="0" kern="1200" dirty="0">
              <a:solidFill>
                <a:srgbClr val="292934">
                  <a:hueOff val="0"/>
                  <a:satOff val="0"/>
                  <a:lumOff val="0"/>
                  <a:alphaOff val="0"/>
                </a:srgbClr>
              </a:solidFill>
              <a:latin typeface="Arial"/>
              <a:ea typeface="+mn-ea"/>
              <a:cs typeface="+mn-cs"/>
            </a:rPr>
            <a:t> in the meaning of a sudden movement or stopping of movement. But when </a:t>
          </a:r>
          <a:r>
            <a:rPr lang="en-US" sz="1600" i="1" kern="1200" dirty="0">
              <a:solidFill>
                <a:srgbClr val="292934">
                  <a:hueOff val="0"/>
                  <a:satOff val="0"/>
                  <a:lumOff val="0"/>
                  <a:alphaOff val="0"/>
                </a:srgbClr>
              </a:solidFill>
              <a:latin typeface="Arial"/>
              <a:ea typeface="+mn-ea"/>
              <a:cs typeface="+mn-cs"/>
            </a:rPr>
            <a:t>jerk</a:t>
          </a:r>
          <a:r>
            <a:rPr lang="en-US" sz="1600" i="0" kern="1200" dirty="0">
              <a:solidFill>
                <a:srgbClr val="292934">
                  <a:hueOff val="0"/>
                  <a:satOff val="0"/>
                  <a:lumOff val="0"/>
                  <a:alphaOff val="0"/>
                </a:srgbClr>
              </a:solidFill>
              <a:latin typeface="Arial"/>
              <a:ea typeface="+mn-ea"/>
              <a:cs typeface="+mn-cs"/>
            </a:rPr>
            <a:t> is used in the meaning of an odd person it is slangy. </a:t>
          </a:r>
          <a:endParaRPr lang="uk-UA" sz="1600" i="0" kern="1200" dirty="0">
            <a:solidFill>
              <a:srgbClr val="292934">
                <a:hueOff val="0"/>
                <a:satOff val="0"/>
                <a:lumOff val="0"/>
                <a:alphaOff val="0"/>
              </a:srgbClr>
            </a:solidFill>
            <a:latin typeface="Arial"/>
            <a:ea typeface="+mn-ea"/>
            <a:cs typeface="+mn-cs"/>
          </a:endParaRPr>
        </a:p>
      </dsp:txBody>
      <dsp:txXfrm>
        <a:off x="3471890" y="2428953"/>
        <a:ext cx="2798721" cy="4178885"/>
      </dsp:txXfrm>
    </dsp:sp>
    <dsp:sp modelId="{E37C08D3-7751-4EF4-A9F7-9B01143382B9}">
      <dsp:nvSpPr>
        <dsp:cNvPr id="0" name=""/>
        <dsp:cNvSpPr/>
      </dsp:nvSpPr>
      <dsp:spPr>
        <a:xfrm>
          <a:off x="4830312" y="680784"/>
          <a:ext cx="3926787" cy="3926787"/>
        </a:xfrm>
        <a:prstGeom prst="circularArrow">
          <a:avLst>
            <a:gd name="adj1" fmla="val 2770"/>
            <a:gd name="adj2" fmla="val 337831"/>
            <a:gd name="adj3" fmla="val 18989254"/>
            <a:gd name="adj4" fmla="val 12078106"/>
            <a:gd name="adj5" fmla="val 3232"/>
          </a:avLst>
        </a:prstGeom>
        <a:solidFill>
          <a:srgbClr val="93A299">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597D158B-08A0-4ABF-90BF-D950CBA4CEC7}">
      <dsp:nvSpPr>
        <dsp:cNvPr id="0" name=""/>
        <dsp:cNvSpPr/>
      </dsp:nvSpPr>
      <dsp:spPr>
        <a:xfrm>
          <a:off x="3729374" y="1030579"/>
          <a:ext cx="2333237" cy="743750"/>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133600">
            <a:lnSpc>
              <a:spcPct val="90000"/>
            </a:lnSpc>
            <a:spcBef>
              <a:spcPct val="0"/>
            </a:spcBef>
            <a:spcAft>
              <a:spcPts val="0"/>
            </a:spcAft>
            <a:buNone/>
          </a:pPr>
          <a:r>
            <a:rPr lang="en-AU" sz="4800" b="1" kern="1200" dirty="0">
              <a:solidFill>
                <a:srgbClr val="FFFFFF"/>
              </a:solidFill>
              <a:latin typeface="Arial"/>
              <a:ea typeface="+mn-ea"/>
              <a:cs typeface="+mn-cs"/>
            </a:rPr>
            <a:t> </a:t>
          </a:r>
          <a:r>
            <a:rPr lang="en-AU" sz="1800" b="1" kern="1200" dirty="0">
              <a:solidFill>
                <a:srgbClr val="FFFFFF"/>
              </a:solidFill>
              <a:latin typeface="Arial"/>
              <a:ea typeface="+mn-ea"/>
              <a:cs typeface="+mn-cs"/>
            </a:rPr>
            <a:t>2</a:t>
          </a:r>
          <a:endParaRPr lang="uk-UA" sz="1800" b="1" kern="1200" dirty="0">
            <a:solidFill>
              <a:srgbClr val="FFFFFF"/>
            </a:solidFill>
            <a:latin typeface="Arial"/>
            <a:ea typeface="+mn-ea"/>
            <a:cs typeface="+mn-cs"/>
          </a:endParaRPr>
        </a:p>
      </dsp:txBody>
      <dsp:txXfrm>
        <a:off x="3751158" y="1052363"/>
        <a:ext cx="2289669" cy="700182"/>
      </dsp:txXfrm>
    </dsp:sp>
    <dsp:sp modelId="{AF355E3C-7F11-49A4-B1F7-5130FADE3732}">
      <dsp:nvSpPr>
        <dsp:cNvPr id="0" name=""/>
        <dsp:cNvSpPr/>
      </dsp:nvSpPr>
      <dsp:spPr>
        <a:xfrm>
          <a:off x="6473037" y="1438996"/>
          <a:ext cx="2668531" cy="5109242"/>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t" anchorCtr="0">
          <a:noAutofit/>
        </a:bodyPr>
        <a:lstStyle/>
        <a:p>
          <a:pPr marL="0" marR="0" lvl="1" indent="0" algn="ctr" defTabSz="914400" eaLnBrk="1" fontAlgn="auto" latinLnBrk="0" hangingPunct="1">
            <a:lnSpc>
              <a:spcPct val="100000"/>
            </a:lnSpc>
            <a:spcBef>
              <a:spcPct val="0"/>
            </a:spcBef>
            <a:spcAft>
              <a:spcPts val="0"/>
            </a:spcAft>
            <a:buClrTx/>
            <a:buSzTx/>
            <a:buFontTx/>
            <a:buNone/>
            <a:tabLst/>
            <a:defRPr/>
          </a:pPr>
          <a:endParaRPr lang="uk-UA" sz="1600" i="0" kern="1200" dirty="0">
            <a:solidFill>
              <a:srgbClr val="292934">
                <a:hueOff val="0"/>
                <a:satOff val="0"/>
                <a:lumOff val="0"/>
                <a:alphaOff val="0"/>
              </a:srgbClr>
            </a:solidFill>
            <a:latin typeface="Arial"/>
            <a:ea typeface="+mn-ea"/>
            <a:cs typeface="+mn-cs"/>
          </a:endParaRPr>
        </a:p>
        <a:p>
          <a:pPr marL="171450" lvl="1" indent="-171450" algn="l" defTabSz="711200">
            <a:lnSpc>
              <a:spcPct val="90000"/>
            </a:lnSpc>
            <a:spcBef>
              <a:spcPct val="0"/>
            </a:spcBef>
            <a:spcAft>
              <a:spcPct val="15000"/>
            </a:spcAft>
            <a:buChar char="•"/>
          </a:pPr>
          <a:r>
            <a:rPr lang="en-US" sz="1600" i="0" kern="1200" dirty="0">
              <a:solidFill>
                <a:srgbClr val="292934">
                  <a:hueOff val="0"/>
                  <a:satOff val="0"/>
                  <a:lumOff val="0"/>
                  <a:alphaOff val="0"/>
                </a:srgbClr>
              </a:solidFill>
              <a:latin typeface="Arial"/>
              <a:ea typeface="+mn-ea"/>
              <a:cs typeface="+mn-cs"/>
            </a:rPr>
            <a:t>The meaning or meanings of polysemanticwords  observed only in certain contexts</a:t>
          </a:r>
          <a:endParaRPr lang="uk-UA" sz="1600" i="0" kern="1200" dirty="0">
            <a:solidFill>
              <a:srgbClr val="292934">
                <a:hueOff val="0"/>
                <a:satOff val="0"/>
                <a:lumOff val="0"/>
                <a:alphaOff val="0"/>
              </a:srgbClr>
            </a:solidFill>
            <a:latin typeface="Arial"/>
            <a:ea typeface="+mn-ea"/>
            <a:cs typeface="+mn-cs"/>
          </a:endParaRPr>
        </a:p>
        <a:p>
          <a:pPr marL="171450" lvl="1" indent="-171450" algn="l" defTabSz="711200">
            <a:lnSpc>
              <a:spcPct val="90000"/>
            </a:lnSpc>
            <a:spcBef>
              <a:spcPct val="0"/>
            </a:spcBef>
            <a:spcAft>
              <a:spcPct val="15000"/>
            </a:spcAft>
            <a:buChar char="•"/>
          </a:pPr>
          <a:r>
            <a:rPr lang="en-US" sz="1600" i="0" kern="1200" dirty="0">
              <a:solidFill>
                <a:srgbClr val="292934">
                  <a:hueOff val="0"/>
                  <a:satOff val="0"/>
                  <a:lumOff val="0"/>
                  <a:alphaOff val="0"/>
                </a:srgbClr>
              </a:solidFill>
              <a:latin typeface="Arial"/>
              <a:ea typeface="+mn-ea"/>
              <a:cs typeface="+mn-cs"/>
            </a:rPr>
            <a:t>In </a:t>
          </a:r>
          <a:r>
            <a:rPr lang="en-US" sz="1600" b="1" i="0" kern="1200" dirty="0">
              <a:solidFill>
                <a:srgbClr val="292934">
                  <a:hueOff val="0"/>
                  <a:satOff val="0"/>
                  <a:lumOff val="0"/>
                  <a:alphaOff val="0"/>
                </a:srgbClr>
              </a:solidFill>
              <a:latin typeface="Arial"/>
              <a:ea typeface="+mn-ea"/>
              <a:cs typeface="+mn-cs"/>
            </a:rPr>
            <a:t>lexical contexts </a:t>
          </a:r>
          <a:r>
            <a:rPr lang="en-US" sz="1600" i="0" kern="1200" dirty="0">
              <a:solidFill>
                <a:srgbClr val="292934">
                  <a:hueOff val="0"/>
                  <a:satOff val="0"/>
                  <a:lumOff val="0"/>
                  <a:alphaOff val="0"/>
                </a:srgbClr>
              </a:solidFill>
              <a:latin typeface="Arial"/>
              <a:ea typeface="+mn-ea"/>
              <a:cs typeface="+mn-cs"/>
            </a:rPr>
            <a:t>of primary importance are the lexical groups combined with the </a:t>
          </a:r>
          <a:r>
            <a:rPr lang="en-US" sz="1600" i="0" kern="1200" dirty="0" err="1">
              <a:solidFill>
                <a:srgbClr val="292934">
                  <a:hueOff val="0"/>
                  <a:satOff val="0"/>
                  <a:lumOff val="0"/>
                  <a:alphaOff val="0"/>
                </a:srgbClr>
              </a:solidFill>
              <a:latin typeface="Arial"/>
              <a:ea typeface="+mn-ea"/>
              <a:cs typeface="+mn-cs"/>
            </a:rPr>
            <a:t>polysemantic</a:t>
          </a:r>
          <a:r>
            <a:rPr lang="en-US" sz="1600" i="0" kern="1200" dirty="0">
              <a:solidFill>
                <a:srgbClr val="292934">
                  <a:hueOff val="0"/>
                  <a:satOff val="0"/>
                  <a:lumOff val="0"/>
                  <a:alphaOff val="0"/>
                </a:srgbClr>
              </a:solidFill>
              <a:latin typeface="Arial"/>
              <a:ea typeface="+mn-ea"/>
              <a:cs typeface="+mn-cs"/>
            </a:rPr>
            <a:t> word under consideration.  e.g.: The verb </a:t>
          </a:r>
          <a:r>
            <a:rPr lang="en-US" sz="1600" i="1" kern="1200" dirty="0">
              <a:solidFill>
                <a:srgbClr val="292934">
                  <a:hueOff val="0"/>
                  <a:satOff val="0"/>
                  <a:lumOff val="0"/>
                  <a:alphaOff val="0"/>
                </a:srgbClr>
              </a:solidFill>
              <a:latin typeface="Arial"/>
              <a:ea typeface="+mn-ea"/>
              <a:cs typeface="+mn-cs"/>
            </a:rPr>
            <a:t>to take </a:t>
          </a:r>
          <a:r>
            <a:rPr lang="en-US" sz="1600" i="0" kern="1200" dirty="0">
              <a:solidFill>
                <a:srgbClr val="292934">
                  <a:hueOff val="0"/>
                  <a:satOff val="0"/>
                  <a:lumOff val="0"/>
                  <a:alphaOff val="0"/>
                </a:srgbClr>
              </a:solidFill>
              <a:latin typeface="Arial"/>
              <a:ea typeface="+mn-ea"/>
              <a:cs typeface="+mn-cs"/>
            </a:rPr>
            <a:t>in isolation has the meaning </a:t>
          </a:r>
          <a:r>
            <a:rPr lang="en-US" sz="1600" i="1" kern="1200" dirty="0">
              <a:solidFill>
                <a:srgbClr val="292934">
                  <a:hueOff val="0"/>
                  <a:satOff val="0"/>
                  <a:lumOff val="0"/>
                  <a:alphaOff val="0"/>
                </a:srgbClr>
              </a:solidFill>
              <a:latin typeface="Arial"/>
              <a:ea typeface="+mn-ea"/>
              <a:cs typeface="+mn-cs"/>
            </a:rPr>
            <a:t>to lay hold of with the hands, grasp, seize. </a:t>
          </a:r>
          <a:r>
            <a:rPr lang="en-US" sz="1600" i="0" kern="1200" dirty="0">
              <a:solidFill>
                <a:srgbClr val="292934">
                  <a:hueOff val="0"/>
                  <a:satOff val="0"/>
                  <a:lumOff val="0"/>
                  <a:alphaOff val="0"/>
                </a:srgbClr>
              </a:solidFill>
              <a:latin typeface="Arial"/>
              <a:ea typeface="+mn-ea"/>
              <a:cs typeface="+mn-cs"/>
            </a:rPr>
            <a:t>When combined with the lexical group of words denoting some means of transportation (</a:t>
          </a:r>
          <a:r>
            <a:rPr lang="en-US" sz="1600" i="1" kern="1200" dirty="0">
              <a:solidFill>
                <a:srgbClr val="292934">
                  <a:hueOff val="0"/>
                  <a:satOff val="0"/>
                  <a:lumOff val="0"/>
                  <a:alphaOff val="0"/>
                </a:srgbClr>
              </a:solidFill>
              <a:latin typeface="Arial"/>
              <a:ea typeface="+mn-ea"/>
              <a:cs typeface="+mn-cs"/>
            </a:rPr>
            <a:t>to take a bus, a train</a:t>
          </a:r>
          <a:r>
            <a:rPr lang="en-US" sz="1600" i="0" kern="1200" dirty="0">
              <a:solidFill>
                <a:srgbClr val="292934">
                  <a:hueOff val="0"/>
                  <a:satOff val="0"/>
                  <a:lumOff val="0"/>
                  <a:alphaOff val="0"/>
                </a:srgbClr>
              </a:solidFill>
              <a:latin typeface="Arial"/>
              <a:ea typeface="+mn-ea"/>
              <a:cs typeface="+mn-cs"/>
            </a:rPr>
            <a:t>) it acquires the meaning synonymous with the meaning of the verb </a:t>
          </a:r>
          <a:r>
            <a:rPr lang="en-US" sz="1600" i="1" kern="1200" dirty="0">
              <a:solidFill>
                <a:srgbClr val="292934">
                  <a:hueOff val="0"/>
                  <a:satOff val="0"/>
                  <a:lumOff val="0"/>
                  <a:alphaOff val="0"/>
                </a:srgbClr>
              </a:solidFill>
              <a:latin typeface="Arial"/>
              <a:ea typeface="+mn-ea"/>
              <a:cs typeface="+mn-cs"/>
            </a:rPr>
            <a:t>to go</a:t>
          </a:r>
          <a:r>
            <a:rPr lang="en-US" sz="1600" i="0" kern="1200" dirty="0">
              <a:solidFill>
                <a:srgbClr val="292934">
                  <a:hueOff val="0"/>
                  <a:satOff val="0"/>
                  <a:lumOff val="0"/>
                  <a:alphaOff val="0"/>
                </a:srgbClr>
              </a:solidFill>
              <a:latin typeface="Arial"/>
              <a:ea typeface="+mn-ea"/>
              <a:cs typeface="+mn-cs"/>
            </a:rPr>
            <a:t>. </a:t>
          </a:r>
          <a:endParaRPr lang="uk-UA" sz="1600" i="0" kern="1200" dirty="0">
            <a:solidFill>
              <a:srgbClr val="292934">
                <a:hueOff val="0"/>
                <a:satOff val="0"/>
                <a:lumOff val="0"/>
                <a:alphaOff val="0"/>
              </a:srgbClr>
            </a:solidFill>
            <a:latin typeface="Arial"/>
            <a:ea typeface="+mn-ea"/>
            <a:cs typeface="+mn-cs"/>
          </a:endParaRPr>
        </a:p>
      </dsp:txBody>
      <dsp:txXfrm>
        <a:off x="6551196" y="1517155"/>
        <a:ext cx="2512213" cy="3858086"/>
      </dsp:txXfrm>
    </dsp:sp>
    <dsp:sp modelId="{E3EBF0C8-D266-4DCB-B698-25FA4A692A68}">
      <dsp:nvSpPr>
        <dsp:cNvPr id="0" name=""/>
        <dsp:cNvSpPr/>
      </dsp:nvSpPr>
      <dsp:spPr>
        <a:xfrm>
          <a:off x="6640207" y="893530"/>
          <a:ext cx="2094448" cy="627056"/>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AU" sz="1800" b="1" kern="1200" dirty="0">
              <a:solidFill>
                <a:srgbClr val="FFFFFF"/>
              </a:solidFill>
              <a:latin typeface="Arial"/>
              <a:ea typeface="+mn-ea"/>
              <a:cs typeface="+mn-cs"/>
            </a:rPr>
            <a:t> 3</a:t>
          </a:r>
          <a:endParaRPr lang="uk-UA" sz="1800" b="1" kern="1200" dirty="0">
            <a:solidFill>
              <a:srgbClr val="FFFFFF"/>
            </a:solidFill>
            <a:latin typeface="Arial"/>
            <a:ea typeface="+mn-ea"/>
            <a:cs typeface="+mn-cs"/>
          </a:endParaRPr>
        </a:p>
      </dsp:txBody>
      <dsp:txXfrm>
        <a:off x="6658573" y="911896"/>
        <a:ext cx="2057716" cy="590324"/>
      </dsp:txXfrm>
    </dsp:sp>
  </dsp:spTree>
</dsp:drawing>
</file>

<file path=ppt/diagrams/layout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1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12.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13.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14.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19413" cy="493713"/>
          </a:xfrm>
          <a:prstGeom prst="rect">
            <a:avLst/>
          </a:prstGeom>
        </p:spPr>
        <p:txBody>
          <a:bodyPr vert="horz" lIns="91440" tIns="45720" rIns="91440" bIns="45720" rtlCol="0"/>
          <a:lstStyle>
            <a:lvl1pPr algn="l">
              <a:defRPr sz="1200"/>
            </a:lvl1pPr>
          </a:lstStyle>
          <a:p>
            <a:endParaRPr lang="uk-UA"/>
          </a:p>
        </p:txBody>
      </p:sp>
      <p:sp>
        <p:nvSpPr>
          <p:cNvPr id="3" name="Дата 2"/>
          <p:cNvSpPr>
            <a:spLocks noGrp="1"/>
          </p:cNvSpPr>
          <p:nvPr>
            <p:ph type="dt" sz="quarter" idx="1"/>
          </p:nvPr>
        </p:nvSpPr>
        <p:spPr>
          <a:xfrm>
            <a:off x="3814763" y="0"/>
            <a:ext cx="2919412" cy="493713"/>
          </a:xfrm>
          <a:prstGeom prst="rect">
            <a:avLst/>
          </a:prstGeom>
        </p:spPr>
        <p:txBody>
          <a:bodyPr vert="horz" lIns="91440" tIns="45720" rIns="91440" bIns="45720" rtlCol="0"/>
          <a:lstStyle>
            <a:lvl1pPr algn="r">
              <a:defRPr sz="1200"/>
            </a:lvl1pPr>
          </a:lstStyle>
          <a:p>
            <a:fld id="{9D2E84FB-AE0C-4997-A08A-A943C214D327}" type="datetimeFigureOut">
              <a:rPr lang="uk-UA" smtClean="0"/>
              <a:t>17.06.2024</a:t>
            </a:fld>
            <a:endParaRPr lang="uk-UA"/>
          </a:p>
        </p:txBody>
      </p:sp>
      <p:sp>
        <p:nvSpPr>
          <p:cNvPr id="4" name="Нижний колонтитул 3"/>
          <p:cNvSpPr>
            <a:spLocks noGrp="1"/>
          </p:cNvSpPr>
          <p:nvPr>
            <p:ph type="ftr" sz="quarter" idx="2"/>
          </p:nvPr>
        </p:nvSpPr>
        <p:spPr>
          <a:xfrm>
            <a:off x="0" y="9374188"/>
            <a:ext cx="2919413" cy="493712"/>
          </a:xfrm>
          <a:prstGeom prst="rect">
            <a:avLst/>
          </a:prstGeom>
        </p:spPr>
        <p:txBody>
          <a:bodyPr vert="horz" lIns="91440" tIns="45720" rIns="91440" bIns="45720" rtlCol="0" anchor="b"/>
          <a:lstStyle>
            <a:lvl1pPr algn="l">
              <a:defRPr sz="1200"/>
            </a:lvl1pPr>
          </a:lstStyle>
          <a:p>
            <a:endParaRPr lang="uk-UA"/>
          </a:p>
        </p:txBody>
      </p:sp>
      <p:sp>
        <p:nvSpPr>
          <p:cNvPr id="5" name="Номер слайда 4"/>
          <p:cNvSpPr>
            <a:spLocks noGrp="1"/>
          </p:cNvSpPr>
          <p:nvPr>
            <p:ph type="sldNum" sz="quarter" idx="3"/>
          </p:nvPr>
        </p:nvSpPr>
        <p:spPr>
          <a:xfrm>
            <a:off x="3814763" y="9374188"/>
            <a:ext cx="2919412" cy="493712"/>
          </a:xfrm>
          <a:prstGeom prst="rect">
            <a:avLst/>
          </a:prstGeom>
        </p:spPr>
        <p:txBody>
          <a:bodyPr vert="horz" lIns="91440" tIns="45720" rIns="91440" bIns="45720" rtlCol="0" anchor="b"/>
          <a:lstStyle>
            <a:lvl1pPr algn="r">
              <a:defRPr sz="1200"/>
            </a:lvl1pPr>
          </a:lstStyle>
          <a:p>
            <a:fld id="{4F4F57F2-F902-4C89-801B-220846278B74}" type="slidenum">
              <a:rPr lang="uk-UA" smtClean="0"/>
              <a:t>‹#›</a:t>
            </a:fld>
            <a:endParaRPr lang="uk-UA"/>
          </a:p>
        </p:txBody>
      </p:sp>
    </p:spTree>
    <p:extLst>
      <p:ext uri="{BB962C8B-B14F-4D97-AF65-F5344CB8AC3E}">
        <p14:creationId xmlns:p14="http://schemas.microsoft.com/office/powerpoint/2010/main" val="228192993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ECB84DC1-CC92-4CA5-9764-262FC142931B}" type="datetimeFigureOut">
              <a:rPr lang="uk-UA" smtClean="0"/>
              <a:t>17.06.2024</a:t>
            </a:fld>
            <a:endParaRPr lang="uk-UA"/>
          </a:p>
        </p:txBody>
      </p:sp>
      <p:sp>
        <p:nvSpPr>
          <p:cNvPr id="5" name="Footer Placeholder 4"/>
          <p:cNvSpPr>
            <a:spLocks noGrp="1"/>
          </p:cNvSpPr>
          <p:nvPr>
            <p:ph type="ftr" sz="quarter" idx="11"/>
          </p:nvPr>
        </p:nvSpPr>
        <p:spPr/>
        <p:txBody>
          <a:bodyPr/>
          <a:lstStyle/>
          <a:p>
            <a:endParaRPr lang="uk-UA"/>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11EE61CF-4E03-44F9-9091-93B27CBB7926}" type="slidenum">
              <a:rPr lang="uk-UA" smtClean="0"/>
              <a:t>‹#›</a:t>
            </a:fld>
            <a:endParaRPr lang="uk-UA"/>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ru-RU"/>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ECB84DC1-CC92-4CA5-9764-262FC142931B}" type="datetimeFigureOut">
              <a:rPr lang="uk-UA" smtClean="0"/>
              <a:t>17.06.2024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11EE61CF-4E03-44F9-9091-93B27CBB7926}" type="slidenum">
              <a:rPr lang="uk-UA" smtClean="0"/>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ECB84DC1-CC92-4CA5-9764-262FC142931B}" type="datetimeFigureOut">
              <a:rPr lang="uk-UA" smtClean="0"/>
              <a:t>17.06.2024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11EE61CF-4E03-44F9-9091-93B27CBB7926}" type="slidenum">
              <a:rPr lang="uk-UA" smtClean="0"/>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ECB84DC1-CC92-4CA5-9764-262FC142931B}" type="datetimeFigureOut">
              <a:rPr lang="uk-UA" smtClean="0"/>
              <a:t>17.06.2024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11EE61CF-4E03-44F9-9091-93B27CBB7926}" type="slidenum">
              <a:rPr lang="uk-UA" smtClean="0"/>
              <a:t>‹#›</a:t>
            </a:fld>
            <a:endParaRPr lang="uk-U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ECB84DC1-CC92-4CA5-9764-262FC142931B}" type="datetimeFigureOut">
              <a:rPr lang="uk-UA" smtClean="0"/>
              <a:t>17.06.2024</a:t>
            </a:fld>
            <a:endParaRPr lang="uk-UA"/>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11EE61CF-4E03-44F9-9091-93B27CBB7926}" type="slidenum">
              <a:rPr lang="uk-UA" smtClean="0"/>
              <a:t>‹#›</a:t>
            </a:fld>
            <a:endParaRPr lang="uk-UA"/>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ru-RU"/>
              <a:t>Образец заголовка</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ru-RU"/>
              <a:t>Образец заголовка</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ECB84DC1-CC92-4CA5-9764-262FC142931B}" type="datetimeFigureOut">
              <a:rPr lang="uk-UA" smtClean="0"/>
              <a:t>17.06.2024</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11EE61CF-4E03-44F9-9091-93B27CBB7926}" type="slidenum">
              <a:rPr lang="uk-UA" smtClean="0"/>
              <a:t>‹#›</a:t>
            </a:fld>
            <a:endParaRPr lang="uk-U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ru-RU"/>
              <a:t>Образец заголовка</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ECB84DC1-CC92-4CA5-9764-262FC142931B}" type="datetimeFigureOut">
              <a:rPr lang="uk-UA" smtClean="0"/>
              <a:t>17.06.2024</a:t>
            </a:fld>
            <a:endParaRPr lang="uk-UA"/>
          </a:p>
        </p:txBody>
      </p:sp>
      <p:sp>
        <p:nvSpPr>
          <p:cNvPr id="8" name="Footer Placeholder 7"/>
          <p:cNvSpPr>
            <a:spLocks noGrp="1"/>
          </p:cNvSpPr>
          <p:nvPr>
            <p:ph type="ftr" sz="quarter" idx="11"/>
          </p:nvPr>
        </p:nvSpPr>
        <p:spPr/>
        <p:txBody>
          <a:bodyPr/>
          <a:lstStyle/>
          <a:p>
            <a:endParaRPr lang="uk-UA"/>
          </a:p>
        </p:txBody>
      </p:sp>
      <p:sp>
        <p:nvSpPr>
          <p:cNvPr id="9" name="Slide Number Placeholder 8"/>
          <p:cNvSpPr>
            <a:spLocks noGrp="1"/>
          </p:cNvSpPr>
          <p:nvPr>
            <p:ph type="sldNum" sz="quarter" idx="12"/>
          </p:nvPr>
        </p:nvSpPr>
        <p:spPr/>
        <p:txBody>
          <a:bodyPr/>
          <a:lstStyle/>
          <a:p>
            <a:fld id="{11EE61CF-4E03-44F9-9091-93B27CBB7926}" type="slidenum">
              <a:rPr lang="uk-UA" smtClean="0"/>
              <a:t>‹#›</a:t>
            </a:fld>
            <a:endParaRPr lang="uk-U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Date Placeholder 2"/>
          <p:cNvSpPr>
            <a:spLocks noGrp="1"/>
          </p:cNvSpPr>
          <p:nvPr>
            <p:ph type="dt" sz="half" idx="10"/>
          </p:nvPr>
        </p:nvSpPr>
        <p:spPr/>
        <p:txBody>
          <a:bodyPr/>
          <a:lstStyle/>
          <a:p>
            <a:fld id="{ECB84DC1-CC92-4CA5-9764-262FC142931B}" type="datetimeFigureOut">
              <a:rPr lang="uk-UA" smtClean="0"/>
              <a:t>17.06.2024</a:t>
            </a:fld>
            <a:endParaRPr lang="uk-UA"/>
          </a:p>
        </p:txBody>
      </p:sp>
      <p:sp>
        <p:nvSpPr>
          <p:cNvPr id="4" name="Footer Placeholder 3"/>
          <p:cNvSpPr>
            <a:spLocks noGrp="1"/>
          </p:cNvSpPr>
          <p:nvPr>
            <p:ph type="ftr" sz="quarter" idx="11"/>
          </p:nvPr>
        </p:nvSpPr>
        <p:spPr/>
        <p:txBody>
          <a:bodyPr/>
          <a:lstStyle/>
          <a:p>
            <a:endParaRPr lang="uk-UA"/>
          </a:p>
        </p:txBody>
      </p:sp>
      <p:sp>
        <p:nvSpPr>
          <p:cNvPr id="5" name="Slide Number Placeholder 4"/>
          <p:cNvSpPr>
            <a:spLocks noGrp="1"/>
          </p:cNvSpPr>
          <p:nvPr>
            <p:ph type="sldNum" sz="quarter" idx="12"/>
          </p:nvPr>
        </p:nvSpPr>
        <p:spPr/>
        <p:txBody>
          <a:bodyPr/>
          <a:lstStyle/>
          <a:p>
            <a:fld id="{11EE61CF-4E03-44F9-9091-93B27CBB7926}" type="slidenum">
              <a:rPr lang="uk-UA" smtClean="0"/>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ECB84DC1-CC92-4CA5-9764-262FC142931B}" type="datetimeFigureOut">
              <a:rPr lang="uk-UA" smtClean="0"/>
              <a:t>17.06.2024</a:t>
            </a:fld>
            <a:endParaRPr lang="uk-UA"/>
          </a:p>
        </p:txBody>
      </p:sp>
      <p:sp>
        <p:nvSpPr>
          <p:cNvPr id="3" name="Footer Placeholder 2"/>
          <p:cNvSpPr>
            <a:spLocks noGrp="1"/>
          </p:cNvSpPr>
          <p:nvPr>
            <p:ph type="ftr" sz="quarter" idx="11"/>
          </p:nvPr>
        </p:nvSpPr>
        <p:spPr/>
        <p:txBody>
          <a:bodyPr/>
          <a:lstStyle/>
          <a:p>
            <a:endParaRPr lang="uk-UA"/>
          </a:p>
        </p:txBody>
      </p:sp>
      <p:sp>
        <p:nvSpPr>
          <p:cNvPr id="4" name="Slide Number Placeholder 3"/>
          <p:cNvSpPr>
            <a:spLocks noGrp="1"/>
          </p:cNvSpPr>
          <p:nvPr>
            <p:ph type="sldNum" sz="quarter" idx="12"/>
          </p:nvPr>
        </p:nvSpPr>
        <p:spPr/>
        <p:txBody>
          <a:bodyPr/>
          <a:lstStyle/>
          <a:p>
            <a:fld id="{11EE61CF-4E03-44F9-9091-93B27CBB7926}" type="slidenum">
              <a:rPr lang="uk-UA" smtClean="0"/>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ECB84DC1-CC92-4CA5-9764-262FC142931B}" type="datetimeFigureOut">
              <a:rPr lang="uk-UA" smtClean="0"/>
              <a:t>17.06.2024</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11EE61CF-4E03-44F9-9091-93B27CBB7926}" type="slidenum">
              <a:rPr lang="uk-UA" smtClean="0"/>
              <a:t>‹#›</a:t>
            </a:fld>
            <a:endParaRPr lang="uk-UA"/>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ru-RU"/>
              <a:t>Образец заголовка</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5" name="Date Placeholder 4"/>
          <p:cNvSpPr>
            <a:spLocks noGrp="1"/>
          </p:cNvSpPr>
          <p:nvPr>
            <p:ph type="dt" sz="half" idx="10"/>
          </p:nvPr>
        </p:nvSpPr>
        <p:spPr/>
        <p:txBody>
          <a:bodyPr/>
          <a:lstStyle/>
          <a:p>
            <a:fld id="{ECB84DC1-CC92-4CA5-9764-262FC142931B}" type="datetimeFigureOut">
              <a:rPr lang="uk-UA" smtClean="0"/>
              <a:t>17.06.2024</a:t>
            </a:fld>
            <a:endParaRPr lang="uk-UA"/>
          </a:p>
        </p:txBody>
      </p:sp>
      <p:sp>
        <p:nvSpPr>
          <p:cNvPr id="7" name="Slide Number Placeholder 6"/>
          <p:cNvSpPr>
            <a:spLocks noGrp="1"/>
          </p:cNvSpPr>
          <p:nvPr>
            <p:ph type="sldNum" sz="quarter" idx="12"/>
          </p:nvPr>
        </p:nvSpPr>
        <p:spPr/>
        <p:txBody>
          <a:bodyPr/>
          <a:lstStyle/>
          <a:p>
            <a:fld id="{11EE61CF-4E03-44F9-9091-93B27CBB7926}" type="slidenum">
              <a:rPr lang="uk-UA" smtClean="0"/>
              <a:t>‹#›</a:t>
            </a:fld>
            <a:endParaRPr lang="uk-UA"/>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uk-UA"/>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ru-RU"/>
              <a:t>Образец заголовка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ECB84DC1-CC92-4CA5-9764-262FC142931B}" type="datetimeFigureOut">
              <a:rPr lang="uk-UA" smtClean="0"/>
              <a:t>17.06.2024</a:t>
            </a:fld>
            <a:endParaRPr lang="uk-U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uk-U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11EE61CF-4E03-44F9-9091-93B27CBB7926}" type="slidenum">
              <a:rPr lang="uk-UA" smtClean="0"/>
              <a:t>‹#›</a:t>
            </a:fld>
            <a:endParaRPr lang="uk-UA"/>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ru-RU"/>
              <a:t>Образец заголовка</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5.xml.rels><?xml version="1.0" encoding="UTF-8" standalone="yes"?>
<Relationships xmlns="http://schemas.openxmlformats.org/package/2006/relationships"><Relationship Id="rId8" Type="http://schemas.openxmlformats.org/officeDocument/2006/relationships/diagramLayout" Target="../diagrams/layout6.xml"/><Relationship Id="rId3" Type="http://schemas.openxmlformats.org/officeDocument/2006/relationships/diagramLayout" Target="../diagrams/layout5.xml"/><Relationship Id="rId7" Type="http://schemas.openxmlformats.org/officeDocument/2006/relationships/diagramData" Target="../diagrams/data6.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11" Type="http://schemas.microsoft.com/office/2007/relationships/diagramDrawing" Target="../diagrams/drawing6.xml"/><Relationship Id="rId5" Type="http://schemas.openxmlformats.org/officeDocument/2006/relationships/diagramColors" Target="../diagrams/colors5.xml"/><Relationship Id="rId10" Type="http://schemas.openxmlformats.org/officeDocument/2006/relationships/diagramColors" Target="../diagrams/colors6.xml"/><Relationship Id="rId4" Type="http://schemas.openxmlformats.org/officeDocument/2006/relationships/diagramQuickStyle" Target="../diagrams/quickStyle5.xml"/><Relationship Id="rId9" Type="http://schemas.openxmlformats.org/officeDocument/2006/relationships/diagramQuickStyle" Target="../diagrams/quickStyle6.xml"/></Relationships>
</file>

<file path=ppt/slides/_rels/slide6.xml.rels><?xml version="1.0" encoding="UTF-8" standalone="yes"?>
<Relationships xmlns="http://schemas.openxmlformats.org/package/2006/relationships"><Relationship Id="rId8" Type="http://schemas.openxmlformats.org/officeDocument/2006/relationships/diagramLayout" Target="../diagrams/layout8.xml"/><Relationship Id="rId3" Type="http://schemas.openxmlformats.org/officeDocument/2006/relationships/diagramLayout" Target="../diagrams/layout7.xml"/><Relationship Id="rId7" Type="http://schemas.openxmlformats.org/officeDocument/2006/relationships/diagramData" Target="../diagrams/data8.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11" Type="http://schemas.microsoft.com/office/2007/relationships/diagramDrawing" Target="../diagrams/drawing8.xml"/><Relationship Id="rId5" Type="http://schemas.openxmlformats.org/officeDocument/2006/relationships/diagramColors" Target="../diagrams/colors7.xml"/><Relationship Id="rId10" Type="http://schemas.openxmlformats.org/officeDocument/2006/relationships/diagramColors" Target="../diagrams/colors8.xml"/><Relationship Id="rId4" Type="http://schemas.openxmlformats.org/officeDocument/2006/relationships/diagramQuickStyle" Target="../diagrams/quickStyle7.xml"/><Relationship Id="rId9" Type="http://schemas.openxmlformats.org/officeDocument/2006/relationships/diagramQuickStyle" Target="../diagrams/quickStyle8.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normAutofit fontScale="70000" lnSpcReduction="20000"/>
          </a:bodyPr>
          <a:lstStyle/>
          <a:p>
            <a:r>
              <a:rPr lang="en-AU" dirty="0"/>
              <a:t>Lecture 2</a:t>
            </a:r>
            <a:endParaRPr lang="uk-UA" dirty="0"/>
          </a:p>
          <a:p>
            <a:r>
              <a:rPr lang="en-US"/>
              <a:t>Skorofatova </a:t>
            </a:r>
            <a:r>
              <a:rPr lang="en-US" dirty="0"/>
              <a:t>Anna</a:t>
            </a:r>
            <a:endParaRPr lang="uk-UA" dirty="0"/>
          </a:p>
        </p:txBody>
      </p:sp>
      <p:sp>
        <p:nvSpPr>
          <p:cNvPr id="2" name="Заголовок 1"/>
          <p:cNvSpPr>
            <a:spLocks noGrp="1"/>
          </p:cNvSpPr>
          <p:nvPr>
            <p:ph type="ctrTitle"/>
          </p:nvPr>
        </p:nvSpPr>
        <p:spPr>
          <a:xfrm>
            <a:off x="395536" y="3284984"/>
            <a:ext cx="7128792" cy="1363217"/>
          </a:xfrm>
        </p:spPr>
        <p:txBody>
          <a:bodyPr/>
          <a:lstStyle/>
          <a:p>
            <a:pPr>
              <a:lnSpc>
                <a:spcPct val="90000"/>
              </a:lnSpc>
            </a:pPr>
            <a:r>
              <a:rPr lang="en-US" sz="2600" cap="none" dirty="0"/>
              <a:t>Semantic structure of words</a:t>
            </a:r>
            <a:br>
              <a:rPr lang="en-US" sz="2600" dirty="0"/>
            </a:br>
            <a:endParaRPr lang="uk-UA" sz="2600" dirty="0"/>
          </a:p>
        </p:txBody>
      </p:sp>
    </p:spTree>
    <p:extLst>
      <p:ext uri="{BB962C8B-B14F-4D97-AF65-F5344CB8AC3E}">
        <p14:creationId xmlns:p14="http://schemas.microsoft.com/office/powerpoint/2010/main" val="11627995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188640"/>
            <a:ext cx="8229600" cy="5289451"/>
          </a:xfrm>
        </p:spPr>
        <p:txBody>
          <a:bodyPr>
            <a:normAutofit/>
          </a:bodyPr>
          <a:lstStyle/>
          <a:p>
            <a:pPr marL="114300" indent="0" algn="ctr">
              <a:buNone/>
            </a:pPr>
            <a:r>
              <a:rPr lang="en-AU" sz="2800" b="1" dirty="0"/>
              <a:t> The Main Semantic Processes </a:t>
            </a:r>
            <a:endParaRPr lang="uk-UA" sz="2800" b="1" dirty="0"/>
          </a:p>
        </p:txBody>
      </p:sp>
      <p:graphicFrame>
        <p:nvGraphicFramePr>
          <p:cNvPr id="4" name="Объект 3"/>
          <p:cNvGraphicFramePr>
            <a:graphicFrameLocks/>
          </p:cNvGraphicFramePr>
          <p:nvPr>
            <p:extLst>
              <p:ext uri="{D42A27DB-BD31-4B8C-83A1-F6EECF244321}">
                <p14:modId xmlns:p14="http://schemas.microsoft.com/office/powerpoint/2010/main" val="526810513"/>
              </p:ext>
            </p:extLst>
          </p:nvPr>
        </p:nvGraphicFramePr>
        <p:xfrm>
          <a:off x="5720" y="0"/>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645112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188640"/>
            <a:ext cx="8229600" cy="5289451"/>
          </a:xfrm>
        </p:spPr>
        <p:txBody>
          <a:bodyPr>
            <a:normAutofit/>
          </a:bodyPr>
          <a:lstStyle/>
          <a:p>
            <a:pPr marL="114300" indent="0" algn="ctr">
              <a:buNone/>
            </a:pPr>
            <a:r>
              <a:rPr lang="en-AU" sz="2800" b="1" dirty="0"/>
              <a:t> The Main Semantic Processes </a:t>
            </a:r>
            <a:endParaRPr lang="uk-UA" sz="2800" b="1" dirty="0"/>
          </a:p>
        </p:txBody>
      </p:sp>
      <p:graphicFrame>
        <p:nvGraphicFramePr>
          <p:cNvPr id="4" name="Объект 3"/>
          <p:cNvGraphicFramePr>
            <a:graphicFrameLocks/>
          </p:cNvGraphicFramePr>
          <p:nvPr>
            <p:extLst>
              <p:ext uri="{D42A27DB-BD31-4B8C-83A1-F6EECF244321}">
                <p14:modId xmlns:p14="http://schemas.microsoft.com/office/powerpoint/2010/main" val="4284837909"/>
              </p:ext>
            </p:extLst>
          </p:nvPr>
        </p:nvGraphicFramePr>
        <p:xfrm>
          <a:off x="5720" y="0"/>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086418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188640"/>
            <a:ext cx="8229600" cy="5289451"/>
          </a:xfrm>
        </p:spPr>
        <p:txBody>
          <a:bodyPr>
            <a:normAutofit/>
          </a:bodyPr>
          <a:lstStyle/>
          <a:p>
            <a:pPr marL="114300" indent="0" algn="ctr">
              <a:buNone/>
            </a:pPr>
            <a:r>
              <a:rPr lang="en-AU" sz="2800" b="1" dirty="0"/>
              <a:t> The Main Semantic Processes </a:t>
            </a:r>
            <a:endParaRPr lang="uk-UA" sz="2800" b="1" dirty="0"/>
          </a:p>
        </p:txBody>
      </p:sp>
      <p:graphicFrame>
        <p:nvGraphicFramePr>
          <p:cNvPr id="4" name="Объект 3"/>
          <p:cNvGraphicFramePr>
            <a:graphicFrameLocks/>
          </p:cNvGraphicFramePr>
          <p:nvPr>
            <p:extLst>
              <p:ext uri="{D42A27DB-BD31-4B8C-83A1-F6EECF244321}">
                <p14:modId xmlns:p14="http://schemas.microsoft.com/office/powerpoint/2010/main" val="4080645059"/>
              </p:ext>
            </p:extLst>
          </p:nvPr>
        </p:nvGraphicFramePr>
        <p:xfrm>
          <a:off x="5720" y="0"/>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665347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a:t>Semasiology as a Branch </a:t>
            </a:r>
            <a:br>
              <a:rPr lang="en-US" dirty="0"/>
            </a:br>
            <a:r>
              <a:rPr lang="en-US" dirty="0"/>
              <a:t>of Linguistic</a:t>
            </a:r>
            <a:endParaRPr lang="uk-UA" dirty="0"/>
          </a:p>
        </p:txBody>
      </p:sp>
      <p:sp>
        <p:nvSpPr>
          <p:cNvPr id="3" name="Объект 2"/>
          <p:cNvSpPr>
            <a:spLocks noGrp="1"/>
          </p:cNvSpPr>
          <p:nvPr>
            <p:ph idx="1"/>
          </p:nvPr>
        </p:nvSpPr>
        <p:spPr>
          <a:xfrm>
            <a:off x="467544" y="1581200"/>
            <a:ext cx="8229600" cy="5276800"/>
          </a:xfrm>
        </p:spPr>
        <p:txBody>
          <a:bodyPr>
            <a:normAutofit fontScale="85000" lnSpcReduction="20000"/>
          </a:bodyPr>
          <a:lstStyle/>
          <a:p>
            <a:pPr algn="just"/>
            <a:r>
              <a:rPr lang="en-US" dirty="0"/>
              <a:t>The branch of the study of language concerned with the meaning of words and word equivalents is called </a:t>
            </a:r>
            <a:r>
              <a:rPr lang="en-US" b="1" dirty="0"/>
              <a:t>semasiology</a:t>
            </a:r>
            <a:r>
              <a:rPr lang="en-US" dirty="0"/>
              <a:t>. The name comes from the Greek word </a:t>
            </a:r>
            <a:r>
              <a:rPr lang="en-US" i="1" dirty="0" err="1"/>
              <a:t>semasia</a:t>
            </a:r>
            <a:r>
              <a:rPr lang="en-US" dirty="0"/>
              <a:t> meaning </a:t>
            </a:r>
            <a:r>
              <a:rPr lang="en-US" i="1" dirty="0"/>
              <a:t>signification</a:t>
            </a:r>
            <a:r>
              <a:rPr lang="en-US" dirty="0"/>
              <a:t>.</a:t>
            </a:r>
          </a:p>
          <a:p>
            <a:pPr algn="just"/>
            <a:r>
              <a:rPr lang="en-US" dirty="0"/>
              <a:t>Semasiology came into its own in the 1830’s when a German scholar </a:t>
            </a:r>
            <a:r>
              <a:rPr lang="en-US" b="1" i="1" dirty="0"/>
              <a:t>Karl </a:t>
            </a:r>
            <a:r>
              <a:rPr lang="en-US" b="1" i="1" dirty="0" err="1"/>
              <a:t>Reisig</a:t>
            </a:r>
            <a:r>
              <a:rPr lang="en-US" b="1" i="1" dirty="0"/>
              <a:t> </a:t>
            </a:r>
            <a:r>
              <a:rPr lang="en-US" dirty="0"/>
              <a:t>suggested that the studies of meaning should be regarded as an independent branch of knowledge. </a:t>
            </a:r>
            <a:r>
              <a:rPr lang="en-US" dirty="0" err="1"/>
              <a:t>Reisig’s</a:t>
            </a:r>
            <a:r>
              <a:rPr lang="en-US" dirty="0"/>
              <a:t> lectures were published by his pupil </a:t>
            </a:r>
            <a:r>
              <a:rPr lang="en-US" b="1" i="1" dirty="0" err="1"/>
              <a:t>F.Heerdegen</a:t>
            </a:r>
            <a:r>
              <a:rPr lang="en-US" dirty="0"/>
              <a:t> in 1839 some years after </a:t>
            </a:r>
            <a:r>
              <a:rPr lang="en-US" dirty="0" err="1"/>
              <a:t>Reisig’s</a:t>
            </a:r>
            <a:r>
              <a:rPr lang="en-US" dirty="0"/>
              <a:t> death.</a:t>
            </a:r>
          </a:p>
          <a:p>
            <a:pPr algn="just"/>
            <a:r>
              <a:rPr lang="en-US" dirty="0"/>
              <a:t>It was </a:t>
            </a:r>
            <a:r>
              <a:rPr lang="en-US" b="1" dirty="0"/>
              <a:t>Michel </a:t>
            </a:r>
            <a:r>
              <a:rPr lang="en-US" b="1" dirty="0" err="1"/>
              <a:t>Brea</a:t>
            </a:r>
            <a:r>
              <a:rPr lang="en-US" dirty="0" err="1"/>
              <a:t>l</a:t>
            </a:r>
            <a:r>
              <a:rPr lang="en-US" dirty="0"/>
              <a:t>, a Frenchman, who played a decisive part in the creation and development of the new science. His book “</a:t>
            </a:r>
            <a:r>
              <a:rPr lang="en-US" b="1" dirty="0" err="1"/>
              <a:t>Essai</a:t>
            </a:r>
            <a:r>
              <a:rPr lang="en-US" b="1" dirty="0"/>
              <a:t> de </a:t>
            </a:r>
            <a:r>
              <a:rPr lang="en-US" b="1" dirty="0" err="1"/>
              <a:t>semantique</a:t>
            </a:r>
            <a:r>
              <a:rPr lang="en-US" dirty="0"/>
              <a:t>” (Paris, 1897) became widely known. </a:t>
            </a:r>
          </a:p>
          <a:p>
            <a:pPr algn="just"/>
            <a:r>
              <a:rPr lang="en-US" dirty="0"/>
              <a:t>In the 20th century after the work of </a:t>
            </a:r>
            <a:r>
              <a:rPr lang="en-US" b="1" dirty="0"/>
              <a:t>F. de Saussure </a:t>
            </a:r>
            <a:r>
              <a:rPr lang="en-US" dirty="0"/>
              <a:t>the structural orientation came to the forefront of semasiology when </a:t>
            </a:r>
            <a:r>
              <a:rPr lang="en-US" b="1" dirty="0" err="1"/>
              <a:t>Jost</a:t>
            </a:r>
            <a:r>
              <a:rPr lang="en-US" b="1" dirty="0"/>
              <a:t> Trier</a:t>
            </a:r>
            <a:r>
              <a:rPr lang="en-US" dirty="0"/>
              <a:t>, a German philologist, offered his </a:t>
            </a:r>
            <a:r>
              <a:rPr lang="en-US" b="1" dirty="0"/>
              <a:t>theory of semantic fields</a:t>
            </a:r>
            <a:r>
              <a:rPr lang="en-US" dirty="0"/>
              <a:t>, treating semantic phenomena historically and within a definite language system at a definite period of its development. </a:t>
            </a:r>
            <a:endParaRPr lang="uk-UA" dirty="0"/>
          </a:p>
        </p:txBody>
      </p:sp>
    </p:spTree>
    <p:extLst>
      <p:ext uri="{BB962C8B-B14F-4D97-AF65-F5344CB8AC3E}">
        <p14:creationId xmlns:p14="http://schemas.microsoft.com/office/powerpoint/2010/main" val="33762267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188640"/>
            <a:ext cx="8229600" cy="5289451"/>
          </a:xfrm>
        </p:spPr>
        <p:txBody>
          <a:bodyPr>
            <a:normAutofit/>
          </a:bodyPr>
          <a:lstStyle/>
          <a:p>
            <a:pPr marL="114300" indent="0" algn="ctr">
              <a:buNone/>
            </a:pPr>
            <a:r>
              <a:rPr lang="en-AU" sz="2800" b="1" dirty="0"/>
              <a:t> </a:t>
            </a:r>
            <a:r>
              <a:rPr lang="en-US" sz="2800" b="1" dirty="0"/>
              <a:t> The Word and its Meaning</a:t>
            </a:r>
            <a:endParaRPr lang="uk-UA" sz="2800" b="1" dirty="0"/>
          </a:p>
        </p:txBody>
      </p:sp>
      <p:graphicFrame>
        <p:nvGraphicFramePr>
          <p:cNvPr id="4" name="Объект 3"/>
          <p:cNvGraphicFramePr>
            <a:graphicFrameLocks/>
          </p:cNvGraphicFramePr>
          <p:nvPr>
            <p:extLst>
              <p:ext uri="{D42A27DB-BD31-4B8C-83A1-F6EECF244321}">
                <p14:modId xmlns:p14="http://schemas.microsoft.com/office/powerpoint/2010/main" val="3084933565"/>
              </p:ext>
            </p:extLst>
          </p:nvPr>
        </p:nvGraphicFramePr>
        <p:xfrm>
          <a:off x="-19107" y="13752"/>
          <a:ext cx="9144000"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Двойная стрелка влево/вправо 1"/>
          <p:cNvSpPr/>
          <p:nvPr/>
        </p:nvSpPr>
        <p:spPr>
          <a:xfrm>
            <a:off x="3275856" y="2420888"/>
            <a:ext cx="2736304" cy="36004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graphicFrame>
        <p:nvGraphicFramePr>
          <p:cNvPr id="5" name="Объект 3"/>
          <p:cNvGraphicFramePr>
            <a:graphicFrameLocks/>
          </p:cNvGraphicFramePr>
          <p:nvPr>
            <p:extLst>
              <p:ext uri="{D42A27DB-BD31-4B8C-83A1-F6EECF244321}">
                <p14:modId xmlns:p14="http://schemas.microsoft.com/office/powerpoint/2010/main" val="2384111542"/>
              </p:ext>
            </p:extLst>
          </p:nvPr>
        </p:nvGraphicFramePr>
        <p:xfrm>
          <a:off x="0" y="2636912"/>
          <a:ext cx="9144000" cy="48768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Равнобедренный треугольник 5"/>
          <p:cNvSpPr/>
          <p:nvPr/>
        </p:nvSpPr>
        <p:spPr>
          <a:xfrm>
            <a:off x="3707904" y="4646727"/>
            <a:ext cx="2304256" cy="172819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7" name="Прямоугольник 6"/>
          <p:cNvSpPr/>
          <p:nvPr/>
        </p:nvSpPr>
        <p:spPr>
          <a:xfrm>
            <a:off x="3495714" y="6250984"/>
            <a:ext cx="1512168"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sound form</a:t>
            </a:r>
            <a:endParaRPr lang="uk-UA" dirty="0"/>
          </a:p>
        </p:txBody>
      </p:sp>
      <p:sp>
        <p:nvSpPr>
          <p:cNvPr id="8" name="Прямоугольник 7"/>
          <p:cNvSpPr/>
          <p:nvPr/>
        </p:nvSpPr>
        <p:spPr>
          <a:xfrm>
            <a:off x="4103948" y="4311153"/>
            <a:ext cx="1368152"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concept</a:t>
            </a:r>
            <a:endParaRPr lang="uk-UA" dirty="0"/>
          </a:p>
        </p:txBody>
      </p:sp>
      <p:sp>
        <p:nvSpPr>
          <p:cNvPr id="9" name="Прямоугольник 8"/>
          <p:cNvSpPr/>
          <p:nvPr/>
        </p:nvSpPr>
        <p:spPr>
          <a:xfrm>
            <a:off x="5042324" y="6250984"/>
            <a:ext cx="1368152"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referent</a:t>
            </a:r>
            <a:endParaRPr lang="uk-UA" dirty="0"/>
          </a:p>
        </p:txBody>
      </p:sp>
      <p:sp>
        <p:nvSpPr>
          <p:cNvPr id="24" name="Равнобедренный треугольник 23"/>
          <p:cNvSpPr/>
          <p:nvPr/>
        </p:nvSpPr>
        <p:spPr>
          <a:xfrm>
            <a:off x="6637352" y="3906566"/>
            <a:ext cx="2304256" cy="172819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25" name="Прямоугольник 24"/>
          <p:cNvSpPr/>
          <p:nvPr/>
        </p:nvSpPr>
        <p:spPr>
          <a:xfrm>
            <a:off x="6180599" y="5510823"/>
            <a:ext cx="1512168"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r>
              <a:rPr lang="en-US" dirty="0" err="1">
                <a:solidFill>
                  <a:schemeClr val="tx1"/>
                </a:solidFill>
              </a:rPr>
              <a:t>teibl</a:t>
            </a:r>
            <a:r>
              <a:rPr lang="en-US" dirty="0">
                <a:solidFill>
                  <a:schemeClr val="tx1"/>
                </a:solidFill>
              </a:rPr>
              <a:t>]</a:t>
            </a:r>
            <a:endParaRPr lang="uk-UA" dirty="0"/>
          </a:p>
        </p:txBody>
      </p:sp>
      <p:sp>
        <p:nvSpPr>
          <p:cNvPr id="26" name="Прямоугольник 25"/>
          <p:cNvSpPr/>
          <p:nvPr/>
        </p:nvSpPr>
        <p:spPr>
          <a:xfrm>
            <a:off x="6410476" y="3570992"/>
            <a:ext cx="2710442"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the piece of furniture </a:t>
            </a:r>
            <a:endParaRPr lang="uk-UA" dirty="0"/>
          </a:p>
        </p:txBody>
      </p:sp>
      <p:sp>
        <p:nvSpPr>
          <p:cNvPr id="27" name="Прямоугольник 26"/>
          <p:cNvSpPr/>
          <p:nvPr/>
        </p:nvSpPr>
        <p:spPr>
          <a:xfrm>
            <a:off x="7498466" y="5523157"/>
            <a:ext cx="1622452"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actual table</a:t>
            </a:r>
            <a:endParaRPr lang="uk-UA" dirty="0"/>
          </a:p>
        </p:txBody>
      </p:sp>
    </p:spTree>
    <p:extLst>
      <p:ext uri="{BB962C8B-B14F-4D97-AF65-F5344CB8AC3E}">
        <p14:creationId xmlns:p14="http://schemas.microsoft.com/office/powerpoint/2010/main" val="32570781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188640"/>
            <a:ext cx="8229600" cy="5289451"/>
          </a:xfrm>
        </p:spPr>
        <p:txBody>
          <a:bodyPr>
            <a:normAutofit/>
          </a:bodyPr>
          <a:lstStyle/>
          <a:p>
            <a:pPr marL="114300" indent="0" algn="ctr">
              <a:buNone/>
            </a:pPr>
            <a:r>
              <a:rPr lang="en-AU" sz="2800" b="1" dirty="0"/>
              <a:t> Meaning and Sound Form </a:t>
            </a:r>
            <a:endParaRPr lang="uk-UA" sz="2800" b="1" dirty="0"/>
          </a:p>
        </p:txBody>
      </p:sp>
      <p:graphicFrame>
        <p:nvGraphicFramePr>
          <p:cNvPr id="4" name="Объект 3"/>
          <p:cNvGraphicFramePr>
            <a:graphicFrameLocks/>
          </p:cNvGraphicFramePr>
          <p:nvPr>
            <p:extLst>
              <p:ext uri="{D42A27DB-BD31-4B8C-83A1-F6EECF244321}">
                <p14:modId xmlns:p14="http://schemas.microsoft.com/office/powerpoint/2010/main" val="898604410"/>
              </p:ext>
            </p:extLst>
          </p:nvPr>
        </p:nvGraphicFramePr>
        <p:xfrm>
          <a:off x="26450" y="0"/>
          <a:ext cx="9144000"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Объект 3"/>
          <p:cNvGraphicFramePr>
            <a:graphicFrameLocks/>
          </p:cNvGraphicFramePr>
          <p:nvPr>
            <p:extLst>
              <p:ext uri="{D42A27DB-BD31-4B8C-83A1-F6EECF244321}">
                <p14:modId xmlns:p14="http://schemas.microsoft.com/office/powerpoint/2010/main" val="4183326918"/>
              </p:ext>
            </p:extLst>
          </p:nvPr>
        </p:nvGraphicFramePr>
        <p:xfrm>
          <a:off x="107504" y="2852936"/>
          <a:ext cx="9144000" cy="48768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0379419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188640"/>
            <a:ext cx="8229600" cy="5289451"/>
          </a:xfrm>
        </p:spPr>
        <p:txBody>
          <a:bodyPr>
            <a:normAutofit/>
          </a:bodyPr>
          <a:lstStyle/>
          <a:p>
            <a:pPr marL="114300" indent="0" algn="ctr">
              <a:buNone/>
            </a:pPr>
            <a:r>
              <a:rPr lang="en-AU" sz="2800" b="1" dirty="0"/>
              <a:t> Meaning and Referent </a:t>
            </a:r>
            <a:endParaRPr lang="uk-UA" sz="2800" b="1" dirty="0"/>
          </a:p>
        </p:txBody>
      </p:sp>
      <p:graphicFrame>
        <p:nvGraphicFramePr>
          <p:cNvPr id="4" name="Объект 3"/>
          <p:cNvGraphicFramePr>
            <a:graphicFrameLocks/>
          </p:cNvGraphicFramePr>
          <p:nvPr>
            <p:extLst>
              <p:ext uri="{D42A27DB-BD31-4B8C-83A1-F6EECF244321}">
                <p14:modId xmlns:p14="http://schemas.microsoft.com/office/powerpoint/2010/main" val="1001991515"/>
              </p:ext>
            </p:extLst>
          </p:nvPr>
        </p:nvGraphicFramePr>
        <p:xfrm>
          <a:off x="0" y="7058"/>
          <a:ext cx="9144000"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Объект 3"/>
          <p:cNvGraphicFramePr>
            <a:graphicFrameLocks/>
          </p:cNvGraphicFramePr>
          <p:nvPr>
            <p:extLst>
              <p:ext uri="{D42A27DB-BD31-4B8C-83A1-F6EECF244321}">
                <p14:modId xmlns:p14="http://schemas.microsoft.com/office/powerpoint/2010/main" val="1714536656"/>
              </p:ext>
            </p:extLst>
          </p:nvPr>
        </p:nvGraphicFramePr>
        <p:xfrm>
          <a:off x="23205" y="2708920"/>
          <a:ext cx="9144000" cy="48768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5096771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188640"/>
            <a:ext cx="8229600" cy="5289451"/>
          </a:xfrm>
        </p:spPr>
        <p:txBody>
          <a:bodyPr>
            <a:normAutofit/>
          </a:bodyPr>
          <a:lstStyle/>
          <a:p>
            <a:pPr marL="114300" indent="0" algn="ctr">
              <a:buNone/>
            </a:pPr>
            <a:r>
              <a:rPr lang="en-AU" sz="2800" b="1" dirty="0"/>
              <a:t> </a:t>
            </a:r>
            <a:r>
              <a:rPr lang="en-US" sz="2800" b="1" dirty="0"/>
              <a:t>The lexical meaning</a:t>
            </a:r>
            <a:endParaRPr lang="uk-UA" sz="2800" b="1" dirty="0"/>
          </a:p>
        </p:txBody>
      </p:sp>
      <p:graphicFrame>
        <p:nvGraphicFramePr>
          <p:cNvPr id="4" name="Объект 3"/>
          <p:cNvGraphicFramePr>
            <a:graphicFrameLocks/>
          </p:cNvGraphicFramePr>
          <p:nvPr>
            <p:extLst>
              <p:ext uri="{D42A27DB-BD31-4B8C-83A1-F6EECF244321}">
                <p14:modId xmlns:p14="http://schemas.microsoft.com/office/powerpoint/2010/main" val="1259202756"/>
              </p:ext>
            </p:extLst>
          </p:nvPr>
        </p:nvGraphicFramePr>
        <p:xfrm>
          <a:off x="-108520" y="0"/>
          <a:ext cx="9144000"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Объект 3"/>
          <p:cNvGraphicFramePr>
            <a:graphicFrameLocks/>
          </p:cNvGraphicFramePr>
          <p:nvPr>
            <p:extLst>
              <p:ext uri="{D42A27DB-BD31-4B8C-83A1-F6EECF244321}">
                <p14:modId xmlns:p14="http://schemas.microsoft.com/office/powerpoint/2010/main" val="233112287"/>
              </p:ext>
            </p:extLst>
          </p:nvPr>
        </p:nvGraphicFramePr>
        <p:xfrm>
          <a:off x="24827" y="2636912"/>
          <a:ext cx="9144000" cy="48768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5277633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188640"/>
            <a:ext cx="8229600" cy="5289451"/>
          </a:xfrm>
        </p:spPr>
        <p:txBody>
          <a:bodyPr>
            <a:normAutofit/>
          </a:bodyPr>
          <a:lstStyle/>
          <a:p>
            <a:pPr marL="114300" indent="0" algn="ctr">
              <a:buNone/>
            </a:pPr>
            <a:r>
              <a:rPr lang="en-AU" sz="2800" b="1" dirty="0"/>
              <a:t> Polysemy of Words </a:t>
            </a:r>
            <a:endParaRPr lang="uk-UA" sz="2800" b="1" dirty="0"/>
          </a:p>
        </p:txBody>
      </p:sp>
      <p:graphicFrame>
        <p:nvGraphicFramePr>
          <p:cNvPr id="4" name="Объект 3"/>
          <p:cNvGraphicFramePr>
            <a:graphicFrameLocks/>
          </p:cNvGraphicFramePr>
          <p:nvPr>
            <p:extLst>
              <p:ext uri="{D42A27DB-BD31-4B8C-83A1-F6EECF244321}">
                <p14:modId xmlns:p14="http://schemas.microsoft.com/office/powerpoint/2010/main" val="1963590482"/>
              </p:ext>
            </p:extLst>
          </p:nvPr>
        </p:nvGraphicFramePr>
        <p:xfrm>
          <a:off x="5395" y="0"/>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146783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188640"/>
            <a:ext cx="8229600" cy="5289451"/>
          </a:xfrm>
        </p:spPr>
        <p:txBody>
          <a:bodyPr>
            <a:normAutofit/>
          </a:bodyPr>
          <a:lstStyle/>
          <a:p>
            <a:pPr marL="114300" indent="0" algn="ctr">
              <a:buNone/>
            </a:pPr>
            <a:r>
              <a:rPr lang="en-AU" sz="2800" b="1" dirty="0"/>
              <a:t> Polysemy of Words </a:t>
            </a:r>
            <a:endParaRPr lang="uk-UA" sz="2800" b="1" dirty="0"/>
          </a:p>
        </p:txBody>
      </p:sp>
      <p:graphicFrame>
        <p:nvGraphicFramePr>
          <p:cNvPr id="4" name="Объект 3"/>
          <p:cNvGraphicFramePr>
            <a:graphicFrameLocks/>
          </p:cNvGraphicFramePr>
          <p:nvPr>
            <p:extLst>
              <p:ext uri="{D42A27DB-BD31-4B8C-83A1-F6EECF244321}">
                <p14:modId xmlns:p14="http://schemas.microsoft.com/office/powerpoint/2010/main" val="3121736586"/>
              </p:ext>
            </p:extLst>
          </p:nvPr>
        </p:nvGraphicFramePr>
        <p:xfrm>
          <a:off x="5395" y="0"/>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090502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188640"/>
            <a:ext cx="8229600" cy="5289451"/>
          </a:xfrm>
        </p:spPr>
        <p:txBody>
          <a:bodyPr>
            <a:normAutofit/>
          </a:bodyPr>
          <a:lstStyle/>
          <a:p>
            <a:pPr marL="114300" indent="0" algn="ctr">
              <a:buNone/>
            </a:pPr>
            <a:r>
              <a:rPr lang="en-AU" sz="2800" b="1" dirty="0"/>
              <a:t> The Main Semantic Processes </a:t>
            </a:r>
            <a:endParaRPr lang="uk-UA" sz="2800" b="1" dirty="0"/>
          </a:p>
        </p:txBody>
      </p:sp>
      <p:graphicFrame>
        <p:nvGraphicFramePr>
          <p:cNvPr id="4" name="Объект 3"/>
          <p:cNvGraphicFramePr>
            <a:graphicFrameLocks/>
          </p:cNvGraphicFramePr>
          <p:nvPr>
            <p:extLst>
              <p:ext uri="{D42A27DB-BD31-4B8C-83A1-F6EECF244321}">
                <p14:modId xmlns:p14="http://schemas.microsoft.com/office/powerpoint/2010/main" val="4051437733"/>
              </p:ext>
            </p:extLst>
          </p:nvPr>
        </p:nvGraphicFramePr>
        <p:xfrm>
          <a:off x="5720" y="0"/>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8156560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тека">
  <a:themeElements>
    <a:clrScheme name="Аптека">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Аптека">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Аптека">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608</TotalTime>
  <Words>2569</Words>
  <Application>Microsoft Office PowerPoint</Application>
  <PresentationFormat>On-screen Show (4:3)</PresentationFormat>
  <Paragraphs>146</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Book Antiqua</vt:lpstr>
      <vt:lpstr>Calibri</vt:lpstr>
      <vt:lpstr>Century Gothic</vt:lpstr>
      <vt:lpstr>Аптека</vt:lpstr>
      <vt:lpstr>Semantic structure of words </vt:lpstr>
      <vt:lpstr>Semasiology as a Branch  of Linguistic</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Lexicology as a branch of linguistics.  THE  STRUCTURE OF  WORDS AND  WORD-BUILDING</dc:title>
  <dc:creator>Анна</dc:creator>
  <cp:lastModifiedBy>Anna Skorofatova</cp:lastModifiedBy>
  <cp:revision>153</cp:revision>
  <cp:lastPrinted>2019-02-20T18:21:22Z</cp:lastPrinted>
  <dcterms:created xsi:type="dcterms:W3CDTF">2019-02-12T16:11:48Z</dcterms:created>
  <dcterms:modified xsi:type="dcterms:W3CDTF">2024-06-17T12:14:20Z</dcterms:modified>
</cp:coreProperties>
</file>