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5" r:id="rId4"/>
    <p:sldId id="257" r:id="rId5"/>
    <p:sldId id="258" r:id="rId6"/>
    <p:sldId id="261" r:id="rId7"/>
    <p:sldId id="263" r:id="rId8"/>
    <p:sldId id="267" r:id="rId9"/>
    <p:sldId id="270" r:id="rId10"/>
    <p:sldId id="271"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1B69B459-C4B1-4782-817B-16D9954A5959}"/>
    <pc:docChg chg="undo custSel addSld modSld modMainMaster">
      <pc:chgData name="Iryna Zhukevych" userId="32b9d8b4c7aa7458" providerId="LiveId" clId="{1B69B459-C4B1-4782-817B-16D9954A5959}" dt="2024-11-19T07:22:44.679" v="833" actId="122"/>
      <pc:docMkLst>
        <pc:docMk/>
      </pc:docMkLst>
      <pc:sldChg chg="addSp modSp new mod modTransition setBg">
        <pc:chgData name="Iryna Zhukevych" userId="32b9d8b4c7aa7458" providerId="LiveId" clId="{1B69B459-C4B1-4782-817B-16D9954A5959}" dt="2024-11-17T21:21:32.960" v="612"/>
        <pc:sldMkLst>
          <pc:docMk/>
          <pc:sldMk cId="1395350564" sldId="256"/>
        </pc:sldMkLst>
        <pc:spChg chg="mod">
          <ac:chgData name="Iryna Zhukevych" userId="32b9d8b4c7aa7458" providerId="LiveId" clId="{1B69B459-C4B1-4782-817B-16D9954A5959}" dt="2024-11-14T13:04:01.656" v="82" actId="14100"/>
          <ac:spMkLst>
            <pc:docMk/>
            <pc:sldMk cId="1395350564" sldId="256"/>
            <ac:spMk id="2" creationId="{AA37746B-90C6-6341-5A6E-E620AAF62C26}"/>
          </ac:spMkLst>
        </pc:spChg>
        <pc:spChg chg="mod">
          <ac:chgData name="Iryna Zhukevych" userId="32b9d8b4c7aa7458" providerId="LiveId" clId="{1B69B459-C4B1-4782-817B-16D9954A5959}" dt="2024-11-14T13:04:05.482" v="83" actId="1076"/>
          <ac:spMkLst>
            <pc:docMk/>
            <pc:sldMk cId="1395350564" sldId="256"/>
            <ac:spMk id="3" creationId="{8CF51ABF-A2A0-6FF7-D4F0-0308969A81C5}"/>
          </ac:spMkLst>
        </pc:spChg>
        <pc:spChg chg="add mod">
          <ac:chgData name="Iryna Zhukevych" userId="32b9d8b4c7aa7458" providerId="LiveId" clId="{1B69B459-C4B1-4782-817B-16D9954A5959}" dt="2024-11-14T13:03:57.200" v="81" actId="26606"/>
          <ac:spMkLst>
            <pc:docMk/>
            <pc:sldMk cId="1395350564" sldId="256"/>
            <ac:spMk id="6" creationId="{9AD6EB87-E1AD-A39D-D236-0CB2FABDBDDF}"/>
          </ac:spMkLst>
        </pc:spChg>
        <pc:spChg chg="add">
          <ac:chgData name="Iryna Zhukevych" userId="32b9d8b4c7aa7458" providerId="LiveId" clId="{1B69B459-C4B1-4782-817B-16D9954A5959}" dt="2024-11-14T13:03:57.200" v="81" actId="26606"/>
          <ac:spMkLst>
            <pc:docMk/>
            <pc:sldMk cId="1395350564" sldId="256"/>
            <ac:spMk id="11" creationId="{E91DC736-0EF8-4F87-9146-EBF1D2EE4D3D}"/>
          </ac:spMkLst>
        </pc:spChg>
        <pc:spChg chg="add">
          <ac:chgData name="Iryna Zhukevych" userId="32b9d8b4c7aa7458" providerId="LiveId" clId="{1B69B459-C4B1-4782-817B-16D9954A5959}" dt="2024-11-14T13:03:57.200" v="81" actId="26606"/>
          <ac:spMkLst>
            <pc:docMk/>
            <pc:sldMk cId="1395350564" sldId="256"/>
            <ac:spMk id="13" creationId="{097CD68E-23E3-4007-8847-CD0944C4F7BE}"/>
          </ac:spMkLst>
        </pc:spChg>
        <pc:spChg chg="add">
          <ac:chgData name="Iryna Zhukevych" userId="32b9d8b4c7aa7458" providerId="LiveId" clId="{1B69B459-C4B1-4782-817B-16D9954A5959}" dt="2024-11-14T13:03:57.200" v="81" actId="26606"/>
          <ac:spMkLst>
            <pc:docMk/>
            <pc:sldMk cId="1395350564" sldId="256"/>
            <ac:spMk id="15" creationId="{AF2F604E-43BE-4DC3-B983-E071523364F8}"/>
          </ac:spMkLst>
        </pc:spChg>
        <pc:spChg chg="add">
          <ac:chgData name="Iryna Zhukevych" userId="32b9d8b4c7aa7458" providerId="LiveId" clId="{1B69B459-C4B1-4782-817B-16D9954A5959}" dt="2024-11-14T13:03:57.200" v="81" actId="26606"/>
          <ac:spMkLst>
            <pc:docMk/>
            <pc:sldMk cId="1395350564" sldId="256"/>
            <ac:spMk id="17" creationId="{08C9B587-E65E-4B52-B37C-ABEBB6E87928}"/>
          </ac:spMkLst>
        </pc:spChg>
        <pc:picChg chg="add mod ord">
          <ac:chgData name="Iryna Zhukevych" userId="32b9d8b4c7aa7458" providerId="LiveId" clId="{1B69B459-C4B1-4782-817B-16D9954A5959}" dt="2024-11-14T13:03:57.200" v="81" actId="26606"/>
          <ac:picMkLst>
            <pc:docMk/>
            <pc:sldMk cId="1395350564" sldId="256"/>
            <ac:picMk id="5" creationId="{0C62E301-A7E2-040D-0BD0-EAA37F7E9738}"/>
          </ac:picMkLst>
        </pc:picChg>
      </pc:sldChg>
      <pc:sldChg chg="addSp delSp modSp new mod modTransition setBg">
        <pc:chgData name="Iryna Zhukevych" userId="32b9d8b4c7aa7458" providerId="LiveId" clId="{1B69B459-C4B1-4782-817B-16D9954A5959}" dt="2024-11-19T06:58:25.460" v="682" actId="27636"/>
        <pc:sldMkLst>
          <pc:docMk/>
          <pc:sldMk cId="377428921" sldId="257"/>
        </pc:sldMkLst>
        <pc:spChg chg="mod">
          <ac:chgData name="Iryna Zhukevych" userId="32b9d8b4c7aa7458" providerId="LiveId" clId="{1B69B459-C4B1-4782-817B-16D9954A5959}" dt="2024-11-19T06:58:25.460" v="682" actId="27636"/>
          <ac:spMkLst>
            <pc:docMk/>
            <pc:sldMk cId="377428921" sldId="257"/>
            <ac:spMk id="2" creationId="{C1C012B4-E985-2BE5-5665-9B04DF737A61}"/>
          </ac:spMkLst>
        </pc:spChg>
        <pc:spChg chg="mod ord">
          <ac:chgData name="Iryna Zhukevych" userId="32b9d8b4c7aa7458" providerId="LiveId" clId="{1B69B459-C4B1-4782-817B-16D9954A5959}" dt="2024-11-19T06:36:07.612" v="615" actId="20577"/>
          <ac:spMkLst>
            <pc:docMk/>
            <pc:sldMk cId="377428921" sldId="257"/>
            <ac:spMk id="3" creationId="{838CD9F7-DA3F-5270-42D8-13B1065FCE71}"/>
          </ac:spMkLst>
        </pc:spChg>
        <pc:spChg chg="add del">
          <ac:chgData name="Iryna Zhukevych" userId="32b9d8b4c7aa7458" providerId="LiveId" clId="{1B69B459-C4B1-4782-817B-16D9954A5959}" dt="2024-11-17T20:47:12.396" v="95" actId="26606"/>
          <ac:spMkLst>
            <pc:docMk/>
            <pc:sldMk cId="377428921" sldId="257"/>
            <ac:spMk id="9" creationId="{C0763A76-9F1C-4FC5-82B7-DD475DA461B2}"/>
          </ac:spMkLst>
        </pc:spChg>
        <pc:spChg chg="add del">
          <ac:chgData name="Iryna Zhukevych" userId="32b9d8b4c7aa7458" providerId="LiveId" clId="{1B69B459-C4B1-4782-817B-16D9954A5959}" dt="2024-11-17T20:47:12.396" v="95" actId="26606"/>
          <ac:spMkLst>
            <pc:docMk/>
            <pc:sldMk cId="377428921" sldId="257"/>
            <ac:spMk id="11" creationId="{E81BF4F6-F2CF-4984-9D14-D6966D92F99F}"/>
          </ac:spMkLst>
        </pc:spChg>
        <pc:spChg chg="add">
          <ac:chgData name="Iryna Zhukevych" userId="32b9d8b4c7aa7458" providerId="LiveId" clId="{1B69B459-C4B1-4782-817B-16D9954A5959}" dt="2024-11-17T20:47:12.396" v="95" actId="26606"/>
          <ac:spMkLst>
            <pc:docMk/>
            <pc:sldMk cId="377428921" sldId="257"/>
            <ac:spMk id="16" creationId="{327D73B4-9F5C-4A64-A179-51B9500CB8B5}"/>
          </ac:spMkLst>
        </pc:spChg>
        <pc:spChg chg="add">
          <ac:chgData name="Iryna Zhukevych" userId="32b9d8b4c7aa7458" providerId="LiveId" clId="{1B69B459-C4B1-4782-817B-16D9954A5959}" dt="2024-11-17T20:47:12.396" v="95" actId="26606"/>
          <ac:spMkLst>
            <pc:docMk/>
            <pc:sldMk cId="377428921" sldId="257"/>
            <ac:spMk id="18" creationId="{C1F06963-6374-4B48-844F-071A9BAAAE02}"/>
          </ac:spMkLst>
        </pc:spChg>
        <pc:spChg chg="add">
          <ac:chgData name="Iryna Zhukevych" userId="32b9d8b4c7aa7458" providerId="LiveId" clId="{1B69B459-C4B1-4782-817B-16D9954A5959}" dt="2024-11-17T20:47:12.396" v="95" actId="26606"/>
          <ac:spMkLst>
            <pc:docMk/>
            <pc:sldMk cId="377428921" sldId="257"/>
            <ac:spMk id="20" creationId="{6CB927A4-E432-4310-9CD5-E89FF5063179}"/>
          </ac:spMkLst>
        </pc:spChg>
        <pc:spChg chg="add">
          <ac:chgData name="Iryna Zhukevych" userId="32b9d8b4c7aa7458" providerId="LiveId" clId="{1B69B459-C4B1-4782-817B-16D9954A5959}" dt="2024-11-17T20:47:12.396" v="95" actId="26606"/>
          <ac:spMkLst>
            <pc:docMk/>
            <pc:sldMk cId="377428921" sldId="257"/>
            <ac:spMk id="22" creationId="{1453BF6C-B012-48B7-B4E8-6D7AC7C27D02}"/>
          </ac:spMkLst>
        </pc:spChg>
        <pc:spChg chg="add">
          <ac:chgData name="Iryna Zhukevych" userId="32b9d8b4c7aa7458" providerId="LiveId" clId="{1B69B459-C4B1-4782-817B-16D9954A5959}" dt="2024-11-17T20:47:12.396" v="95" actId="26606"/>
          <ac:spMkLst>
            <pc:docMk/>
            <pc:sldMk cId="377428921" sldId="257"/>
            <ac:spMk id="24" creationId="{E3020543-B24B-4EC4-8FFC-8DD88EEA91A8}"/>
          </ac:spMkLst>
        </pc:spChg>
        <pc:picChg chg="add mod">
          <ac:chgData name="Iryna Zhukevych" userId="32b9d8b4c7aa7458" providerId="LiveId" clId="{1B69B459-C4B1-4782-817B-16D9954A5959}" dt="2024-11-17T20:47:12.396" v="95" actId="26606"/>
          <ac:picMkLst>
            <pc:docMk/>
            <pc:sldMk cId="377428921" sldId="257"/>
            <ac:picMk id="5" creationId="{C00C2DB3-8D9C-DB18-4270-2B51F1DC351D}"/>
          </ac:picMkLst>
        </pc:picChg>
        <pc:cxnChg chg="add">
          <ac:chgData name="Iryna Zhukevych" userId="32b9d8b4c7aa7458" providerId="LiveId" clId="{1B69B459-C4B1-4782-817B-16D9954A5959}" dt="2024-11-17T20:47:12.396" v="95" actId="26606"/>
          <ac:cxnSpMkLst>
            <pc:docMk/>
            <pc:sldMk cId="377428921" sldId="257"/>
            <ac:cxnSpMk id="26" creationId="{C49DA8F6-BCC1-4447-B54C-57856834B94B}"/>
          </ac:cxnSpMkLst>
        </pc:cxnChg>
      </pc:sldChg>
      <pc:sldChg chg="addSp delSp modSp new mod modTransition setBg">
        <pc:chgData name="Iryna Zhukevych" userId="32b9d8b4c7aa7458" providerId="LiveId" clId="{1B69B459-C4B1-4782-817B-16D9954A5959}" dt="2024-11-19T06:59:41.405" v="699" actId="14100"/>
        <pc:sldMkLst>
          <pc:docMk/>
          <pc:sldMk cId="1742158425" sldId="258"/>
        </pc:sldMkLst>
        <pc:spChg chg="mod">
          <ac:chgData name="Iryna Zhukevych" userId="32b9d8b4c7aa7458" providerId="LiveId" clId="{1B69B459-C4B1-4782-817B-16D9954A5959}" dt="2024-11-19T06:59:36.411" v="698" actId="6549"/>
          <ac:spMkLst>
            <pc:docMk/>
            <pc:sldMk cId="1742158425" sldId="258"/>
            <ac:spMk id="2" creationId="{FEE25A1D-F1DE-6E78-DE6F-69B8B3BFAA90}"/>
          </ac:spMkLst>
        </pc:spChg>
        <pc:spChg chg="del mod">
          <ac:chgData name="Iryna Zhukevych" userId="32b9d8b4c7aa7458" providerId="LiveId" clId="{1B69B459-C4B1-4782-817B-16D9954A5959}" dt="2024-11-17T20:48:46.352" v="101" actId="22"/>
          <ac:spMkLst>
            <pc:docMk/>
            <pc:sldMk cId="1742158425" sldId="258"/>
            <ac:spMk id="3" creationId="{AC891D01-92B2-6D5D-5389-72908096235B}"/>
          </ac:spMkLst>
        </pc:spChg>
        <pc:spChg chg="add mod">
          <ac:chgData name="Iryna Zhukevych" userId="32b9d8b4c7aa7458" providerId="LiveId" clId="{1B69B459-C4B1-4782-817B-16D9954A5959}" dt="2024-11-19T06:59:05.500" v="686" actId="26606"/>
          <ac:spMkLst>
            <pc:docMk/>
            <pc:sldMk cId="1742158425" sldId="258"/>
            <ac:spMk id="6" creationId="{EDC98B29-1B3E-0EAE-C55A-0E87869FE90B}"/>
          </ac:spMkLst>
        </pc:spChg>
        <pc:spChg chg="add del">
          <ac:chgData name="Iryna Zhukevych" userId="32b9d8b4c7aa7458" providerId="LiveId" clId="{1B69B459-C4B1-4782-817B-16D9954A5959}" dt="2024-11-17T20:49:34.121" v="138" actId="26606"/>
          <ac:spMkLst>
            <pc:docMk/>
            <pc:sldMk cId="1742158425" sldId="258"/>
            <ac:spMk id="10" creationId="{6753252F-4873-4F63-801D-CC719279A7D5}"/>
          </ac:spMkLst>
        </pc:spChg>
        <pc:spChg chg="add del">
          <ac:chgData name="Iryna Zhukevych" userId="32b9d8b4c7aa7458" providerId="LiveId" clId="{1B69B459-C4B1-4782-817B-16D9954A5959}" dt="2024-11-17T20:49:34.121" v="138" actId="26606"/>
          <ac:spMkLst>
            <pc:docMk/>
            <pc:sldMk cId="1742158425" sldId="258"/>
            <ac:spMk id="12" creationId="{047C8CCB-F95D-4249-92DD-651249D3535A}"/>
          </ac:spMkLst>
        </pc:spChg>
        <pc:spChg chg="add del">
          <ac:chgData name="Iryna Zhukevych" userId="32b9d8b4c7aa7458" providerId="LiveId" clId="{1B69B459-C4B1-4782-817B-16D9954A5959}" dt="2024-11-19T06:59:05.500" v="686" actId="26606"/>
          <ac:spMkLst>
            <pc:docMk/>
            <pc:sldMk cId="1742158425" sldId="258"/>
            <ac:spMk id="17" creationId="{A8384FB5-9ADC-4DDC-881B-597D56F5B15D}"/>
          </ac:spMkLst>
        </pc:spChg>
        <pc:spChg chg="add del">
          <ac:chgData name="Iryna Zhukevych" userId="32b9d8b4c7aa7458" providerId="LiveId" clId="{1B69B459-C4B1-4782-817B-16D9954A5959}" dt="2024-11-19T06:59:05.500" v="686" actId="26606"/>
          <ac:spMkLst>
            <pc:docMk/>
            <pc:sldMk cId="1742158425" sldId="258"/>
            <ac:spMk id="19" creationId="{91E5A9A7-95C6-4F4F-B00E-C82E07FE62EF}"/>
          </ac:spMkLst>
        </pc:spChg>
        <pc:spChg chg="add del">
          <ac:chgData name="Iryna Zhukevych" userId="32b9d8b4c7aa7458" providerId="LiveId" clId="{1B69B459-C4B1-4782-817B-16D9954A5959}" dt="2024-11-19T06:59:05.500" v="686" actId="26606"/>
          <ac:spMkLst>
            <pc:docMk/>
            <pc:sldMk cId="1742158425" sldId="258"/>
            <ac:spMk id="21" creationId="{D07DD2DE-F619-49DD-B5E7-03A290FF4ED1}"/>
          </ac:spMkLst>
        </pc:spChg>
        <pc:spChg chg="add del">
          <ac:chgData name="Iryna Zhukevych" userId="32b9d8b4c7aa7458" providerId="LiveId" clId="{1B69B459-C4B1-4782-817B-16D9954A5959}" dt="2024-11-19T06:59:05.500" v="686" actId="26606"/>
          <ac:spMkLst>
            <pc:docMk/>
            <pc:sldMk cId="1742158425" sldId="258"/>
            <ac:spMk id="23" creationId="{85149191-5F60-4A28-AAFF-039F96B0F3EC}"/>
          </ac:spMkLst>
        </pc:spChg>
        <pc:spChg chg="add del">
          <ac:chgData name="Iryna Zhukevych" userId="32b9d8b4c7aa7458" providerId="LiveId" clId="{1B69B459-C4B1-4782-817B-16D9954A5959}" dt="2024-11-19T06:59:05.500" v="686" actId="26606"/>
          <ac:spMkLst>
            <pc:docMk/>
            <pc:sldMk cId="1742158425" sldId="258"/>
            <ac:spMk id="25" creationId="{F8260ED5-17F7-4158-B241-D51DD4CF1B7E}"/>
          </ac:spMkLst>
        </pc:spChg>
        <pc:spChg chg="add">
          <ac:chgData name="Iryna Zhukevych" userId="32b9d8b4c7aa7458" providerId="LiveId" clId="{1B69B459-C4B1-4782-817B-16D9954A5959}" dt="2024-11-19T06:59:05.500" v="686" actId="26606"/>
          <ac:spMkLst>
            <pc:docMk/>
            <pc:sldMk cId="1742158425" sldId="258"/>
            <ac:spMk id="30" creationId="{C4879EFC-8E62-4E00-973C-C45EE9EC676D}"/>
          </ac:spMkLst>
        </pc:spChg>
        <pc:spChg chg="add">
          <ac:chgData name="Iryna Zhukevych" userId="32b9d8b4c7aa7458" providerId="LiveId" clId="{1B69B459-C4B1-4782-817B-16D9954A5959}" dt="2024-11-19T06:59:05.500" v="686" actId="26606"/>
          <ac:spMkLst>
            <pc:docMk/>
            <pc:sldMk cId="1742158425" sldId="258"/>
            <ac:spMk id="32" creationId="{D6A9C53F-5F90-40A5-8C85-5412D39C8C68}"/>
          </ac:spMkLst>
        </pc:spChg>
        <pc:picChg chg="add mod">
          <ac:chgData name="Iryna Zhukevych" userId="32b9d8b4c7aa7458" providerId="LiveId" clId="{1B69B459-C4B1-4782-817B-16D9954A5959}" dt="2024-11-19T06:59:25.568" v="694" actId="14100"/>
          <ac:picMkLst>
            <pc:docMk/>
            <pc:sldMk cId="1742158425" sldId="258"/>
            <ac:picMk id="4" creationId="{46EDADE9-A887-74BF-A22A-C06AC9470DC3}"/>
          </ac:picMkLst>
        </pc:picChg>
        <pc:picChg chg="add mod ord">
          <ac:chgData name="Iryna Zhukevych" userId="32b9d8b4c7aa7458" providerId="LiveId" clId="{1B69B459-C4B1-4782-817B-16D9954A5959}" dt="2024-11-19T06:59:41.405" v="699" actId="14100"/>
          <ac:picMkLst>
            <pc:docMk/>
            <pc:sldMk cId="1742158425" sldId="258"/>
            <ac:picMk id="5" creationId="{79EDEBFB-DD93-AFBA-F858-666F40726DD4}"/>
          </ac:picMkLst>
        </pc:picChg>
      </pc:sldChg>
      <pc:sldChg chg="addSp delSp modSp new mod modTransition setBg">
        <pc:chgData name="Iryna Zhukevych" userId="32b9d8b4c7aa7458" providerId="LiveId" clId="{1B69B459-C4B1-4782-817B-16D9954A5959}" dt="2024-11-19T07:03:08.999" v="726" actId="14100"/>
        <pc:sldMkLst>
          <pc:docMk/>
          <pc:sldMk cId="1835363721" sldId="259"/>
        </pc:sldMkLst>
        <pc:spChg chg="mod">
          <ac:chgData name="Iryna Zhukevych" userId="32b9d8b4c7aa7458" providerId="LiveId" clId="{1B69B459-C4B1-4782-817B-16D9954A5959}" dt="2024-11-19T07:02:39.772" v="719" actId="255"/>
          <ac:spMkLst>
            <pc:docMk/>
            <pc:sldMk cId="1835363721" sldId="259"/>
            <ac:spMk id="2" creationId="{46292EC3-8807-1190-CEC5-1C4C63332057}"/>
          </ac:spMkLst>
        </pc:spChg>
        <pc:spChg chg="del mod">
          <ac:chgData name="Iryna Zhukevych" userId="32b9d8b4c7aa7458" providerId="LiveId" clId="{1B69B459-C4B1-4782-817B-16D9954A5959}" dt="2024-11-17T20:50:42.746" v="162" actId="22"/>
          <ac:spMkLst>
            <pc:docMk/>
            <pc:sldMk cId="1835363721" sldId="259"/>
            <ac:spMk id="3" creationId="{5F6CFFED-D31D-5FE1-89C1-2DA2C02747A0}"/>
          </ac:spMkLst>
        </pc:spChg>
        <pc:spChg chg="add mod">
          <ac:chgData name="Iryna Zhukevych" userId="32b9d8b4c7aa7458" providerId="LiveId" clId="{1B69B459-C4B1-4782-817B-16D9954A5959}" dt="2024-11-19T07:02:13.924" v="712" actId="26606"/>
          <ac:spMkLst>
            <pc:docMk/>
            <pc:sldMk cId="1835363721" sldId="259"/>
            <ac:spMk id="6" creationId="{90B93D5E-CB8C-AA51-C9A6-4980AB442008}"/>
          </ac:spMkLst>
        </pc:spChg>
        <pc:spChg chg="add">
          <ac:chgData name="Iryna Zhukevych" userId="32b9d8b4c7aa7458" providerId="LiveId" clId="{1B69B459-C4B1-4782-817B-16D9954A5959}" dt="2024-11-19T07:02:13.924" v="712" actId="26606"/>
          <ac:spMkLst>
            <pc:docMk/>
            <pc:sldMk cId="1835363721" sldId="259"/>
            <ac:spMk id="19" creationId="{C4879EFC-8E62-4E00-973C-C45EE9EC676D}"/>
          </ac:spMkLst>
        </pc:spChg>
        <pc:spChg chg="add">
          <ac:chgData name="Iryna Zhukevych" userId="32b9d8b4c7aa7458" providerId="LiveId" clId="{1B69B459-C4B1-4782-817B-16D9954A5959}" dt="2024-11-19T07:02:13.924" v="712" actId="26606"/>
          <ac:spMkLst>
            <pc:docMk/>
            <pc:sldMk cId="1835363721" sldId="259"/>
            <ac:spMk id="21" creationId="{D6A9C53F-5F90-40A5-8C85-5412D39C8C68}"/>
          </ac:spMkLst>
        </pc:spChg>
        <pc:grpChg chg="add del">
          <ac:chgData name="Iryna Zhukevych" userId="32b9d8b4c7aa7458" providerId="LiveId" clId="{1B69B459-C4B1-4782-817B-16D9954A5959}" dt="2024-11-19T07:02:13.924" v="712" actId="26606"/>
          <ac:grpSpMkLst>
            <pc:docMk/>
            <pc:sldMk cId="1835363721" sldId="259"/>
            <ac:grpSpMk id="10" creationId="{1095953A-7DC0-3F46-6E96-31FBC9B1A097}"/>
          </ac:grpSpMkLst>
        </pc:grpChg>
        <pc:picChg chg="add mod">
          <ac:chgData name="Iryna Zhukevych" userId="32b9d8b4c7aa7458" providerId="LiveId" clId="{1B69B459-C4B1-4782-817B-16D9954A5959}" dt="2024-11-19T07:03:06.012" v="725" actId="14100"/>
          <ac:picMkLst>
            <pc:docMk/>
            <pc:sldMk cId="1835363721" sldId="259"/>
            <ac:picMk id="4" creationId="{337FCBAB-7593-82CA-9FCC-4166BE9671C8}"/>
          </ac:picMkLst>
        </pc:picChg>
        <pc:picChg chg="add mod ord">
          <ac:chgData name="Iryna Zhukevych" userId="32b9d8b4c7aa7458" providerId="LiveId" clId="{1B69B459-C4B1-4782-817B-16D9954A5959}" dt="2024-11-19T07:03:08.999" v="726" actId="14100"/>
          <ac:picMkLst>
            <pc:docMk/>
            <pc:sldMk cId="1835363721" sldId="259"/>
            <ac:picMk id="5" creationId="{7471E5EB-3B4F-5CD3-0D20-8E13C3030E6B}"/>
          </ac:picMkLst>
        </pc:picChg>
      </pc:sldChg>
      <pc:sldChg chg="addSp delSp modSp new mod modTransition setBg">
        <pc:chgData name="Iryna Zhukevych" userId="32b9d8b4c7aa7458" providerId="LiveId" clId="{1B69B459-C4B1-4782-817B-16D9954A5959}" dt="2024-11-17T21:21:32.960" v="612"/>
        <pc:sldMkLst>
          <pc:docMk/>
          <pc:sldMk cId="3966727371" sldId="260"/>
        </pc:sldMkLst>
        <pc:spChg chg="mod">
          <ac:chgData name="Iryna Zhukevych" userId="32b9d8b4c7aa7458" providerId="LiveId" clId="{1B69B459-C4B1-4782-817B-16D9954A5959}" dt="2024-11-17T20:52:38.853" v="190" actId="26606"/>
          <ac:spMkLst>
            <pc:docMk/>
            <pc:sldMk cId="3966727371" sldId="260"/>
            <ac:spMk id="2" creationId="{596DAA5E-EE7B-F499-0CBA-C1A4C7BEB16C}"/>
          </ac:spMkLst>
        </pc:spChg>
        <pc:spChg chg="del mod">
          <ac:chgData name="Iryna Zhukevych" userId="32b9d8b4c7aa7458" providerId="LiveId" clId="{1B69B459-C4B1-4782-817B-16D9954A5959}" dt="2024-11-17T20:52:26.321" v="176" actId="22"/>
          <ac:spMkLst>
            <pc:docMk/>
            <pc:sldMk cId="3966727371" sldId="260"/>
            <ac:spMk id="3" creationId="{C55A9E88-D9E4-46DA-1FAE-9205AA93AD77}"/>
          </ac:spMkLst>
        </pc:spChg>
        <pc:spChg chg="add">
          <ac:chgData name="Iryna Zhukevych" userId="32b9d8b4c7aa7458" providerId="LiveId" clId="{1B69B459-C4B1-4782-817B-16D9954A5959}" dt="2024-11-17T20:52:38.853" v="190" actId="26606"/>
          <ac:spMkLst>
            <pc:docMk/>
            <pc:sldMk cId="3966727371" sldId="260"/>
            <ac:spMk id="10" creationId="{D12DDE76-C203-4047-9998-63900085B5E8}"/>
          </ac:spMkLst>
        </pc:spChg>
        <pc:picChg chg="add mod ord">
          <ac:chgData name="Iryna Zhukevych" userId="32b9d8b4c7aa7458" providerId="LiveId" clId="{1B69B459-C4B1-4782-817B-16D9954A5959}" dt="2024-11-17T20:52:48.864" v="194" actId="14100"/>
          <ac:picMkLst>
            <pc:docMk/>
            <pc:sldMk cId="3966727371" sldId="260"/>
            <ac:picMk id="5" creationId="{9A754C83-F87D-F087-6BA0-D7EF7761B569}"/>
          </ac:picMkLst>
        </pc:picChg>
      </pc:sldChg>
      <pc:sldChg chg="addSp delSp modSp new mod modTransition setBg">
        <pc:chgData name="Iryna Zhukevych" userId="32b9d8b4c7aa7458" providerId="LiveId" clId="{1B69B459-C4B1-4782-817B-16D9954A5959}" dt="2024-11-19T07:05:01.393" v="751" actId="1076"/>
        <pc:sldMkLst>
          <pc:docMk/>
          <pc:sldMk cId="2390128077" sldId="261"/>
        </pc:sldMkLst>
        <pc:spChg chg="mod">
          <ac:chgData name="Iryna Zhukevych" userId="32b9d8b4c7aa7458" providerId="LiveId" clId="{1B69B459-C4B1-4782-817B-16D9954A5959}" dt="2024-11-19T07:04:34.353" v="743" actId="122"/>
          <ac:spMkLst>
            <pc:docMk/>
            <pc:sldMk cId="2390128077" sldId="261"/>
            <ac:spMk id="2" creationId="{6CBFD968-9519-80DB-9BE9-4653E0A791CD}"/>
          </ac:spMkLst>
        </pc:spChg>
        <pc:spChg chg="del mod">
          <ac:chgData name="Iryna Zhukevych" userId="32b9d8b4c7aa7458" providerId="LiveId" clId="{1B69B459-C4B1-4782-817B-16D9954A5959}" dt="2024-11-17T20:53:46.772" v="197" actId="22"/>
          <ac:spMkLst>
            <pc:docMk/>
            <pc:sldMk cId="2390128077" sldId="261"/>
            <ac:spMk id="3" creationId="{B5E5D8E3-7FF2-5B96-A876-144A2AA6242E}"/>
          </ac:spMkLst>
        </pc:spChg>
        <pc:spChg chg="add mod">
          <ac:chgData name="Iryna Zhukevych" userId="32b9d8b4c7aa7458" providerId="LiveId" clId="{1B69B459-C4B1-4782-817B-16D9954A5959}" dt="2024-11-19T07:03:51.119" v="728" actId="26606"/>
          <ac:spMkLst>
            <pc:docMk/>
            <pc:sldMk cId="2390128077" sldId="261"/>
            <ac:spMk id="6" creationId="{88559DB7-FA13-C8C7-0A9E-3127CC893B8D}"/>
          </ac:spMkLst>
        </pc:spChg>
        <pc:spChg chg="add del">
          <ac:chgData name="Iryna Zhukevych" userId="32b9d8b4c7aa7458" providerId="LiveId" clId="{1B69B459-C4B1-4782-817B-16D9954A5959}" dt="2024-11-17T20:54:14.029" v="200" actId="478"/>
          <ac:spMkLst>
            <pc:docMk/>
            <pc:sldMk cId="2390128077" sldId="261"/>
            <ac:spMk id="9" creationId="{CD55328A-95EA-2132-EA89-8AB2C4913232}"/>
          </ac:spMkLst>
        </pc:spChg>
        <pc:spChg chg="add del">
          <ac:chgData name="Iryna Zhukevych" userId="32b9d8b4c7aa7458" providerId="LiveId" clId="{1B69B459-C4B1-4782-817B-16D9954A5959}" dt="2024-11-17T20:54:17.245" v="201" actId="26606"/>
          <ac:spMkLst>
            <pc:docMk/>
            <pc:sldMk cId="2390128077" sldId="261"/>
            <ac:spMk id="12" creationId="{649C91A9-84E7-4BF0-9026-62F01380D853}"/>
          </ac:spMkLst>
        </pc:spChg>
        <pc:spChg chg="add del">
          <ac:chgData name="Iryna Zhukevych" userId="32b9d8b4c7aa7458" providerId="LiveId" clId="{1B69B459-C4B1-4782-817B-16D9954A5959}" dt="2024-11-17T20:54:17.245" v="201" actId="26606"/>
          <ac:spMkLst>
            <pc:docMk/>
            <pc:sldMk cId="2390128077" sldId="261"/>
            <ac:spMk id="14" creationId="{9B47378D-AD27-45D0-8C1C-5B1098DCC068}"/>
          </ac:spMkLst>
        </pc:spChg>
        <pc:spChg chg="add del">
          <ac:chgData name="Iryna Zhukevych" userId="32b9d8b4c7aa7458" providerId="LiveId" clId="{1B69B459-C4B1-4782-817B-16D9954A5959}" dt="2024-11-19T07:03:51.119" v="728" actId="26606"/>
          <ac:spMkLst>
            <pc:docMk/>
            <pc:sldMk cId="2390128077" sldId="261"/>
            <ac:spMk id="19" creationId="{665DBBEF-238B-476B-96AB-8AAC3224ECEA}"/>
          </ac:spMkLst>
        </pc:spChg>
        <pc:spChg chg="add del">
          <ac:chgData name="Iryna Zhukevych" userId="32b9d8b4c7aa7458" providerId="LiveId" clId="{1B69B459-C4B1-4782-817B-16D9954A5959}" dt="2024-11-19T07:03:51.119" v="728" actId="26606"/>
          <ac:spMkLst>
            <pc:docMk/>
            <pc:sldMk cId="2390128077" sldId="261"/>
            <ac:spMk id="21" creationId="{3FCFB1DE-0B7E-48CC-BA90-B2AB0889F9D6}"/>
          </ac:spMkLst>
        </pc:spChg>
        <pc:spChg chg="add">
          <ac:chgData name="Iryna Zhukevych" userId="32b9d8b4c7aa7458" providerId="LiveId" clId="{1B69B459-C4B1-4782-817B-16D9954A5959}" dt="2024-11-19T07:03:51.119" v="728" actId="26606"/>
          <ac:spMkLst>
            <pc:docMk/>
            <pc:sldMk cId="2390128077" sldId="261"/>
            <ac:spMk id="26" creationId="{99ED5833-B85B-4103-8A3B-CAB0308E6C15}"/>
          </ac:spMkLst>
        </pc:spChg>
        <pc:picChg chg="add mod">
          <ac:chgData name="Iryna Zhukevych" userId="32b9d8b4c7aa7458" providerId="LiveId" clId="{1B69B459-C4B1-4782-817B-16D9954A5959}" dt="2024-11-19T07:05:01.393" v="751" actId="1076"/>
          <ac:picMkLst>
            <pc:docMk/>
            <pc:sldMk cId="2390128077" sldId="261"/>
            <ac:picMk id="4" creationId="{2645634A-CCB0-E2DE-035A-9BF16E956D9B}"/>
          </ac:picMkLst>
        </pc:picChg>
        <pc:picChg chg="add mod ord">
          <ac:chgData name="Iryna Zhukevych" userId="32b9d8b4c7aa7458" providerId="LiveId" clId="{1B69B459-C4B1-4782-817B-16D9954A5959}" dt="2024-11-19T07:04:58.712" v="749" actId="14100"/>
          <ac:picMkLst>
            <pc:docMk/>
            <pc:sldMk cId="2390128077" sldId="261"/>
            <ac:picMk id="5" creationId="{3AA50738-A196-E01E-E6AE-4EB9DB1C5150}"/>
          </ac:picMkLst>
        </pc:picChg>
      </pc:sldChg>
      <pc:sldChg chg="addSp delSp modSp new mod modTransition setBg">
        <pc:chgData name="Iryna Zhukevych" userId="32b9d8b4c7aa7458" providerId="LiveId" clId="{1B69B459-C4B1-4782-817B-16D9954A5959}" dt="2024-11-19T07:07:59.989" v="768" actId="1076"/>
        <pc:sldMkLst>
          <pc:docMk/>
          <pc:sldMk cId="566810137" sldId="262"/>
        </pc:sldMkLst>
        <pc:spChg chg="del">
          <ac:chgData name="Iryna Zhukevych" userId="32b9d8b4c7aa7458" providerId="LiveId" clId="{1B69B459-C4B1-4782-817B-16D9954A5959}" dt="2024-11-17T20:57:35.319" v="206" actId="478"/>
          <ac:spMkLst>
            <pc:docMk/>
            <pc:sldMk cId="566810137" sldId="262"/>
            <ac:spMk id="2" creationId="{EE0AD47F-8274-E1E3-DABD-282DBF2D0B83}"/>
          </ac:spMkLst>
        </pc:spChg>
        <pc:spChg chg="del mod">
          <ac:chgData name="Iryna Zhukevych" userId="32b9d8b4c7aa7458" providerId="LiveId" clId="{1B69B459-C4B1-4782-817B-16D9954A5959}" dt="2024-11-17T20:57:32.398" v="205" actId="22"/>
          <ac:spMkLst>
            <pc:docMk/>
            <pc:sldMk cId="566810137" sldId="262"/>
            <ac:spMk id="3" creationId="{8BD31AE7-7FEE-7933-156E-41FF72FFA37C}"/>
          </ac:spMkLst>
        </pc:spChg>
        <pc:spChg chg="add del mod">
          <ac:chgData name="Iryna Zhukevych" userId="32b9d8b4c7aa7458" providerId="LiveId" clId="{1B69B459-C4B1-4782-817B-16D9954A5959}" dt="2024-11-19T07:06:15.674" v="755" actId="21"/>
          <ac:spMkLst>
            <pc:docMk/>
            <pc:sldMk cId="566810137" sldId="262"/>
            <ac:spMk id="4" creationId="{63AF7817-E7D6-0D79-6B87-9E9E8A12E176}"/>
          </ac:spMkLst>
        </pc:spChg>
        <pc:spChg chg="add mod">
          <ac:chgData name="Iryna Zhukevych" userId="32b9d8b4c7aa7458" providerId="LiveId" clId="{1B69B459-C4B1-4782-817B-16D9954A5959}" dt="2024-11-19T07:07:17.158" v="757" actId="26606"/>
          <ac:spMkLst>
            <pc:docMk/>
            <pc:sldMk cId="566810137" sldId="262"/>
            <ac:spMk id="8" creationId="{10747646-DFAD-5A9B-39F9-9463942F2FB0}"/>
          </ac:spMkLst>
        </pc:spChg>
        <pc:spChg chg="add del">
          <ac:chgData name="Iryna Zhukevych" userId="32b9d8b4c7aa7458" providerId="LiveId" clId="{1B69B459-C4B1-4782-817B-16D9954A5959}" dt="2024-11-19T07:07:17.158" v="757" actId="26606"/>
          <ac:spMkLst>
            <pc:docMk/>
            <pc:sldMk cId="566810137" sldId="262"/>
            <ac:spMk id="10" creationId="{32BC26D8-82FB-445E-AA49-62A77D7C1EE0}"/>
          </ac:spMkLst>
        </pc:spChg>
        <pc:spChg chg="add del">
          <ac:chgData name="Iryna Zhukevych" userId="32b9d8b4c7aa7458" providerId="LiveId" clId="{1B69B459-C4B1-4782-817B-16D9954A5959}" dt="2024-11-19T07:07:17.158" v="757" actId="26606"/>
          <ac:spMkLst>
            <pc:docMk/>
            <pc:sldMk cId="566810137" sldId="262"/>
            <ac:spMk id="12" creationId="{CB44330D-EA18-4254-AA95-EB49948539B8}"/>
          </ac:spMkLst>
        </pc:spChg>
        <pc:picChg chg="add del mod">
          <ac:chgData name="Iryna Zhukevych" userId="32b9d8b4c7aa7458" providerId="LiveId" clId="{1B69B459-C4B1-4782-817B-16D9954A5959}" dt="2024-11-19T07:06:15.674" v="755" actId="21"/>
          <ac:picMkLst>
            <pc:docMk/>
            <pc:sldMk cId="566810137" sldId="262"/>
            <ac:picMk id="3" creationId="{7DF755BD-A0C6-4CBA-042D-8296C6A28B3E}"/>
          </ac:picMkLst>
        </pc:picChg>
        <pc:picChg chg="add mod ord">
          <ac:chgData name="Iryna Zhukevych" userId="32b9d8b4c7aa7458" providerId="LiveId" clId="{1B69B459-C4B1-4782-817B-16D9954A5959}" dt="2024-11-19T07:07:59.989" v="768" actId="1076"/>
          <ac:picMkLst>
            <pc:docMk/>
            <pc:sldMk cId="566810137" sldId="262"/>
            <ac:picMk id="5" creationId="{18FE7043-F1AA-0093-825C-22D72C88F26A}"/>
          </ac:picMkLst>
        </pc:picChg>
        <pc:picChg chg="add mod">
          <ac:chgData name="Iryna Zhukevych" userId="32b9d8b4c7aa7458" providerId="LiveId" clId="{1B69B459-C4B1-4782-817B-16D9954A5959}" dt="2024-11-19T07:07:52.349" v="766" actId="14100"/>
          <ac:picMkLst>
            <pc:docMk/>
            <pc:sldMk cId="566810137" sldId="262"/>
            <ac:picMk id="7" creationId="{3F2BE31C-E188-9FF1-C1EB-A81C1AE56018}"/>
          </ac:picMkLst>
        </pc:picChg>
      </pc:sldChg>
      <pc:sldChg chg="addSp delSp modSp new mod modTransition setBg">
        <pc:chgData name="Iryna Zhukevych" userId="32b9d8b4c7aa7458" providerId="LiveId" clId="{1B69B459-C4B1-4782-817B-16D9954A5959}" dt="2024-11-19T07:08:51.753" v="779" actId="1076"/>
        <pc:sldMkLst>
          <pc:docMk/>
          <pc:sldMk cId="3339416414" sldId="263"/>
        </pc:sldMkLst>
        <pc:spChg chg="mod">
          <ac:chgData name="Iryna Zhukevych" userId="32b9d8b4c7aa7458" providerId="LiveId" clId="{1B69B459-C4B1-4782-817B-16D9954A5959}" dt="2024-11-19T07:08:51.753" v="779" actId="1076"/>
          <ac:spMkLst>
            <pc:docMk/>
            <pc:sldMk cId="3339416414" sldId="263"/>
            <ac:spMk id="2" creationId="{AA8990DB-4595-668A-D90A-43A1C21297EC}"/>
          </ac:spMkLst>
        </pc:spChg>
        <pc:spChg chg="mod ord">
          <ac:chgData name="Iryna Zhukevych" userId="32b9d8b4c7aa7458" providerId="LiveId" clId="{1B69B459-C4B1-4782-817B-16D9954A5959}" dt="2024-11-19T07:08:47.530" v="776" actId="14100"/>
          <ac:spMkLst>
            <pc:docMk/>
            <pc:sldMk cId="3339416414" sldId="263"/>
            <ac:spMk id="3" creationId="{FED09220-1F26-762E-AFE2-FEE2DCCEB2F9}"/>
          </ac:spMkLst>
        </pc:spChg>
        <pc:spChg chg="add del">
          <ac:chgData name="Iryna Zhukevych" userId="32b9d8b4c7aa7458" providerId="LiveId" clId="{1B69B459-C4B1-4782-817B-16D9954A5959}" dt="2024-11-19T07:08:33.408" v="772" actId="26606"/>
          <ac:spMkLst>
            <pc:docMk/>
            <pc:sldMk cId="3339416414" sldId="263"/>
            <ac:spMk id="8" creationId="{907EF6B7-1338-4443-8C46-6A318D952DFD}"/>
          </ac:spMkLst>
        </pc:spChg>
        <pc:spChg chg="add del">
          <ac:chgData name="Iryna Zhukevych" userId="32b9d8b4c7aa7458" providerId="LiveId" clId="{1B69B459-C4B1-4782-817B-16D9954A5959}" dt="2024-11-19T07:08:33.408" v="772" actId="26606"/>
          <ac:spMkLst>
            <pc:docMk/>
            <pc:sldMk cId="3339416414" sldId="263"/>
            <ac:spMk id="10" creationId="{DAAE4CDD-124C-4DCF-9584-B6033B545DD5}"/>
          </ac:spMkLst>
        </pc:spChg>
        <pc:spChg chg="add del">
          <ac:chgData name="Iryna Zhukevych" userId="32b9d8b4c7aa7458" providerId="LiveId" clId="{1B69B459-C4B1-4782-817B-16D9954A5959}" dt="2024-11-19T07:08:33.408" v="772" actId="26606"/>
          <ac:spMkLst>
            <pc:docMk/>
            <pc:sldMk cId="3339416414" sldId="263"/>
            <ac:spMk id="12" creationId="{081E4A58-353D-44AE-B2FC-2A74E2E400F7}"/>
          </ac:spMkLst>
        </pc:spChg>
        <pc:spChg chg="add">
          <ac:chgData name="Iryna Zhukevych" userId="32b9d8b4c7aa7458" providerId="LiveId" clId="{1B69B459-C4B1-4782-817B-16D9954A5959}" dt="2024-11-19T07:08:33.408" v="772" actId="26606"/>
          <ac:spMkLst>
            <pc:docMk/>
            <pc:sldMk cId="3339416414" sldId="263"/>
            <ac:spMk id="17" creationId="{79BB35BC-D5C2-4C8B-A22A-A71E6191913B}"/>
          </ac:spMkLst>
        </pc:spChg>
        <pc:picChg chg="add mod">
          <ac:chgData name="Iryna Zhukevych" userId="32b9d8b4c7aa7458" providerId="LiveId" clId="{1B69B459-C4B1-4782-817B-16D9954A5959}" dt="2024-11-19T07:08:33.408" v="772" actId="26606"/>
          <ac:picMkLst>
            <pc:docMk/>
            <pc:sldMk cId="3339416414" sldId="263"/>
            <ac:picMk id="5" creationId="{70C3AE48-E70B-70B1-48D8-BDF60D7B6468}"/>
          </ac:picMkLst>
        </pc:picChg>
      </pc:sldChg>
      <pc:sldChg chg="addSp delSp modSp new mod modTransition setBg">
        <pc:chgData name="Iryna Zhukevych" userId="32b9d8b4c7aa7458" providerId="LiveId" clId="{1B69B459-C4B1-4782-817B-16D9954A5959}" dt="2024-11-19T07:01:06.775" v="708" actId="14100"/>
        <pc:sldMkLst>
          <pc:docMk/>
          <pc:sldMk cId="3170711381" sldId="264"/>
        </pc:sldMkLst>
        <pc:spChg chg="mod">
          <ac:chgData name="Iryna Zhukevych" userId="32b9d8b4c7aa7458" providerId="LiveId" clId="{1B69B459-C4B1-4782-817B-16D9954A5959}" dt="2024-11-19T07:00:56.142" v="705" actId="14100"/>
          <ac:spMkLst>
            <pc:docMk/>
            <pc:sldMk cId="3170711381" sldId="264"/>
            <ac:spMk id="2" creationId="{DC940C70-4A8C-4121-403C-6FB2DE242219}"/>
          </ac:spMkLst>
        </pc:spChg>
        <pc:spChg chg="mod">
          <ac:chgData name="Iryna Zhukevych" userId="32b9d8b4c7aa7458" providerId="LiveId" clId="{1B69B459-C4B1-4782-817B-16D9954A5959}" dt="2024-11-19T07:01:06.775" v="708" actId="14100"/>
          <ac:spMkLst>
            <pc:docMk/>
            <pc:sldMk cId="3170711381" sldId="264"/>
            <ac:spMk id="3" creationId="{8E20D009-068A-C354-24E8-29DDD7E4BCF3}"/>
          </ac:spMkLst>
        </pc:spChg>
        <pc:spChg chg="add mod">
          <ac:chgData name="Iryna Zhukevych" userId="32b9d8b4c7aa7458" providerId="LiveId" clId="{1B69B459-C4B1-4782-817B-16D9954A5959}" dt="2024-11-19T07:00:45.925" v="701" actId="26606"/>
          <ac:spMkLst>
            <pc:docMk/>
            <pc:sldMk cId="3170711381" sldId="264"/>
            <ac:spMk id="6" creationId="{15834B88-4F0B-D26F-E1CC-A619D78A4409}"/>
          </ac:spMkLst>
        </pc:spChg>
        <pc:spChg chg="add del">
          <ac:chgData name="Iryna Zhukevych" userId="32b9d8b4c7aa7458" providerId="LiveId" clId="{1B69B459-C4B1-4782-817B-16D9954A5959}" dt="2024-11-19T07:00:45.925" v="701" actId="26606"/>
          <ac:spMkLst>
            <pc:docMk/>
            <pc:sldMk cId="3170711381" sldId="264"/>
            <ac:spMk id="8" creationId="{F837543A-6020-4505-A233-C9DB4BF74011}"/>
          </ac:spMkLst>
        </pc:spChg>
        <pc:spChg chg="add del">
          <ac:chgData name="Iryna Zhukevych" userId="32b9d8b4c7aa7458" providerId="LiveId" clId="{1B69B459-C4B1-4782-817B-16D9954A5959}" dt="2024-11-19T07:00:45.925" v="701" actId="26606"/>
          <ac:spMkLst>
            <pc:docMk/>
            <pc:sldMk cId="3170711381" sldId="264"/>
            <ac:spMk id="10" creationId="{35B16301-FB18-48BA-A6DD-C37CAF6F9A18}"/>
          </ac:spMkLst>
        </pc:spChg>
        <pc:spChg chg="add del">
          <ac:chgData name="Iryna Zhukevych" userId="32b9d8b4c7aa7458" providerId="LiveId" clId="{1B69B459-C4B1-4782-817B-16D9954A5959}" dt="2024-11-19T07:00:45.925" v="701" actId="26606"/>
          <ac:spMkLst>
            <pc:docMk/>
            <pc:sldMk cId="3170711381" sldId="264"/>
            <ac:spMk id="12" creationId="{C3C0D90E-074A-4F52-9B11-B52BEF4BCBE5}"/>
          </ac:spMkLst>
        </pc:spChg>
        <pc:spChg chg="add del">
          <ac:chgData name="Iryna Zhukevych" userId="32b9d8b4c7aa7458" providerId="LiveId" clId="{1B69B459-C4B1-4782-817B-16D9954A5959}" dt="2024-11-19T07:00:45.925" v="701" actId="26606"/>
          <ac:spMkLst>
            <pc:docMk/>
            <pc:sldMk cId="3170711381" sldId="264"/>
            <ac:spMk id="14" creationId="{CABBD4C1-E6F8-46F6-8152-A8A97490BF4D}"/>
          </ac:spMkLst>
        </pc:spChg>
        <pc:spChg chg="add del">
          <ac:chgData name="Iryna Zhukevych" userId="32b9d8b4c7aa7458" providerId="LiveId" clId="{1B69B459-C4B1-4782-817B-16D9954A5959}" dt="2024-11-19T07:00:45.925" v="701" actId="26606"/>
          <ac:spMkLst>
            <pc:docMk/>
            <pc:sldMk cId="3170711381" sldId="264"/>
            <ac:spMk id="16" creationId="{83BA5EF5-1FE9-4BF9-83BB-269BCDDF6156}"/>
          </ac:spMkLst>
        </pc:spChg>
        <pc:spChg chg="add del">
          <ac:chgData name="Iryna Zhukevych" userId="32b9d8b4c7aa7458" providerId="LiveId" clId="{1B69B459-C4B1-4782-817B-16D9954A5959}" dt="2024-11-19T07:00:45.925" v="701" actId="26606"/>
          <ac:spMkLst>
            <pc:docMk/>
            <pc:sldMk cId="3170711381" sldId="264"/>
            <ac:spMk id="20" creationId="{88853921-7BC9-4BDE-ACAB-133C683C82D6}"/>
          </ac:spMkLst>
        </pc:spChg>
        <pc:spChg chg="add del">
          <ac:chgData name="Iryna Zhukevych" userId="32b9d8b4c7aa7458" providerId="LiveId" clId="{1B69B459-C4B1-4782-817B-16D9954A5959}" dt="2024-11-19T07:00:45.925" v="701" actId="26606"/>
          <ac:spMkLst>
            <pc:docMk/>
            <pc:sldMk cId="3170711381" sldId="264"/>
            <ac:spMk id="22" creationId="{09192968-3AE7-4470-A61C-97294BB92731}"/>
          </ac:spMkLst>
        </pc:spChg>
        <pc:spChg chg="add del">
          <ac:chgData name="Iryna Zhukevych" userId="32b9d8b4c7aa7458" providerId="LiveId" clId="{1B69B459-C4B1-4782-817B-16D9954A5959}" dt="2024-11-19T07:00:45.925" v="701" actId="26606"/>
          <ac:spMkLst>
            <pc:docMk/>
            <pc:sldMk cId="3170711381" sldId="264"/>
            <ac:spMk id="24" creationId="{3AB72E55-43E4-4356-BFE8-E2102CB0B505}"/>
          </ac:spMkLst>
        </pc:spChg>
        <pc:spChg chg="add">
          <ac:chgData name="Iryna Zhukevych" userId="32b9d8b4c7aa7458" providerId="LiveId" clId="{1B69B459-C4B1-4782-817B-16D9954A5959}" dt="2024-11-19T07:00:45.925" v="701" actId="26606"/>
          <ac:spMkLst>
            <pc:docMk/>
            <pc:sldMk cId="3170711381" sldId="264"/>
            <ac:spMk id="29" creationId="{F13C74B1-5B17-4795-BED0-7140497B445A}"/>
          </ac:spMkLst>
        </pc:spChg>
        <pc:spChg chg="add">
          <ac:chgData name="Iryna Zhukevych" userId="32b9d8b4c7aa7458" providerId="LiveId" clId="{1B69B459-C4B1-4782-817B-16D9954A5959}" dt="2024-11-19T07:00:45.925" v="701" actId="26606"/>
          <ac:spMkLst>
            <pc:docMk/>
            <pc:sldMk cId="3170711381" sldId="264"/>
            <ac:spMk id="31" creationId="{D4974D33-8DC5-464E-8C6D-BE58F0669C17}"/>
          </ac:spMkLst>
        </pc:spChg>
        <pc:picChg chg="add mod">
          <ac:chgData name="Iryna Zhukevych" userId="32b9d8b4c7aa7458" providerId="LiveId" clId="{1B69B459-C4B1-4782-817B-16D9954A5959}" dt="2024-11-19T07:00:45.925" v="701" actId="26606"/>
          <ac:picMkLst>
            <pc:docMk/>
            <pc:sldMk cId="3170711381" sldId="264"/>
            <ac:picMk id="5" creationId="{2037F681-FFB6-2252-CD3F-322B7CD9D964}"/>
          </ac:picMkLst>
        </pc:picChg>
        <pc:cxnChg chg="add del">
          <ac:chgData name="Iryna Zhukevych" userId="32b9d8b4c7aa7458" providerId="LiveId" clId="{1B69B459-C4B1-4782-817B-16D9954A5959}" dt="2024-11-19T07:00:45.925" v="701" actId="26606"/>
          <ac:cxnSpMkLst>
            <pc:docMk/>
            <pc:sldMk cId="3170711381" sldId="264"/>
            <ac:cxnSpMk id="18" creationId="{4B3BCACB-5880-460B-9606-8C433A9AF99D}"/>
          </ac:cxnSpMkLst>
        </pc:cxnChg>
      </pc:sldChg>
      <pc:sldChg chg="addSp delSp modSp new mod modTransition setBg">
        <pc:chgData name="Iryna Zhukevych" userId="32b9d8b4c7aa7458" providerId="LiveId" clId="{1B69B459-C4B1-4782-817B-16D9954A5959}" dt="2024-11-19T06:58:17.651" v="680" actId="14100"/>
        <pc:sldMkLst>
          <pc:docMk/>
          <pc:sldMk cId="3870068416" sldId="265"/>
        </pc:sldMkLst>
        <pc:spChg chg="mod">
          <ac:chgData name="Iryna Zhukevych" userId="32b9d8b4c7aa7458" providerId="LiveId" clId="{1B69B459-C4B1-4782-817B-16D9954A5959}" dt="2024-11-19T06:58:10.425" v="679" actId="2710"/>
          <ac:spMkLst>
            <pc:docMk/>
            <pc:sldMk cId="3870068416" sldId="265"/>
            <ac:spMk id="2" creationId="{D67724D3-FC78-08B4-3EFA-F385EEBC44E6}"/>
          </ac:spMkLst>
        </pc:spChg>
        <pc:spChg chg="mod">
          <ac:chgData name="Iryna Zhukevych" userId="32b9d8b4c7aa7458" providerId="LiveId" clId="{1B69B459-C4B1-4782-817B-16D9954A5959}" dt="2024-11-19T06:58:17.651" v="680" actId="14100"/>
          <ac:spMkLst>
            <pc:docMk/>
            <pc:sldMk cId="3870068416" sldId="265"/>
            <ac:spMk id="3" creationId="{BAF567A1-C478-3F09-A178-D21D0227C824}"/>
          </ac:spMkLst>
        </pc:spChg>
        <pc:spChg chg="add mod">
          <ac:chgData name="Iryna Zhukevych" userId="32b9d8b4c7aa7458" providerId="LiveId" clId="{1B69B459-C4B1-4782-817B-16D9954A5959}" dt="2024-11-19T06:58:00.410" v="676" actId="26606"/>
          <ac:spMkLst>
            <pc:docMk/>
            <pc:sldMk cId="3870068416" sldId="265"/>
            <ac:spMk id="6" creationId="{D1A64A32-BC84-8CD1-997F-259D9252C198}"/>
          </ac:spMkLst>
        </pc:spChg>
        <pc:spChg chg="add del">
          <ac:chgData name="Iryna Zhukevych" userId="32b9d8b4c7aa7458" providerId="LiveId" clId="{1B69B459-C4B1-4782-817B-16D9954A5959}" dt="2024-11-19T06:57:51.985" v="674" actId="26606"/>
          <ac:spMkLst>
            <pc:docMk/>
            <pc:sldMk cId="3870068416" sldId="265"/>
            <ac:spMk id="12" creationId="{5D7F64A8-D625-4F61-A290-B499BB62ACFF}"/>
          </ac:spMkLst>
        </pc:spChg>
        <pc:spChg chg="add del">
          <ac:chgData name="Iryna Zhukevych" userId="32b9d8b4c7aa7458" providerId="LiveId" clId="{1B69B459-C4B1-4782-817B-16D9954A5959}" dt="2024-11-19T06:58:00.410" v="676" actId="26606"/>
          <ac:spMkLst>
            <pc:docMk/>
            <pc:sldMk cId="3870068416" sldId="265"/>
            <ac:spMk id="17" creationId="{352BEC0E-22F8-46D0-9632-375DB541B06C}"/>
          </ac:spMkLst>
        </pc:spChg>
        <pc:spChg chg="add del">
          <ac:chgData name="Iryna Zhukevych" userId="32b9d8b4c7aa7458" providerId="LiveId" clId="{1B69B459-C4B1-4782-817B-16D9954A5959}" dt="2024-11-19T06:58:00.410" v="676" actId="26606"/>
          <ac:spMkLst>
            <pc:docMk/>
            <pc:sldMk cId="3870068416" sldId="265"/>
            <ac:spMk id="19" creationId="{3FCFB1DE-0B7E-48CC-BA90-B2AB0889F9D6}"/>
          </ac:spMkLst>
        </pc:spChg>
        <pc:spChg chg="add">
          <ac:chgData name="Iryna Zhukevych" userId="32b9d8b4c7aa7458" providerId="LiveId" clId="{1B69B459-C4B1-4782-817B-16D9954A5959}" dt="2024-11-19T06:58:00.410" v="676" actId="26606"/>
          <ac:spMkLst>
            <pc:docMk/>
            <pc:sldMk cId="3870068416" sldId="265"/>
            <ac:spMk id="24" creationId="{F13C74B1-5B17-4795-BED0-7140497B445A}"/>
          </ac:spMkLst>
        </pc:spChg>
        <pc:spChg chg="add">
          <ac:chgData name="Iryna Zhukevych" userId="32b9d8b4c7aa7458" providerId="LiveId" clId="{1B69B459-C4B1-4782-817B-16D9954A5959}" dt="2024-11-19T06:58:00.410" v="676" actId="26606"/>
          <ac:spMkLst>
            <pc:docMk/>
            <pc:sldMk cId="3870068416" sldId="265"/>
            <ac:spMk id="26" creationId="{D4974D33-8DC5-464E-8C6D-BE58F0669C17}"/>
          </ac:spMkLst>
        </pc:spChg>
        <pc:picChg chg="add mod">
          <ac:chgData name="Iryna Zhukevych" userId="32b9d8b4c7aa7458" providerId="LiveId" clId="{1B69B459-C4B1-4782-817B-16D9954A5959}" dt="2024-11-19T06:58:00.410" v="676" actId="26606"/>
          <ac:picMkLst>
            <pc:docMk/>
            <pc:sldMk cId="3870068416" sldId="265"/>
            <ac:picMk id="5" creationId="{D0C21529-CD30-A736-16D7-4478EB2F555A}"/>
          </ac:picMkLst>
        </pc:picChg>
        <pc:picChg chg="add del mod ord">
          <ac:chgData name="Iryna Zhukevych" userId="32b9d8b4c7aa7458" providerId="LiveId" clId="{1B69B459-C4B1-4782-817B-16D9954A5959}" dt="2024-11-19T06:57:55.518" v="675" actId="21"/>
          <ac:picMkLst>
            <pc:docMk/>
            <pc:sldMk cId="3870068416" sldId="265"/>
            <ac:picMk id="7" creationId="{1904CA05-20DC-162F-8834-85D021397AA4}"/>
          </ac:picMkLst>
        </pc:picChg>
        <pc:picChg chg="add del">
          <ac:chgData name="Iryna Zhukevych" userId="32b9d8b4c7aa7458" providerId="LiveId" clId="{1B69B459-C4B1-4782-817B-16D9954A5959}" dt="2024-11-19T06:57:51.985" v="674" actId="26606"/>
          <ac:picMkLst>
            <pc:docMk/>
            <pc:sldMk cId="3870068416" sldId="265"/>
            <ac:picMk id="9" creationId="{48C658E5-F42E-4633-A95F-B3BDB5AFDAD6}"/>
          </ac:picMkLst>
        </pc:picChg>
      </pc:sldChg>
      <pc:sldChg chg="addSp delSp modSp new mod modTransition setBg">
        <pc:chgData name="Iryna Zhukevych" userId="32b9d8b4c7aa7458" providerId="LiveId" clId="{1B69B459-C4B1-4782-817B-16D9954A5959}" dt="2024-11-19T06:54:51.001" v="653" actId="255"/>
        <pc:sldMkLst>
          <pc:docMk/>
          <pc:sldMk cId="2916297529" sldId="266"/>
        </pc:sldMkLst>
        <pc:spChg chg="del">
          <ac:chgData name="Iryna Zhukevych" userId="32b9d8b4c7aa7458" providerId="LiveId" clId="{1B69B459-C4B1-4782-817B-16D9954A5959}" dt="2024-11-17T21:17:20.767" v="396" actId="478"/>
          <ac:spMkLst>
            <pc:docMk/>
            <pc:sldMk cId="2916297529" sldId="266"/>
            <ac:spMk id="2" creationId="{599DEDBB-5FD1-2F5F-EE8B-E70575C672C8}"/>
          </ac:spMkLst>
        </pc:spChg>
        <pc:spChg chg="mod">
          <ac:chgData name="Iryna Zhukevych" userId="32b9d8b4c7aa7458" providerId="LiveId" clId="{1B69B459-C4B1-4782-817B-16D9954A5959}" dt="2024-11-19T06:54:51.001" v="653" actId="255"/>
          <ac:spMkLst>
            <pc:docMk/>
            <pc:sldMk cId="2916297529" sldId="266"/>
            <ac:spMk id="3" creationId="{592EEFF2-39EB-F6ED-B463-4FD9F2C6252E}"/>
          </ac:spMkLst>
        </pc:spChg>
        <pc:spChg chg="add mod">
          <ac:chgData name="Iryna Zhukevych" userId="32b9d8b4c7aa7458" providerId="LiveId" clId="{1B69B459-C4B1-4782-817B-16D9954A5959}" dt="2024-11-19T06:54:35.668" v="649" actId="26606"/>
          <ac:spMkLst>
            <pc:docMk/>
            <pc:sldMk cId="2916297529" sldId="266"/>
            <ac:spMk id="6" creationId="{25EE12F7-D68C-5519-FD8B-F7E3F12BB880}"/>
          </ac:spMkLst>
        </pc:spChg>
        <pc:spChg chg="add">
          <ac:chgData name="Iryna Zhukevych" userId="32b9d8b4c7aa7458" providerId="LiveId" clId="{1B69B459-C4B1-4782-817B-16D9954A5959}" dt="2024-11-19T06:54:35.668" v="649" actId="26606"/>
          <ac:spMkLst>
            <pc:docMk/>
            <pc:sldMk cId="2916297529" sldId="266"/>
            <ac:spMk id="16" creationId="{9F7D5CDA-D291-4307-BF55-1381FED29634}"/>
          </ac:spMkLst>
        </pc:spChg>
        <pc:grpChg chg="add del">
          <ac:chgData name="Iryna Zhukevych" userId="32b9d8b4c7aa7458" providerId="LiveId" clId="{1B69B459-C4B1-4782-817B-16D9954A5959}" dt="2024-11-19T06:54:35.668" v="649" actId="26606"/>
          <ac:grpSpMkLst>
            <pc:docMk/>
            <pc:sldMk cId="2916297529" sldId="266"/>
            <ac:grpSpMk id="9" creationId="{5EFBDE31-BB3E-6CFC-23CD-B5976DA38438}"/>
          </ac:grpSpMkLst>
        </pc:grpChg>
        <pc:picChg chg="add mod">
          <ac:chgData name="Iryna Zhukevych" userId="32b9d8b4c7aa7458" providerId="LiveId" clId="{1B69B459-C4B1-4782-817B-16D9954A5959}" dt="2024-11-19T06:54:35.668" v="649" actId="26606"/>
          <ac:picMkLst>
            <pc:docMk/>
            <pc:sldMk cId="2916297529" sldId="266"/>
            <ac:picMk id="4" creationId="{170B0B95-DA68-72E3-8769-7DF9E99BE718}"/>
          </ac:picMkLst>
        </pc:picChg>
        <pc:picChg chg="add del">
          <ac:chgData name="Iryna Zhukevych" userId="32b9d8b4c7aa7458" providerId="LiveId" clId="{1B69B459-C4B1-4782-817B-16D9954A5959}" dt="2024-11-19T06:54:25.928" v="648" actId="478"/>
          <ac:picMkLst>
            <pc:docMk/>
            <pc:sldMk cId="2916297529" sldId="266"/>
            <ac:picMk id="5" creationId="{768635A6-8491-AA91-3076-CC6A1C4C23D5}"/>
          </ac:picMkLst>
        </pc:picChg>
      </pc:sldChg>
      <pc:sldChg chg="addSp modSp new mod modTransition setBg">
        <pc:chgData name="Iryna Zhukevych" userId="32b9d8b4c7aa7458" providerId="LiveId" clId="{1B69B459-C4B1-4782-817B-16D9954A5959}" dt="2024-11-17T21:21:32.960" v="612"/>
        <pc:sldMkLst>
          <pc:docMk/>
          <pc:sldMk cId="2789582777" sldId="267"/>
        </pc:sldMkLst>
        <pc:spChg chg="mod">
          <ac:chgData name="Iryna Zhukevych" userId="32b9d8b4c7aa7458" providerId="LiveId" clId="{1B69B459-C4B1-4782-817B-16D9954A5959}" dt="2024-11-17T21:10:00.290" v="280" actId="122"/>
          <ac:spMkLst>
            <pc:docMk/>
            <pc:sldMk cId="2789582777" sldId="267"/>
            <ac:spMk id="2" creationId="{50A0894D-30E6-2CB2-B2D5-0E08C95F9791}"/>
          </ac:spMkLst>
        </pc:spChg>
        <pc:spChg chg="mod">
          <ac:chgData name="Iryna Zhukevych" userId="32b9d8b4c7aa7458" providerId="LiveId" clId="{1B69B459-C4B1-4782-817B-16D9954A5959}" dt="2024-11-17T21:10:22.062" v="285" actId="14100"/>
          <ac:spMkLst>
            <pc:docMk/>
            <pc:sldMk cId="2789582777" sldId="267"/>
            <ac:spMk id="3" creationId="{4A31ACEC-3130-0806-F194-C28358EDCD21}"/>
          </ac:spMkLst>
        </pc:spChg>
        <pc:spChg chg="add">
          <ac:chgData name="Iryna Zhukevych" userId="32b9d8b4c7aa7458" providerId="LiveId" clId="{1B69B459-C4B1-4782-817B-16D9954A5959}" dt="2024-11-17T21:09:41.881" v="273" actId="26606"/>
          <ac:spMkLst>
            <pc:docMk/>
            <pc:sldMk cId="2789582777" sldId="267"/>
            <ac:spMk id="9" creationId="{E51BA4DF-2BD4-4EC2-B1DB-B27C8AC71864}"/>
          </ac:spMkLst>
        </pc:spChg>
        <pc:picChg chg="add">
          <ac:chgData name="Iryna Zhukevych" userId="32b9d8b4c7aa7458" providerId="LiveId" clId="{1B69B459-C4B1-4782-817B-16D9954A5959}" dt="2024-11-17T21:09:41.881" v="273" actId="26606"/>
          <ac:picMkLst>
            <pc:docMk/>
            <pc:sldMk cId="2789582777" sldId="267"/>
            <ac:picMk id="5" creationId="{568FDD7D-B67E-82C6-C657-0C56C9E575A6}"/>
          </ac:picMkLst>
        </pc:picChg>
      </pc:sldChg>
      <pc:sldChg chg="addSp delSp modSp new mod modTransition setBg">
        <pc:chgData name="Iryna Zhukevych" userId="32b9d8b4c7aa7458" providerId="LiveId" clId="{1B69B459-C4B1-4782-817B-16D9954A5959}" dt="2024-11-19T06:56:58.344" v="670" actId="14100"/>
        <pc:sldMkLst>
          <pc:docMk/>
          <pc:sldMk cId="3038075061" sldId="268"/>
        </pc:sldMkLst>
        <pc:spChg chg="mod">
          <ac:chgData name="Iryna Zhukevych" userId="32b9d8b4c7aa7458" providerId="LiveId" clId="{1B69B459-C4B1-4782-817B-16D9954A5959}" dt="2024-11-19T06:56:49.027" v="666" actId="122"/>
          <ac:spMkLst>
            <pc:docMk/>
            <pc:sldMk cId="3038075061" sldId="268"/>
            <ac:spMk id="2" creationId="{0226099E-93E7-8E5D-1850-102AFB9B9469}"/>
          </ac:spMkLst>
        </pc:spChg>
        <pc:spChg chg="mod ord">
          <ac:chgData name="Iryna Zhukevych" userId="32b9d8b4c7aa7458" providerId="LiveId" clId="{1B69B459-C4B1-4782-817B-16D9954A5959}" dt="2024-11-19T06:56:58.344" v="670" actId="14100"/>
          <ac:spMkLst>
            <pc:docMk/>
            <pc:sldMk cId="3038075061" sldId="268"/>
            <ac:spMk id="3" creationId="{471F32A1-DB40-A878-8D47-EFD0E7FFCAD6}"/>
          </ac:spMkLst>
        </pc:spChg>
        <pc:spChg chg="add del mod">
          <ac:chgData name="Iryna Zhukevych" userId="32b9d8b4c7aa7458" providerId="LiveId" clId="{1B69B459-C4B1-4782-817B-16D9954A5959}" dt="2024-11-19T06:56:19.573" v="660" actId="21"/>
          <ac:spMkLst>
            <pc:docMk/>
            <pc:sldMk cId="3038075061" sldId="268"/>
            <ac:spMk id="7" creationId="{DA6D3A96-973B-65A5-66B8-417CE962CFE0}"/>
          </ac:spMkLst>
        </pc:spChg>
        <pc:spChg chg="add del">
          <ac:chgData name="Iryna Zhukevych" userId="32b9d8b4c7aa7458" providerId="LiveId" clId="{1B69B459-C4B1-4782-817B-16D9954A5959}" dt="2024-11-19T06:56:01.440" v="659" actId="26606"/>
          <ac:spMkLst>
            <pc:docMk/>
            <pc:sldMk cId="3038075061" sldId="268"/>
            <ac:spMk id="9" creationId="{E51BA4DF-2BD4-4EC2-B1DB-B27C8AC71864}"/>
          </ac:spMkLst>
        </pc:spChg>
        <pc:spChg chg="add del mod">
          <ac:chgData name="Iryna Zhukevych" userId="32b9d8b4c7aa7458" providerId="LiveId" clId="{1B69B459-C4B1-4782-817B-16D9954A5959}" dt="2024-11-19T06:56:19.573" v="660" actId="21"/>
          <ac:spMkLst>
            <pc:docMk/>
            <pc:sldMk cId="3038075061" sldId="268"/>
            <ac:spMk id="11" creationId="{EBAB9C8B-75CB-F196-8B2E-964B47323102}"/>
          </ac:spMkLst>
        </pc:spChg>
        <pc:spChg chg="add mod">
          <ac:chgData name="Iryna Zhukevych" userId="32b9d8b4c7aa7458" providerId="LiveId" clId="{1B69B459-C4B1-4782-817B-16D9954A5959}" dt="2024-11-19T06:56:46.356" v="665" actId="26606"/>
          <ac:spMkLst>
            <pc:docMk/>
            <pc:sldMk cId="3038075061" sldId="268"/>
            <ac:spMk id="14" creationId="{88E07F4F-7499-E9C9-8D35-4A8C74AAE652}"/>
          </ac:spMkLst>
        </pc:spChg>
        <pc:spChg chg="add del">
          <ac:chgData name="Iryna Zhukevych" userId="32b9d8b4c7aa7458" providerId="LiveId" clId="{1B69B459-C4B1-4782-817B-16D9954A5959}" dt="2024-11-19T06:56:46.356" v="665" actId="26606"/>
          <ac:spMkLst>
            <pc:docMk/>
            <pc:sldMk cId="3038075061" sldId="268"/>
            <ac:spMk id="16" creationId="{1E9986A5-A7D1-4022-BAC0-885FB7A141AE}"/>
          </ac:spMkLst>
        </pc:spChg>
        <pc:spChg chg="add del">
          <ac:chgData name="Iryna Zhukevych" userId="32b9d8b4c7aa7458" providerId="LiveId" clId="{1B69B459-C4B1-4782-817B-16D9954A5959}" dt="2024-11-19T06:56:46.356" v="665" actId="26606"/>
          <ac:spMkLst>
            <pc:docMk/>
            <pc:sldMk cId="3038075061" sldId="268"/>
            <ac:spMk id="18" creationId="{D2758DA7-6A89-49A1-B9F5-546D993242F8}"/>
          </ac:spMkLst>
        </pc:spChg>
        <pc:spChg chg="add">
          <ac:chgData name="Iryna Zhukevych" userId="32b9d8b4c7aa7458" providerId="LiveId" clId="{1B69B459-C4B1-4782-817B-16D9954A5959}" dt="2024-11-19T06:56:46.356" v="665" actId="26606"/>
          <ac:spMkLst>
            <pc:docMk/>
            <pc:sldMk cId="3038075061" sldId="268"/>
            <ac:spMk id="23" creationId="{F13C74B1-5B17-4795-BED0-7140497B445A}"/>
          </ac:spMkLst>
        </pc:spChg>
        <pc:spChg chg="add">
          <ac:chgData name="Iryna Zhukevych" userId="32b9d8b4c7aa7458" providerId="LiveId" clId="{1B69B459-C4B1-4782-817B-16D9954A5959}" dt="2024-11-19T06:56:46.356" v="665" actId="26606"/>
          <ac:spMkLst>
            <pc:docMk/>
            <pc:sldMk cId="3038075061" sldId="268"/>
            <ac:spMk id="25" creationId="{D4974D33-8DC5-464E-8C6D-BE58F0669C17}"/>
          </ac:spMkLst>
        </pc:spChg>
        <pc:picChg chg="add del mod">
          <ac:chgData name="Iryna Zhukevych" userId="32b9d8b4c7aa7458" providerId="LiveId" clId="{1B69B459-C4B1-4782-817B-16D9954A5959}" dt="2024-11-19T06:56:23.160" v="661" actId="21"/>
          <ac:picMkLst>
            <pc:docMk/>
            <pc:sldMk cId="3038075061" sldId="268"/>
            <ac:picMk id="5" creationId="{309666F0-EBF7-6B86-3B74-740FF71AA3CA}"/>
          </ac:picMkLst>
        </pc:picChg>
        <pc:picChg chg="add del mod">
          <ac:chgData name="Iryna Zhukevych" userId="32b9d8b4c7aa7458" providerId="LiveId" clId="{1B69B459-C4B1-4782-817B-16D9954A5959}" dt="2024-11-19T06:56:19.573" v="660" actId="21"/>
          <ac:picMkLst>
            <pc:docMk/>
            <pc:sldMk cId="3038075061" sldId="268"/>
            <ac:picMk id="6" creationId="{ED56AB59-42E6-9103-95E1-5767528A9022}"/>
          </ac:picMkLst>
        </pc:picChg>
        <pc:picChg chg="add del mod ord">
          <ac:chgData name="Iryna Zhukevych" userId="32b9d8b4c7aa7458" providerId="LiveId" clId="{1B69B459-C4B1-4782-817B-16D9954A5959}" dt="2024-11-19T06:56:19.573" v="660" actId="21"/>
          <ac:picMkLst>
            <pc:docMk/>
            <pc:sldMk cId="3038075061" sldId="268"/>
            <ac:picMk id="10" creationId="{67088689-67BD-D689-641C-140A5FA9F520}"/>
          </ac:picMkLst>
        </pc:picChg>
        <pc:picChg chg="add mod">
          <ac:chgData name="Iryna Zhukevych" userId="32b9d8b4c7aa7458" providerId="LiveId" clId="{1B69B459-C4B1-4782-817B-16D9954A5959}" dt="2024-11-19T06:56:46.356" v="665" actId="26606"/>
          <ac:picMkLst>
            <pc:docMk/>
            <pc:sldMk cId="3038075061" sldId="268"/>
            <ac:picMk id="13" creationId="{7F47F815-6F77-B40D-FA4A-A85671C3DBBD}"/>
          </ac:picMkLst>
        </pc:picChg>
      </pc:sldChg>
      <pc:sldChg chg="addSp delSp modSp new mod modTransition setBg">
        <pc:chgData name="Iryna Zhukevych" userId="32b9d8b4c7aa7458" providerId="LiveId" clId="{1B69B459-C4B1-4782-817B-16D9954A5959}" dt="2024-11-17T21:21:32.960" v="612"/>
        <pc:sldMkLst>
          <pc:docMk/>
          <pc:sldMk cId="1467393058" sldId="269"/>
        </pc:sldMkLst>
        <pc:spChg chg="del">
          <ac:chgData name="Iryna Zhukevych" userId="32b9d8b4c7aa7458" providerId="LiveId" clId="{1B69B459-C4B1-4782-817B-16D9954A5959}" dt="2024-11-17T21:20:44.653" v="599" actId="478"/>
          <ac:spMkLst>
            <pc:docMk/>
            <pc:sldMk cId="1467393058" sldId="269"/>
            <ac:spMk id="2" creationId="{7F4FF03B-670D-43F6-AA46-C21054F13DE1}"/>
          </ac:spMkLst>
        </pc:spChg>
        <pc:spChg chg="mod ord">
          <ac:chgData name="Iryna Zhukevych" userId="32b9d8b4c7aa7458" providerId="LiveId" clId="{1B69B459-C4B1-4782-817B-16D9954A5959}" dt="2024-11-17T21:21:25.930" v="610" actId="255"/>
          <ac:spMkLst>
            <pc:docMk/>
            <pc:sldMk cId="1467393058" sldId="269"/>
            <ac:spMk id="3" creationId="{03939C43-F363-B319-8428-4387D017F528}"/>
          </ac:spMkLst>
        </pc:spChg>
        <pc:spChg chg="add del">
          <ac:chgData name="Iryna Zhukevych" userId="32b9d8b4c7aa7458" providerId="LiveId" clId="{1B69B459-C4B1-4782-817B-16D9954A5959}" dt="2024-11-17T21:21:02.437" v="603" actId="26606"/>
          <ac:spMkLst>
            <pc:docMk/>
            <pc:sldMk cId="1467393058" sldId="269"/>
            <ac:spMk id="9" creationId="{3ECBE1F1-D69B-4AFA-ABD5-8E41720EF6DE}"/>
          </ac:spMkLst>
        </pc:spChg>
        <pc:spChg chg="add del">
          <ac:chgData name="Iryna Zhukevych" userId="32b9d8b4c7aa7458" providerId="LiveId" clId="{1B69B459-C4B1-4782-817B-16D9954A5959}" dt="2024-11-17T21:21:02.437" v="603" actId="26606"/>
          <ac:spMkLst>
            <pc:docMk/>
            <pc:sldMk cId="1467393058" sldId="269"/>
            <ac:spMk id="11" creationId="{603A6265-E10C-4B85-9C20-E75FCAF9CC63}"/>
          </ac:spMkLst>
        </pc:spChg>
        <pc:spChg chg="add del">
          <ac:chgData name="Iryna Zhukevych" userId="32b9d8b4c7aa7458" providerId="LiveId" clId="{1B69B459-C4B1-4782-817B-16D9954A5959}" dt="2024-11-17T21:21:09.573" v="606" actId="26606"/>
          <ac:spMkLst>
            <pc:docMk/>
            <pc:sldMk cId="1467393058" sldId="269"/>
            <ac:spMk id="16" creationId="{F13C74B1-5B17-4795-BED0-7140497B445A}"/>
          </ac:spMkLst>
        </pc:spChg>
        <pc:spChg chg="add del">
          <ac:chgData name="Iryna Zhukevych" userId="32b9d8b4c7aa7458" providerId="LiveId" clId="{1B69B459-C4B1-4782-817B-16D9954A5959}" dt="2024-11-17T21:21:09.573" v="606" actId="26606"/>
          <ac:spMkLst>
            <pc:docMk/>
            <pc:sldMk cId="1467393058" sldId="269"/>
            <ac:spMk id="18" creationId="{D4974D33-8DC5-464E-8C6D-BE58F0669C17}"/>
          </ac:spMkLst>
        </pc:spChg>
        <pc:picChg chg="add mod ord">
          <ac:chgData name="Iryna Zhukevych" userId="32b9d8b4c7aa7458" providerId="LiveId" clId="{1B69B459-C4B1-4782-817B-16D9954A5959}" dt="2024-11-17T21:21:09.573" v="606" actId="26606"/>
          <ac:picMkLst>
            <pc:docMk/>
            <pc:sldMk cId="1467393058" sldId="269"/>
            <ac:picMk id="5" creationId="{EC911902-706A-0A6D-BFB0-13ADA12132E5}"/>
          </ac:picMkLst>
        </pc:picChg>
      </pc:sldChg>
      <pc:sldChg chg="addSp modSp new mod setBg">
        <pc:chgData name="Iryna Zhukevych" userId="32b9d8b4c7aa7458" providerId="LiveId" clId="{1B69B459-C4B1-4782-817B-16D9954A5959}" dt="2024-11-19T06:51:59.978" v="644" actId="1076"/>
        <pc:sldMkLst>
          <pc:docMk/>
          <pc:sldMk cId="3661918164" sldId="270"/>
        </pc:sldMkLst>
        <pc:spChg chg="mod">
          <ac:chgData name="Iryna Zhukevych" userId="32b9d8b4c7aa7458" providerId="LiveId" clId="{1B69B459-C4B1-4782-817B-16D9954A5959}" dt="2024-11-19T06:51:59.978" v="644" actId="1076"/>
          <ac:spMkLst>
            <pc:docMk/>
            <pc:sldMk cId="3661918164" sldId="270"/>
            <ac:spMk id="2" creationId="{8D2C0362-6D80-C540-0E7D-3B6409A74A26}"/>
          </ac:spMkLst>
        </pc:spChg>
        <pc:spChg chg="mod">
          <ac:chgData name="Iryna Zhukevych" userId="32b9d8b4c7aa7458" providerId="LiveId" clId="{1B69B459-C4B1-4782-817B-16D9954A5959}" dt="2024-11-19T06:51:54.799" v="643" actId="122"/>
          <ac:spMkLst>
            <pc:docMk/>
            <pc:sldMk cId="3661918164" sldId="270"/>
            <ac:spMk id="3" creationId="{CEEC8E02-7456-1FF5-0A84-25ABB0A950C4}"/>
          </ac:spMkLst>
        </pc:spChg>
        <pc:spChg chg="add">
          <ac:chgData name="Iryna Zhukevych" userId="32b9d8b4c7aa7458" providerId="LiveId" clId="{1B69B459-C4B1-4782-817B-16D9954A5959}" dt="2024-11-19T06:51:22.817" v="632" actId="26606"/>
          <ac:spMkLst>
            <pc:docMk/>
            <pc:sldMk cId="3661918164" sldId="270"/>
            <ac:spMk id="9" creationId="{9F7D5CDA-D291-4307-BF55-1381FED29634}"/>
          </ac:spMkLst>
        </pc:spChg>
        <pc:picChg chg="add">
          <ac:chgData name="Iryna Zhukevych" userId="32b9d8b4c7aa7458" providerId="LiveId" clId="{1B69B459-C4B1-4782-817B-16D9954A5959}" dt="2024-11-19T06:51:22.817" v="632" actId="26606"/>
          <ac:picMkLst>
            <pc:docMk/>
            <pc:sldMk cId="3661918164" sldId="270"/>
            <ac:picMk id="5" creationId="{DD32493B-EA15-CB8E-07A5-511013617DD2}"/>
          </ac:picMkLst>
        </pc:picChg>
      </pc:sldChg>
      <pc:sldChg chg="addSp modSp new mod setBg">
        <pc:chgData name="Iryna Zhukevych" userId="32b9d8b4c7aa7458" providerId="LiveId" clId="{1B69B459-C4B1-4782-817B-16D9954A5959}" dt="2024-11-19T07:22:44.679" v="833" actId="122"/>
        <pc:sldMkLst>
          <pc:docMk/>
          <pc:sldMk cId="1209560811" sldId="271"/>
        </pc:sldMkLst>
        <pc:spChg chg="mod">
          <ac:chgData name="Iryna Zhukevych" userId="32b9d8b4c7aa7458" providerId="LiveId" clId="{1B69B459-C4B1-4782-817B-16D9954A5959}" dt="2024-11-19T07:22:44.679" v="833" actId="122"/>
          <ac:spMkLst>
            <pc:docMk/>
            <pc:sldMk cId="1209560811" sldId="271"/>
            <ac:spMk id="2" creationId="{9AB4DF46-D5DA-6F22-0563-7B5B0704F86D}"/>
          </ac:spMkLst>
        </pc:spChg>
        <pc:spChg chg="mod">
          <ac:chgData name="Iryna Zhukevych" userId="32b9d8b4c7aa7458" providerId="LiveId" clId="{1B69B459-C4B1-4782-817B-16D9954A5959}" dt="2024-11-19T07:22:35.939" v="830" actId="14100"/>
          <ac:spMkLst>
            <pc:docMk/>
            <pc:sldMk cId="1209560811" sldId="271"/>
            <ac:spMk id="3" creationId="{34262953-2334-4DBF-DC07-2F9A144270D6}"/>
          </ac:spMkLst>
        </pc:spChg>
        <pc:spChg chg="add mod">
          <ac:chgData name="Iryna Zhukevych" userId="32b9d8b4c7aa7458" providerId="LiveId" clId="{1B69B459-C4B1-4782-817B-16D9954A5959}" dt="2024-11-19T07:22:06.382" v="822" actId="26606"/>
          <ac:spMkLst>
            <pc:docMk/>
            <pc:sldMk cId="1209560811" sldId="271"/>
            <ac:spMk id="6" creationId="{3EB159D5-AFA6-FC90-E23E-1AA9AFAC66F6}"/>
          </ac:spMkLst>
        </pc:spChg>
        <pc:spChg chg="add">
          <ac:chgData name="Iryna Zhukevych" userId="32b9d8b4c7aa7458" providerId="LiveId" clId="{1B69B459-C4B1-4782-817B-16D9954A5959}" dt="2024-11-19T07:22:06.382" v="822" actId="26606"/>
          <ac:spMkLst>
            <pc:docMk/>
            <pc:sldMk cId="1209560811" sldId="271"/>
            <ac:spMk id="11" creationId="{F13C74B1-5B17-4795-BED0-7140497B445A}"/>
          </ac:spMkLst>
        </pc:spChg>
        <pc:spChg chg="add">
          <ac:chgData name="Iryna Zhukevych" userId="32b9d8b4c7aa7458" providerId="LiveId" clId="{1B69B459-C4B1-4782-817B-16D9954A5959}" dt="2024-11-19T07:22:06.382" v="822" actId="26606"/>
          <ac:spMkLst>
            <pc:docMk/>
            <pc:sldMk cId="1209560811" sldId="271"/>
            <ac:spMk id="13" creationId="{D4974D33-8DC5-464E-8C6D-BE58F0669C17}"/>
          </ac:spMkLst>
        </pc:spChg>
        <pc:picChg chg="add mod">
          <ac:chgData name="Iryna Zhukevych" userId="32b9d8b4c7aa7458" providerId="LiveId" clId="{1B69B459-C4B1-4782-817B-16D9954A5959}" dt="2024-11-19T07:22:11.129" v="823" actId="14100"/>
          <ac:picMkLst>
            <pc:docMk/>
            <pc:sldMk cId="1209560811" sldId="271"/>
            <ac:picMk id="5" creationId="{5050CBAA-61DD-7711-3EDB-89BAD33B32CD}"/>
          </ac:picMkLst>
        </pc:picChg>
      </pc:sldChg>
      <pc:sldMasterChg chg="modTransition modSldLayout">
        <pc:chgData name="Iryna Zhukevych" userId="32b9d8b4c7aa7458" providerId="LiveId" clId="{1B69B459-C4B1-4782-817B-16D9954A5959}" dt="2024-11-17T21:21:32.960" v="612"/>
        <pc:sldMasterMkLst>
          <pc:docMk/>
          <pc:sldMasterMk cId="632749389" sldId="2147483648"/>
        </pc:sldMasterMkLst>
        <pc:sldLayoutChg chg="modTransition">
          <pc:chgData name="Iryna Zhukevych" userId="32b9d8b4c7aa7458" providerId="LiveId" clId="{1B69B459-C4B1-4782-817B-16D9954A5959}" dt="2024-11-17T21:21:32.960" v="612"/>
          <pc:sldLayoutMkLst>
            <pc:docMk/>
            <pc:sldMasterMk cId="632749389" sldId="2147483648"/>
            <pc:sldLayoutMk cId="1891075428" sldId="2147483649"/>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1095602211" sldId="2147483650"/>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3731269848" sldId="2147483651"/>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1902649602" sldId="2147483652"/>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3580796566" sldId="2147483653"/>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3844225424" sldId="2147483654"/>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1424662776" sldId="2147483655"/>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3087374033" sldId="2147483656"/>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3979893233" sldId="2147483657"/>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1325293952" sldId="2147483658"/>
          </pc:sldLayoutMkLst>
        </pc:sldLayoutChg>
        <pc:sldLayoutChg chg="modTransition">
          <pc:chgData name="Iryna Zhukevych" userId="32b9d8b4c7aa7458" providerId="LiveId" clId="{1B69B459-C4B1-4782-817B-16D9954A5959}" dt="2024-11-17T21:21:32.960" v="612"/>
          <pc:sldLayoutMkLst>
            <pc:docMk/>
            <pc:sldMasterMk cId="632749389" sldId="2147483648"/>
            <pc:sldLayoutMk cId="600094271" sldId="2147483659"/>
          </pc:sldLayoutMkLst>
        </pc:sldLayoutChg>
      </pc:sldMasterChg>
    </pc:docChg>
  </pc:docChgLst>
  <pc:docChgLst>
    <pc:chgData name="Iryna Zhukevych" userId="32b9d8b4c7aa7458" providerId="LiveId" clId="{40FAC0A4-9125-435F-96D0-BE0CBA505ACC}"/>
    <pc:docChg chg="delSld">
      <pc:chgData name="Iryna Zhukevych" userId="32b9d8b4c7aa7458" providerId="LiveId" clId="{40FAC0A4-9125-435F-96D0-BE0CBA505ACC}" dt="2024-12-04T11:20:07.494" v="5" actId="2696"/>
      <pc:docMkLst>
        <pc:docMk/>
      </pc:docMkLst>
      <pc:sldChg chg="del">
        <pc:chgData name="Iryna Zhukevych" userId="32b9d8b4c7aa7458" providerId="LiveId" clId="{40FAC0A4-9125-435F-96D0-BE0CBA505ACC}" dt="2024-12-04T11:20:07.494" v="5" actId="2696"/>
        <pc:sldMkLst>
          <pc:docMk/>
          <pc:sldMk cId="1835363721" sldId="259"/>
        </pc:sldMkLst>
      </pc:sldChg>
      <pc:sldChg chg="del">
        <pc:chgData name="Iryna Zhukevych" userId="32b9d8b4c7aa7458" providerId="LiveId" clId="{40FAC0A4-9125-435F-96D0-BE0CBA505ACC}" dt="2024-12-04T11:18:45.755" v="2" actId="2696"/>
        <pc:sldMkLst>
          <pc:docMk/>
          <pc:sldMk cId="3966727371" sldId="260"/>
        </pc:sldMkLst>
      </pc:sldChg>
      <pc:sldChg chg="del">
        <pc:chgData name="Iryna Zhukevych" userId="32b9d8b4c7aa7458" providerId="LiveId" clId="{40FAC0A4-9125-435F-96D0-BE0CBA505ACC}" dt="2024-12-04T11:19:01.774" v="3" actId="2696"/>
        <pc:sldMkLst>
          <pc:docMk/>
          <pc:sldMk cId="566810137" sldId="262"/>
        </pc:sldMkLst>
      </pc:sldChg>
      <pc:sldChg chg="del">
        <pc:chgData name="Iryna Zhukevych" userId="32b9d8b4c7aa7458" providerId="LiveId" clId="{40FAC0A4-9125-435F-96D0-BE0CBA505ACC}" dt="2024-12-04T11:20:00.094" v="4" actId="2696"/>
        <pc:sldMkLst>
          <pc:docMk/>
          <pc:sldMk cId="3170711381" sldId="264"/>
        </pc:sldMkLst>
      </pc:sldChg>
      <pc:sldChg chg="del">
        <pc:chgData name="Iryna Zhukevych" userId="32b9d8b4c7aa7458" providerId="LiveId" clId="{40FAC0A4-9125-435F-96D0-BE0CBA505ACC}" dt="2024-12-04T11:18:24.291" v="1" actId="2696"/>
        <pc:sldMkLst>
          <pc:docMk/>
          <pc:sldMk cId="2916297529" sldId="266"/>
        </pc:sldMkLst>
      </pc:sldChg>
      <pc:sldChg chg="del">
        <pc:chgData name="Iryna Zhukevych" userId="32b9d8b4c7aa7458" providerId="LiveId" clId="{40FAC0A4-9125-435F-96D0-BE0CBA505ACC}" dt="2024-12-04T11:18:03.905" v="0" actId="2696"/>
        <pc:sldMkLst>
          <pc:docMk/>
          <pc:sldMk cId="1467393058" sldId="269"/>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A4C211-6525-D7A2-EC0B-9AB334305109}"/>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76512B2A-931C-3E83-5C70-C63A4D05EF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AE2DFA07-39AC-263E-72D4-886660DC817E}"/>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64F66971-D875-FCA3-3E1A-EE4A9D8FAE02}"/>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790796CE-F9DD-AB8E-1530-31F4AB2C3BFD}"/>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18910754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D5C9D1-1182-E17C-2FF2-67F82ABFC7CD}"/>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82455F91-288C-BE93-DE2B-48A6F1AAEE2A}"/>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EF5752F7-EB41-155A-D396-6F6AF6930448}"/>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680B4B4E-4C52-4EA7-FEA4-A6313F76EC8A}"/>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7D7AE998-7131-B920-BFC5-95532F22601F}"/>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13252939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1C41C3E3-FB37-F78D-F57A-81644EC67A88}"/>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85507855-1045-9E30-C8CB-2133DB05671B}"/>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84F433B3-4D73-6F70-6773-E9D9D74FCA5D}"/>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567F7944-7A97-6588-5C64-22FEA99323B7}"/>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C9EC6AFB-69E9-127B-D2D8-9F5B23E4099A}"/>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6000942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27703BC-7831-73B4-552E-75F2A86990C7}"/>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785F88EF-E6C1-24AB-0089-205329917F95}"/>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21BA6577-E888-C573-EEE9-2158F30F5319}"/>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20CEC12F-A3CB-DCFB-3EDF-FDB5081EE07D}"/>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5E30603C-0A20-CA0A-E027-304296516E1B}"/>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10956022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A6A643-05DD-2047-E727-9D6EB5764607}"/>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AE9EEF7A-3534-8BE9-96CC-E94CF5C4E50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81AE943B-80BF-AD28-EF2E-D24D049557E6}"/>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6E36C0FC-DC65-0173-73FD-DFC655D59B0E}"/>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13D398BD-E358-A5E4-5CD5-779A3377129F}"/>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37312698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D81150-70A8-9871-E1E2-D9D88D0EB675}"/>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2DC2322-C818-2A85-C91A-0F709D7A8E5F}"/>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C8C51A97-8811-E400-7893-47771D264FAA}"/>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855A245A-7B4A-4808-4DFE-29EF390E7F73}"/>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1766AC83-F49B-448D-0E9C-6ECE841CF237}"/>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C6E4FB6F-2E30-0D67-CDBE-6E48055AA6C3}"/>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19026496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DFF5D1-C248-42DE-E33F-F0649E2CA782}"/>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27C7BEF6-CD89-32F0-4639-9979015BE2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F33ED44D-566D-E914-E016-559A4636074A}"/>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4A8A95F9-8479-7C5F-76B4-65CB3D4B1C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DF52098B-E0D9-AB79-4560-61D8A4F33FAA}"/>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5E88AB65-B4EA-6D40-E5B1-B7A8B1DCA8A4}"/>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8" name="Місце для нижнього колонтитула 7">
            <a:extLst>
              <a:ext uri="{FF2B5EF4-FFF2-40B4-BE49-F238E27FC236}">
                <a16:creationId xmlns:a16="http://schemas.microsoft.com/office/drawing/2014/main" id="{4053E4C8-BDC0-8A25-5687-563894F833B9}"/>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367DA220-4393-9CCA-13A2-590808FB23F0}"/>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35807965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440ECB-4CA9-935A-D3A4-C7E03B81CB63}"/>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D15CFC90-FC85-50E1-8457-40ACBDB71593}"/>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4" name="Місце для нижнього колонтитула 3">
            <a:extLst>
              <a:ext uri="{FF2B5EF4-FFF2-40B4-BE49-F238E27FC236}">
                <a16:creationId xmlns:a16="http://schemas.microsoft.com/office/drawing/2014/main" id="{90A4C0DE-56AC-7802-B653-4358F2420203}"/>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4A617E66-7BA2-8912-483F-21F970FF96CF}"/>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38442254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43A31C0E-307D-CAFC-F72E-7A5966882BF3}"/>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3" name="Місце для нижнього колонтитула 2">
            <a:extLst>
              <a:ext uri="{FF2B5EF4-FFF2-40B4-BE49-F238E27FC236}">
                <a16:creationId xmlns:a16="http://schemas.microsoft.com/office/drawing/2014/main" id="{1F70837B-4A84-4895-761B-9398AFF827C6}"/>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ECFF7553-35CE-B0E3-8162-A822275F7264}"/>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14246627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613667-61A3-0F3E-88AE-C283B0C4D117}"/>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972AC125-04A0-1022-A895-8B3DAD7C00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A66DBDCC-4F95-685F-FABC-B9EB1D3D10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DAEBD3A5-2EF3-414A-AAE6-CCC534A2E82E}"/>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110B4B88-FA35-614A-7EEA-724267513F30}"/>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D262CA65-6E85-26EF-BBE4-3ADF16E03D4E}"/>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30873740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303D61-DEF9-0B89-DF93-0A67E4162B84}"/>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6724C5E9-208C-AD89-21CD-C12DB7E491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41489493-DBF3-12A9-DBB3-85998FA8CD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4D609F4D-66B6-C1E2-4665-376671695303}"/>
              </a:ext>
            </a:extLst>
          </p:cNvPr>
          <p:cNvSpPr>
            <a:spLocks noGrp="1"/>
          </p:cNvSpPr>
          <p:nvPr>
            <p:ph type="dt" sz="half" idx="10"/>
          </p:nvPr>
        </p:nvSpPr>
        <p:spPr/>
        <p:txBody>
          <a:bodyPr/>
          <a:lstStyle/>
          <a:p>
            <a:fld id="{3DF914A1-FC40-4CBD-A755-E1E705FC6C8E}" type="datetimeFigureOut">
              <a:rPr lang="uk-UA" smtClean="0"/>
              <a:t>04.12.2024</a:t>
            </a:fld>
            <a:endParaRPr lang="uk-UA"/>
          </a:p>
        </p:txBody>
      </p:sp>
      <p:sp>
        <p:nvSpPr>
          <p:cNvPr id="6" name="Місце для нижнього колонтитула 5">
            <a:extLst>
              <a:ext uri="{FF2B5EF4-FFF2-40B4-BE49-F238E27FC236}">
                <a16:creationId xmlns:a16="http://schemas.microsoft.com/office/drawing/2014/main" id="{0DC6D4E3-B25C-A3E5-74B0-B58296B83A15}"/>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6E20DD74-674D-96C3-EF80-E7598F4BBAC7}"/>
              </a:ext>
            </a:extLst>
          </p:cNvPr>
          <p:cNvSpPr>
            <a:spLocks noGrp="1"/>
          </p:cNvSpPr>
          <p:nvPr>
            <p:ph type="sldNum" sz="quarter" idx="12"/>
          </p:nvPr>
        </p:nvSpPr>
        <p:spPr/>
        <p:txBody>
          <a:bodyPr/>
          <a:lstStyle/>
          <a:p>
            <a:fld id="{2E19DDB8-987E-490B-A01E-9BCE15C55E33}" type="slidenum">
              <a:rPr lang="uk-UA" smtClean="0"/>
              <a:t>‹№›</a:t>
            </a:fld>
            <a:endParaRPr lang="uk-UA"/>
          </a:p>
        </p:txBody>
      </p:sp>
    </p:spTree>
    <p:extLst>
      <p:ext uri="{BB962C8B-B14F-4D97-AF65-F5344CB8AC3E}">
        <p14:creationId xmlns:p14="http://schemas.microsoft.com/office/powerpoint/2010/main" val="39798932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B71F45A0-EB05-5FBD-6A5A-14792BB426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56576608-3AD7-4B6F-C350-DDBDA54EC6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24C5F9FF-27F9-05E4-C8C4-143B339354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DF914A1-FC40-4CBD-A755-E1E705FC6C8E}" type="datetimeFigureOut">
              <a:rPr lang="uk-UA" smtClean="0"/>
              <a:t>04.12.2024</a:t>
            </a:fld>
            <a:endParaRPr lang="uk-UA"/>
          </a:p>
        </p:txBody>
      </p:sp>
      <p:sp>
        <p:nvSpPr>
          <p:cNvPr id="5" name="Місце для нижнього колонтитула 4">
            <a:extLst>
              <a:ext uri="{FF2B5EF4-FFF2-40B4-BE49-F238E27FC236}">
                <a16:creationId xmlns:a16="http://schemas.microsoft.com/office/drawing/2014/main" id="{5F8CD4EA-EAD4-65AF-C4F5-24E1D0E474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7FD06780-41DA-D312-7514-3E969AEDB9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E19DDB8-987E-490B-A01E-9BCE15C55E33}" type="slidenum">
              <a:rPr lang="uk-UA" smtClean="0"/>
              <a:t>‹№›</a:t>
            </a:fld>
            <a:endParaRPr lang="uk-UA"/>
          </a:p>
        </p:txBody>
      </p:sp>
    </p:spTree>
    <p:extLst>
      <p:ext uri="{BB962C8B-B14F-4D97-AF65-F5344CB8AC3E}">
        <p14:creationId xmlns:p14="http://schemas.microsoft.com/office/powerpoint/2010/main" val="632749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rsaccountants.com.au/why-business-planning-is-important/"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creativecommons.org/licenses/by-nc-nd/3.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s://www.youtube.com/watch?v=UR2Evsj7OwE" TargetMode="Externa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s://www.picpedia.org/chalkboard/p/positive-mindset.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www.youtube.com/watch?v=JS9KpbF_804&amp;t=1s" TargetMode="External"/><Relationship Id="rId1" Type="http://schemas.openxmlformats.org/officeDocument/2006/relationships/slideLayout" Target="../slideLayouts/slideLayout2.xml"/><Relationship Id="rId5" Type="http://schemas.openxmlformats.org/officeDocument/2006/relationships/hyperlink" Target="https://creativecommons.org/licenses/by/3.0/" TargetMode="External"/><Relationship Id="rId4" Type="http://schemas.openxmlformats.org/officeDocument/2006/relationships/hyperlink" Target="http://flickr.com/photos/quoteseverlasting/872337824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en.islcollective.com/english-esl-video-lessons/listening-comprehension/deep-listening-focus-on-meaning/how-to-set-smart-goals-goal-setting-for-students/370503" TargetMode="External"/><Relationship Id="rId1" Type="http://schemas.openxmlformats.org/officeDocument/2006/relationships/slideLayout" Target="../slideLayouts/slideLayout2.xml"/><Relationship Id="rId5" Type="http://schemas.openxmlformats.org/officeDocument/2006/relationships/hyperlink" Target="https://creativecommons.org/licenses/by-nc/3.0/" TargetMode="External"/><Relationship Id="rId4" Type="http://schemas.openxmlformats.org/officeDocument/2006/relationships/hyperlink" Target="https://deeperkidmin.com/product/ministry-goal-setting-guid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app.almanack.ai/resources/673a56076bb0e7609a0c8c9d#gsc.tab=0&amp;gsc.q=set%20goals"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s://creativecommons.org/licenses/by/3.0/" TargetMode="External"/><Relationship Id="rId4" Type="http://schemas.openxmlformats.org/officeDocument/2006/relationships/hyperlink" Target="https://www.globalawareness101.org/2018/02/happy-tuesday-everybody-sending-some.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seattledra.org/home/2020/8/15/public-safety-at-the-breaking-point" TargetMode="External"/><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hyperlink" Target="https://creativecommons.org/licenses/by-nc/3.0/"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hyperlink" Target="https://www.pexels.com/photo/pen-writing-notes-studying-8769/" TargetMode="External"/><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hyperlink" Target="https://en.islcollective.com/english-esl-video-lessons/listening-comprehension/deep-listening-focus-on-meaning/a-student-changed-her-study-habits-by-setting-goals/242471"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859p85cbJA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Зображення, що містить просто неба, текст, Дорожній знак, небо&#10;&#10;Автоматично згенерований опис">
            <a:extLst>
              <a:ext uri="{FF2B5EF4-FFF2-40B4-BE49-F238E27FC236}">
                <a16:creationId xmlns:a16="http://schemas.microsoft.com/office/drawing/2014/main" id="{0C62E301-A7E2-040D-0BD0-EAA37F7E973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0451" t="4300" r="4551" b="1"/>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AA37746B-90C6-6341-5A6E-E620AAF62C26}"/>
              </a:ext>
            </a:extLst>
          </p:cNvPr>
          <p:cNvSpPr>
            <a:spLocks noGrp="1"/>
          </p:cNvSpPr>
          <p:nvPr>
            <p:ph type="ctrTitle"/>
          </p:nvPr>
        </p:nvSpPr>
        <p:spPr>
          <a:xfrm>
            <a:off x="477981" y="1122363"/>
            <a:ext cx="4023360" cy="1977451"/>
          </a:xfrm>
        </p:spPr>
        <p:txBody>
          <a:bodyPr anchor="b">
            <a:normAutofit/>
          </a:bodyPr>
          <a:lstStyle/>
          <a:p>
            <a:pPr algn="l"/>
            <a:r>
              <a:rPr lang="en-US" sz="4800" b="1" spc="-5" dirty="0">
                <a:effectLst/>
                <a:latin typeface="Calibri" panose="020F0502020204030204" pitchFamily="34" charset="0"/>
                <a:ea typeface="Calibri" panose="020F0502020204030204" pitchFamily="34" charset="0"/>
              </a:rPr>
              <a:t>Setting goals</a:t>
            </a:r>
            <a:endParaRPr lang="uk-UA" sz="4800" dirty="0"/>
          </a:p>
        </p:txBody>
      </p:sp>
      <p:sp>
        <p:nvSpPr>
          <p:cNvPr id="3" name="Підзаголовок 2">
            <a:extLst>
              <a:ext uri="{FF2B5EF4-FFF2-40B4-BE49-F238E27FC236}">
                <a16:creationId xmlns:a16="http://schemas.microsoft.com/office/drawing/2014/main" id="{8CF51ABF-A2A0-6FF7-D4F0-0308969A81C5}"/>
              </a:ext>
            </a:extLst>
          </p:cNvPr>
          <p:cNvSpPr>
            <a:spLocks noGrp="1"/>
          </p:cNvSpPr>
          <p:nvPr>
            <p:ph type="subTitle" idx="1"/>
          </p:nvPr>
        </p:nvSpPr>
        <p:spPr>
          <a:xfrm>
            <a:off x="183340" y="5309802"/>
            <a:ext cx="4023359" cy="1208141"/>
          </a:xfrm>
        </p:spPr>
        <p:txBody>
          <a:bodyPr>
            <a:normAutofit/>
          </a:bodyPr>
          <a:lstStyle/>
          <a:p>
            <a:pPr algn="l"/>
            <a:r>
              <a:rPr lang="en-US" sz="2000" dirty="0"/>
              <a:t>Created by Iryna Zhukevych</a:t>
            </a:r>
          </a:p>
          <a:p>
            <a:pPr algn="l"/>
            <a:r>
              <a:rPr lang="en-US" sz="2000" dirty="0"/>
              <a:t>PhD in Pedagogical Sciences</a:t>
            </a:r>
          </a:p>
          <a:p>
            <a:pPr algn="l"/>
            <a:r>
              <a:rPr lang="en-US" sz="2000" dirty="0"/>
              <a:t>Associate Professor</a:t>
            </a:r>
            <a:endParaRPr lang="uk-UA" sz="2000" dirty="0"/>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AD6EB87-E1AD-A39D-D236-0CB2FABDBDDF}"/>
              </a:ext>
            </a:extLst>
          </p:cNvPr>
          <p:cNvSpPr txBox="1"/>
          <p:nvPr/>
        </p:nvSpPr>
        <p:spPr>
          <a:xfrm>
            <a:off x="9703818" y="6657945"/>
            <a:ext cx="2488182"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www.mrsaccountants.com.au/why-business-planning-is-important/">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nc-nd/3.0/">
                  <a:extLst>
                    <a:ext uri="{A12FA001-AC4F-418D-AE19-62706E023703}">
                      <ahyp:hlinkClr xmlns:ahyp="http://schemas.microsoft.com/office/drawing/2018/hyperlinkcolor" val="tx"/>
                    </a:ext>
                  </a:extLst>
                </a:hlinkClick>
              </a:rPr>
              <a:t>CC BY-NC-ND</a:t>
            </a:r>
            <a:endParaRPr lang="uk-UA" sz="700">
              <a:solidFill>
                <a:srgbClr val="FFFFFF"/>
              </a:solidFill>
            </a:endParaRPr>
          </a:p>
        </p:txBody>
      </p:sp>
    </p:spTree>
    <p:extLst>
      <p:ext uri="{BB962C8B-B14F-4D97-AF65-F5344CB8AC3E}">
        <p14:creationId xmlns:p14="http://schemas.microsoft.com/office/powerpoint/2010/main" val="13953505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AB4DF46-D5DA-6F22-0563-7B5B0704F86D}"/>
              </a:ext>
            </a:extLst>
          </p:cNvPr>
          <p:cNvSpPr>
            <a:spLocks noGrp="1"/>
          </p:cNvSpPr>
          <p:nvPr>
            <p:ph type="title"/>
          </p:nvPr>
        </p:nvSpPr>
        <p:spPr>
          <a:xfrm>
            <a:off x="393290" y="701009"/>
            <a:ext cx="6231030" cy="1778097"/>
          </a:xfrm>
        </p:spPr>
        <p:txBody>
          <a:bodyPr anchor="b">
            <a:normAutofit fontScale="90000"/>
          </a:bodyPr>
          <a:lstStyle/>
          <a:p>
            <a:pPr algn="ctr">
              <a:lnSpc>
                <a:spcPct val="150000"/>
              </a:lnSpc>
            </a:pPr>
            <a:r>
              <a:rPr lang="en-US" sz="2700" b="1" dirty="0"/>
              <a:t>Motivational video</a:t>
            </a:r>
            <a:br>
              <a:rPr lang="en-US" sz="2700" dirty="0"/>
            </a:br>
            <a:r>
              <a:rPr lang="en-US" sz="2700" b="1" i="0" dirty="0">
                <a:effectLst>
                  <a:outerShdw blurRad="38100" dist="38100" dir="2700000" algn="tl">
                    <a:srgbClr val="000000">
                      <a:alpha val="43137"/>
                    </a:srgbClr>
                  </a:outerShdw>
                </a:effectLst>
                <a:latin typeface="Roboto" panose="02000000000000000000" pitchFamily="2" charset="0"/>
              </a:rPr>
              <a:t>How To Master The Art Of GOALS SETTING </a:t>
            </a:r>
            <a:br>
              <a:rPr lang="en-US" sz="2700" b="1" i="0" dirty="0">
                <a:effectLst>
                  <a:outerShdw blurRad="38100" dist="38100" dir="2700000" algn="tl">
                    <a:srgbClr val="000000">
                      <a:alpha val="43137"/>
                    </a:srgbClr>
                  </a:outerShdw>
                </a:effectLst>
                <a:latin typeface="Roboto" panose="02000000000000000000" pitchFamily="2" charset="0"/>
              </a:rPr>
            </a:br>
            <a:r>
              <a:rPr lang="en-US" sz="2700" b="1" i="1" dirty="0">
                <a:effectLst/>
                <a:latin typeface="Roboto" panose="02000000000000000000" pitchFamily="2" charset="0"/>
              </a:rPr>
              <a:t>Millionaire Mindset of Brian Tracy</a:t>
            </a:r>
            <a:br>
              <a:rPr lang="en-US" sz="2200" b="1" i="0" dirty="0">
                <a:effectLst/>
                <a:latin typeface="Roboto" panose="02000000000000000000" pitchFamily="2" charset="0"/>
              </a:rPr>
            </a:br>
            <a:endParaRPr lang="uk-UA" sz="2200" dirty="0"/>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34262953-2334-4DBF-DC07-2F9A144270D6}"/>
              </a:ext>
            </a:extLst>
          </p:cNvPr>
          <p:cNvSpPr>
            <a:spLocks noGrp="1"/>
          </p:cNvSpPr>
          <p:nvPr>
            <p:ph idx="1"/>
          </p:nvPr>
        </p:nvSpPr>
        <p:spPr>
          <a:xfrm>
            <a:off x="640080" y="3587397"/>
            <a:ext cx="4243589" cy="2606170"/>
          </a:xfrm>
        </p:spPr>
        <p:txBody>
          <a:bodyPr>
            <a:normAutofit/>
          </a:bodyPr>
          <a:lstStyle/>
          <a:p>
            <a:pPr marL="0" indent="0">
              <a:buNone/>
            </a:pPr>
            <a:r>
              <a:rPr lang="en-US" sz="2200" dirty="0">
                <a:hlinkClick r:id="rId2"/>
              </a:rPr>
              <a:t>https://www.youtube.com/watch?v=UR2Evsj7OwE</a:t>
            </a:r>
            <a:endParaRPr lang="en-US" sz="2200" dirty="0"/>
          </a:p>
          <a:p>
            <a:pPr marL="0" indent="0">
              <a:buNone/>
            </a:pPr>
            <a:endParaRPr lang="uk-UA" sz="2200" dirty="0"/>
          </a:p>
        </p:txBody>
      </p:sp>
      <p:pic>
        <p:nvPicPr>
          <p:cNvPr id="5" name="Рисунок 4" descr="Зображення, що містить текст, почерк, канцелярські товари й офісне обладнання, ручка&#10;&#10;Автоматично згенерований опис">
            <a:extLst>
              <a:ext uri="{FF2B5EF4-FFF2-40B4-BE49-F238E27FC236}">
                <a16:creationId xmlns:a16="http://schemas.microsoft.com/office/drawing/2014/main" id="{5050CBAA-61DD-7711-3EDB-89BAD33B32C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723" r="32328"/>
          <a:stretch/>
        </p:blipFill>
        <p:spPr>
          <a:xfrm>
            <a:off x="6705600" y="10"/>
            <a:ext cx="5484877"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6" name="TextBox 5">
            <a:extLst>
              <a:ext uri="{FF2B5EF4-FFF2-40B4-BE49-F238E27FC236}">
                <a16:creationId xmlns:a16="http://schemas.microsoft.com/office/drawing/2014/main" id="{3EB159D5-AFA6-FC90-E23E-1AA9AFAC66F6}"/>
              </a:ext>
            </a:extLst>
          </p:cNvPr>
          <p:cNvSpPr txBox="1"/>
          <p:nvPr/>
        </p:nvSpPr>
        <p:spPr>
          <a:xfrm>
            <a:off x="9881752" y="6657945"/>
            <a:ext cx="2310248"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s://www.picpedia.org/chalkboard/p/positive-mindset.html">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uk-UA" sz="700">
              <a:solidFill>
                <a:srgbClr val="FFFFFF"/>
              </a:solidFill>
            </a:endParaRPr>
          </a:p>
        </p:txBody>
      </p:sp>
    </p:spTree>
    <p:extLst>
      <p:ext uri="{BB962C8B-B14F-4D97-AF65-F5344CB8AC3E}">
        <p14:creationId xmlns:p14="http://schemas.microsoft.com/office/powerpoint/2010/main" val="12095608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226099E-93E7-8E5D-1850-102AFB9B9469}"/>
              </a:ext>
            </a:extLst>
          </p:cNvPr>
          <p:cNvSpPr>
            <a:spLocks noGrp="1"/>
          </p:cNvSpPr>
          <p:nvPr>
            <p:ph type="title"/>
          </p:nvPr>
        </p:nvSpPr>
        <p:spPr>
          <a:xfrm>
            <a:off x="640080" y="325369"/>
            <a:ext cx="4368602" cy="1956841"/>
          </a:xfrm>
        </p:spPr>
        <p:txBody>
          <a:bodyPr anchor="b">
            <a:normAutofit/>
          </a:bodyPr>
          <a:lstStyle/>
          <a:p>
            <a:pPr algn="ctr"/>
            <a:r>
              <a:rPr lang="en-US" sz="3000" b="1" i="0" dirty="0">
                <a:effectLst/>
                <a:latin typeface="Roboto" panose="02000000000000000000" pitchFamily="2" charset="0"/>
              </a:rPr>
              <a:t>How to Talk About Your Goals and Dreams in English</a:t>
            </a:r>
            <a:br>
              <a:rPr lang="en-US" sz="3000" b="1" i="0" dirty="0">
                <a:effectLst/>
                <a:latin typeface="Roboto" panose="02000000000000000000" pitchFamily="2" charset="0"/>
              </a:rPr>
            </a:br>
            <a:endParaRPr lang="uk-UA" sz="3000" dirty="0"/>
          </a:p>
        </p:txBody>
      </p:sp>
      <p:sp>
        <p:nvSpPr>
          <p:cNvPr id="2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471F32A1-DB40-A878-8D47-EFD0E7FFCAD6}"/>
              </a:ext>
            </a:extLst>
          </p:cNvPr>
          <p:cNvSpPr>
            <a:spLocks noGrp="1"/>
          </p:cNvSpPr>
          <p:nvPr>
            <p:ph idx="1"/>
          </p:nvPr>
        </p:nvSpPr>
        <p:spPr>
          <a:xfrm>
            <a:off x="314632" y="3447287"/>
            <a:ext cx="4569037" cy="2746280"/>
          </a:xfrm>
        </p:spPr>
        <p:txBody>
          <a:bodyPr>
            <a:normAutofit/>
          </a:bodyPr>
          <a:lstStyle/>
          <a:p>
            <a:pPr marL="0" indent="0">
              <a:buNone/>
            </a:pPr>
            <a:r>
              <a:rPr lang="en-US" sz="2200" dirty="0">
                <a:hlinkClick r:id="rId2"/>
              </a:rPr>
              <a:t>https://www.youtube.com/watch?v=JS9KpbF_804&amp;t=1s</a:t>
            </a:r>
            <a:endParaRPr lang="en-US" sz="2200" dirty="0"/>
          </a:p>
          <a:p>
            <a:pPr marL="0" indent="0">
              <a:buNone/>
            </a:pPr>
            <a:endParaRPr lang="en-US" sz="2200" b="0" i="0" dirty="0">
              <a:effectLst/>
              <a:latin typeface="Inter"/>
            </a:endParaRPr>
          </a:p>
          <a:p>
            <a:pPr marL="0" indent="0">
              <a:buNone/>
            </a:pPr>
            <a:endParaRPr lang="en-US" sz="2200" dirty="0">
              <a:latin typeface="Inter"/>
            </a:endParaRPr>
          </a:p>
          <a:p>
            <a:pPr marL="0" indent="0">
              <a:buNone/>
            </a:pPr>
            <a:r>
              <a:rPr lang="en-US" sz="2200" b="0" i="0" dirty="0">
                <a:effectLst/>
                <a:latin typeface="Inter"/>
              </a:rPr>
              <a:t>Create three sentences based on phrases from native speakers in the video.</a:t>
            </a:r>
            <a:endParaRPr lang="uk-UA" sz="2200" dirty="0"/>
          </a:p>
        </p:txBody>
      </p:sp>
      <p:pic>
        <p:nvPicPr>
          <p:cNvPr id="13" name="Рисунок 12" descr="Зображення, що містить текст, трава, рослина, одежа&#10;&#10;Автоматично згенерований опис">
            <a:extLst>
              <a:ext uri="{FF2B5EF4-FFF2-40B4-BE49-F238E27FC236}">
                <a16:creationId xmlns:a16="http://schemas.microsoft.com/office/drawing/2014/main" id="{7F47F815-6F77-B40D-FA4A-A85671C3DBB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068" r="4705"/>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14" name="TextBox 13">
            <a:extLst>
              <a:ext uri="{FF2B5EF4-FFF2-40B4-BE49-F238E27FC236}">
                <a16:creationId xmlns:a16="http://schemas.microsoft.com/office/drawing/2014/main" id="{88E07F4F-7499-E9C9-8D35-4A8C74AAE652}"/>
              </a:ext>
            </a:extLst>
          </p:cNvPr>
          <p:cNvSpPr txBox="1"/>
          <p:nvPr/>
        </p:nvSpPr>
        <p:spPr>
          <a:xfrm>
            <a:off x="10016404" y="6657945"/>
            <a:ext cx="2175596"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flickr.com/photos/quoteseverlasting/8723378241">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3.0/">
                  <a:extLst>
                    <a:ext uri="{A12FA001-AC4F-418D-AE19-62706E023703}">
                      <ahyp:hlinkClr xmlns:ahyp="http://schemas.microsoft.com/office/drawing/2018/hyperlinkcolor" val="tx"/>
                    </a:ext>
                  </a:extLst>
                </a:hlinkClick>
              </a:rPr>
              <a:t>CC BY</a:t>
            </a:r>
            <a:endParaRPr lang="uk-UA" sz="700">
              <a:solidFill>
                <a:srgbClr val="FFFFFF"/>
              </a:solidFill>
            </a:endParaRPr>
          </a:p>
        </p:txBody>
      </p:sp>
    </p:spTree>
    <p:extLst>
      <p:ext uri="{BB962C8B-B14F-4D97-AF65-F5344CB8AC3E}">
        <p14:creationId xmlns:p14="http://schemas.microsoft.com/office/powerpoint/2010/main" val="30380750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67724D3-FC78-08B4-3EFA-F385EEBC44E6}"/>
              </a:ext>
            </a:extLst>
          </p:cNvPr>
          <p:cNvSpPr>
            <a:spLocks noGrp="1"/>
          </p:cNvSpPr>
          <p:nvPr>
            <p:ph type="title"/>
          </p:nvPr>
        </p:nvSpPr>
        <p:spPr>
          <a:xfrm>
            <a:off x="640080" y="325369"/>
            <a:ext cx="4368602" cy="1956841"/>
          </a:xfrm>
        </p:spPr>
        <p:txBody>
          <a:bodyPr anchor="b">
            <a:normAutofit/>
          </a:bodyPr>
          <a:lstStyle/>
          <a:p>
            <a:pPr algn="ctr">
              <a:lnSpc>
                <a:spcPct val="150000"/>
              </a:lnSpc>
            </a:pPr>
            <a:r>
              <a:rPr lang="en-US" sz="3200" b="1" dirty="0"/>
              <a:t>Watch the video and do online exercises</a:t>
            </a:r>
            <a:endParaRPr lang="uk-UA" sz="3200" b="1" dirty="0"/>
          </a:p>
        </p:txBody>
      </p:sp>
      <p:sp>
        <p:nvSpPr>
          <p:cNvPr id="26"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BAF567A1-C478-3F09-A178-D21D0227C824}"/>
              </a:ext>
            </a:extLst>
          </p:cNvPr>
          <p:cNvSpPr>
            <a:spLocks noGrp="1"/>
          </p:cNvSpPr>
          <p:nvPr>
            <p:ph idx="1"/>
          </p:nvPr>
        </p:nvSpPr>
        <p:spPr>
          <a:xfrm>
            <a:off x="640080" y="3803707"/>
            <a:ext cx="4243589" cy="2389860"/>
          </a:xfrm>
        </p:spPr>
        <p:txBody>
          <a:bodyPr>
            <a:normAutofit/>
          </a:bodyPr>
          <a:lstStyle/>
          <a:p>
            <a:pPr marL="0" indent="0">
              <a:buNone/>
            </a:pPr>
            <a:r>
              <a:rPr lang="en-US" sz="2200" dirty="0">
                <a:hlinkClick r:id="rId2"/>
              </a:rPr>
              <a:t>https://en.islcollective.com/english-esl-video-lessons/listening-comprehension/deep-listening-focus-on-meaning/how-to-set-smart-goals-goal-setting-for-students/370503</a:t>
            </a:r>
            <a:endParaRPr lang="en-US" sz="2200" dirty="0"/>
          </a:p>
          <a:p>
            <a:pPr marL="0" indent="0">
              <a:buNone/>
            </a:pPr>
            <a:endParaRPr lang="uk-UA" sz="2200" dirty="0"/>
          </a:p>
        </p:txBody>
      </p:sp>
      <p:pic>
        <p:nvPicPr>
          <p:cNvPr id="5" name="Рисунок 4" descr="Зображення, що містить текст, знімок екрана, Мобільний телефон, камера&#10;&#10;Автоматично згенерований опис">
            <a:extLst>
              <a:ext uri="{FF2B5EF4-FFF2-40B4-BE49-F238E27FC236}">
                <a16:creationId xmlns:a16="http://schemas.microsoft.com/office/drawing/2014/main" id="{D0C21529-CD30-A736-16D7-4478EB2F555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3643" r="11129"/>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6" name="TextBox 5">
            <a:extLst>
              <a:ext uri="{FF2B5EF4-FFF2-40B4-BE49-F238E27FC236}">
                <a16:creationId xmlns:a16="http://schemas.microsoft.com/office/drawing/2014/main" id="{D1A64A32-BC84-8CD1-997F-259D9252C198}"/>
              </a:ext>
            </a:extLst>
          </p:cNvPr>
          <p:cNvSpPr txBox="1"/>
          <p:nvPr/>
        </p:nvSpPr>
        <p:spPr>
          <a:xfrm>
            <a:off x="9859310" y="6657945"/>
            <a:ext cx="2332690"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s://deeperkidmin.com/product/ministry-goal-setting-guide/">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nc/3.0/">
                  <a:extLst>
                    <a:ext uri="{A12FA001-AC4F-418D-AE19-62706E023703}">
                      <ahyp:hlinkClr xmlns:ahyp="http://schemas.microsoft.com/office/drawing/2018/hyperlinkcolor" val="tx"/>
                    </a:ext>
                  </a:extLst>
                </a:hlinkClick>
              </a:rPr>
              <a:t>CC BY-NC</a:t>
            </a:r>
            <a:endParaRPr lang="uk-UA" sz="700">
              <a:solidFill>
                <a:srgbClr val="FFFFFF"/>
              </a:solidFill>
            </a:endParaRPr>
          </a:p>
        </p:txBody>
      </p:sp>
    </p:spTree>
    <p:extLst>
      <p:ext uri="{BB962C8B-B14F-4D97-AF65-F5344CB8AC3E}">
        <p14:creationId xmlns:p14="http://schemas.microsoft.com/office/powerpoint/2010/main" val="38700684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C1C012B4-E985-2BE5-5665-9B04DF737A61}"/>
              </a:ext>
            </a:extLst>
          </p:cNvPr>
          <p:cNvSpPr>
            <a:spLocks noGrp="1"/>
          </p:cNvSpPr>
          <p:nvPr>
            <p:ph type="title"/>
          </p:nvPr>
        </p:nvSpPr>
        <p:spPr>
          <a:xfrm>
            <a:off x="6247606" y="467271"/>
            <a:ext cx="5742187" cy="2052522"/>
          </a:xfrm>
        </p:spPr>
        <p:txBody>
          <a:bodyPr anchor="b">
            <a:normAutofit fontScale="90000"/>
          </a:bodyPr>
          <a:lstStyle/>
          <a:p>
            <a:pPr algn="ctr">
              <a:lnSpc>
                <a:spcPct val="150000"/>
              </a:lnSpc>
            </a:pPr>
            <a:r>
              <a:rPr lang="en-US" sz="3500" b="1" dirty="0">
                <a:effectLst/>
              </a:rPr>
              <a:t>Unlocking Your Potential Through Effective Goal Setting</a:t>
            </a:r>
            <a:endParaRPr lang="uk-UA" sz="3500" dirty="0"/>
          </a:p>
        </p:txBody>
      </p:sp>
      <p:sp>
        <p:nvSpPr>
          <p:cNvPr id="18" name="Oval 17">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rrows pointing right while one points left">
            <a:extLst>
              <a:ext uri="{FF2B5EF4-FFF2-40B4-BE49-F238E27FC236}">
                <a16:creationId xmlns:a16="http://schemas.microsoft.com/office/drawing/2014/main" id="{C00C2DB3-8D9C-DB18-4270-2B51F1DC351D}"/>
              </a:ext>
            </a:extLst>
          </p:cNvPr>
          <p:cNvPicPr>
            <a:picLocks noChangeAspect="1"/>
          </p:cNvPicPr>
          <p:nvPr/>
        </p:nvPicPr>
        <p:blipFill>
          <a:blip r:embed="rId2"/>
          <a:srcRect l="24636" r="8613" b="-2"/>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20"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22"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Місце для вмісту 2">
            <a:extLst>
              <a:ext uri="{FF2B5EF4-FFF2-40B4-BE49-F238E27FC236}">
                <a16:creationId xmlns:a16="http://schemas.microsoft.com/office/drawing/2014/main" id="{838CD9F7-DA3F-5270-42D8-13B1065FCE71}"/>
              </a:ext>
            </a:extLst>
          </p:cNvPr>
          <p:cNvSpPr>
            <a:spLocks noGrp="1"/>
          </p:cNvSpPr>
          <p:nvPr>
            <p:ph idx="1"/>
          </p:nvPr>
        </p:nvSpPr>
        <p:spPr>
          <a:xfrm>
            <a:off x="6657715" y="2990818"/>
            <a:ext cx="4195673" cy="2913872"/>
          </a:xfrm>
        </p:spPr>
        <p:txBody>
          <a:bodyPr anchor="t">
            <a:normAutofit/>
          </a:bodyPr>
          <a:lstStyle/>
          <a:p>
            <a:pPr marL="0" indent="0">
              <a:buNone/>
            </a:pPr>
            <a:r>
              <a:rPr lang="en-US" sz="2000" dirty="0">
                <a:solidFill>
                  <a:schemeClr val="tx1">
                    <a:alpha val="80000"/>
                  </a:schemeClr>
                </a:solidFill>
                <a:hlinkClick r:id="rId3"/>
              </a:rPr>
              <a:t>https://app.almanack.ai/resources/673a56076bb0e7609a0c8c9d#gsc.tab=0&amp;gsc.q=set%20goals</a:t>
            </a:r>
            <a:endParaRPr lang="en-US" sz="2000" dirty="0">
              <a:solidFill>
                <a:schemeClr val="tx1">
                  <a:alpha val="80000"/>
                </a:schemeClr>
              </a:solidFill>
            </a:endParaRPr>
          </a:p>
          <a:p>
            <a:pPr marL="0" indent="0">
              <a:buNone/>
            </a:pPr>
            <a:endParaRPr lang="uk-UA" sz="2000" dirty="0">
              <a:solidFill>
                <a:schemeClr val="tx1">
                  <a:alpha val="80000"/>
                </a:schemeClr>
              </a:solidFill>
            </a:endParaRPr>
          </a:p>
        </p:txBody>
      </p:sp>
      <p:sp>
        <p:nvSpPr>
          <p:cNvPr id="24"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6"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4289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C4879EFC-8E62-4E00-973C-C45EE9EC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FEE25A1D-F1DE-6E78-DE6F-69B8B3BFAA90}"/>
              </a:ext>
            </a:extLst>
          </p:cNvPr>
          <p:cNvSpPr>
            <a:spLocks noGrp="1"/>
          </p:cNvSpPr>
          <p:nvPr>
            <p:ph type="title"/>
          </p:nvPr>
        </p:nvSpPr>
        <p:spPr>
          <a:xfrm>
            <a:off x="638881" y="457200"/>
            <a:ext cx="10909640" cy="976737"/>
          </a:xfrm>
          <a:prstGeom prst="ellipse">
            <a:avLst/>
          </a:prstGeom>
        </p:spPr>
        <p:txBody>
          <a:bodyPr vert="horz" lIns="91440" tIns="45720" rIns="91440" bIns="45720" rtlCol="0" anchor="ctr">
            <a:normAutofit fontScale="90000"/>
          </a:bodyPr>
          <a:lstStyle/>
          <a:p>
            <a:pPr algn="ctr">
              <a:lnSpc>
                <a:spcPct val="150000"/>
              </a:lnSpc>
            </a:pPr>
            <a:r>
              <a:rPr lang="en-US" sz="3100" b="1" dirty="0"/>
              <a:t>Discuss the following questions</a:t>
            </a:r>
          </a:p>
        </p:txBody>
      </p:sp>
      <p:sp>
        <p:nvSpPr>
          <p:cNvPr id="32"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1850683"/>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Місце для вмісту 4">
            <a:extLst>
              <a:ext uri="{FF2B5EF4-FFF2-40B4-BE49-F238E27FC236}">
                <a16:creationId xmlns:a16="http://schemas.microsoft.com/office/drawing/2014/main" id="{79EDEBFB-DD93-AFBA-F858-666F40726DD4}"/>
              </a:ext>
            </a:extLst>
          </p:cNvPr>
          <p:cNvPicPr>
            <a:picLocks noGrp="1" noChangeAspect="1"/>
          </p:cNvPicPr>
          <p:nvPr>
            <p:ph idx="1"/>
          </p:nvPr>
        </p:nvPicPr>
        <p:blipFill>
          <a:blip r:embed="rId2"/>
          <a:stretch>
            <a:fillRect/>
          </a:stretch>
        </p:blipFill>
        <p:spPr>
          <a:xfrm>
            <a:off x="274320" y="1433937"/>
            <a:ext cx="6116319" cy="5204607"/>
          </a:xfrm>
          <a:prstGeom prst="rect">
            <a:avLst/>
          </a:prstGeom>
        </p:spPr>
      </p:pic>
      <p:pic>
        <p:nvPicPr>
          <p:cNvPr id="4" name="Рисунок 3" descr="Зображення, що містить текст, Шрифт, зелений, знімок екрана&#10;&#10;Автоматично згенерований опис">
            <a:extLst>
              <a:ext uri="{FF2B5EF4-FFF2-40B4-BE49-F238E27FC236}">
                <a16:creationId xmlns:a16="http://schemas.microsoft.com/office/drawing/2014/main" id="{46EDADE9-A887-74BF-A22A-C06AC9470DC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786761" y="1893840"/>
            <a:ext cx="5402191" cy="4336272"/>
          </a:xfrm>
          <a:prstGeom prst="rect">
            <a:avLst/>
          </a:prstGeom>
        </p:spPr>
      </p:pic>
      <p:sp>
        <p:nvSpPr>
          <p:cNvPr id="6" name="TextBox 5">
            <a:extLst>
              <a:ext uri="{FF2B5EF4-FFF2-40B4-BE49-F238E27FC236}">
                <a16:creationId xmlns:a16="http://schemas.microsoft.com/office/drawing/2014/main" id="{EDC98B29-1B3E-0EAE-C55A-0E87869FE90B}"/>
              </a:ext>
            </a:extLst>
          </p:cNvPr>
          <p:cNvSpPr txBox="1"/>
          <p:nvPr/>
        </p:nvSpPr>
        <p:spPr>
          <a:xfrm>
            <a:off x="9161050" y="6048345"/>
            <a:ext cx="2175596"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s://www.globalawareness101.org/2018/02/happy-tuesday-everybody-sending-some.html">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3.0/">
                  <a:extLst>
                    <a:ext uri="{A12FA001-AC4F-418D-AE19-62706E023703}">
                      <ahyp:hlinkClr xmlns:ahyp="http://schemas.microsoft.com/office/drawing/2018/hyperlinkcolor" val="tx"/>
                    </a:ext>
                  </a:extLst>
                </a:hlinkClick>
              </a:rPr>
              <a:t>CC BY</a:t>
            </a:r>
            <a:endParaRPr lang="uk-UA" sz="700">
              <a:solidFill>
                <a:srgbClr val="FFFFFF"/>
              </a:solidFill>
            </a:endParaRPr>
          </a:p>
        </p:txBody>
      </p:sp>
    </p:spTree>
    <p:extLst>
      <p:ext uri="{BB962C8B-B14F-4D97-AF65-F5344CB8AC3E}">
        <p14:creationId xmlns:p14="http://schemas.microsoft.com/office/powerpoint/2010/main" val="17421584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99ED5833-B85B-4103-8A3B-CAB0308E6C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CBFD968-9519-80DB-9BE9-4653E0A791CD}"/>
              </a:ext>
            </a:extLst>
          </p:cNvPr>
          <p:cNvSpPr>
            <a:spLocks noGrp="1"/>
          </p:cNvSpPr>
          <p:nvPr>
            <p:ph type="title"/>
          </p:nvPr>
        </p:nvSpPr>
        <p:spPr>
          <a:xfrm>
            <a:off x="838200" y="553959"/>
            <a:ext cx="10515600" cy="594121"/>
          </a:xfrm>
        </p:spPr>
        <p:txBody>
          <a:bodyPr vert="horz" lIns="91440" tIns="45720" rIns="91440" bIns="45720" rtlCol="0" anchor="ctr">
            <a:normAutofit fontScale="90000"/>
          </a:bodyPr>
          <a:lstStyle/>
          <a:p>
            <a:pPr algn="ctr"/>
            <a:r>
              <a:rPr lang="en-US" sz="3200" b="1" i="0" kern="1200" dirty="0">
                <a:solidFill>
                  <a:schemeClr val="tx1"/>
                </a:solidFill>
                <a:effectLst/>
                <a:latin typeface="+mj-lt"/>
                <a:ea typeface="+mj-ea"/>
                <a:cs typeface="+mj-cs"/>
              </a:rPr>
              <a:t>Let's Answer the Following Questions!</a:t>
            </a:r>
            <a:br>
              <a:rPr lang="en-US" sz="4800" b="1" i="0" kern="1200" dirty="0">
                <a:solidFill>
                  <a:schemeClr val="tx1"/>
                </a:solidFill>
                <a:effectLst/>
                <a:latin typeface="+mj-lt"/>
                <a:ea typeface="+mj-ea"/>
                <a:cs typeface="+mj-cs"/>
              </a:rPr>
            </a:br>
            <a:endParaRPr lang="en-US" sz="4800" kern="1200" dirty="0">
              <a:solidFill>
                <a:schemeClr val="tx1"/>
              </a:solidFill>
              <a:latin typeface="+mj-lt"/>
              <a:ea typeface="+mj-ea"/>
              <a:cs typeface="+mj-cs"/>
            </a:endParaRPr>
          </a:p>
        </p:txBody>
      </p:sp>
      <p:pic>
        <p:nvPicPr>
          <p:cNvPr id="4" name="Рисунок 3">
            <a:extLst>
              <a:ext uri="{FF2B5EF4-FFF2-40B4-BE49-F238E27FC236}">
                <a16:creationId xmlns:a16="http://schemas.microsoft.com/office/drawing/2014/main" id="{2645634A-CCB0-E2DE-035A-9BF16E956D9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84479" y="1656655"/>
            <a:ext cx="4307841" cy="3938756"/>
          </a:xfrm>
          <a:prstGeom prst="rect">
            <a:avLst/>
          </a:prstGeom>
        </p:spPr>
      </p:pic>
      <p:pic>
        <p:nvPicPr>
          <p:cNvPr id="5" name="Місце для вмісту 4" descr="Зображення, що містить текст, знімок екрана, Шрифт&#10;&#10;Автоматично згенерований опис">
            <a:extLst>
              <a:ext uri="{FF2B5EF4-FFF2-40B4-BE49-F238E27FC236}">
                <a16:creationId xmlns:a16="http://schemas.microsoft.com/office/drawing/2014/main" id="{3AA50738-A196-E01E-E6AE-4EB9DB1C5150}"/>
              </a:ext>
            </a:extLst>
          </p:cNvPr>
          <p:cNvPicPr>
            <a:picLocks noChangeAspect="1"/>
          </p:cNvPicPr>
          <p:nvPr/>
        </p:nvPicPr>
        <p:blipFill>
          <a:blip r:embed="rId4"/>
          <a:stretch>
            <a:fillRect/>
          </a:stretch>
        </p:blipFill>
        <p:spPr>
          <a:xfrm>
            <a:off x="4592320" y="1300481"/>
            <a:ext cx="7498080" cy="4582160"/>
          </a:xfrm>
          <a:prstGeom prst="rect">
            <a:avLst/>
          </a:prstGeom>
        </p:spPr>
      </p:pic>
      <p:sp>
        <p:nvSpPr>
          <p:cNvPr id="6" name="TextBox 5">
            <a:extLst>
              <a:ext uri="{FF2B5EF4-FFF2-40B4-BE49-F238E27FC236}">
                <a16:creationId xmlns:a16="http://schemas.microsoft.com/office/drawing/2014/main" id="{88559DB7-FA13-C8C7-0A9E-3127CC893B8D}"/>
              </a:ext>
            </a:extLst>
          </p:cNvPr>
          <p:cNvSpPr txBox="1"/>
          <p:nvPr/>
        </p:nvSpPr>
        <p:spPr>
          <a:xfrm>
            <a:off x="2732052" y="6103986"/>
            <a:ext cx="2332690"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www.seattledra.org/home/2020/8/15/public-safety-at-the-breaking-point">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nc/3.0/">
                  <a:extLst>
                    <a:ext uri="{A12FA001-AC4F-418D-AE19-62706E023703}">
                      <ahyp:hlinkClr xmlns:ahyp="http://schemas.microsoft.com/office/drawing/2018/hyperlinkcolor" val="tx"/>
                    </a:ext>
                  </a:extLst>
                </a:hlinkClick>
              </a:rPr>
              <a:t>CC BY-NC</a:t>
            </a:r>
            <a:endParaRPr lang="uk-UA" sz="700">
              <a:solidFill>
                <a:srgbClr val="FFFFFF"/>
              </a:solidFill>
            </a:endParaRPr>
          </a:p>
        </p:txBody>
      </p:sp>
    </p:spTree>
    <p:extLst>
      <p:ext uri="{BB962C8B-B14F-4D97-AF65-F5344CB8AC3E}">
        <p14:creationId xmlns:p14="http://schemas.microsoft.com/office/powerpoint/2010/main" val="23901280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A8990DB-4595-668A-D90A-43A1C21297EC}"/>
              </a:ext>
            </a:extLst>
          </p:cNvPr>
          <p:cNvSpPr>
            <a:spLocks noGrp="1"/>
          </p:cNvSpPr>
          <p:nvPr>
            <p:ph type="title"/>
          </p:nvPr>
        </p:nvSpPr>
        <p:spPr>
          <a:xfrm>
            <a:off x="6513788" y="1303024"/>
            <a:ext cx="4840010" cy="1258030"/>
          </a:xfrm>
        </p:spPr>
        <p:txBody>
          <a:bodyPr>
            <a:normAutofit fontScale="90000"/>
          </a:bodyPr>
          <a:lstStyle/>
          <a:p>
            <a:pPr algn="ctr">
              <a:lnSpc>
                <a:spcPct val="150000"/>
              </a:lnSpc>
            </a:pPr>
            <a:r>
              <a:rPr lang="en-US" sz="3200" b="1" dirty="0"/>
              <a:t>Watch the video and do online exercises</a:t>
            </a:r>
            <a:endParaRPr lang="uk-UA" sz="3200" b="1" dirty="0"/>
          </a:p>
        </p:txBody>
      </p:sp>
      <p:pic>
        <p:nvPicPr>
          <p:cNvPr id="5" name="Рисунок 4" descr="Зображення, що містить текст, канцелярські товари й офісне обладнання, ручка, Канцелярські товари&#10;&#10;Автоматично згенерований опис">
            <a:extLst>
              <a:ext uri="{FF2B5EF4-FFF2-40B4-BE49-F238E27FC236}">
                <a16:creationId xmlns:a16="http://schemas.microsoft.com/office/drawing/2014/main" id="{70C3AE48-E70B-70B1-48D8-BDF60D7B646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30215" r="10251" b="-1"/>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Місце для вмісту 2">
            <a:extLst>
              <a:ext uri="{FF2B5EF4-FFF2-40B4-BE49-F238E27FC236}">
                <a16:creationId xmlns:a16="http://schemas.microsoft.com/office/drawing/2014/main" id="{FED09220-1F26-762E-AFE2-FEE2DCCEB2F9}"/>
              </a:ext>
            </a:extLst>
          </p:cNvPr>
          <p:cNvSpPr>
            <a:spLocks noGrp="1"/>
          </p:cNvSpPr>
          <p:nvPr>
            <p:ph idx="1"/>
          </p:nvPr>
        </p:nvSpPr>
        <p:spPr>
          <a:xfrm>
            <a:off x="6513788" y="3864077"/>
            <a:ext cx="4840010" cy="2312886"/>
          </a:xfrm>
        </p:spPr>
        <p:txBody>
          <a:bodyPr>
            <a:normAutofit/>
          </a:bodyPr>
          <a:lstStyle/>
          <a:p>
            <a:pPr marL="0" indent="0">
              <a:buNone/>
            </a:pPr>
            <a:r>
              <a:rPr lang="en-US" sz="2000" dirty="0">
                <a:hlinkClick r:id="rId4"/>
              </a:rPr>
              <a:t>https://en.islcollective.com/english-esl-video-lessons/listening-comprehension/deep-listening-focus-on-meaning/a-student-changed-her-study-habits-by-setting-goals/242471</a:t>
            </a:r>
            <a:endParaRPr lang="en-US" sz="2000" dirty="0"/>
          </a:p>
          <a:p>
            <a:pPr marL="0" indent="0">
              <a:buNone/>
            </a:pPr>
            <a:endParaRPr lang="en-US" sz="2000" dirty="0"/>
          </a:p>
          <a:p>
            <a:pPr marL="0" indent="0">
              <a:buNone/>
            </a:pPr>
            <a:endParaRPr lang="uk-UA" sz="2000" dirty="0"/>
          </a:p>
        </p:txBody>
      </p:sp>
    </p:spTree>
    <p:extLst>
      <p:ext uri="{BB962C8B-B14F-4D97-AF65-F5344CB8AC3E}">
        <p14:creationId xmlns:p14="http://schemas.microsoft.com/office/powerpoint/2010/main" val="33394164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50A0894D-30E6-2CB2-B2D5-0E08C95F9791}"/>
              </a:ext>
            </a:extLst>
          </p:cNvPr>
          <p:cNvSpPr>
            <a:spLocks noGrp="1"/>
          </p:cNvSpPr>
          <p:nvPr>
            <p:ph type="title"/>
          </p:nvPr>
        </p:nvSpPr>
        <p:spPr>
          <a:xfrm>
            <a:off x="4553733" y="162561"/>
            <a:ext cx="6798541" cy="1127760"/>
          </a:xfrm>
        </p:spPr>
        <p:txBody>
          <a:bodyPr anchor="b">
            <a:normAutofit/>
          </a:bodyPr>
          <a:lstStyle/>
          <a:p>
            <a:pPr algn="ctr"/>
            <a:r>
              <a:rPr lang="en-US" sz="2800" b="1" dirty="0"/>
              <a:t>Some of the reasons for setting goals:</a:t>
            </a:r>
            <a:br>
              <a:rPr lang="uk-UA" sz="3700" dirty="0"/>
            </a:br>
            <a:endParaRPr lang="uk-UA" sz="3700" dirty="0"/>
          </a:p>
        </p:txBody>
      </p:sp>
      <p:pic>
        <p:nvPicPr>
          <p:cNvPr id="5" name="Picture 4" descr="Time compass on hand">
            <a:extLst>
              <a:ext uri="{FF2B5EF4-FFF2-40B4-BE49-F238E27FC236}">
                <a16:creationId xmlns:a16="http://schemas.microsoft.com/office/drawing/2014/main" id="{568FDD7D-B67E-82C6-C657-0C56C9E575A6}"/>
              </a:ext>
            </a:extLst>
          </p:cNvPr>
          <p:cNvPicPr>
            <a:picLocks noChangeAspect="1"/>
          </p:cNvPicPr>
          <p:nvPr/>
        </p:nvPicPr>
        <p:blipFill>
          <a:blip r:embed="rId2"/>
          <a:srcRect l="23275" r="36033"/>
          <a:stretch/>
        </p:blipFill>
        <p:spPr>
          <a:xfrm>
            <a:off x="1" y="10"/>
            <a:ext cx="4196496" cy="6857990"/>
          </a:xfrm>
          <a:prstGeom prst="rect">
            <a:avLst/>
          </a:prstGeom>
          <a:effectLst/>
        </p:spPr>
      </p:pic>
      <p:sp>
        <p:nvSpPr>
          <p:cNvPr id="3" name="Місце для вмісту 2">
            <a:extLst>
              <a:ext uri="{FF2B5EF4-FFF2-40B4-BE49-F238E27FC236}">
                <a16:creationId xmlns:a16="http://schemas.microsoft.com/office/drawing/2014/main" id="{4A31ACEC-3130-0806-F194-C28358EDCD21}"/>
              </a:ext>
            </a:extLst>
          </p:cNvPr>
          <p:cNvSpPr>
            <a:spLocks noGrp="1"/>
          </p:cNvSpPr>
          <p:nvPr>
            <p:ph idx="1"/>
          </p:nvPr>
        </p:nvSpPr>
        <p:spPr>
          <a:xfrm>
            <a:off x="4326194" y="1002890"/>
            <a:ext cx="7787148" cy="5574891"/>
          </a:xfrm>
        </p:spPr>
        <p:txBody>
          <a:bodyPr>
            <a:noAutofit/>
          </a:bodyPr>
          <a:lstStyle/>
          <a:p>
            <a:pPr marL="514350" indent="-514350">
              <a:buAutoNum type="arabicPeriod"/>
            </a:pPr>
            <a:r>
              <a:rPr lang="en-US" sz="1600" dirty="0"/>
              <a:t>You take control of your life A goal is like a GPS in life. It gives you direction and helps you choose where to go in life. It makes you envision your ideal future and helps you turn it into reality. When you have achieved the goal, you improve your life and become a better version of yourself. </a:t>
            </a:r>
          </a:p>
          <a:p>
            <a:pPr marL="514350" indent="-514350">
              <a:buAutoNum type="arabicPeriod"/>
            </a:pPr>
            <a:r>
              <a:rPr lang="en-US" sz="1600" dirty="0"/>
              <a:t>You focus on the important things Goals help us to sort out what is important and what isn’t. You will only focus on the things that you want to achieve and spend precious time on them. </a:t>
            </a:r>
          </a:p>
          <a:p>
            <a:pPr marL="514350" indent="-514350">
              <a:buAutoNum type="arabicPeriod"/>
            </a:pPr>
            <a:r>
              <a:rPr lang="en-US" sz="1600" dirty="0"/>
              <a:t>You will make good decisions Goals help you identify and establish your priorities and make the right choices based on the long-term view of what is most important to you. </a:t>
            </a:r>
          </a:p>
          <a:p>
            <a:pPr marL="514350" indent="-514350">
              <a:buAutoNum type="arabicPeriod"/>
            </a:pPr>
            <a:r>
              <a:rPr lang="en-US" sz="1600" dirty="0"/>
              <a:t>You can finish the task efficiently You will focus and concentrate your time and energy on the task. This will keep away all the distractions which will make you more efficient. </a:t>
            </a:r>
          </a:p>
          <a:p>
            <a:pPr marL="514350" indent="-514350">
              <a:buAutoNum type="arabicPeriod"/>
            </a:pPr>
            <a:r>
              <a:rPr lang="en-US" sz="1600" dirty="0"/>
              <a:t>You will be self-confident and enthusiastic When you set a goal and measure the achievement, you are able to see what you have done and what you are capable of. This process of achieving goals gives you confidence, enthusiasm, and a belief in yourself. </a:t>
            </a:r>
          </a:p>
          <a:p>
            <a:pPr marL="514350" indent="-514350">
              <a:buAutoNum type="arabicPeriod"/>
            </a:pPr>
            <a:r>
              <a:rPr lang="en-US" sz="1600" dirty="0"/>
              <a:t> You will make progress After you have achieved one goal, you will try to achieve higher goals. When you look back you will see all of the progress you have made. </a:t>
            </a:r>
          </a:p>
          <a:p>
            <a:pPr marL="514350" indent="-514350">
              <a:buAutoNum type="arabicPeriod"/>
            </a:pPr>
            <a:r>
              <a:rPr lang="en-US" sz="1600" dirty="0"/>
              <a:t>You are closer to success Goals are the starting point of success. A good start makes for half the success.</a:t>
            </a:r>
            <a:endParaRPr lang="uk-UA" sz="1600" dirty="0"/>
          </a:p>
        </p:txBody>
      </p:sp>
    </p:spTree>
    <p:extLst>
      <p:ext uri="{BB962C8B-B14F-4D97-AF65-F5344CB8AC3E}">
        <p14:creationId xmlns:p14="http://schemas.microsoft.com/office/powerpoint/2010/main" val="27895827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D2C0362-6D80-C540-0E7D-3B6409A74A26}"/>
              </a:ext>
            </a:extLst>
          </p:cNvPr>
          <p:cNvSpPr>
            <a:spLocks noGrp="1"/>
          </p:cNvSpPr>
          <p:nvPr>
            <p:ph type="title"/>
          </p:nvPr>
        </p:nvSpPr>
        <p:spPr>
          <a:xfrm>
            <a:off x="101600" y="496530"/>
            <a:ext cx="6495845" cy="1708242"/>
          </a:xfrm>
        </p:spPr>
        <p:txBody>
          <a:bodyPr anchor="ctr">
            <a:normAutofit/>
          </a:bodyPr>
          <a:lstStyle/>
          <a:p>
            <a:pPr algn="ctr">
              <a:lnSpc>
                <a:spcPct val="150000"/>
              </a:lnSpc>
            </a:pPr>
            <a:r>
              <a:rPr lang="en-US" sz="2800" b="1" i="0" dirty="0">
                <a:effectLst/>
                <a:latin typeface="Roboto" panose="02000000000000000000" pitchFamily="2" charset="0"/>
              </a:rPr>
              <a:t>The Goal-Setting Framework </a:t>
            </a:r>
            <a:br>
              <a:rPr lang="en-US" sz="2800" b="1" i="0" dirty="0">
                <a:effectLst/>
                <a:latin typeface="Roboto" panose="02000000000000000000" pitchFamily="2" charset="0"/>
              </a:rPr>
            </a:br>
            <a:r>
              <a:rPr lang="en-US" sz="2800" b="1" i="0" dirty="0">
                <a:effectLst/>
                <a:latin typeface="Roboto" panose="02000000000000000000" pitchFamily="2" charset="0"/>
              </a:rPr>
              <a:t>Anyone Can Use</a:t>
            </a:r>
            <a:endParaRPr lang="uk-UA" sz="2800" dirty="0"/>
          </a:p>
        </p:txBody>
      </p:sp>
      <p:sp>
        <p:nvSpPr>
          <p:cNvPr id="3" name="Місце для вмісту 2">
            <a:extLst>
              <a:ext uri="{FF2B5EF4-FFF2-40B4-BE49-F238E27FC236}">
                <a16:creationId xmlns:a16="http://schemas.microsoft.com/office/drawing/2014/main" id="{CEEC8E02-7456-1FF5-0A84-25ABB0A950C4}"/>
              </a:ext>
            </a:extLst>
          </p:cNvPr>
          <p:cNvSpPr>
            <a:spLocks noGrp="1"/>
          </p:cNvSpPr>
          <p:nvPr>
            <p:ph idx="1"/>
          </p:nvPr>
        </p:nvSpPr>
        <p:spPr>
          <a:xfrm>
            <a:off x="101600" y="2470244"/>
            <a:ext cx="6664960" cy="3769835"/>
          </a:xfrm>
        </p:spPr>
        <p:txBody>
          <a:bodyPr anchor="ctr">
            <a:normAutofit/>
          </a:bodyPr>
          <a:lstStyle/>
          <a:p>
            <a:pPr marL="0" indent="0" algn="ctr">
              <a:buNone/>
            </a:pPr>
            <a:r>
              <a:rPr lang="en-US" sz="2000" dirty="0">
                <a:hlinkClick r:id="rId2"/>
              </a:rPr>
              <a:t>https://www.youtube.com/watch?v=859p85cbJAU</a:t>
            </a:r>
            <a:endParaRPr lang="en-US" sz="2000" dirty="0"/>
          </a:p>
          <a:p>
            <a:pPr marL="0" indent="0">
              <a:buNone/>
            </a:pPr>
            <a:endParaRPr lang="en-US" sz="2000" dirty="0"/>
          </a:p>
          <a:p>
            <a:br>
              <a:rPr lang="en-US" sz="2000" b="0" i="0" dirty="0">
                <a:effectLst/>
                <a:latin typeface="Sora"/>
              </a:rPr>
            </a:br>
            <a:r>
              <a:rPr lang="en-US" sz="2000" b="0" i="0" dirty="0">
                <a:effectLst/>
                <a:latin typeface="Sora"/>
              </a:rPr>
              <a:t>How important is self-care to you when pursuing your personal or professional goals?</a:t>
            </a:r>
          </a:p>
          <a:p>
            <a:pPr marL="0" indent="0">
              <a:buNone/>
            </a:pPr>
            <a:endParaRPr lang="en-US" sz="2000" b="1" i="0" dirty="0">
              <a:effectLst/>
              <a:latin typeface="Sora"/>
            </a:endParaRPr>
          </a:p>
          <a:p>
            <a:r>
              <a:rPr lang="en-US" sz="2000" b="0" i="0" dirty="0">
                <a:effectLst/>
                <a:latin typeface="Sora"/>
              </a:rPr>
              <a:t>Can you share a time when you had to adjust your plans or goals? What did you learn from that experience?</a:t>
            </a:r>
          </a:p>
          <a:p>
            <a:pPr marL="0" indent="0">
              <a:buNone/>
            </a:pPr>
            <a:endParaRPr lang="uk-UA" sz="2000" dirty="0"/>
          </a:p>
        </p:txBody>
      </p:sp>
      <p:pic>
        <p:nvPicPr>
          <p:cNvPr id="5" name="Picture 4" descr="Top view of wood desk with the plant, white keyboard, coffee in a white mug, notebook, and pen">
            <a:extLst>
              <a:ext uri="{FF2B5EF4-FFF2-40B4-BE49-F238E27FC236}">
                <a16:creationId xmlns:a16="http://schemas.microsoft.com/office/drawing/2014/main" id="{DD32493B-EA15-CB8E-07A5-511013617DD2}"/>
              </a:ext>
            </a:extLst>
          </p:cNvPr>
          <p:cNvPicPr>
            <a:picLocks noChangeAspect="1"/>
          </p:cNvPicPr>
          <p:nvPr/>
        </p:nvPicPr>
        <p:blipFill>
          <a:blip r:embed="rId3"/>
          <a:srcRect l="23561" r="23825" b="-2"/>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36619181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89</TotalTime>
  <Words>587</Words>
  <Application>Microsoft Office PowerPoint</Application>
  <PresentationFormat>Широкий екран</PresentationFormat>
  <Paragraphs>39</Paragraphs>
  <Slides>10</Slides>
  <Notes>0</Notes>
  <HiddenSlides>0</HiddenSlides>
  <MMClips>0</MMClips>
  <ScaleCrop>false</ScaleCrop>
  <HeadingPairs>
    <vt:vector size="6" baseType="variant">
      <vt:variant>
        <vt:lpstr>Використані шрифти</vt:lpstr>
      </vt:variant>
      <vt:variant>
        <vt:i4>7</vt:i4>
      </vt:variant>
      <vt:variant>
        <vt:lpstr>Тема</vt:lpstr>
      </vt:variant>
      <vt:variant>
        <vt:i4>1</vt:i4>
      </vt:variant>
      <vt:variant>
        <vt:lpstr>Заголовки слайдів</vt:lpstr>
      </vt:variant>
      <vt:variant>
        <vt:i4>10</vt:i4>
      </vt:variant>
    </vt:vector>
  </HeadingPairs>
  <TitlesOfParts>
    <vt:vector size="18" baseType="lpstr">
      <vt:lpstr>Aptos</vt:lpstr>
      <vt:lpstr>Aptos Display</vt:lpstr>
      <vt:lpstr>Arial</vt:lpstr>
      <vt:lpstr>Calibri</vt:lpstr>
      <vt:lpstr>Inter</vt:lpstr>
      <vt:lpstr>Roboto</vt:lpstr>
      <vt:lpstr>Sora</vt:lpstr>
      <vt:lpstr>Тема Office</vt:lpstr>
      <vt:lpstr>Setting goals</vt:lpstr>
      <vt:lpstr>How to Talk About Your Goals and Dreams in English </vt:lpstr>
      <vt:lpstr>Watch the video and do online exercises</vt:lpstr>
      <vt:lpstr>Unlocking Your Potential Through Effective Goal Setting</vt:lpstr>
      <vt:lpstr>Discuss the following questions</vt:lpstr>
      <vt:lpstr>Let's Answer the Following Questions! </vt:lpstr>
      <vt:lpstr>Watch the video and do online exercises</vt:lpstr>
      <vt:lpstr>Some of the reasons for setting goals: </vt:lpstr>
      <vt:lpstr>The Goal-Setting Framework  Anyone Can Use</vt:lpstr>
      <vt:lpstr>Motivational video How To Master The Art Of GOALS SETTING  Millionaire Mindset of Brian Tracy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2024-11-14T13:02:34Z</dcterms:created>
  <dcterms:modified xsi:type="dcterms:W3CDTF">2024-12-04T11:20:09Z</dcterms:modified>
</cp:coreProperties>
</file>