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3" r:id="rId5"/>
    <p:sldId id="264" r:id="rId6"/>
    <p:sldId id="266" r:id="rId7"/>
    <p:sldId id="287" r:id="rId8"/>
    <p:sldId id="288" r:id="rId9"/>
    <p:sldId id="289" r:id="rId10"/>
    <p:sldId id="290" r:id="rId11"/>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yna Zhukevych" userId="32b9d8b4c7aa7458" providerId="LiveId" clId="{3025B084-66AE-4837-AF0B-EC0B1276C4FB}"/>
    <pc:docChg chg="undo custSel addSld delSld modSld modMainMaster">
      <pc:chgData name="Iryna Zhukevych" userId="32b9d8b4c7aa7458" providerId="LiveId" clId="{3025B084-66AE-4837-AF0B-EC0B1276C4FB}" dt="2024-12-02T09:05:42.664" v="1049" actId="27636"/>
      <pc:docMkLst>
        <pc:docMk/>
      </pc:docMkLst>
      <pc:sldChg chg="addSp modSp new mod modTransition setBg setClrOvrMap">
        <pc:chgData name="Iryna Zhukevych" userId="32b9d8b4c7aa7458" providerId="LiveId" clId="{3025B084-66AE-4837-AF0B-EC0B1276C4FB}" dt="2024-12-02T08:52:16.501" v="936" actId="20577"/>
        <pc:sldMkLst>
          <pc:docMk/>
          <pc:sldMk cId="746362847" sldId="256"/>
        </pc:sldMkLst>
        <pc:spChg chg="mod">
          <ac:chgData name="Iryna Zhukevych" userId="32b9d8b4c7aa7458" providerId="LiveId" clId="{3025B084-66AE-4837-AF0B-EC0B1276C4FB}" dt="2024-12-02T08:52:16.501" v="936" actId="20577"/>
          <ac:spMkLst>
            <pc:docMk/>
            <pc:sldMk cId="746362847" sldId="256"/>
            <ac:spMk id="2" creationId="{3FEDD701-B507-F8D4-A322-A484D04EDAE6}"/>
          </ac:spMkLst>
        </pc:spChg>
        <pc:spChg chg="mod">
          <ac:chgData name="Iryna Zhukevych" userId="32b9d8b4c7aa7458" providerId="LiveId" clId="{3025B084-66AE-4837-AF0B-EC0B1276C4FB}" dt="2024-11-28T08:36:48.004" v="669" actId="1076"/>
          <ac:spMkLst>
            <pc:docMk/>
            <pc:sldMk cId="746362847" sldId="256"/>
            <ac:spMk id="3" creationId="{69975FE5-9DF2-34BB-3475-B274AB9C8E65}"/>
          </ac:spMkLst>
        </pc:spChg>
        <pc:spChg chg="add">
          <ac:chgData name="Iryna Zhukevych" userId="32b9d8b4c7aa7458" providerId="LiveId" clId="{3025B084-66AE-4837-AF0B-EC0B1276C4FB}" dt="2024-11-28T08:36:27.691" v="665" actId="26606"/>
          <ac:spMkLst>
            <pc:docMk/>
            <pc:sldMk cId="746362847" sldId="256"/>
            <ac:spMk id="13" creationId="{053FB2EE-284F-4C87-AB3D-BBF87A9FAB97}"/>
          </ac:spMkLst>
        </pc:spChg>
        <pc:grpChg chg="add">
          <ac:chgData name="Iryna Zhukevych" userId="32b9d8b4c7aa7458" providerId="LiveId" clId="{3025B084-66AE-4837-AF0B-EC0B1276C4FB}" dt="2024-11-28T08:36:27.691" v="665" actId="26606"/>
          <ac:grpSpMkLst>
            <pc:docMk/>
            <pc:sldMk cId="746362847" sldId="256"/>
            <ac:grpSpMk id="8" creationId="{D2C4BFA1-2075-4901-9E24-E41D1FDD51FD}"/>
          </ac:grpSpMkLst>
        </pc:grpChg>
      </pc:sldChg>
      <pc:sldChg chg="addSp delSp modSp new mod modTransition setBg">
        <pc:chgData name="Iryna Zhukevych" userId="32b9d8b4c7aa7458" providerId="LiveId" clId="{3025B084-66AE-4837-AF0B-EC0B1276C4FB}" dt="2024-11-28T09:07:51.597" v="904"/>
        <pc:sldMkLst>
          <pc:docMk/>
          <pc:sldMk cId="1842355079" sldId="257"/>
        </pc:sldMkLst>
        <pc:spChg chg="del">
          <ac:chgData name="Iryna Zhukevych" userId="32b9d8b4c7aa7458" providerId="LiveId" clId="{3025B084-66AE-4837-AF0B-EC0B1276C4FB}" dt="2024-11-27T13:07:28.765" v="455" actId="478"/>
          <ac:spMkLst>
            <pc:docMk/>
            <pc:sldMk cId="1842355079" sldId="257"/>
            <ac:spMk id="2" creationId="{33F507C6-8F78-F521-2A80-01AB0B617395}"/>
          </ac:spMkLst>
        </pc:spChg>
        <pc:spChg chg="mod">
          <ac:chgData name="Iryna Zhukevych" userId="32b9d8b4c7aa7458" providerId="LiveId" clId="{3025B084-66AE-4837-AF0B-EC0B1276C4FB}" dt="2024-11-28T08:38:05.039" v="673" actId="2710"/>
          <ac:spMkLst>
            <pc:docMk/>
            <pc:sldMk cId="1842355079" sldId="257"/>
            <ac:spMk id="3" creationId="{8F485A9D-F179-81AA-7E37-453F7485E1C7}"/>
          </ac:spMkLst>
        </pc:spChg>
        <pc:spChg chg="add">
          <ac:chgData name="Iryna Zhukevych" userId="32b9d8b4c7aa7458" providerId="LiveId" clId="{3025B084-66AE-4837-AF0B-EC0B1276C4FB}" dt="2024-11-28T08:37:52.337" v="670" actId="26606"/>
          <ac:spMkLst>
            <pc:docMk/>
            <pc:sldMk cId="1842355079" sldId="257"/>
            <ac:spMk id="8" creationId="{081EA652-8C6A-4E69-BEB9-170809474553}"/>
          </ac:spMkLst>
        </pc:spChg>
        <pc:spChg chg="add">
          <ac:chgData name="Iryna Zhukevych" userId="32b9d8b4c7aa7458" providerId="LiveId" clId="{3025B084-66AE-4837-AF0B-EC0B1276C4FB}" dt="2024-11-28T08:37:52.337" v="670" actId="26606"/>
          <ac:spMkLst>
            <pc:docMk/>
            <pc:sldMk cId="1842355079" sldId="257"/>
            <ac:spMk id="10" creationId="{5298780A-33B9-4EA2-8F67-DE68AD62841B}"/>
          </ac:spMkLst>
        </pc:spChg>
        <pc:spChg chg="add">
          <ac:chgData name="Iryna Zhukevych" userId="32b9d8b4c7aa7458" providerId="LiveId" clId="{3025B084-66AE-4837-AF0B-EC0B1276C4FB}" dt="2024-11-28T08:37:52.337" v="670" actId="26606"/>
          <ac:spMkLst>
            <pc:docMk/>
            <pc:sldMk cId="1842355079" sldId="257"/>
            <ac:spMk id="12" creationId="{7F488E8B-4E1E-4402-8935-D4E6C02615C7}"/>
          </ac:spMkLst>
        </pc:spChg>
      </pc:sldChg>
      <pc:sldChg chg="addSp delSp modSp new mod modTransition">
        <pc:chgData name="Iryna Zhukevych" userId="32b9d8b4c7aa7458" providerId="LiveId" clId="{3025B084-66AE-4837-AF0B-EC0B1276C4FB}" dt="2024-11-28T09:07:51.597" v="904"/>
        <pc:sldMkLst>
          <pc:docMk/>
          <pc:sldMk cId="1266510383" sldId="258"/>
        </pc:sldMkLst>
        <pc:spChg chg="del mod">
          <ac:chgData name="Iryna Zhukevych" userId="32b9d8b4c7aa7458" providerId="LiveId" clId="{3025B084-66AE-4837-AF0B-EC0B1276C4FB}" dt="2024-11-27T13:08:24.152" v="459" actId="478"/>
          <ac:spMkLst>
            <pc:docMk/>
            <pc:sldMk cId="1266510383" sldId="258"/>
            <ac:spMk id="2" creationId="{A3A80DD6-D897-27CE-C4F3-28C1E677ACB4}"/>
          </ac:spMkLst>
        </pc:spChg>
        <pc:spChg chg="del mod">
          <ac:chgData name="Iryna Zhukevych" userId="32b9d8b4c7aa7458" providerId="LiveId" clId="{3025B084-66AE-4837-AF0B-EC0B1276C4FB}" dt="2024-11-27T13:08:25.410" v="460" actId="22"/>
          <ac:spMkLst>
            <pc:docMk/>
            <pc:sldMk cId="1266510383" sldId="258"/>
            <ac:spMk id="3" creationId="{4DEF121C-958A-4FD7-F14D-75BDBFEFD57D}"/>
          </ac:spMkLst>
        </pc:spChg>
        <pc:picChg chg="add mod ord">
          <ac:chgData name="Iryna Zhukevych" userId="32b9d8b4c7aa7458" providerId="LiveId" clId="{3025B084-66AE-4837-AF0B-EC0B1276C4FB}" dt="2024-11-28T08:38:33.855" v="679" actId="14100"/>
          <ac:picMkLst>
            <pc:docMk/>
            <pc:sldMk cId="1266510383" sldId="258"/>
            <ac:picMk id="5" creationId="{F2CABAF5-3732-6E7B-2B8A-862AEBE13BE2}"/>
          </ac:picMkLst>
        </pc:picChg>
      </pc:sldChg>
      <pc:sldChg chg="addSp delSp modSp new mod modTransition">
        <pc:chgData name="Iryna Zhukevych" userId="32b9d8b4c7aa7458" providerId="LiveId" clId="{3025B084-66AE-4837-AF0B-EC0B1276C4FB}" dt="2024-11-28T09:07:51.597" v="904"/>
        <pc:sldMkLst>
          <pc:docMk/>
          <pc:sldMk cId="948151371" sldId="259"/>
        </pc:sldMkLst>
        <pc:spChg chg="del">
          <ac:chgData name="Iryna Zhukevych" userId="32b9d8b4c7aa7458" providerId="LiveId" clId="{3025B084-66AE-4837-AF0B-EC0B1276C4FB}" dt="2024-11-27T13:08:59.198" v="464" actId="478"/>
          <ac:spMkLst>
            <pc:docMk/>
            <pc:sldMk cId="948151371" sldId="259"/>
            <ac:spMk id="2" creationId="{9209EF85-8209-C1CB-7188-C226C37E4871}"/>
          </ac:spMkLst>
        </pc:spChg>
        <pc:spChg chg="del mod">
          <ac:chgData name="Iryna Zhukevych" userId="32b9d8b4c7aa7458" providerId="LiveId" clId="{3025B084-66AE-4837-AF0B-EC0B1276C4FB}" dt="2024-11-27T13:08:56.600" v="463" actId="22"/>
          <ac:spMkLst>
            <pc:docMk/>
            <pc:sldMk cId="948151371" sldId="259"/>
            <ac:spMk id="3" creationId="{B1FD7FC9-D883-6CC4-503A-07B46D7DE700}"/>
          </ac:spMkLst>
        </pc:spChg>
        <pc:picChg chg="add mod ord">
          <ac:chgData name="Iryna Zhukevych" userId="32b9d8b4c7aa7458" providerId="LiveId" clId="{3025B084-66AE-4837-AF0B-EC0B1276C4FB}" dt="2024-11-28T08:38:42.757" v="683" actId="14100"/>
          <ac:picMkLst>
            <pc:docMk/>
            <pc:sldMk cId="948151371" sldId="259"/>
            <ac:picMk id="5" creationId="{2E71EEB0-D88C-777D-12DC-42BB052F3C7D}"/>
          </ac:picMkLst>
        </pc:picChg>
      </pc:sldChg>
      <pc:sldChg chg="addSp delSp modSp new mod modTransition setBg">
        <pc:chgData name="Iryna Zhukevych" userId="32b9d8b4c7aa7458" providerId="LiveId" clId="{3025B084-66AE-4837-AF0B-EC0B1276C4FB}" dt="2024-12-02T07:31:26.146" v="918" actId="26606"/>
        <pc:sldMkLst>
          <pc:docMk/>
          <pc:sldMk cId="3711852827" sldId="260"/>
        </pc:sldMkLst>
        <pc:spChg chg="del">
          <ac:chgData name="Iryna Zhukevych" userId="32b9d8b4c7aa7458" providerId="LiveId" clId="{3025B084-66AE-4837-AF0B-EC0B1276C4FB}" dt="2024-11-27T13:09:31.441" v="467" actId="478"/>
          <ac:spMkLst>
            <pc:docMk/>
            <pc:sldMk cId="3711852827" sldId="260"/>
            <ac:spMk id="2" creationId="{F8BB41FB-A704-0740-DB57-50339584F8E4}"/>
          </ac:spMkLst>
        </pc:spChg>
        <pc:spChg chg="del mod">
          <ac:chgData name="Iryna Zhukevych" userId="32b9d8b4c7aa7458" providerId="LiveId" clId="{3025B084-66AE-4837-AF0B-EC0B1276C4FB}" dt="2024-11-27T13:09:33.056" v="468" actId="22"/>
          <ac:spMkLst>
            <pc:docMk/>
            <pc:sldMk cId="3711852827" sldId="260"/>
            <ac:spMk id="3" creationId="{266513CC-A652-ED09-4990-C27F9C6D0209}"/>
          </ac:spMkLst>
        </pc:spChg>
        <pc:spChg chg="add">
          <ac:chgData name="Iryna Zhukevych" userId="32b9d8b4c7aa7458" providerId="LiveId" clId="{3025B084-66AE-4837-AF0B-EC0B1276C4FB}" dt="2024-12-02T07:31:26.146" v="918" actId="26606"/>
          <ac:spMkLst>
            <pc:docMk/>
            <pc:sldMk cId="3711852827" sldId="260"/>
            <ac:spMk id="10" creationId="{32BC26D8-82FB-445E-AA49-62A77D7C1EE0}"/>
          </ac:spMkLst>
        </pc:spChg>
        <pc:spChg chg="add">
          <ac:chgData name="Iryna Zhukevych" userId="32b9d8b4c7aa7458" providerId="LiveId" clId="{3025B084-66AE-4837-AF0B-EC0B1276C4FB}" dt="2024-12-02T07:31:26.146" v="918" actId="26606"/>
          <ac:spMkLst>
            <pc:docMk/>
            <pc:sldMk cId="3711852827" sldId="260"/>
            <ac:spMk id="12" creationId="{CB44330D-EA18-4254-AA95-EB49948539B8}"/>
          </ac:spMkLst>
        </pc:spChg>
        <pc:picChg chg="add mod ord">
          <ac:chgData name="Iryna Zhukevych" userId="32b9d8b4c7aa7458" providerId="LiveId" clId="{3025B084-66AE-4837-AF0B-EC0B1276C4FB}" dt="2024-12-02T07:31:26.146" v="918" actId="26606"/>
          <ac:picMkLst>
            <pc:docMk/>
            <pc:sldMk cId="3711852827" sldId="260"/>
            <ac:picMk id="5" creationId="{96EFF887-51B8-73EE-6FE9-5946D56D8013}"/>
          </ac:picMkLst>
        </pc:picChg>
      </pc:sldChg>
      <pc:sldChg chg="addSp delSp modSp new mod modTransition setBg">
        <pc:chgData name="Iryna Zhukevych" userId="32b9d8b4c7aa7458" providerId="LiveId" clId="{3025B084-66AE-4837-AF0B-EC0B1276C4FB}" dt="2024-11-28T09:07:51.597" v="904"/>
        <pc:sldMkLst>
          <pc:docMk/>
          <pc:sldMk cId="1408404324" sldId="261"/>
        </pc:sldMkLst>
        <pc:spChg chg="del">
          <ac:chgData name="Iryna Zhukevych" userId="32b9d8b4c7aa7458" providerId="LiveId" clId="{3025B084-66AE-4837-AF0B-EC0B1276C4FB}" dt="2024-11-27T13:09:58.450" v="472" actId="478"/>
          <ac:spMkLst>
            <pc:docMk/>
            <pc:sldMk cId="1408404324" sldId="261"/>
            <ac:spMk id="2" creationId="{92E62CD1-B5A2-85C4-21A8-21B6E9AC273F}"/>
          </ac:spMkLst>
        </pc:spChg>
        <pc:spChg chg="del mod">
          <ac:chgData name="Iryna Zhukevych" userId="32b9d8b4c7aa7458" providerId="LiveId" clId="{3025B084-66AE-4837-AF0B-EC0B1276C4FB}" dt="2024-11-27T13:09:55.339" v="471" actId="22"/>
          <ac:spMkLst>
            <pc:docMk/>
            <pc:sldMk cId="1408404324" sldId="261"/>
            <ac:spMk id="3" creationId="{2197C9CB-F9B2-C0E6-96C4-81CB1A36EA72}"/>
          </ac:spMkLst>
        </pc:spChg>
        <pc:spChg chg="add">
          <ac:chgData name="Iryna Zhukevych" userId="32b9d8b4c7aa7458" providerId="LiveId" clId="{3025B084-66AE-4837-AF0B-EC0B1276C4FB}" dt="2024-11-27T13:10:00.990" v="473" actId="26606"/>
          <ac:spMkLst>
            <pc:docMk/>
            <pc:sldMk cId="1408404324" sldId="261"/>
            <ac:spMk id="10" creationId="{F3060C83-F051-4F0E-ABAD-AA0DFC48B218}"/>
          </ac:spMkLst>
        </pc:spChg>
        <pc:spChg chg="add">
          <ac:chgData name="Iryna Zhukevych" userId="32b9d8b4c7aa7458" providerId="LiveId" clId="{3025B084-66AE-4837-AF0B-EC0B1276C4FB}" dt="2024-11-27T13:10:00.990" v="473" actId="26606"/>
          <ac:spMkLst>
            <pc:docMk/>
            <pc:sldMk cId="1408404324" sldId="261"/>
            <ac:spMk id="12" creationId="{83C98ABE-055B-441F-B07E-44F97F083C39}"/>
          </ac:spMkLst>
        </pc:spChg>
        <pc:spChg chg="add">
          <ac:chgData name="Iryna Zhukevych" userId="32b9d8b4c7aa7458" providerId="LiveId" clId="{3025B084-66AE-4837-AF0B-EC0B1276C4FB}" dt="2024-11-27T13:10:00.990" v="473" actId="26606"/>
          <ac:spMkLst>
            <pc:docMk/>
            <pc:sldMk cId="1408404324" sldId="261"/>
            <ac:spMk id="14" creationId="{29FDB030-9B49-4CED-8CCD-4D99382388AC}"/>
          </ac:spMkLst>
        </pc:spChg>
        <pc:spChg chg="add">
          <ac:chgData name="Iryna Zhukevych" userId="32b9d8b4c7aa7458" providerId="LiveId" clId="{3025B084-66AE-4837-AF0B-EC0B1276C4FB}" dt="2024-11-27T13:10:00.990" v="473" actId="26606"/>
          <ac:spMkLst>
            <pc:docMk/>
            <pc:sldMk cId="1408404324" sldId="261"/>
            <ac:spMk id="16" creationId="{3783CA14-24A1-485C-8B30-D6A5D87987AD}"/>
          </ac:spMkLst>
        </pc:spChg>
        <pc:spChg chg="add">
          <ac:chgData name="Iryna Zhukevych" userId="32b9d8b4c7aa7458" providerId="LiveId" clId="{3025B084-66AE-4837-AF0B-EC0B1276C4FB}" dt="2024-11-27T13:10:00.990" v="473" actId="26606"/>
          <ac:spMkLst>
            <pc:docMk/>
            <pc:sldMk cId="1408404324" sldId="261"/>
            <ac:spMk id="18" creationId="{9A97C86A-04D6-40F7-AE84-31AB43E6A846}"/>
          </ac:spMkLst>
        </pc:spChg>
        <pc:spChg chg="add">
          <ac:chgData name="Iryna Zhukevych" userId="32b9d8b4c7aa7458" providerId="LiveId" clId="{3025B084-66AE-4837-AF0B-EC0B1276C4FB}" dt="2024-11-27T13:10:00.990" v="473" actId="26606"/>
          <ac:spMkLst>
            <pc:docMk/>
            <pc:sldMk cId="1408404324" sldId="261"/>
            <ac:spMk id="20" creationId="{FF9F2414-84E8-453E-B1F3-389FDE8192D9}"/>
          </ac:spMkLst>
        </pc:spChg>
        <pc:spChg chg="add">
          <ac:chgData name="Iryna Zhukevych" userId="32b9d8b4c7aa7458" providerId="LiveId" clId="{3025B084-66AE-4837-AF0B-EC0B1276C4FB}" dt="2024-11-27T13:10:00.990" v="473" actId="26606"/>
          <ac:spMkLst>
            <pc:docMk/>
            <pc:sldMk cId="1408404324" sldId="261"/>
            <ac:spMk id="22" creationId="{3ECA69A1-7536-43AC-85EF-C7106179F5ED}"/>
          </ac:spMkLst>
        </pc:spChg>
        <pc:picChg chg="add mod ord">
          <ac:chgData name="Iryna Zhukevych" userId="32b9d8b4c7aa7458" providerId="LiveId" clId="{3025B084-66AE-4837-AF0B-EC0B1276C4FB}" dt="2024-11-27T13:10:02.970" v="474" actId="27614"/>
          <ac:picMkLst>
            <pc:docMk/>
            <pc:sldMk cId="1408404324" sldId="261"/>
            <ac:picMk id="5" creationId="{8E3E5B48-E347-4615-E43D-950146BEBFC4}"/>
          </ac:picMkLst>
        </pc:picChg>
      </pc:sldChg>
      <pc:sldChg chg="addSp delSp modSp new mod modTransition setBg">
        <pc:chgData name="Iryna Zhukevych" userId="32b9d8b4c7aa7458" providerId="LiveId" clId="{3025B084-66AE-4837-AF0B-EC0B1276C4FB}" dt="2024-11-28T09:07:51.597" v="904"/>
        <pc:sldMkLst>
          <pc:docMk/>
          <pc:sldMk cId="1564542715" sldId="262"/>
        </pc:sldMkLst>
        <pc:spChg chg="del">
          <ac:chgData name="Iryna Zhukevych" userId="32b9d8b4c7aa7458" providerId="LiveId" clId="{3025B084-66AE-4837-AF0B-EC0B1276C4FB}" dt="2024-11-27T13:10:41.771" v="478" actId="478"/>
          <ac:spMkLst>
            <pc:docMk/>
            <pc:sldMk cId="1564542715" sldId="262"/>
            <ac:spMk id="2" creationId="{88990130-319D-EE4E-BACB-8683B2585B74}"/>
          </ac:spMkLst>
        </pc:spChg>
        <pc:spChg chg="del mod">
          <ac:chgData name="Iryna Zhukevych" userId="32b9d8b4c7aa7458" providerId="LiveId" clId="{3025B084-66AE-4837-AF0B-EC0B1276C4FB}" dt="2024-11-27T13:10:39.557" v="477" actId="22"/>
          <ac:spMkLst>
            <pc:docMk/>
            <pc:sldMk cId="1564542715" sldId="262"/>
            <ac:spMk id="3" creationId="{0E978580-D575-96B3-AE91-06D17D5217FA}"/>
          </ac:spMkLst>
        </pc:spChg>
        <pc:spChg chg="add">
          <ac:chgData name="Iryna Zhukevych" userId="32b9d8b4c7aa7458" providerId="LiveId" clId="{3025B084-66AE-4837-AF0B-EC0B1276C4FB}" dt="2024-11-27T13:10:43.751" v="479" actId="26606"/>
          <ac:spMkLst>
            <pc:docMk/>
            <pc:sldMk cId="1564542715" sldId="262"/>
            <ac:spMk id="10" creationId="{F3060C83-F051-4F0E-ABAD-AA0DFC48B218}"/>
          </ac:spMkLst>
        </pc:spChg>
        <pc:spChg chg="add">
          <ac:chgData name="Iryna Zhukevych" userId="32b9d8b4c7aa7458" providerId="LiveId" clId="{3025B084-66AE-4837-AF0B-EC0B1276C4FB}" dt="2024-11-27T13:10:43.751" v="479" actId="26606"/>
          <ac:spMkLst>
            <pc:docMk/>
            <pc:sldMk cId="1564542715" sldId="262"/>
            <ac:spMk id="12" creationId="{83C98ABE-055B-441F-B07E-44F97F083C39}"/>
          </ac:spMkLst>
        </pc:spChg>
        <pc:spChg chg="add">
          <ac:chgData name="Iryna Zhukevych" userId="32b9d8b4c7aa7458" providerId="LiveId" clId="{3025B084-66AE-4837-AF0B-EC0B1276C4FB}" dt="2024-11-27T13:10:43.751" v="479" actId="26606"/>
          <ac:spMkLst>
            <pc:docMk/>
            <pc:sldMk cId="1564542715" sldId="262"/>
            <ac:spMk id="14" creationId="{29FDB030-9B49-4CED-8CCD-4D99382388AC}"/>
          </ac:spMkLst>
        </pc:spChg>
        <pc:spChg chg="add">
          <ac:chgData name="Iryna Zhukevych" userId="32b9d8b4c7aa7458" providerId="LiveId" clId="{3025B084-66AE-4837-AF0B-EC0B1276C4FB}" dt="2024-11-27T13:10:43.751" v="479" actId="26606"/>
          <ac:spMkLst>
            <pc:docMk/>
            <pc:sldMk cId="1564542715" sldId="262"/>
            <ac:spMk id="16" creationId="{3783CA14-24A1-485C-8B30-D6A5D87987AD}"/>
          </ac:spMkLst>
        </pc:spChg>
        <pc:spChg chg="add">
          <ac:chgData name="Iryna Zhukevych" userId="32b9d8b4c7aa7458" providerId="LiveId" clId="{3025B084-66AE-4837-AF0B-EC0B1276C4FB}" dt="2024-11-27T13:10:43.751" v="479" actId="26606"/>
          <ac:spMkLst>
            <pc:docMk/>
            <pc:sldMk cId="1564542715" sldId="262"/>
            <ac:spMk id="18" creationId="{9A97C86A-04D6-40F7-AE84-31AB43E6A846}"/>
          </ac:spMkLst>
        </pc:spChg>
        <pc:spChg chg="add">
          <ac:chgData name="Iryna Zhukevych" userId="32b9d8b4c7aa7458" providerId="LiveId" clId="{3025B084-66AE-4837-AF0B-EC0B1276C4FB}" dt="2024-11-27T13:10:43.751" v="479" actId="26606"/>
          <ac:spMkLst>
            <pc:docMk/>
            <pc:sldMk cId="1564542715" sldId="262"/>
            <ac:spMk id="20" creationId="{FF9F2414-84E8-453E-B1F3-389FDE8192D9}"/>
          </ac:spMkLst>
        </pc:spChg>
        <pc:spChg chg="add">
          <ac:chgData name="Iryna Zhukevych" userId="32b9d8b4c7aa7458" providerId="LiveId" clId="{3025B084-66AE-4837-AF0B-EC0B1276C4FB}" dt="2024-11-27T13:10:43.751" v="479" actId="26606"/>
          <ac:spMkLst>
            <pc:docMk/>
            <pc:sldMk cId="1564542715" sldId="262"/>
            <ac:spMk id="22" creationId="{3ECA69A1-7536-43AC-85EF-C7106179F5ED}"/>
          </ac:spMkLst>
        </pc:spChg>
        <pc:picChg chg="add mod ord">
          <ac:chgData name="Iryna Zhukevych" userId="32b9d8b4c7aa7458" providerId="LiveId" clId="{3025B084-66AE-4837-AF0B-EC0B1276C4FB}" dt="2024-11-27T13:10:45.113" v="480" actId="27614"/>
          <ac:picMkLst>
            <pc:docMk/>
            <pc:sldMk cId="1564542715" sldId="262"/>
            <ac:picMk id="5" creationId="{6EDE9F0D-A2C0-EA3C-1120-984FAC93F5CC}"/>
          </ac:picMkLst>
        </pc:picChg>
      </pc:sldChg>
      <pc:sldChg chg="addSp delSp modSp new mod modTransition setBg">
        <pc:chgData name="Iryna Zhukevych" userId="32b9d8b4c7aa7458" providerId="LiveId" clId="{3025B084-66AE-4837-AF0B-EC0B1276C4FB}" dt="2024-11-28T09:07:51.597" v="904"/>
        <pc:sldMkLst>
          <pc:docMk/>
          <pc:sldMk cId="1440696613" sldId="263"/>
        </pc:sldMkLst>
        <pc:spChg chg="del">
          <ac:chgData name="Iryna Zhukevych" userId="32b9d8b4c7aa7458" providerId="LiveId" clId="{3025B084-66AE-4837-AF0B-EC0B1276C4FB}" dt="2024-11-28T07:54:43.829" v="487" actId="478"/>
          <ac:spMkLst>
            <pc:docMk/>
            <pc:sldMk cId="1440696613" sldId="263"/>
            <ac:spMk id="2" creationId="{8F92993B-8969-42E9-DFCA-99B79B808AE4}"/>
          </ac:spMkLst>
        </pc:spChg>
        <pc:spChg chg="mod">
          <ac:chgData name="Iryna Zhukevych" userId="32b9d8b4c7aa7458" providerId="LiveId" clId="{3025B084-66AE-4837-AF0B-EC0B1276C4FB}" dt="2024-11-28T08:39:27.855" v="690" actId="2710"/>
          <ac:spMkLst>
            <pc:docMk/>
            <pc:sldMk cId="1440696613" sldId="263"/>
            <ac:spMk id="3" creationId="{48F6C1C6-665B-532B-AB4C-43AC7E51EF77}"/>
          </ac:spMkLst>
        </pc:spChg>
        <pc:spChg chg="add">
          <ac:chgData name="Iryna Zhukevych" userId="32b9d8b4c7aa7458" providerId="LiveId" clId="{3025B084-66AE-4837-AF0B-EC0B1276C4FB}" dt="2024-11-28T08:39:19.639" v="687" actId="26606"/>
          <ac:spMkLst>
            <pc:docMk/>
            <pc:sldMk cId="1440696613" sldId="263"/>
            <ac:spMk id="10" creationId="{2B97F24A-32CE-4C1C-A50D-3016B394DCFB}"/>
          </ac:spMkLst>
        </pc:spChg>
        <pc:spChg chg="add">
          <ac:chgData name="Iryna Zhukevych" userId="32b9d8b4c7aa7458" providerId="LiveId" clId="{3025B084-66AE-4837-AF0B-EC0B1276C4FB}" dt="2024-11-28T08:39:19.639" v="687" actId="26606"/>
          <ac:spMkLst>
            <pc:docMk/>
            <pc:sldMk cId="1440696613" sldId="263"/>
            <ac:spMk id="12" creationId="{6357EC4F-235E-4222-A36F-C7878ACE37F2}"/>
          </ac:spMkLst>
        </pc:spChg>
        <pc:picChg chg="add mod">
          <ac:chgData name="Iryna Zhukevych" userId="32b9d8b4c7aa7458" providerId="LiveId" clId="{3025B084-66AE-4837-AF0B-EC0B1276C4FB}" dt="2024-11-28T08:39:19.639" v="687" actId="26606"/>
          <ac:picMkLst>
            <pc:docMk/>
            <pc:sldMk cId="1440696613" sldId="263"/>
            <ac:picMk id="5" creationId="{4F8BEE10-62BF-6BA7-8A2A-406CD29A47F9}"/>
          </ac:picMkLst>
        </pc:picChg>
      </pc:sldChg>
      <pc:sldChg chg="modSp new del mod">
        <pc:chgData name="Iryna Zhukevych" userId="32b9d8b4c7aa7458" providerId="LiveId" clId="{3025B084-66AE-4837-AF0B-EC0B1276C4FB}" dt="2024-11-28T07:54:19.901" v="483" actId="2696"/>
        <pc:sldMkLst>
          <pc:docMk/>
          <pc:sldMk cId="1976523228" sldId="263"/>
        </pc:sldMkLst>
        <pc:spChg chg="mod">
          <ac:chgData name="Iryna Zhukevych" userId="32b9d8b4c7aa7458" providerId="LiveId" clId="{3025B084-66AE-4837-AF0B-EC0B1276C4FB}" dt="2024-11-28T07:54:06.053" v="482" actId="5793"/>
          <ac:spMkLst>
            <pc:docMk/>
            <pc:sldMk cId="1976523228" sldId="263"/>
            <ac:spMk id="3" creationId="{CF9C4EE5-E82B-CEE4-42C3-B468FF1D4977}"/>
          </ac:spMkLst>
        </pc:spChg>
      </pc:sldChg>
      <pc:sldChg chg="addSp modSp new mod modTransition setBg">
        <pc:chgData name="Iryna Zhukevych" userId="32b9d8b4c7aa7458" providerId="LiveId" clId="{3025B084-66AE-4837-AF0B-EC0B1276C4FB}" dt="2024-12-02T08:42:30.901" v="933" actId="255"/>
        <pc:sldMkLst>
          <pc:docMk/>
          <pc:sldMk cId="105931058" sldId="264"/>
        </pc:sldMkLst>
        <pc:spChg chg="mod">
          <ac:chgData name="Iryna Zhukevych" userId="32b9d8b4c7aa7458" providerId="LiveId" clId="{3025B084-66AE-4837-AF0B-EC0B1276C4FB}" dt="2024-12-02T08:42:14.531" v="930" actId="14100"/>
          <ac:spMkLst>
            <pc:docMk/>
            <pc:sldMk cId="105931058" sldId="264"/>
            <ac:spMk id="2" creationId="{ED447E73-D49A-5FF4-12F3-D4B9CE4548A9}"/>
          </ac:spMkLst>
        </pc:spChg>
        <pc:spChg chg="mod">
          <ac:chgData name="Iryna Zhukevych" userId="32b9d8b4c7aa7458" providerId="LiveId" clId="{3025B084-66AE-4837-AF0B-EC0B1276C4FB}" dt="2024-12-02T08:42:30.901" v="933" actId="255"/>
          <ac:spMkLst>
            <pc:docMk/>
            <pc:sldMk cId="105931058" sldId="264"/>
            <ac:spMk id="3" creationId="{4A874E7A-6D20-A8A0-EAE4-AA76352CB6E3}"/>
          </ac:spMkLst>
        </pc:spChg>
        <pc:spChg chg="add">
          <ac:chgData name="Iryna Zhukevych" userId="32b9d8b4c7aa7458" providerId="LiveId" clId="{3025B084-66AE-4837-AF0B-EC0B1276C4FB}" dt="2024-11-28T08:39:36.790" v="691" actId="26606"/>
          <ac:spMkLst>
            <pc:docMk/>
            <pc:sldMk cId="105931058" sldId="264"/>
            <ac:spMk id="10" creationId="{245A9F99-D9B1-4094-A2E2-B90AC1DB7B9C}"/>
          </ac:spMkLst>
        </pc:spChg>
        <pc:spChg chg="add">
          <ac:chgData name="Iryna Zhukevych" userId="32b9d8b4c7aa7458" providerId="LiveId" clId="{3025B084-66AE-4837-AF0B-EC0B1276C4FB}" dt="2024-11-28T08:39:36.790" v="691" actId="26606"/>
          <ac:spMkLst>
            <pc:docMk/>
            <pc:sldMk cId="105931058" sldId="264"/>
            <ac:spMk id="12" creationId="{B7FAF607-473A-4A43-A23D-BBFF5C4117BB}"/>
          </ac:spMkLst>
        </pc:spChg>
        <pc:grpChg chg="add">
          <ac:chgData name="Iryna Zhukevych" userId="32b9d8b4c7aa7458" providerId="LiveId" clId="{3025B084-66AE-4837-AF0B-EC0B1276C4FB}" dt="2024-11-28T08:39:36.790" v="691" actId="26606"/>
          <ac:grpSpMkLst>
            <pc:docMk/>
            <pc:sldMk cId="105931058" sldId="264"/>
            <ac:grpSpMk id="14" creationId="{C5F6476F-D303-44D3-B30F-1BA348F0F64A}"/>
          </ac:grpSpMkLst>
        </pc:grpChg>
        <pc:picChg chg="add">
          <ac:chgData name="Iryna Zhukevych" userId="32b9d8b4c7aa7458" providerId="LiveId" clId="{3025B084-66AE-4837-AF0B-EC0B1276C4FB}" dt="2024-11-28T08:39:36.790" v="691" actId="26606"/>
          <ac:picMkLst>
            <pc:docMk/>
            <pc:sldMk cId="105931058" sldId="264"/>
            <ac:picMk id="7" creationId="{C622C71E-0574-B164-4576-C253FB0F97C3}"/>
          </ac:picMkLst>
        </pc:picChg>
      </pc:sldChg>
      <pc:sldChg chg="addSp modSp new mod modTransition setBg">
        <pc:chgData name="Iryna Zhukevych" userId="32b9d8b4c7aa7458" providerId="LiveId" clId="{3025B084-66AE-4837-AF0B-EC0B1276C4FB}" dt="2024-11-28T09:07:51.597" v="904"/>
        <pc:sldMkLst>
          <pc:docMk/>
          <pc:sldMk cId="2613291131" sldId="265"/>
        </pc:sldMkLst>
        <pc:spChg chg="mod">
          <ac:chgData name="Iryna Zhukevych" userId="32b9d8b4c7aa7458" providerId="LiveId" clId="{3025B084-66AE-4837-AF0B-EC0B1276C4FB}" dt="2024-11-28T09:05:44.083" v="847" actId="122"/>
          <ac:spMkLst>
            <pc:docMk/>
            <pc:sldMk cId="2613291131" sldId="265"/>
            <ac:spMk id="2" creationId="{E777FE1F-C8C4-A822-8FE8-495E51D3EE6A}"/>
          </ac:spMkLst>
        </pc:spChg>
        <pc:spChg chg="mod">
          <ac:chgData name="Iryna Zhukevych" userId="32b9d8b4c7aa7458" providerId="LiveId" clId="{3025B084-66AE-4837-AF0B-EC0B1276C4FB}" dt="2024-11-28T09:05:41.704" v="846" actId="26606"/>
          <ac:spMkLst>
            <pc:docMk/>
            <pc:sldMk cId="2613291131" sldId="265"/>
            <ac:spMk id="3" creationId="{C7A057E6-7394-F725-60FB-DC728C53E356}"/>
          </ac:spMkLst>
        </pc:spChg>
        <pc:spChg chg="add">
          <ac:chgData name="Iryna Zhukevych" userId="32b9d8b4c7aa7458" providerId="LiveId" clId="{3025B084-66AE-4837-AF0B-EC0B1276C4FB}" dt="2024-11-28T09:05:41.704" v="846" actId="26606"/>
          <ac:spMkLst>
            <pc:docMk/>
            <pc:sldMk cId="2613291131" sldId="265"/>
            <ac:spMk id="8" creationId="{100EDD19-6802-4EC3-95CE-CFFAB042CFD6}"/>
          </ac:spMkLst>
        </pc:spChg>
        <pc:spChg chg="add">
          <ac:chgData name="Iryna Zhukevych" userId="32b9d8b4c7aa7458" providerId="LiveId" clId="{3025B084-66AE-4837-AF0B-EC0B1276C4FB}" dt="2024-11-28T09:05:41.704" v="846" actId="26606"/>
          <ac:spMkLst>
            <pc:docMk/>
            <pc:sldMk cId="2613291131" sldId="265"/>
            <ac:spMk id="10" creationId="{DB17E863-922E-4C26-BD64-E8FD41D28661}"/>
          </ac:spMkLst>
        </pc:spChg>
      </pc:sldChg>
      <pc:sldChg chg="addSp delSp modSp new mod modTransition setBg">
        <pc:chgData name="Iryna Zhukevych" userId="32b9d8b4c7aa7458" providerId="LiveId" clId="{3025B084-66AE-4837-AF0B-EC0B1276C4FB}" dt="2024-12-02T08:42:38.394" v="934" actId="123"/>
        <pc:sldMkLst>
          <pc:docMk/>
          <pc:sldMk cId="187450714" sldId="266"/>
        </pc:sldMkLst>
        <pc:spChg chg="del">
          <ac:chgData name="Iryna Zhukevych" userId="32b9d8b4c7aa7458" providerId="LiveId" clId="{3025B084-66AE-4837-AF0B-EC0B1276C4FB}" dt="2024-11-28T08:12:31.700" v="514" actId="478"/>
          <ac:spMkLst>
            <pc:docMk/>
            <pc:sldMk cId="187450714" sldId="266"/>
            <ac:spMk id="2" creationId="{87103226-E422-0521-A7BF-5BFD086DFB8A}"/>
          </ac:spMkLst>
        </pc:spChg>
        <pc:spChg chg="mod">
          <ac:chgData name="Iryna Zhukevych" userId="32b9d8b4c7aa7458" providerId="LiveId" clId="{3025B084-66AE-4837-AF0B-EC0B1276C4FB}" dt="2024-12-02T08:42:38.394" v="934" actId="123"/>
          <ac:spMkLst>
            <pc:docMk/>
            <pc:sldMk cId="187450714" sldId="266"/>
            <ac:spMk id="3" creationId="{2C62A83C-10C3-84B1-EDD6-EED6630D7F9C}"/>
          </ac:spMkLst>
        </pc:spChg>
        <pc:spChg chg="add">
          <ac:chgData name="Iryna Zhukevych" userId="32b9d8b4c7aa7458" providerId="LiveId" clId="{3025B084-66AE-4837-AF0B-EC0B1276C4FB}" dt="2024-11-28T08:40:22.888" v="706" actId="26606"/>
          <ac:spMkLst>
            <pc:docMk/>
            <pc:sldMk cId="187450714" sldId="266"/>
            <ac:spMk id="9" creationId="{AE3A741D-C19B-960A-5803-1C5887147820}"/>
          </ac:spMkLst>
        </pc:spChg>
        <pc:spChg chg="add">
          <ac:chgData name="Iryna Zhukevych" userId="32b9d8b4c7aa7458" providerId="LiveId" clId="{3025B084-66AE-4837-AF0B-EC0B1276C4FB}" dt="2024-11-28T08:40:22.888" v="706" actId="26606"/>
          <ac:spMkLst>
            <pc:docMk/>
            <pc:sldMk cId="187450714" sldId="266"/>
            <ac:spMk id="11" creationId="{DC39DE25-0E4E-0AA7-0932-1D78C2372786}"/>
          </ac:spMkLst>
        </pc:spChg>
        <pc:spChg chg="add">
          <ac:chgData name="Iryna Zhukevych" userId="32b9d8b4c7aa7458" providerId="LiveId" clId="{3025B084-66AE-4837-AF0B-EC0B1276C4FB}" dt="2024-11-28T08:40:22.888" v="706" actId="26606"/>
          <ac:spMkLst>
            <pc:docMk/>
            <pc:sldMk cId="187450714" sldId="266"/>
            <ac:spMk id="13" creationId="{8D6EA299-0840-6DEA-E670-C49AEBC87E89}"/>
          </ac:spMkLst>
        </pc:spChg>
        <pc:picChg chg="add">
          <ac:chgData name="Iryna Zhukevych" userId="32b9d8b4c7aa7458" providerId="LiveId" clId="{3025B084-66AE-4837-AF0B-EC0B1276C4FB}" dt="2024-11-28T08:40:22.888" v="706" actId="26606"/>
          <ac:picMkLst>
            <pc:docMk/>
            <pc:sldMk cId="187450714" sldId="266"/>
            <ac:picMk id="5" creationId="{C0374EB8-B42D-CC12-F4D7-630C64DE19D5}"/>
          </ac:picMkLst>
        </pc:picChg>
      </pc:sldChg>
      <pc:sldChg chg="addSp delSp modSp new mod modTransition setBg">
        <pc:chgData name="Iryna Zhukevych" userId="32b9d8b4c7aa7458" providerId="LiveId" clId="{3025B084-66AE-4837-AF0B-EC0B1276C4FB}" dt="2024-11-28T09:07:51.597" v="904"/>
        <pc:sldMkLst>
          <pc:docMk/>
          <pc:sldMk cId="3465223543" sldId="267"/>
        </pc:sldMkLst>
        <pc:spChg chg="mod">
          <ac:chgData name="Iryna Zhukevych" userId="32b9d8b4c7aa7458" providerId="LiveId" clId="{3025B084-66AE-4837-AF0B-EC0B1276C4FB}" dt="2024-11-28T08:40:47.711" v="712" actId="26606"/>
          <ac:spMkLst>
            <pc:docMk/>
            <pc:sldMk cId="3465223543" sldId="267"/>
            <ac:spMk id="2" creationId="{AF3A7BD6-F72F-46DD-4FA7-EDCC041E96C2}"/>
          </ac:spMkLst>
        </pc:spChg>
        <pc:spChg chg="del mod">
          <ac:chgData name="Iryna Zhukevych" userId="32b9d8b4c7aa7458" providerId="LiveId" clId="{3025B084-66AE-4837-AF0B-EC0B1276C4FB}" dt="2024-11-28T08:13:00.414" v="518"/>
          <ac:spMkLst>
            <pc:docMk/>
            <pc:sldMk cId="3465223543" sldId="267"/>
            <ac:spMk id="3" creationId="{CADA50DA-911D-B0BE-3A8F-E2836B16CE27}"/>
          </ac:spMkLst>
        </pc:spChg>
        <pc:spChg chg="add mod">
          <ac:chgData name="Iryna Zhukevych" userId="32b9d8b4c7aa7458" providerId="LiveId" clId="{3025B084-66AE-4837-AF0B-EC0B1276C4FB}" dt="2024-11-28T08:41:04.081" v="715" actId="255"/>
          <ac:spMkLst>
            <pc:docMk/>
            <pc:sldMk cId="3465223543" sldId="267"/>
            <ac:spMk id="4" creationId="{4EB266A0-FE50-2962-4FC4-16584EF69ED0}"/>
          </ac:spMkLst>
        </pc:spChg>
        <pc:spChg chg="add">
          <ac:chgData name="Iryna Zhukevych" userId="32b9d8b4c7aa7458" providerId="LiveId" clId="{3025B084-66AE-4837-AF0B-EC0B1276C4FB}" dt="2024-11-28T08:40:47.711" v="712" actId="26606"/>
          <ac:spMkLst>
            <pc:docMk/>
            <pc:sldMk cId="3465223543" sldId="267"/>
            <ac:spMk id="9" creationId="{B6CDA21F-E7AF-4C75-8395-33F58D5B0E45}"/>
          </ac:spMkLst>
        </pc:spChg>
        <pc:spChg chg="add">
          <ac:chgData name="Iryna Zhukevych" userId="32b9d8b4c7aa7458" providerId="LiveId" clId="{3025B084-66AE-4837-AF0B-EC0B1276C4FB}" dt="2024-11-28T08:40:47.711" v="712" actId="26606"/>
          <ac:spMkLst>
            <pc:docMk/>
            <pc:sldMk cId="3465223543" sldId="267"/>
            <ac:spMk id="16" creationId="{D5B0017B-2ECA-49AF-B397-DC140825DF8D}"/>
          </ac:spMkLst>
        </pc:spChg>
        <pc:grpChg chg="add">
          <ac:chgData name="Iryna Zhukevych" userId="32b9d8b4c7aa7458" providerId="LiveId" clId="{3025B084-66AE-4837-AF0B-EC0B1276C4FB}" dt="2024-11-28T08:40:47.711" v="712" actId="26606"/>
          <ac:grpSpMkLst>
            <pc:docMk/>
            <pc:sldMk cId="3465223543" sldId="267"/>
            <ac:grpSpMk id="11" creationId="{AE1C45F0-260A-458C-96ED-C1F6D2151219}"/>
          </ac:grpSpMkLst>
        </pc:grpChg>
        <pc:cxnChg chg="add">
          <ac:chgData name="Iryna Zhukevych" userId="32b9d8b4c7aa7458" providerId="LiveId" clId="{3025B084-66AE-4837-AF0B-EC0B1276C4FB}" dt="2024-11-28T08:40:47.711" v="712" actId="26606"/>
          <ac:cxnSpMkLst>
            <pc:docMk/>
            <pc:sldMk cId="3465223543" sldId="267"/>
            <ac:cxnSpMk id="18" creationId="{6CF1BAF6-AD41-4082-B212-8A1F9A2E8779}"/>
          </ac:cxnSpMkLst>
        </pc:cxnChg>
      </pc:sldChg>
      <pc:sldChg chg="addSp delSp modSp new mod modTransition setBg">
        <pc:chgData name="Iryna Zhukevych" userId="32b9d8b4c7aa7458" providerId="LiveId" clId="{3025B084-66AE-4837-AF0B-EC0B1276C4FB}" dt="2024-11-28T09:07:51.597" v="904"/>
        <pc:sldMkLst>
          <pc:docMk/>
          <pc:sldMk cId="2498509531" sldId="268"/>
        </pc:sldMkLst>
        <pc:spChg chg="mod">
          <ac:chgData name="Iryna Zhukevych" userId="32b9d8b4c7aa7458" providerId="LiveId" clId="{3025B084-66AE-4837-AF0B-EC0B1276C4FB}" dt="2024-11-28T08:41:13.662" v="716" actId="26606"/>
          <ac:spMkLst>
            <pc:docMk/>
            <pc:sldMk cId="2498509531" sldId="268"/>
            <ac:spMk id="2" creationId="{BC43D2E4-89B3-6E0F-2AB7-7D4621D96229}"/>
          </ac:spMkLst>
        </pc:spChg>
        <pc:spChg chg="del">
          <ac:chgData name="Iryna Zhukevych" userId="32b9d8b4c7aa7458" providerId="LiveId" clId="{3025B084-66AE-4837-AF0B-EC0B1276C4FB}" dt="2024-11-28T08:13:29.485" v="522"/>
          <ac:spMkLst>
            <pc:docMk/>
            <pc:sldMk cId="2498509531" sldId="268"/>
            <ac:spMk id="3" creationId="{5E33B849-01FB-A061-2E5A-059E41A1691B}"/>
          </ac:spMkLst>
        </pc:spChg>
        <pc:spChg chg="add del mod">
          <ac:chgData name="Iryna Zhukevych" userId="32b9d8b4c7aa7458" providerId="LiveId" clId="{3025B084-66AE-4837-AF0B-EC0B1276C4FB}" dt="2024-11-28T08:41:13.662" v="716" actId="26606"/>
          <ac:spMkLst>
            <pc:docMk/>
            <pc:sldMk cId="2498509531" sldId="268"/>
            <ac:spMk id="4" creationId="{970A5C0F-0D1D-4EB1-2206-1A6844C34C72}"/>
          </ac:spMkLst>
        </pc:spChg>
        <pc:spChg chg="add">
          <ac:chgData name="Iryna Zhukevych" userId="32b9d8b4c7aa7458" providerId="LiveId" clId="{3025B084-66AE-4837-AF0B-EC0B1276C4FB}" dt="2024-11-28T08:41:13.662" v="716" actId="26606"/>
          <ac:spMkLst>
            <pc:docMk/>
            <pc:sldMk cId="2498509531" sldId="268"/>
            <ac:spMk id="10" creationId="{BACC6370-2D7E-4714-9D71-7542949D7D5D}"/>
          </ac:spMkLst>
        </pc:spChg>
        <pc:spChg chg="add">
          <ac:chgData name="Iryna Zhukevych" userId="32b9d8b4c7aa7458" providerId="LiveId" clId="{3025B084-66AE-4837-AF0B-EC0B1276C4FB}" dt="2024-11-28T08:41:13.662" v="716" actId="26606"/>
          <ac:spMkLst>
            <pc:docMk/>
            <pc:sldMk cId="2498509531" sldId="268"/>
            <ac:spMk id="12" creationId="{F68B3F68-107C-434F-AA38-110D5EA91B85}"/>
          </ac:spMkLst>
        </pc:spChg>
        <pc:spChg chg="add">
          <ac:chgData name="Iryna Zhukevych" userId="32b9d8b4c7aa7458" providerId="LiveId" clId="{3025B084-66AE-4837-AF0B-EC0B1276C4FB}" dt="2024-11-28T08:41:13.662" v="716" actId="26606"/>
          <ac:spMkLst>
            <pc:docMk/>
            <pc:sldMk cId="2498509531" sldId="268"/>
            <ac:spMk id="14" creationId="{AAD0DBB9-1A4B-4391-81D4-CB19F9AB918A}"/>
          </ac:spMkLst>
        </pc:spChg>
        <pc:spChg chg="add">
          <ac:chgData name="Iryna Zhukevych" userId="32b9d8b4c7aa7458" providerId="LiveId" clId="{3025B084-66AE-4837-AF0B-EC0B1276C4FB}" dt="2024-11-28T08:41:13.662" v="716" actId="26606"/>
          <ac:spMkLst>
            <pc:docMk/>
            <pc:sldMk cId="2498509531" sldId="268"/>
            <ac:spMk id="16" creationId="{063BBA22-50EA-4C4D-BE05-F1CE4E63AA56}"/>
          </ac:spMkLst>
        </pc:spChg>
        <pc:graphicFrameChg chg="add">
          <ac:chgData name="Iryna Zhukevych" userId="32b9d8b4c7aa7458" providerId="LiveId" clId="{3025B084-66AE-4837-AF0B-EC0B1276C4FB}" dt="2024-11-28T08:41:13.662" v="716" actId="26606"/>
          <ac:graphicFrameMkLst>
            <pc:docMk/>
            <pc:sldMk cId="2498509531" sldId="268"/>
            <ac:graphicFrameMk id="6" creationId="{B4D3659A-D1D7-706A-06E1-F9DF0C966008}"/>
          </ac:graphicFrameMkLst>
        </pc:graphicFrameChg>
      </pc:sldChg>
      <pc:sldChg chg="addSp delSp modSp new mod modTransition setBg">
        <pc:chgData name="Iryna Zhukevych" userId="32b9d8b4c7aa7458" providerId="LiveId" clId="{3025B084-66AE-4837-AF0B-EC0B1276C4FB}" dt="2024-11-28T09:07:51.597" v="904"/>
        <pc:sldMkLst>
          <pc:docMk/>
          <pc:sldMk cId="1543299321" sldId="269"/>
        </pc:sldMkLst>
        <pc:spChg chg="mod">
          <ac:chgData name="Iryna Zhukevych" userId="32b9d8b4c7aa7458" providerId="LiveId" clId="{3025B084-66AE-4837-AF0B-EC0B1276C4FB}" dt="2024-11-28T08:41:26.986" v="719" actId="26606"/>
          <ac:spMkLst>
            <pc:docMk/>
            <pc:sldMk cId="1543299321" sldId="269"/>
            <ac:spMk id="2" creationId="{577EC6F3-91D1-02B4-EAC1-BA69FE6795D4}"/>
          </ac:spMkLst>
        </pc:spChg>
        <pc:spChg chg="del mod">
          <ac:chgData name="Iryna Zhukevych" userId="32b9d8b4c7aa7458" providerId="LiveId" clId="{3025B084-66AE-4837-AF0B-EC0B1276C4FB}" dt="2024-11-28T08:13:57.119" v="527"/>
          <ac:spMkLst>
            <pc:docMk/>
            <pc:sldMk cId="1543299321" sldId="269"/>
            <ac:spMk id="3" creationId="{E23C519B-BE47-9FFC-55B7-297F2E2321E0}"/>
          </ac:spMkLst>
        </pc:spChg>
        <pc:spChg chg="add del mod">
          <ac:chgData name="Iryna Zhukevych" userId="32b9d8b4c7aa7458" providerId="LiveId" clId="{3025B084-66AE-4837-AF0B-EC0B1276C4FB}" dt="2024-11-28T08:41:26.986" v="719" actId="26606"/>
          <ac:spMkLst>
            <pc:docMk/>
            <pc:sldMk cId="1543299321" sldId="269"/>
            <ac:spMk id="4" creationId="{9A5DAED2-F5A0-8AAF-1BCA-8B68A3749DE8}"/>
          </ac:spMkLst>
        </pc:spChg>
        <pc:spChg chg="add del">
          <ac:chgData name="Iryna Zhukevych" userId="32b9d8b4c7aa7458" providerId="LiveId" clId="{3025B084-66AE-4837-AF0B-EC0B1276C4FB}" dt="2024-11-28T08:41:26.947" v="718" actId="26606"/>
          <ac:spMkLst>
            <pc:docMk/>
            <pc:sldMk cId="1543299321" sldId="269"/>
            <ac:spMk id="10" creationId="{BACC6370-2D7E-4714-9D71-7542949D7D5D}"/>
          </ac:spMkLst>
        </pc:spChg>
        <pc:spChg chg="add del">
          <ac:chgData name="Iryna Zhukevych" userId="32b9d8b4c7aa7458" providerId="LiveId" clId="{3025B084-66AE-4837-AF0B-EC0B1276C4FB}" dt="2024-11-28T08:41:26.947" v="718" actId="26606"/>
          <ac:spMkLst>
            <pc:docMk/>
            <pc:sldMk cId="1543299321" sldId="269"/>
            <ac:spMk id="12" creationId="{F68B3F68-107C-434F-AA38-110D5EA91B85}"/>
          </ac:spMkLst>
        </pc:spChg>
        <pc:spChg chg="add del">
          <ac:chgData name="Iryna Zhukevych" userId="32b9d8b4c7aa7458" providerId="LiveId" clId="{3025B084-66AE-4837-AF0B-EC0B1276C4FB}" dt="2024-11-28T08:41:26.947" v="718" actId="26606"/>
          <ac:spMkLst>
            <pc:docMk/>
            <pc:sldMk cId="1543299321" sldId="269"/>
            <ac:spMk id="14" creationId="{AAD0DBB9-1A4B-4391-81D4-CB19F9AB918A}"/>
          </ac:spMkLst>
        </pc:spChg>
        <pc:spChg chg="add del">
          <ac:chgData name="Iryna Zhukevych" userId="32b9d8b4c7aa7458" providerId="LiveId" clId="{3025B084-66AE-4837-AF0B-EC0B1276C4FB}" dt="2024-11-28T08:41:26.947" v="718" actId="26606"/>
          <ac:spMkLst>
            <pc:docMk/>
            <pc:sldMk cId="1543299321" sldId="269"/>
            <ac:spMk id="16" creationId="{063BBA22-50EA-4C4D-BE05-F1CE4E63AA56}"/>
          </ac:spMkLst>
        </pc:spChg>
        <pc:spChg chg="add">
          <ac:chgData name="Iryna Zhukevych" userId="32b9d8b4c7aa7458" providerId="LiveId" clId="{3025B084-66AE-4837-AF0B-EC0B1276C4FB}" dt="2024-11-28T08:41:26.986" v="719" actId="26606"/>
          <ac:spMkLst>
            <pc:docMk/>
            <pc:sldMk cId="1543299321" sldId="269"/>
            <ac:spMk id="18" creationId="{576152AB-DB4E-43E1-BE8B-9E2B5DE4CA12}"/>
          </ac:spMkLst>
        </pc:spChg>
        <pc:spChg chg="add">
          <ac:chgData name="Iryna Zhukevych" userId="32b9d8b4c7aa7458" providerId="LiveId" clId="{3025B084-66AE-4837-AF0B-EC0B1276C4FB}" dt="2024-11-28T08:41:26.986" v="719" actId="26606"/>
          <ac:spMkLst>
            <pc:docMk/>
            <pc:sldMk cId="1543299321" sldId="269"/>
            <ac:spMk id="19" creationId="{92544CF4-9B52-4A7B-A4B3-88C72729B77D}"/>
          </ac:spMkLst>
        </pc:spChg>
        <pc:spChg chg="add">
          <ac:chgData name="Iryna Zhukevych" userId="32b9d8b4c7aa7458" providerId="LiveId" clId="{3025B084-66AE-4837-AF0B-EC0B1276C4FB}" dt="2024-11-28T08:41:26.986" v="719" actId="26606"/>
          <ac:spMkLst>
            <pc:docMk/>
            <pc:sldMk cId="1543299321" sldId="269"/>
            <ac:spMk id="20" creationId="{E75862C5-5C00-4421-BC7B-9B7B86DBC80D}"/>
          </ac:spMkLst>
        </pc:spChg>
        <pc:spChg chg="add">
          <ac:chgData name="Iryna Zhukevych" userId="32b9d8b4c7aa7458" providerId="LiveId" clId="{3025B084-66AE-4837-AF0B-EC0B1276C4FB}" dt="2024-11-28T08:41:26.986" v="719" actId="26606"/>
          <ac:spMkLst>
            <pc:docMk/>
            <pc:sldMk cId="1543299321" sldId="269"/>
            <ac:spMk id="21" creationId="{089440EF-9BE9-4AE9-8C28-00B02296CDB6}"/>
          </ac:spMkLst>
        </pc:spChg>
        <pc:graphicFrameChg chg="add del">
          <ac:chgData name="Iryna Zhukevych" userId="32b9d8b4c7aa7458" providerId="LiveId" clId="{3025B084-66AE-4837-AF0B-EC0B1276C4FB}" dt="2024-11-28T08:41:26.947" v="718" actId="26606"/>
          <ac:graphicFrameMkLst>
            <pc:docMk/>
            <pc:sldMk cId="1543299321" sldId="269"/>
            <ac:graphicFrameMk id="6" creationId="{ADD61292-6F4A-3480-8011-64A685106885}"/>
          </ac:graphicFrameMkLst>
        </pc:graphicFrameChg>
        <pc:graphicFrameChg chg="add mod">
          <ac:chgData name="Iryna Zhukevych" userId="32b9d8b4c7aa7458" providerId="LiveId" clId="{3025B084-66AE-4837-AF0B-EC0B1276C4FB}" dt="2024-11-28T08:41:51.776" v="727" actId="20577"/>
          <ac:graphicFrameMkLst>
            <pc:docMk/>
            <pc:sldMk cId="1543299321" sldId="269"/>
            <ac:graphicFrameMk id="22" creationId="{FBC89D1E-4F61-5EFC-1FCF-AE5B1F338EBA}"/>
          </ac:graphicFrameMkLst>
        </pc:graphicFrameChg>
      </pc:sldChg>
      <pc:sldChg chg="addSp delSp modSp new mod modTransition setBg">
        <pc:chgData name="Iryna Zhukevych" userId="32b9d8b4c7aa7458" providerId="LiveId" clId="{3025B084-66AE-4837-AF0B-EC0B1276C4FB}" dt="2024-11-28T09:07:51.597" v="904"/>
        <pc:sldMkLst>
          <pc:docMk/>
          <pc:sldMk cId="2436670053" sldId="270"/>
        </pc:sldMkLst>
        <pc:spChg chg="mod">
          <ac:chgData name="Iryna Zhukevych" userId="32b9d8b4c7aa7458" providerId="LiveId" clId="{3025B084-66AE-4837-AF0B-EC0B1276C4FB}" dt="2024-11-28T08:42:22.813" v="737" actId="26606"/>
          <ac:spMkLst>
            <pc:docMk/>
            <pc:sldMk cId="2436670053" sldId="270"/>
            <ac:spMk id="2" creationId="{7B2571BC-70AE-C59D-BC5C-D1D20DEA5399}"/>
          </ac:spMkLst>
        </pc:spChg>
        <pc:spChg chg="del mod">
          <ac:chgData name="Iryna Zhukevych" userId="32b9d8b4c7aa7458" providerId="LiveId" clId="{3025B084-66AE-4837-AF0B-EC0B1276C4FB}" dt="2024-11-28T08:14:20.488" v="532"/>
          <ac:spMkLst>
            <pc:docMk/>
            <pc:sldMk cId="2436670053" sldId="270"/>
            <ac:spMk id="3" creationId="{B853C35F-D0A1-8D57-68D3-A01A03064EF9}"/>
          </ac:spMkLst>
        </pc:spChg>
        <pc:spChg chg="add del mod">
          <ac:chgData name="Iryna Zhukevych" userId="32b9d8b4c7aa7458" providerId="LiveId" clId="{3025B084-66AE-4837-AF0B-EC0B1276C4FB}" dt="2024-11-28T08:42:28.731" v="738" actId="478"/>
          <ac:spMkLst>
            <pc:docMk/>
            <pc:sldMk cId="2436670053" sldId="270"/>
            <ac:spMk id="4" creationId="{C982329F-F0DF-242F-9AE4-56C215B10714}"/>
          </ac:spMkLst>
        </pc:spChg>
        <pc:spChg chg="add del">
          <ac:chgData name="Iryna Zhukevych" userId="32b9d8b4c7aa7458" providerId="LiveId" clId="{3025B084-66AE-4837-AF0B-EC0B1276C4FB}" dt="2024-11-28T08:42:22.813" v="737" actId="26606"/>
          <ac:spMkLst>
            <pc:docMk/>
            <pc:sldMk cId="2436670053" sldId="270"/>
            <ac:spMk id="9" creationId="{3AD318CC-E2A8-4E27-9548-A047A78999B1}"/>
          </ac:spMkLst>
        </pc:spChg>
        <pc:spChg chg="add del">
          <ac:chgData name="Iryna Zhukevych" userId="32b9d8b4c7aa7458" providerId="LiveId" clId="{3025B084-66AE-4837-AF0B-EC0B1276C4FB}" dt="2024-11-28T08:42:22.813" v="737" actId="26606"/>
          <ac:spMkLst>
            <pc:docMk/>
            <pc:sldMk cId="2436670053" sldId="270"/>
            <ac:spMk id="15" creationId="{2C1BBA94-3F40-40AA-8BB9-E69E25E537C1}"/>
          </ac:spMkLst>
        </pc:spChg>
        <pc:spChg chg="add">
          <ac:chgData name="Iryna Zhukevych" userId="32b9d8b4c7aa7458" providerId="LiveId" clId="{3025B084-66AE-4837-AF0B-EC0B1276C4FB}" dt="2024-11-28T08:42:22.813" v="737" actId="26606"/>
          <ac:spMkLst>
            <pc:docMk/>
            <pc:sldMk cId="2436670053" sldId="270"/>
            <ac:spMk id="21" creationId="{7517A47C-B2E5-4B79-8061-D74B1311AF6E}"/>
          </ac:spMkLst>
        </pc:spChg>
        <pc:spChg chg="add">
          <ac:chgData name="Iryna Zhukevych" userId="32b9d8b4c7aa7458" providerId="LiveId" clId="{3025B084-66AE-4837-AF0B-EC0B1276C4FB}" dt="2024-11-28T08:42:22.813" v="737" actId="26606"/>
          <ac:spMkLst>
            <pc:docMk/>
            <pc:sldMk cId="2436670053" sldId="270"/>
            <ac:spMk id="23" creationId="{C505E780-2083-4CB5-A42A-5E0E2908ECC3}"/>
          </ac:spMkLst>
        </pc:spChg>
        <pc:spChg chg="add">
          <ac:chgData name="Iryna Zhukevych" userId="32b9d8b4c7aa7458" providerId="LiveId" clId="{3025B084-66AE-4837-AF0B-EC0B1276C4FB}" dt="2024-11-28T08:42:22.813" v="737" actId="26606"/>
          <ac:spMkLst>
            <pc:docMk/>
            <pc:sldMk cId="2436670053" sldId="270"/>
            <ac:spMk id="25" creationId="{D2C0AE1C-0118-41AE-8A10-7CDCBF10E96F}"/>
          </ac:spMkLst>
        </pc:spChg>
        <pc:spChg chg="add">
          <ac:chgData name="Iryna Zhukevych" userId="32b9d8b4c7aa7458" providerId="LiveId" clId="{3025B084-66AE-4837-AF0B-EC0B1276C4FB}" dt="2024-11-28T08:42:22.813" v="737" actId="26606"/>
          <ac:spMkLst>
            <pc:docMk/>
            <pc:sldMk cId="2436670053" sldId="270"/>
            <ac:spMk id="27" creationId="{463EEC44-1BA3-44ED-81FC-A644B04B2A44}"/>
          </ac:spMkLst>
        </pc:spChg>
        <pc:grpChg chg="add del">
          <ac:chgData name="Iryna Zhukevych" userId="32b9d8b4c7aa7458" providerId="LiveId" clId="{3025B084-66AE-4837-AF0B-EC0B1276C4FB}" dt="2024-11-28T08:42:22.813" v="737" actId="26606"/>
          <ac:grpSpMkLst>
            <pc:docMk/>
            <pc:sldMk cId="2436670053" sldId="270"/>
            <ac:grpSpMk id="11" creationId="{B14B560F-9DD7-4302-A60B-EBD3EF59B073}"/>
          </ac:grpSpMkLst>
        </pc:grpChg>
        <pc:graphicFrameChg chg="add">
          <ac:chgData name="Iryna Zhukevych" userId="32b9d8b4c7aa7458" providerId="LiveId" clId="{3025B084-66AE-4837-AF0B-EC0B1276C4FB}" dt="2024-11-28T08:42:22.813" v="737" actId="26606"/>
          <ac:graphicFrameMkLst>
            <pc:docMk/>
            <pc:sldMk cId="2436670053" sldId="270"/>
            <ac:graphicFrameMk id="17" creationId="{1EDE0489-4657-A128-E4AB-A9ADC33CBC44}"/>
          </ac:graphicFrameMkLst>
        </pc:graphicFrameChg>
      </pc:sldChg>
      <pc:sldChg chg="addSp delSp modSp new mod modTransition setBg">
        <pc:chgData name="Iryna Zhukevych" userId="32b9d8b4c7aa7458" providerId="LiveId" clId="{3025B084-66AE-4837-AF0B-EC0B1276C4FB}" dt="2024-11-28T09:07:51.597" v="904"/>
        <pc:sldMkLst>
          <pc:docMk/>
          <pc:sldMk cId="3190835894" sldId="271"/>
        </pc:sldMkLst>
        <pc:spChg chg="mod">
          <ac:chgData name="Iryna Zhukevych" userId="32b9d8b4c7aa7458" providerId="LiveId" clId="{3025B084-66AE-4837-AF0B-EC0B1276C4FB}" dt="2024-11-28T08:42:55.544" v="743" actId="122"/>
          <ac:spMkLst>
            <pc:docMk/>
            <pc:sldMk cId="3190835894" sldId="271"/>
            <ac:spMk id="2" creationId="{349FB1A8-CC49-20A1-F346-CAAD56EF4D04}"/>
          </ac:spMkLst>
        </pc:spChg>
        <pc:spChg chg="del">
          <ac:chgData name="Iryna Zhukevych" userId="32b9d8b4c7aa7458" providerId="LiveId" clId="{3025B084-66AE-4837-AF0B-EC0B1276C4FB}" dt="2024-11-28T08:14:44.541" v="536"/>
          <ac:spMkLst>
            <pc:docMk/>
            <pc:sldMk cId="3190835894" sldId="271"/>
            <ac:spMk id="3" creationId="{D6755ADE-F9BB-946E-EC04-5EF8C7CAEB08}"/>
          </ac:spMkLst>
        </pc:spChg>
        <pc:spChg chg="add mod">
          <ac:chgData name="Iryna Zhukevych" userId="32b9d8b4c7aa7458" providerId="LiveId" clId="{3025B084-66AE-4837-AF0B-EC0B1276C4FB}" dt="2024-11-28T08:42:52.400" v="742" actId="5793"/>
          <ac:spMkLst>
            <pc:docMk/>
            <pc:sldMk cId="3190835894" sldId="271"/>
            <ac:spMk id="4" creationId="{942000D1-AE35-4528-B2DF-8BDB20A52C03}"/>
          </ac:spMkLst>
        </pc:spChg>
        <pc:spChg chg="add">
          <ac:chgData name="Iryna Zhukevych" userId="32b9d8b4c7aa7458" providerId="LiveId" clId="{3025B084-66AE-4837-AF0B-EC0B1276C4FB}" dt="2024-11-28T08:42:49.257" v="739" actId="26606"/>
          <ac:spMkLst>
            <pc:docMk/>
            <pc:sldMk cId="3190835894" sldId="271"/>
            <ac:spMk id="9" creationId="{3AD318CC-E2A8-4E27-9548-A047A78999B1}"/>
          </ac:spMkLst>
        </pc:spChg>
        <pc:spChg chg="add">
          <ac:chgData name="Iryna Zhukevych" userId="32b9d8b4c7aa7458" providerId="LiveId" clId="{3025B084-66AE-4837-AF0B-EC0B1276C4FB}" dt="2024-11-28T08:42:49.257" v="739" actId="26606"/>
          <ac:spMkLst>
            <pc:docMk/>
            <pc:sldMk cId="3190835894" sldId="271"/>
            <ac:spMk id="15" creationId="{2C1BBA94-3F40-40AA-8BB9-E69E25E537C1}"/>
          </ac:spMkLst>
        </pc:spChg>
        <pc:grpChg chg="add">
          <ac:chgData name="Iryna Zhukevych" userId="32b9d8b4c7aa7458" providerId="LiveId" clId="{3025B084-66AE-4837-AF0B-EC0B1276C4FB}" dt="2024-11-28T08:42:49.257" v="739" actId="26606"/>
          <ac:grpSpMkLst>
            <pc:docMk/>
            <pc:sldMk cId="3190835894" sldId="271"/>
            <ac:grpSpMk id="11" creationId="{B14B560F-9DD7-4302-A60B-EBD3EF59B073}"/>
          </ac:grpSpMkLst>
        </pc:grpChg>
      </pc:sldChg>
      <pc:sldChg chg="addSp delSp modSp new mod modTransition setBg">
        <pc:chgData name="Iryna Zhukevych" userId="32b9d8b4c7aa7458" providerId="LiveId" clId="{3025B084-66AE-4837-AF0B-EC0B1276C4FB}" dt="2024-11-28T09:07:51.597" v="904"/>
        <pc:sldMkLst>
          <pc:docMk/>
          <pc:sldMk cId="1278975092" sldId="272"/>
        </pc:sldMkLst>
        <pc:spChg chg="mod">
          <ac:chgData name="Iryna Zhukevych" userId="32b9d8b4c7aa7458" providerId="LiveId" clId="{3025B084-66AE-4837-AF0B-EC0B1276C4FB}" dt="2024-11-28T08:43:01.700" v="744" actId="26606"/>
          <ac:spMkLst>
            <pc:docMk/>
            <pc:sldMk cId="1278975092" sldId="272"/>
            <ac:spMk id="2" creationId="{3C466F2E-E587-C70B-F9D9-FBB338BE03C1}"/>
          </ac:spMkLst>
        </pc:spChg>
        <pc:spChg chg="del">
          <ac:chgData name="Iryna Zhukevych" userId="32b9d8b4c7aa7458" providerId="LiveId" clId="{3025B084-66AE-4837-AF0B-EC0B1276C4FB}" dt="2024-11-28T08:15:07.340" v="540"/>
          <ac:spMkLst>
            <pc:docMk/>
            <pc:sldMk cId="1278975092" sldId="272"/>
            <ac:spMk id="3" creationId="{46C864C4-3D29-6C59-D87D-B0D02426898C}"/>
          </ac:spMkLst>
        </pc:spChg>
        <pc:spChg chg="add del mod">
          <ac:chgData name="Iryna Zhukevych" userId="32b9d8b4c7aa7458" providerId="LiveId" clId="{3025B084-66AE-4837-AF0B-EC0B1276C4FB}" dt="2024-11-28T08:43:01.700" v="744" actId="26606"/>
          <ac:spMkLst>
            <pc:docMk/>
            <pc:sldMk cId="1278975092" sldId="272"/>
            <ac:spMk id="4" creationId="{B37E1D9A-A013-677F-83F8-F3758B7CEB59}"/>
          </ac:spMkLst>
        </pc:spChg>
        <pc:spChg chg="add">
          <ac:chgData name="Iryna Zhukevych" userId="32b9d8b4c7aa7458" providerId="LiveId" clId="{3025B084-66AE-4837-AF0B-EC0B1276C4FB}" dt="2024-11-28T08:43:01.700" v="744" actId="26606"/>
          <ac:spMkLst>
            <pc:docMk/>
            <pc:sldMk cId="1278975092" sldId="272"/>
            <ac:spMk id="10" creationId="{56E9B3E6-E277-4D68-BA48-9CB43FFBD6E2}"/>
          </ac:spMkLst>
        </pc:spChg>
        <pc:spChg chg="add">
          <ac:chgData name="Iryna Zhukevych" userId="32b9d8b4c7aa7458" providerId="LiveId" clId="{3025B084-66AE-4837-AF0B-EC0B1276C4FB}" dt="2024-11-28T08:43:01.700" v="744" actId="26606"/>
          <ac:spMkLst>
            <pc:docMk/>
            <pc:sldMk cId="1278975092" sldId="272"/>
            <ac:spMk id="17" creationId="{D5B0017B-2ECA-49AF-B397-DC140825DF8D}"/>
          </ac:spMkLst>
        </pc:spChg>
        <pc:grpChg chg="add">
          <ac:chgData name="Iryna Zhukevych" userId="32b9d8b4c7aa7458" providerId="LiveId" clId="{3025B084-66AE-4837-AF0B-EC0B1276C4FB}" dt="2024-11-28T08:43:01.700" v="744" actId="26606"/>
          <ac:grpSpMkLst>
            <pc:docMk/>
            <pc:sldMk cId="1278975092" sldId="272"/>
            <ac:grpSpMk id="12" creationId="{AE1C45F0-260A-458C-96ED-C1F6D2151219}"/>
          </ac:grpSpMkLst>
        </pc:grpChg>
        <pc:graphicFrameChg chg="add mod">
          <ac:chgData name="Iryna Zhukevych" userId="32b9d8b4c7aa7458" providerId="LiveId" clId="{3025B084-66AE-4837-AF0B-EC0B1276C4FB}" dt="2024-11-28T08:43:09.407" v="745" actId="20577"/>
          <ac:graphicFrameMkLst>
            <pc:docMk/>
            <pc:sldMk cId="1278975092" sldId="272"/>
            <ac:graphicFrameMk id="6" creationId="{84774334-0068-5A81-0431-67709D104E79}"/>
          </ac:graphicFrameMkLst>
        </pc:graphicFrameChg>
        <pc:cxnChg chg="add">
          <ac:chgData name="Iryna Zhukevych" userId="32b9d8b4c7aa7458" providerId="LiveId" clId="{3025B084-66AE-4837-AF0B-EC0B1276C4FB}" dt="2024-11-28T08:43:01.700" v="744" actId="26606"/>
          <ac:cxnSpMkLst>
            <pc:docMk/>
            <pc:sldMk cId="1278975092" sldId="272"/>
            <ac:cxnSpMk id="19" creationId="{6CF1BAF6-AD41-4082-B212-8A1F9A2E8779}"/>
          </ac:cxnSpMkLst>
        </pc:cxnChg>
      </pc:sldChg>
      <pc:sldChg chg="addSp delSp modSp new mod modTransition setBg">
        <pc:chgData name="Iryna Zhukevych" userId="32b9d8b4c7aa7458" providerId="LiveId" clId="{3025B084-66AE-4837-AF0B-EC0B1276C4FB}" dt="2024-11-28T09:07:51.597" v="904"/>
        <pc:sldMkLst>
          <pc:docMk/>
          <pc:sldMk cId="3440855131" sldId="273"/>
        </pc:sldMkLst>
        <pc:spChg chg="mod">
          <ac:chgData name="Iryna Zhukevych" userId="32b9d8b4c7aa7458" providerId="LiveId" clId="{3025B084-66AE-4837-AF0B-EC0B1276C4FB}" dt="2024-11-28T08:43:19.269" v="746" actId="26606"/>
          <ac:spMkLst>
            <pc:docMk/>
            <pc:sldMk cId="3440855131" sldId="273"/>
            <ac:spMk id="2" creationId="{C22F3EFA-E881-DEBB-76AF-DAAC53175829}"/>
          </ac:spMkLst>
        </pc:spChg>
        <pc:spChg chg="del">
          <ac:chgData name="Iryna Zhukevych" userId="32b9d8b4c7aa7458" providerId="LiveId" clId="{3025B084-66AE-4837-AF0B-EC0B1276C4FB}" dt="2024-11-28T08:15:31.609" v="544"/>
          <ac:spMkLst>
            <pc:docMk/>
            <pc:sldMk cId="3440855131" sldId="273"/>
            <ac:spMk id="3" creationId="{F107E98D-623E-8BE9-7B31-EE073CA5FA20}"/>
          </ac:spMkLst>
        </pc:spChg>
        <pc:spChg chg="add mod">
          <ac:chgData name="Iryna Zhukevych" userId="32b9d8b4c7aa7458" providerId="LiveId" clId="{3025B084-66AE-4837-AF0B-EC0B1276C4FB}" dt="2024-11-28T08:43:32.712" v="756" actId="27636"/>
          <ac:spMkLst>
            <pc:docMk/>
            <pc:sldMk cId="3440855131" sldId="273"/>
            <ac:spMk id="4" creationId="{4203B2B3-B063-4C15-56F8-A30D34C64BE0}"/>
          </ac:spMkLst>
        </pc:spChg>
        <pc:spChg chg="add">
          <ac:chgData name="Iryna Zhukevych" userId="32b9d8b4c7aa7458" providerId="LiveId" clId="{3025B084-66AE-4837-AF0B-EC0B1276C4FB}" dt="2024-11-28T08:43:19.269" v="746" actId="26606"/>
          <ac:spMkLst>
            <pc:docMk/>
            <pc:sldMk cId="3440855131" sldId="273"/>
            <ac:spMk id="9" creationId="{3AD318CC-E2A8-4E27-9548-A047A78999B1}"/>
          </ac:spMkLst>
        </pc:spChg>
        <pc:spChg chg="add">
          <ac:chgData name="Iryna Zhukevych" userId="32b9d8b4c7aa7458" providerId="LiveId" clId="{3025B084-66AE-4837-AF0B-EC0B1276C4FB}" dt="2024-11-28T08:43:19.269" v="746" actId="26606"/>
          <ac:spMkLst>
            <pc:docMk/>
            <pc:sldMk cId="3440855131" sldId="273"/>
            <ac:spMk id="15" creationId="{2C1BBA94-3F40-40AA-8BB9-E69E25E537C1}"/>
          </ac:spMkLst>
        </pc:spChg>
        <pc:grpChg chg="add">
          <ac:chgData name="Iryna Zhukevych" userId="32b9d8b4c7aa7458" providerId="LiveId" clId="{3025B084-66AE-4837-AF0B-EC0B1276C4FB}" dt="2024-11-28T08:43:19.269" v="746" actId="26606"/>
          <ac:grpSpMkLst>
            <pc:docMk/>
            <pc:sldMk cId="3440855131" sldId="273"/>
            <ac:grpSpMk id="11" creationId="{B14B560F-9DD7-4302-A60B-EBD3EF59B073}"/>
          </ac:grpSpMkLst>
        </pc:grpChg>
      </pc:sldChg>
      <pc:sldChg chg="addSp delSp modSp new mod modTransition setBg">
        <pc:chgData name="Iryna Zhukevych" userId="32b9d8b4c7aa7458" providerId="LiveId" clId="{3025B084-66AE-4837-AF0B-EC0B1276C4FB}" dt="2024-11-28T09:07:51.597" v="904"/>
        <pc:sldMkLst>
          <pc:docMk/>
          <pc:sldMk cId="2378918743" sldId="274"/>
        </pc:sldMkLst>
        <pc:spChg chg="mod">
          <ac:chgData name="Iryna Zhukevych" userId="32b9d8b4c7aa7458" providerId="LiveId" clId="{3025B084-66AE-4837-AF0B-EC0B1276C4FB}" dt="2024-11-28T08:43:40.283" v="757" actId="26606"/>
          <ac:spMkLst>
            <pc:docMk/>
            <pc:sldMk cId="2378918743" sldId="274"/>
            <ac:spMk id="2" creationId="{2D009C12-C2F9-365B-35CD-40DC7EB52A9E}"/>
          </ac:spMkLst>
        </pc:spChg>
        <pc:spChg chg="del">
          <ac:chgData name="Iryna Zhukevych" userId="32b9d8b4c7aa7458" providerId="LiveId" clId="{3025B084-66AE-4837-AF0B-EC0B1276C4FB}" dt="2024-11-28T08:15:53.669" v="548"/>
          <ac:spMkLst>
            <pc:docMk/>
            <pc:sldMk cId="2378918743" sldId="274"/>
            <ac:spMk id="3" creationId="{D077D48A-9BCB-B89E-6A63-35FFB89346B7}"/>
          </ac:spMkLst>
        </pc:spChg>
        <pc:spChg chg="add mod">
          <ac:chgData name="Iryna Zhukevych" userId="32b9d8b4c7aa7458" providerId="LiveId" clId="{3025B084-66AE-4837-AF0B-EC0B1276C4FB}" dt="2024-11-28T08:43:42.645" v="760" actId="5793"/>
          <ac:spMkLst>
            <pc:docMk/>
            <pc:sldMk cId="2378918743" sldId="274"/>
            <ac:spMk id="4" creationId="{1AAFB4FF-BA2F-E562-8333-1C304BF2FC2B}"/>
          </ac:spMkLst>
        </pc:spChg>
        <pc:spChg chg="add">
          <ac:chgData name="Iryna Zhukevych" userId="32b9d8b4c7aa7458" providerId="LiveId" clId="{3025B084-66AE-4837-AF0B-EC0B1276C4FB}" dt="2024-11-28T08:43:40.283" v="757" actId="26606"/>
          <ac:spMkLst>
            <pc:docMk/>
            <pc:sldMk cId="2378918743" sldId="274"/>
            <ac:spMk id="9" creationId="{081EA652-8C6A-4E69-BEB9-170809474553}"/>
          </ac:spMkLst>
        </pc:spChg>
        <pc:spChg chg="add">
          <ac:chgData name="Iryna Zhukevych" userId="32b9d8b4c7aa7458" providerId="LiveId" clId="{3025B084-66AE-4837-AF0B-EC0B1276C4FB}" dt="2024-11-28T08:43:40.283" v="757" actId="26606"/>
          <ac:spMkLst>
            <pc:docMk/>
            <pc:sldMk cId="2378918743" sldId="274"/>
            <ac:spMk id="11" creationId="{5298780A-33B9-4EA2-8F67-DE68AD62841B}"/>
          </ac:spMkLst>
        </pc:spChg>
        <pc:spChg chg="add">
          <ac:chgData name="Iryna Zhukevych" userId="32b9d8b4c7aa7458" providerId="LiveId" clId="{3025B084-66AE-4837-AF0B-EC0B1276C4FB}" dt="2024-11-28T08:43:40.283" v="757" actId="26606"/>
          <ac:spMkLst>
            <pc:docMk/>
            <pc:sldMk cId="2378918743" sldId="274"/>
            <ac:spMk id="13" creationId="{7F488E8B-4E1E-4402-8935-D4E6C02615C7}"/>
          </ac:spMkLst>
        </pc:spChg>
      </pc:sldChg>
      <pc:sldChg chg="addSp delSp modSp new mod modTransition setBg">
        <pc:chgData name="Iryna Zhukevych" userId="32b9d8b4c7aa7458" providerId="LiveId" clId="{3025B084-66AE-4837-AF0B-EC0B1276C4FB}" dt="2024-11-28T09:07:51.597" v="904"/>
        <pc:sldMkLst>
          <pc:docMk/>
          <pc:sldMk cId="1013219735" sldId="275"/>
        </pc:sldMkLst>
        <pc:spChg chg="mod">
          <ac:chgData name="Iryna Zhukevych" userId="32b9d8b4c7aa7458" providerId="LiveId" clId="{3025B084-66AE-4837-AF0B-EC0B1276C4FB}" dt="2024-11-28T08:43:47.976" v="761" actId="26606"/>
          <ac:spMkLst>
            <pc:docMk/>
            <pc:sldMk cId="1013219735" sldId="275"/>
            <ac:spMk id="2" creationId="{9C0701DB-76FB-2130-B104-64A1E6711727}"/>
          </ac:spMkLst>
        </pc:spChg>
        <pc:spChg chg="del">
          <ac:chgData name="Iryna Zhukevych" userId="32b9d8b4c7aa7458" providerId="LiveId" clId="{3025B084-66AE-4837-AF0B-EC0B1276C4FB}" dt="2024-11-28T08:16:18.164" v="552"/>
          <ac:spMkLst>
            <pc:docMk/>
            <pc:sldMk cId="1013219735" sldId="275"/>
            <ac:spMk id="3" creationId="{BDB46E43-5DBF-02A0-D035-7F85F46B6E29}"/>
          </ac:spMkLst>
        </pc:spChg>
        <pc:spChg chg="add mod">
          <ac:chgData name="Iryna Zhukevych" userId="32b9d8b4c7aa7458" providerId="LiveId" clId="{3025B084-66AE-4837-AF0B-EC0B1276C4FB}" dt="2024-11-28T08:43:57.285" v="769" actId="27636"/>
          <ac:spMkLst>
            <pc:docMk/>
            <pc:sldMk cId="1013219735" sldId="275"/>
            <ac:spMk id="4" creationId="{54D8CD20-08EB-2E40-B87E-2ED68C13FEDE}"/>
          </ac:spMkLst>
        </pc:spChg>
        <pc:spChg chg="add">
          <ac:chgData name="Iryna Zhukevych" userId="32b9d8b4c7aa7458" providerId="LiveId" clId="{3025B084-66AE-4837-AF0B-EC0B1276C4FB}" dt="2024-11-28T08:43:47.976" v="761" actId="26606"/>
          <ac:spMkLst>
            <pc:docMk/>
            <pc:sldMk cId="1013219735" sldId="275"/>
            <ac:spMk id="9" creationId="{081EA652-8C6A-4E69-BEB9-170809474553}"/>
          </ac:spMkLst>
        </pc:spChg>
        <pc:spChg chg="add">
          <ac:chgData name="Iryna Zhukevych" userId="32b9d8b4c7aa7458" providerId="LiveId" clId="{3025B084-66AE-4837-AF0B-EC0B1276C4FB}" dt="2024-11-28T08:43:47.976" v="761" actId="26606"/>
          <ac:spMkLst>
            <pc:docMk/>
            <pc:sldMk cId="1013219735" sldId="275"/>
            <ac:spMk id="11" creationId="{5298780A-33B9-4EA2-8F67-DE68AD62841B}"/>
          </ac:spMkLst>
        </pc:spChg>
        <pc:spChg chg="add">
          <ac:chgData name="Iryna Zhukevych" userId="32b9d8b4c7aa7458" providerId="LiveId" clId="{3025B084-66AE-4837-AF0B-EC0B1276C4FB}" dt="2024-11-28T08:43:47.976" v="761" actId="26606"/>
          <ac:spMkLst>
            <pc:docMk/>
            <pc:sldMk cId="1013219735" sldId="275"/>
            <ac:spMk id="13" creationId="{7F488E8B-4E1E-4402-8935-D4E6C02615C7}"/>
          </ac:spMkLst>
        </pc:spChg>
      </pc:sldChg>
      <pc:sldChg chg="addSp delSp modSp new mod modTransition setBg">
        <pc:chgData name="Iryna Zhukevych" userId="32b9d8b4c7aa7458" providerId="LiveId" clId="{3025B084-66AE-4837-AF0B-EC0B1276C4FB}" dt="2024-11-28T09:07:51.597" v="904"/>
        <pc:sldMkLst>
          <pc:docMk/>
          <pc:sldMk cId="578298526" sldId="276"/>
        </pc:sldMkLst>
        <pc:spChg chg="mod">
          <ac:chgData name="Iryna Zhukevych" userId="32b9d8b4c7aa7458" providerId="LiveId" clId="{3025B084-66AE-4837-AF0B-EC0B1276C4FB}" dt="2024-11-28T08:44:13.110" v="773" actId="122"/>
          <ac:spMkLst>
            <pc:docMk/>
            <pc:sldMk cId="578298526" sldId="276"/>
            <ac:spMk id="2" creationId="{81DB787A-3BD6-8F4E-7EC3-F58B4631FFA6}"/>
          </ac:spMkLst>
        </pc:spChg>
        <pc:spChg chg="del">
          <ac:chgData name="Iryna Zhukevych" userId="32b9d8b4c7aa7458" providerId="LiveId" clId="{3025B084-66AE-4837-AF0B-EC0B1276C4FB}" dt="2024-11-28T08:16:42.887" v="556"/>
          <ac:spMkLst>
            <pc:docMk/>
            <pc:sldMk cId="578298526" sldId="276"/>
            <ac:spMk id="3" creationId="{199014B1-5AB8-4080-FEEE-28824F0A515E}"/>
          </ac:spMkLst>
        </pc:spChg>
        <pc:spChg chg="add mod">
          <ac:chgData name="Iryna Zhukevych" userId="32b9d8b4c7aa7458" providerId="LiveId" clId="{3025B084-66AE-4837-AF0B-EC0B1276C4FB}" dt="2024-11-28T08:44:10.942" v="772" actId="5793"/>
          <ac:spMkLst>
            <pc:docMk/>
            <pc:sldMk cId="578298526" sldId="276"/>
            <ac:spMk id="4" creationId="{F58CDF6C-4AB2-DCAF-3E04-0964ED3495C7}"/>
          </ac:spMkLst>
        </pc:spChg>
        <pc:spChg chg="add">
          <ac:chgData name="Iryna Zhukevych" userId="32b9d8b4c7aa7458" providerId="LiveId" clId="{3025B084-66AE-4837-AF0B-EC0B1276C4FB}" dt="2024-11-28T08:44:08.463" v="770" actId="26606"/>
          <ac:spMkLst>
            <pc:docMk/>
            <pc:sldMk cId="578298526" sldId="276"/>
            <ac:spMk id="9" creationId="{3AD318CC-E2A8-4E27-9548-A047A78999B1}"/>
          </ac:spMkLst>
        </pc:spChg>
        <pc:spChg chg="add">
          <ac:chgData name="Iryna Zhukevych" userId="32b9d8b4c7aa7458" providerId="LiveId" clId="{3025B084-66AE-4837-AF0B-EC0B1276C4FB}" dt="2024-11-28T08:44:08.463" v="770" actId="26606"/>
          <ac:spMkLst>
            <pc:docMk/>
            <pc:sldMk cId="578298526" sldId="276"/>
            <ac:spMk id="15" creationId="{2C1BBA94-3F40-40AA-8BB9-E69E25E537C1}"/>
          </ac:spMkLst>
        </pc:spChg>
        <pc:grpChg chg="add">
          <ac:chgData name="Iryna Zhukevych" userId="32b9d8b4c7aa7458" providerId="LiveId" clId="{3025B084-66AE-4837-AF0B-EC0B1276C4FB}" dt="2024-11-28T08:44:08.463" v="770" actId="26606"/>
          <ac:grpSpMkLst>
            <pc:docMk/>
            <pc:sldMk cId="578298526" sldId="276"/>
            <ac:grpSpMk id="11" creationId="{B14B560F-9DD7-4302-A60B-EBD3EF59B073}"/>
          </ac:grpSpMkLst>
        </pc:grpChg>
      </pc:sldChg>
      <pc:sldChg chg="addSp delSp modSp new mod modTransition setBg">
        <pc:chgData name="Iryna Zhukevych" userId="32b9d8b4c7aa7458" providerId="LiveId" clId="{3025B084-66AE-4837-AF0B-EC0B1276C4FB}" dt="2024-11-28T09:07:51.597" v="904"/>
        <pc:sldMkLst>
          <pc:docMk/>
          <pc:sldMk cId="3930735682" sldId="277"/>
        </pc:sldMkLst>
        <pc:spChg chg="del">
          <ac:chgData name="Iryna Zhukevych" userId="32b9d8b4c7aa7458" providerId="LiveId" clId="{3025B084-66AE-4837-AF0B-EC0B1276C4FB}" dt="2024-11-28T08:17:03.203" v="561" actId="478"/>
          <ac:spMkLst>
            <pc:docMk/>
            <pc:sldMk cId="3930735682" sldId="277"/>
            <ac:spMk id="2" creationId="{0E5B4D68-2FBE-A5A4-BD5D-389873D7AD18}"/>
          </ac:spMkLst>
        </pc:spChg>
        <pc:spChg chg="mod">
          <ac:chgData name="Iryna Zhukevych" userId="32b9d8b4c7aa7458" providerId="LiveId" clId="{3025B084-66AE-4837-AF0B-EC0B1276C4FB}" dt="2024-11-28T08:44:36.213" v="781" actId="14100"/>
          <ac:spMkLst>
            <pc:docMk/>
            <pc:sldMk cId="3930735682" sldId="277"/>
            <ac:spMk id="3" creationId="{F6B37B1F-348F-59A2-1C1D-38E8C7A5E2A0}"/>
          </ac:spMkLst>
        </pc:spChg>
        <pc:spChg chg="add del">
          <ac:chgData name="Iryna Zhukevych" userId="32b9d8b4c7aa7458" providerId="LiveId" clId="{3025B084-66AE-4837-AF0B-EC0B1276C4FB}" dt="2024-11-28T08:44:21.723" v="775" actId="26606"/>
          <ac:spMkLst>
            <pc:docMk/>
            <pc:sldMk cId="3930735682" sldId="277"/>
            <ac:spMk id="9" creationId="{B210AC1D-4063-4C6E-9528-FA9C4C0C18E6}"/>
          </ac:spMkLst>
        </pc:spChg>
        <pc:spChg chg="add del">
          <ac:chgData name="Iryna Zhukevych" userId="32b9d8b4c7aa7458" providerId="LiveId" clId="{3025B084-66AE-4837-AF0B-EC0B1276C4FB}" dt="2024-11-28T08:44:21.723" v="775" actId="26606"/>
          <ac:spMkLst>
            <pc:docMk/>
            <pc:sldMk cId="3930735682" sldId="277"/>
            <ac:spMk id="11" creationId="{02F8C595-E68C-4306-AED8-DC7826A0A506}"/>
          </ac:spMkLst>
        </pc:spChg>
        <pc:spChg chg="add del">
          <ac:chgData name="Iryna Zhukevych" userId="32b9d8b4c7aa7458" providerId="LiveId" clId="{3025B084-66AE-4837-AF0B-EC0B1276C4FB}" dt="2024-11-28T08:44:30.253" v="779" actId="26606"/>
          <ac:spMkLst>
            <pc:docMk/>
            <pc:sldMk cId="3930735682" sldId="277"/>
            <ac:spMk id="13" creationId="{C0763A76-9F1C-4FC5-82B7-DD475DA461B2}"/>
          </ac:spMkLst>
        </pc:spChg>
        <pc:spChg chg="add del">
          <ac:chgData name="Iryna Zhukevych" userId="32b9d8b4c7aa7458" providerId="LiveId" clId="{3025B084-66AE-4837-AF0B-EC0B1276C4FB}" dt="2024-11-28T08:44:30.253" v="779" actId="26606"/>
          <ac:spMkLst>
            <pc:docMk/>
            <pc:sldMk cId="3930735682" sldId="277"/>
            <ac:spMk id="14" creationId="{E81BF4F6-F2CF-4984-9D14-D6966D92F99F}"/>
          </ac:spMkLst>
        </pc:spChg>
        <pc:spChg chg="add">
          <ac:chgData name="Iryna Zhukevych" userId="32b9d8b4c7aa7458" providerId="LiveId" clId="{3025B084-66AE-4837-AF0B-EC0B1276C4FB}" dt="2024-11-28T08:44:30.253" v="779" actId="26606"/>
          <ac:spMkLst>
            <pc:docMk/>
            <pc:sldMk cId="3930735682" sldId="277"/>
            <ac:spMk id="20" creationId="{4F7EBAE4-9945-4473-9E34-B2C66EA0F03D}"/>
          </ac:spMkLst>
        </pc:spChg>
        <pc:spChg chg="add">
          <ac:chgData name="Iryna Zhukevych" userId="32b9d8b4c7aa7458" providerId="LiveId" clId="{3025B084-66AE-4837-AF0B-EC0B1276C4FB}" dt="2024-11-28T08:44:30.253" v="779" actId="26606"/>
          <ac:spMkLst>
            <pc:docMk/>
            <pc:sldMk cId="3930735682" sldId="277"/>
            <ac:spMk id="22" creationId="{70BEB1E7-2F88-40BC-B73D-42E5B6F80BFC}"/>
          </ac:spMkLst>
        </pc:spChg>
        <pc:spChg chg="add">
          <ac:chgData name="Iryna Zhukevych" userId="32b9d8b4c7aa7458" providerId="LiveId" clId="{3025B084-66AE-4837-AF0B-EC0B1276C4FB}" dt="2024-11-28T08:44:30.253" v="779" actId="26606"/>
          <ac:spMkLst>
            <pc:docMk/>
            <pc:sldMk cId="3930735682" sldId="277"/>
            <ac:spMk id="24" creationId="{A7B99495-F43F-4D80-A44F-2CB4764EB90B}"/>
          </ac:spMkLst>
        </pc:spChg>
        <pc:picChg chg="add del">
          <ac:chgData name="Iryna Zhukevych" userId="32b9d8b4c7aa7458" providerId="LiveId" clId="{3025B084-66AE-4837-AF0B-EC0B1276C4FB}" dt="2024-11-28T08:44:21.723" v="775" actId="26606"/>
          <ac:picMkLst>
            <pc:docMk/>
            <pc:sldMk cId="3930735682" sldId="277"/>
            <ac:picMk id="5" creationId="{387D1DBC-83F9-6B81-7E21-4AB29048B348}"/>
          </ac:picMkLst>
        </pc:picChg>
        <pc:picChg chg="add mod">
          <ac:chgData name="Iryna Zhukevych" userId="32b9d8b4c7aa7458" providerId="LiveId" clId="{3025B084-66AE-4837-AF0B-EC0B1276C4FB}" dt="2024-11-28T08:44:30.253" v="779" actId="26606"/>
          <ac:picMkLst>
            <pc:docMk/>
            <pc:sldMk cId="3930735682" sldId="277"/>
            <ac:picMk id="15" creationId="{345361FD-C7FE-35FE-4C3C-FC0C938FE6A5}"/>
          </ac:picMkLst>
        </pc:picChg>
      </pc:sldChg>
      <pc:sldChg chg="addSp delSp modSp new mod modTransition setBg">
        <pc:chgData name="Iryna Zhukevych" userId="32b9d8b4c7aa7458" providerId="LiveId" clId="{3025B084-66AE-4837-AF0B-EC0B1276C4FB}" dt="2024-12-02T07:30:19.265" v="907" actId="26606"/>
        <pc:sldMkLst>
          <pc:docMk/>
          <pc:sldMk cId="2673871568" sldId="278"/>
        </pc:sldMkLst>
        <pc:spChg chg="mod ord">
          <ac:chgData name="Iryna Zhukevych" userId="32b9d8b4c7aa7458" providerId="LiveId" clId="{3025B084-66AE-4837-AF0B-EC0B1276C4FB}" dt="2024-12-02T07:30:19.265" v="907" actId="26606"/>
          <ac:spMkLst>
            <pc:docMk/>
            <pc:sldMk cId="2673871568" sldId="278"/>
            <ac:spMk id="2" creationId="{C25C8773-0F43-2D86-780D-782FEDE83B1B}"/>
          </ac:spMkLst>
        </pc:spChg>
        <pc:spChg chg="del mod">
          <ac:chgData name="Iryna Zhukevych" userId="32b9d8b4c7aa7458" providerId="LiveId" clId="{3025B084-66AE-4837-AF0B-EC0B1276C4FB}" dt="2024-12-02T07:30:09.622" v="905" actId="478"/>
          <ac:spMkLst>
            <pc:docMk/>
            <pc:sldMk cId="2673871568" sldId="278"/>
            <ac:spMk id="3" creationId="{C5F5B3D7-6BA2-61D0-DB25-F5058AB6ECB3}"/>
          </ac:spMkLst>
        </pc:spChg>
        <pc:spChg chg="add del mod">
          <ac:chgData name="Iryna Zhukevych" userId="32b9d8b4c7aa7458" providerId="LiveId" clId="{3025B084-66AE-4837-AF0B-EC0B1276C4FB}" dt="2024-12-02T07:30:12.946" v="906" actId="22"/>
          <ac:spMkLst>
            <pc:docMk/>
            <pc:sldMk cId="2673871568" sldId="278"/>
            <ac:spMk id="5" creationId="{A6D14A20-7721-4546-B6AC-C38B23CC3800}"/>
          </ac:spMkLst>
        </pc:spChg>
        <pc:spChg chg="add del">
          <ac:chgData name="Iryna Zhukevych" userId="32b9d8b4c7aa7458" providerId="LiveId" clId="{3025B084-66AE-4837-AF0B-EC0B1276C4FB}" dt="2024-12-02T07:30:19.265" v="907" actId="26606"/>
          <ac:spMkLst>
            <pc:docMk/>
            <pc:sldMk cId="2673871568" sldId="278"/>
            <ac:spMk id="8" creationId="{081EA652-8C6A-4E69-BEB9-170809474553}"/>
          </ac:spMkLst>
        </pc:spChg>
        <pc:spChg chg="add del">
          <ac:chgData name="Iryna Zhukevych" userId="32b9d8b4c7aa7458" providerId="LiveId" clId="{3025B084-66AE-4837-AF0B-EC0B1276C4FB}" dt="2024-12-02T07:30:19.265" v="907" actId="26606"/>
          <ac:spMkLst>
            <pc:docMk/>
            <pc:sldMk cId="2673871568" sldId="278"/>
            <ac:spMk id="10" creationId="{5298780A-33B9-4EA2-8F67-DE68AD62841B}"/>
          </ac:spMkLst>
        </pc:spChg>
        <pc:spChg chg="add del">
          <ac:chgData name="Iryna Zhukevych" userId="32b9d8b4c7aa7458" providerId="LiveId" clId="{3025B084-66AE-4837-AF0B-EC0B1276C4FB}" dt="2024-12-02T07:30:19.265" v="907" actId="26606"/>
          <ac:spMkLst>
            <pc:docMk/>
            <pc:sldMk cId="2673871568" sldId="278"/>
            <ac:spMk id="12" creationId="{7F488E8B-4E1E-4402-8935-D4E6C02615C7}"/>
          </ac:spMkLst>
        </pc:spChg>
        <pc:spChg chg="add">
          <ac:chgData name="Iryna Zhukevych" userId="32b9d8b4c7aa7458" providerId="LiveId" clId="{3025B084-66AE-4837-AF0B-EC0B1276C4FB}" dt="2024-12-02T07:30:19.265" v="907" actId="26606"/>
          <ac:spMkLst>
            <pc:docMk/>
            <pc:sldMk cId="2673871568" sldId="278"/>
            <ac:spMk id="17" creationId="{37C89E4B-3C9F-44B9-8B86-D9E3D112D8EC}"/>
          </ac:spMkLst>
        </pc:spChg>
        <pc:picChg chg="add mod ord">
          <ac:chgData name="Iryna Zhukevych" userId="32b9d8b4c7aa7458" providerId="LiveId" clId="{3025B084-66AE-4837-AF0B-EC0B1276C4FB}" dt="2024-12-02T07:30:19.265" v="907" actId="26606"/>
          <ac:picMkLst>
            <pc:docMk/>
            <pc:sldMk cId="2673871568" sldId="278"/>
            <ac:picMk id="7" creationId="{658E3B35-A28F-40BB-5293-28334DE8ACCC}"/>
          </ac:picMkLst>
        </pc:picChg>
        <pc:cxnChg chg="add">
          <ac:chgData name="Iryna Zhukevych" userId="32b9d8b4c7aa7458" providerId="LiveId" clId="{3025B084-66AE-4837-AF0B-EC0B1276C4FB}" dt="2024-12-02T07:30:19.265" v="907" actId="26606"/>
          <ac:cxnSpMkLst>
            <pc:docMk/>
            <pc:sldMk cId="2673871568" sldId="278"/>
            <ac:cxnSpMk id="19" creationId="{AA2EAA10-076F-46BD-8F0F-B9A2FB77A85C}"/>
          </ac:cxnSpMkLst>
        </pc:cxnChg>
        <pc:cxnChg chg="add">
          <ac:chgData name="Iryna Zhukevych" userId="32b9d8b4c7aa7458" providerId="LiveId" clId="{3025B084-66AE-4837-AF0B-EC0B1276C4FB}" dt="2024-12-02T07:30:19.265" v="907" actId="26606"/>
          <ac:cxnSpMkLst>
            <pc:docMk/>
            <pc:sldMk cId="2673871568" sldId="278"/>
            <ac:cxnSpMk id="21" creationId="{D891E407-403B-4764-86C9-33A56D3BCAA3}"/>
          </ac:cxnSpMkLst>
        </pc:cxnChg>
      </pc:sldChg>
      <pc:sldChg chg="addSp delSp modSp new mod modTransition setBg addAnim setClrOvrMap">
        <pc:chgData name="Iryna Zhukevych" userId="32b9d8b4c7aa7458" providerId="LiveId" clId="{3025B084-66AE-4837-AF0B-EC0B1276C4FB}" dt="2024-11-28T09:07:51.597" v="904"/>
        <pc:sldMkLst>
          <pc:docMk/>
          <pc:sldMk cId="799773034" sldId="279"/>
        </pc:sldMkLst>
        <pc:spChg chg="mod">
          <ac:chgData name="Iryna Zhukevych" userId="32b9d8b4c7aa7458" providerId="LiveId" clId="{3025B084-66AE-4837-AF0B-EC0B1276C4FB}" dt="2024-11-28T08:44:40.800" v="782" actId="26606"/>
          <ac:spMkLst>
            <pc:docMk/>
            <pc:sldMk cId="799773034" sldId="279"/>
            <ac:spMk id="2" creationId="{E7D04418-3D5D-8C6B-BEC1-F8C5442AC373}"/>
          </ac:spMkLst>
        </pc:spChg>
        <pc:spChg chg="del">
          <ac:chgData name="Iryna Zhukevych" userId="32b9d8b4c7aa7458" providerId="LiveId" clId="{3025B084-66AE-4837-AF0B-EC0B1276C4FB}" dt="2024-11-28T08:25:32.433" v="648" actId="478"/>
          <ac:spMkLst>
            <pc:docMk/>
            <pc:sldMk cId="799773034" sldId="279"/>
            <ac:spMk id="3" creationId="{9CD998CD-EB76-E458-A3D8-ADCCF2E0DFB5}"/>
          </ac:spMkLst>
        </pc:spChg>
        <pc:spChg chg="add">
          <ac:chgData name="Iryna Zhukevych" userId="32b9d8b4c7aa7458" providerId="LiveId" clId="{3025B084-66AE-4837-AF0B-EC0B1276C4FB}" dt="2024-11-28T08:44:40.800" v="782" actId="26606"/>
          <ac:spMkLst>
            <pc:docMk/>
            <pc:sldMk cId="799773034" sldId="279"/>
            <ac:spMk id="12" creationId="{053FB2EE-284F-4C87-AB3D-BBF87A9FAB97}"/>
          </ac:spMkLst>
        </pc:spChg>
        <pc:grpChg chg="add">
          <ac:chgData name="Iryna Zhukevych" userId="32b9d8b4c7aa7458" providerId="LiveId" clId="{3025B084-66AE-4837-AF0B-EC0B1276C4FB}" dt="2024-11-28T08:44:40.800" v="782" actId="26606"/>
          <ac:grpSpMkLst>
            <pc:docMk/>
            <pc:sldMk cId="799773034" sldId="279"/>
            <ac:grpSpMk id="7" creationId="{D2C4BFA1-2075-4901-9E24-E41D1FDD51FD}"/>
          </ac:grpSpMkLst>
        </pc:grpChg>
      </pc:sldChg>
      <pc:sldChg chg="addSp delSp modSp new mod modTransition setBg">
        <pc:chgData name="Iryna Zhukevych" userId="32b9d8b4c7aa7458" providerId="LiveId" clId="{3025B084-66AE-4837-AF0B-EC0B1276C4FB}" dt="2024-12-02T07:30:40.180" v="911" actId="962"/>
        <pc:sldMkLst>
          <pc:docMk/>
          <pc:sldMk cId="2856224686" sldId="280"/>
        </pc:sldMkLst>
        <pc:spChg chg="mod ord">
          <ac:chgData name="Iryna Zhukevych" userId="32b9d8b4c7aa7458" providerId="LiveId" clId="{3025B084-66AE-4837-AF0B-EC0B1276C4FB}" dt="2024-12-02T07:30:40.180" v="911" actId="962"/>
          <ac:spMkLst>
            <pc:docMk/>
            <pc:sldMk cId="2856224686" sldId="280"/>
            <ac:spMk id="2" creationId="{C0A0EE22-CD4F-BE4D-9734-0F122978C392}"/>
          </ac:spMkLst>
        </pc:spChg>
        <pc:spChg chg="del mod">
          <ac:chgData name="Iryna Zhukevych" userId="32b9d8b4c7aa7458" providerId="LiveId" clId="{3025B084-66AE-4837-AF0B-EC0B1276C4FB}" dt="2024-11-28T08:27:22.828" v="651" actId="22"/>
          <ac:spMkLst>
            <pc:docMk/>
            <pc:sldMk cId="2856224686" sldId="280"/>
            <ac:spMk id="3" creationId="{09EC36A0-753E-0A95-EF7F-4DA09F8D37E0}"/>
          </ac:spMkLst>
        </pc:spChg>
        <pc:spChg chg="add">
          <ac:chgData name="Iryna Zhukevych" userId="32b9d8b4c7aa7458" providerId="LiveId" clId="{3025B084-66AE-4837-AF0B-EC0B1276C4FB}" dt="2024-12-02T07:30:34.183" v="908" actId="26606"/>
          <ac:spMkLst>
            <pc:docMk/>
            <pc:sldMk cId="2856224686" sldId="280"/>
            <ac:spMk id="10" creationId="{37C89E4B-3C9F-44B9-8B86-D9E3D112D8EC}"/>
          </ac:spMkLst>
        </pc:spChg>
        <pc:picChg chg="add mod ord">
          <ac:chgData name="Iryna Zhukevych" userId="32b9d8b4c7aa7458" providerId="LiveId" clId="{3025B084-66AE-4837-AF0B-EC0B1276C4FB}" dt="2024-12-02T07:30:40.180" v="910" actId="27614"/>
          <ac:picMkLst>
            <pc:docMk/>
            <pc:sldMk cId="2856224686" sldId="280"/>
            <ac:picMk id="5" creationId="{6407915E-5F3E-A4B3-3B96-524058C8BDD7}"/>
          </ac:picMkLst>
        </pc:picChg>
        <pc:cxnChg chg="add">
          <ac:chgData name="Iryna Zhukevych" userId="32b9d8b4c7aa7458" providerId="LiveId" clId="{3025B084-66AE-4837-AF0B-EC0B1276C4FB}" dt="2024-12-02T07:30:34.183" v="908" actId="26606"/>
          <ac:cxnSpMkLst>
            <pc:docMk/>
            <pc:sldMk cId="2856224686" sldId="280"/>
            <ac:cxnSpMk id="12" creationId="{AA2EAA10-076F-46BD-8F0F-B9A2FB77A85C}"/>
          </ac:cxnSpMkLst>
        </pc:cxnChg>
        <pc:cxnChg chg="add">
          <ac:chgData name="Iryna Zhukevych" userId="32b9d8b4c7aa7458" providerId="LiveId" clId="{3025B084-66AE-4837-AF0B-EC0B1276C4FB}" dt="2024-12-02T07:30:34.183" v="908" actId="26606"/>
          <ac:cxnSpMkLst>
            <pc:docMk/>
            <pc:sldMk cId="2856224686" sldId="280"/>
            <ac:cxnSpMk id="14" creationId="{D891E407-403B-4764-86C9-33A56D3BCAA3}"/>
          </ac:cxnSpMkLst>
        </pc:cxnChg>
      </pc:sldChg>
      <pc:sldChg chg="addSp delSp modSp new mod modTransition setBg">
        <pc:chgData name="Iryna Zhukevych" userId="32b9d8b4c7aa7458" providerId="LiveId" clId="{3025B084-66AE-4837-AF0B-EC0B1276C4FB}" dt="2024-11-28T09:07:51.597" v="904"/>
        <pc:sldMkLst>
          <pc:docMk/>
          <pc:sldMk cId="2623999133" sldId="281"/>
        </pc:sldMkLst>
        <pc:spChg chg="mod">
          <ac:chgData name="Iryna Zhukevych" userId="32b9d8b4c7aa7458" providerId="LiveId" clId="{3025B084-66AE-4837-AF0B-EC0B1276C4FB}" dt="2024-11-28T08:47:08.184" v="827" actId="20577"/>
          <ac:spMkLst>
            <pc:docMk/>
            <pc:sldMk cId="2623999133" sldId="281"/>
            <ac:spMk id="2" creationId="{48548BCB-A405-3013-1AA7-4350ED5613A9}"/>
          </ac:spMkLst>
        </pc:spChg>
        <pc:spChg chg="del mod">
          <ac:chgData name="Iryna Zhukevych" userId="32b9d8b4c7aa7458" providerId="LiveId" clId="{3025B084-66AE-4837-AF0B-EC0B1276C4FB}" dt="2024-11-28T08:28:59.874" v="654" actId="22"/>
          <ac:spMkLst>
            <pc:docMk/>
            <pc:sldMk cId="2623999133" sldId="281"/>
            <ac:spMk id="3" creationId="{51480B96-A4FD-729E-FCC7-A5BABBF46266}"/>
          </ac:spMkLst>
        </pc:spChg>
        <pc:spChg chg="add">
          <ac:chgData name="Iryna Zhukevych" userId="32b9d8b4c7aa7458" providerId="LiveId" clId="{3025B084-66AE-4837-AF0B-EC0B1276C4FB}" dt="2024-11-28T08:46:59.215" v="824" actId="26606"/>
          <ac:spMkLst>
            <pc:docMk/>
            <pc:sldMk cId="2623999133" sldId="281"/>
            <ac:spMk id="10" creationId="{9B7AD9F6-8CE7-4299-8FC6-328F4DCD3FF9}"/>
          </ac:spMkLst>
        </pc:spChg>
        <pc:spChg chg="add">
          <ac:chgData name="Iryna Zhukevych" userId="32b9d8b4c7aa7458" providerId="LiveId" clId="{3025B084-66AE-4837-AF0B-EC0B1276C4FB}" dt="2024-11-28T08:46:59.215" v="824" actId="26606"/>
          <ac:spMkLst>
            <pc:docMk/>
            <pc:sldMk cId="2623999133" sldId="281"/>
            <ac:spMk id="12" creationId="{F49775AF-8896-43EE-92C6-83497D6DC56F}"/>
          </ac:spMkLst>
        </pc:spChg>
        <pc:picChg chg="add mod ord">
          <ac:chgData name="Iryna Zhukevych" userId="32b9d8b4c7aa7458" providerId="LiveId" clId="{3025B084-66AE-4837-AF0B-EC0B1276C4FB}" dt="2024-11-28T08:46:59.215" v="824" actId="26606"/>
          <ac:picMkLst>
            <pc:docMk/>
            <pc:sldMk cId="2623999133" sldId="281"/>
            <ac:picMk id="5" creationId="{7E5F2EAD-58C3-2DFD-54D4-5F52EC59E06F}"/>
          </ac:picMkLst>
        </pc:picChg>
      </pc:sldChg>
      <pc:sldChg chg="addSp delSp modSp new mod modTransition setBg">
        <pc:chgData name="Iryna Zhukevych" userId="32b9d8b4c7aa7458" providerId="LiveId" clId="{3025B084-66AE-4837-AF0B-EC0B1276C4FB}" dt="2024-12-02T07:30:59.548" v="912" actId="20577"/>
        <pc:sldMkLst>
          <pc:docMk/>
          <pc:sldMk cId="1912614552" sldId="282"/>
        </pc:sldMkLst>
        <pc:spChg chg="mod">
          <ac:chgData name="Iryna Zhukevych" userId="32b9d8b4c7aa7458" providerId="LiveId" clId="{3025B084-66AE-4837-AF0B-EC0B1276C4FB}" dt="2024-12-02T07:30:59.548" v="912" actId="20577"/>
          <ac:spMkLst>
            <pc:docMk/>
            <pc:sldMk cId="1912614552" sldId="282"/>
            <ac:spMk id="2" creationId="{54FD85CD-BF56-4BAA-9281-C75FF1F809DE}"/>
          </ac:spMkLst>
        </pc:spChg>
        <pc:spChg chg="del mod">
          <ac:chgData name="Iryna Zhukevych" userId="32b9d8b4c7aa7458" providerId="LiveId" clId="{3025B084-66AE-4837-AF0B-EC0B1276C4FB}" dt="2024-11-28T08:30:20.738" v="657" actId="22"/>
          <ac:spMkLst>
            <pc:docMk/>
            <pc:sldMk cId="1912614552" sldId="282"/>
            <ac:spMk id="3" creationId="{199F4E3C-E911-DA7B-D4B9-132F0BC04133}"/>
          </ac:spMkLst>
        </pc:spChg>
        <pc:grpChg chg="add">
          <ac:chgData name="Iryna Zhukevych" userId="32b9d8b4c7aa7458" providerId="LiveId" clId="{3025B084-66AE-4837-AF0B-EC0B1276C4FB}" dt="2024-11-28T08:47:19.269" v="828" actId="26606"/>
          <ac:grpSpMkLst>
            <pc:docMk/>
            <pc:sldMk cId="1912614552" sldId="282"/>
            <ac:grpSpMk id="10" creationId="{2B33CDD2-C0CB-D8AD-886D-0ABC95A02B71}"/>
          </ac:grpSpMkLst>
        </pc:grpChg>
        <pc:picChg chg="add mod ord">
          <ac:chgData name="Iryna Zhukevych" userId="32b9d8b4c7aa7458" providerId="LiveId" clId="{3025B084-66AE-4837-AF0B-EC0B1276C4FB}" dt="2024-11-28T08:47:19.269" v="828" actId="26606"/>
          <ac:picMkLst>
            <pc:docMk/>
            <pc:sldMk cId="1912614552" sldId="282"/>
            <ac:picMk id="5" creationId="{113D0258-BC6B-2E30-4CCB-CBC658029EC6}"/>
          </ac:picMkLst>
        </pc:picChg>
      </pc:sldChg>
      <pc:sldChg chg="addSp delSp modSp new del mod">
        <pc:chgData name="Iryna Zhukevych" userId="32b9d8b4c7aa7458" providerId="LiveId" clId="{3025B084-66AE-4837-AF0B-EC0B1276C4FB}" dt="2024-11-28T08:46:49.860" v="823" actId="2696"/>
        <pc:sldMkLst>
          <pc:docMk/>
          <pc:sldMk cId="1923196423" sldId="283"/>
        </pc:sldMkLst>
        <pc:spChg chg="del">
          <ac:chgData name="Iryna Zhukevych" userId="32b9d8b4c7aa7458" providerId="LiveId" clId="{3025B084-66AE-4837-AF0B-EC0B1276C4FB}" dt="2024-11-28T08:33:31.450" v="661" actId="478"/>
          <ac:spMkLst>
            <pc:docMk/>
            <pc:sldMk cId="1923196423" sldId="283"/>
            <ac:spMk id="2" creationId="{9742952E-0A82-A7E1-2681-6369E467139A}"/>
          </ac:spMkLst>
        </pc:spChg>
        <pc:spChg chg="del mod">
          <ac:chgData name="Iryna Zhukevych" userId="32b9d8b4c7aa7458" providerId="LiveId" clId="{3025B084-66AE-4837-AF0B-EC0B1276C4FB}" dt="2024-11-28T08:33:28.159" v="660" actId="22"/>
          <ac:spMkLst>
            <pc:docMk/>
            <pc:sldMk cId="1923196423" sldId="283"/>
            <ac:spMk id="3" creationId="{AE269C61-B997-171B-2206-FF4B1EA6B324}"/>
          </ac:spMkLst>
        </pc:spChg>
        <pc:spChg chg="add mod">
          <ac:chgData name="Iryna Zhukevych" userId="32b9d8b4c7aa7458" providerId="LiveId" clId="{3025B084-66AE-4837-AF0B-EC0B1276C4FB}" dt="2024-11-28T08:46:41.804" v="821" actId="21"/>
          <ac:spMkLst>
            <pc:docMk/>
            <pc:sldMk cId="1923196423" sldId="283"/>
            <ac:spMk id="7" creationId="{2AF9951A-F1CC-B80E-9E89-E215BAB8CA31}"/>
          </ac:spMkLst>
        </pc:spChg>
        <pc:picChg chg="add del mod ord">
          <ac:chgData name="Iryna Zhukevych" userId="32b9d8b4c7aa7458" providerId="LiveId" clId="{3025B084-66AE-4837-AF0B-EC0B1276C4FB}" dt="2024-11-28T08:46:41.804" v="821" actId="21"/>
          <ac:picMkLst>
            <pc:docMk/>
            <pc:sldMk cId="1923196423" sldId="283"/>
            <ac:picMk id="5" creationId="{15A72DE6-79B9-CDC2-17E6-9CDDD988D58A}"/>
          </ac:picMkLst>
        </pc:picChg>
      </pc:sldChg>
      <pc:sldChg chg="addSp delSp modSp new mod modTransition setBg">
        <pc:chgData name="Iryna Zhukevych" userId="32b9d8b4c7aa7458" providerId="LiveId" clId="{3025B084-66AE-4837-AF0B-EC0B1276C4FB}" dt="2024-12-02T07:31:12.859" v="916" actId="962"/>
        <pc:sldMkLst>
          <pc:docMk/>
          <pc:sldMk cId="3336968767" sldId="284"/>
        </pc:sldMkLst>
        <pc:spChg chg="mod ord">
          <ac:chgData name="Iryna Zhukevych" userId="32b9d8b4c7aa7458" providerId="LiveId" clId="{3025B084-66AE-4837-AF0B-EC0B1276C4FB}" dt="2024-12-02T07:31:12.859" v="916" actId="962"/>
          <ac:spMkLst>
            <pc:docMk/>
            <pc:sldMk cId="3336968767" sldId="284"/>
            <ac:spMk id="2" creationId="{68C7C00F-91E9-E526-332B-CD2A3915EED2}"/>
          </ac:spMkLst>
        </pc:spChg>
        <pc:spChg chg="del mod">
          <ac:chgData name="Iryna Zhukevych" userId="32b9d8b4c7aa7458" providerId="LiveId" clId="{3025B084-66AE-4837-AF0B-EC0B1276C4FB}" dt="2024-11-28T08:36:12.500" v="664" actId="22"/>
          <ac:spMkLst>
            <pc:docMk/>
            <pc:sldMk cId="3336968767" sldId="284"/>
            <ac:spMk id="3" creationId="{CB012F88-12E7-DA65-06A7-DC629BDC4B0C}"/>
          </ac:spMkLst>
        </pc:spChg>
        <pc:spChg chg="add del">
          <ac:chgData name="Iryna Zhukevych" userId="32b9d8b4c7aa7458" providerId="LiveId" clId="{3025B084-66AE-4837-AF0B-EC0B1276C4FB}" dt="2024-12-02T07:31:08.050" v="913" actId="26606"/>
          <ac:spMkLst>
            <pc:docMk/>
            <pc:sldMk cId="3336968767" sldId="284"/>
            <ac:spMk id="10" creationId="{9B7AD9F6-8CE7-4299-8FC6-328F4DCD3FF9}"/>
          </ac:spMkLst>
        </pc:spChg>
        <pc:spChg chg="add del">
          <ac:chgData name="Iryna Zhukevych" userId="32b9d8b4c7aa7458" providerId="LiveId" clId="{3025B084-66AE-4837-AF0B-EC0B1276C4FB}" dt="2024-12-02T07:31:08.050" v="913" actId="26606"/>
          <ac:spMkLst>
            <pc:docMk/>
            <pc:sldMk cId="3336968767" sldId="284"/>
            <ac:spMk id="12" creationId="{F49775AF-8896-43EE-92C6-83497D6DC56F}"/>
          </ac:spMkLst>
        </pc:spChg>
        <pc:spChg chg="add">
          <ac:chgData name="Iryna Zhukevych" userId="32b9d8b4c7aa7458" providerId="LiveId" clId="{3025B084-66AE-4837-AF0B-EC0B1276C4FB}" dt="2024-12-02T07:31:08.050" v="913" actId="26606"/>
          <ac:spMkLst>
            <pc:docMk/>
            <pc:sldMk cId="3336968767" sldId="284"/>
            <ac:spMk id="17" creationId="{37C89E4B-3C9F-44B9-8B86-D9E3D112D8EC}"/>
          </ac:spMkLst>
        </pc:spChg>
        <pc:picChg chg="add mod ord">
          <ac:chgData name="Iryna Zhukevych" userId="32b9d8b4c7aa7458" providerId="LiveId" clId="{3025B084-66AE-4837-AF0B-EC0B1276C4FB}" dt="2024-12-02T07:31:12.858" v="915" actId="27614"/>
          <ac:picMkLst>
            <pc:docMk/>
            <pc:sldMk cId="3336968767" sldId="284"/>
            <ac:picMk id="5" creationId="{741F417D-CC2E-AD39-DFC6-2FEC916F9998}"/>
          </ac:picMkLst>
        </pc:picChg>
        <pc:cxnChg chg="add">
          <ac:chgData name="Iryna Zhukevych" userId="32b9d8b4c7aa7458" providerId="LiveId" clId="{3025B084-66AE-4837-AF0B-EC0B1276C4FB}" dt="2024-12-02T07:31:08.050" v="913" actId="26606"/>
          <ac:cxnSpMkLst>
            <pc:docMk/>
            <pc:sldMk cId="3336968767" sldId="284"/>
            <ac:cxnSpMk id="19" creationId="{AA2EAA10-076F-46BD-8F0F-B9A2FB77A85C}"/>
          </ac:cxnSpMkLst>
        </pc:cxnChg>
        <pc:cxnChg chg="add">
          <ac:chgData name="Iryna Zhukevych" userId="32b9d8b4c7aa7458" providerId="LiveId" clId="{3025B084-66AE-4837-AF0B-EC0B1276C4FB}" dt="2024-12-02T07:31:08.050" v="913" actId="26606"/>
          <ac:cxnSpMkLst>
            <pc:docMk/>
            <pc:sldMk cId="3336968767" sldId="284"/>
            <ac:cxnSpMk id="21" creationId="{D891E407-403B-4764-86C9-33A56D3BCAA3}"/>
          </ac:cxnSpMkLst>
        </pc:cxnChg>
      </pc:sldChg>
      <pc:sldChg chg="addSp delSp modSp new mod modTransition setBg">
        <pc:chgData name="Iryna Zhukevych" userId="32b9d8b4c7aa7458" providerId="LiveId" clId="{3025B084-66AE-4837-AF0B-EC0B1276C4FB}" dt="2024-12-02T07:31:18.837" v="917" actId="26606"/>
        <pc:sldMkLst>
          <pc:docMk/>
          <pc:sldMk cId="2063331831" sldId="285"/>
        </pc:sldMkLst>
        <pc:spChg chg="mod">
          <ac:chgData name="Iryna Zhukevych" userId="32b9d8b4c7aa7458" providerId="LiveId" clId="{3025B084-66AE-4837-AF0B-EC0B1276C4FB}" dt="2024-12-02T07:31:18.837" v="917" actId="26606"/>
          <ac:spMkLst>
            <pc:docMk/>
            <pc:sldMk cId="2063331831" sldId="285"/>
            <ac:spMk id="2" creationId="{99D2BEC1-B75D-0C98-E144-2E2B4068CC3E}"/>
          </ac:spMkLst>
        </pc:spChg>
        <pc:spChg chg="del mod">
          <ac:chgData name="Iryna Zhukevych" userId="32b9d8b4c7aa7458" providerId="LiveId" clId="{3025B084-66AE-4837-AF0B-EC0B1276C4FB}" dt="2024-11-28T08:46:46.140" v="822"/>
          <ac:spMkLst>
            <pc:docMk/>
            <pc:sldMk cId="2063331831" sldId="285"/>
            <ac:spMk id="3" creationId="{73342FAD-5D49-8DF7-7C8B-CB1DAFC7A3C9}"/>
          </ac:spMkLst>
        </pc:spChg>
        <pc:grpChg chg="add del">
          <ac:chgData name="Iryna Zhukevych" userId="32b9d8b4c7aa7458" providerId="LiveId" clId="{3025B084-66AE-4837-AF0B-EC0B1276C4FB}" dt="2024-12-02T07:31:18.837" v="917" actId="26606"/>
          <ac:grpSpMkLst>
            <pc:docMk/>
            <pc:sldMk cId="2063331831" sldId="285"/>
            <ac:grpSpMk id="10" creationId="{780C4553-5AA5-ABAD-A86E-A9DB53A55466}"/>
          </ac:grpSpMkLst>
        </pc:grpChg>
        <pc:grpChg chg="add">
          <ac:chgData name="Iryna Zhukevych" userId="32b9d8b4c7aa7458" providerId="LiveId" clId="{3025B084-66AE-4837-AF0B-EC0B1276C4FB}" dt="2024-12-02T07:31:18.837" v="917" actId="26606"/>
          <ac:grpSpMkLst>
            <pc:docMk/>
            <pc:sldMk cId="2063331831" sldId="285"/>
            <ac:grpSpMk id="17" creationId="{71E4E172-1EA7-E251-8265-AD4D67315470}"/>
          </ac:grpSpMkLst>
        </pc:grpChg>
        <pc:picChg chg="add mod">
          <ac:chgData name="Iryna Zhukevych" userId="32b9d8b4c7aa7458" providerId="LiveId" clId="{3025B084-66AE-4837-AF0B-EC0B1276C4FB}" dt="2024-12-02T07:31:18.837" v="917" actId="26606"/>
          <ac:picMkLst>
            <pc:docMk/>
            <pc:sldMk cId="2063331831" sldId="285"/>
            <ac:picMk id="5" creationId="{15A72DE6-79B9-CDC2-17E6-9CDDD988D58A}"/>
          </ac:picMkLst>
        </pc:picChg>
      </pc:sldChg>
      <pc:sldChg chg="addSp delSp modSp new mod modTransition setBg">
        <pc:chgData name="Iryna Zhukevych" userId="32b9d8b4c7aa7458" providerId="LiveId" clId="{3025B084-66AE-4837-AF0B-EC0B1276C4FB}" dt="2024-11-28T09:07:51.597" v="904"/>
        <pc:sldMkLst>
          <pc:docMk/>
          <pc:sldMk cId="1196801373" sldId="286"/>
        </pc:sldMkLst>
        <pc:spChg chg="del">
          <ac:chgData name="Iryna Zhukevych" userId="32b9d8b4c7aa7458" providerId="LiveId" clId="{3025B084-66AE-4837-AF0B-EC0B1276C4FB}" dt="2024-11-28T09:06:57.081" v="894" actId="478"/>
          <ac:spMkLst>
            <pc:docMk/>
            <pc:sldMk cId="1196801373" sldId="286"/>
            <ac:spMk id="2" creationId="{88F6F386-28DC-E1B1-9D71-EC7ACBDD9D82}"/>
          </ac:spMkLst>
        </pc:spChg>
        <pc:spChg chg="mod">
          <ac:chgData name="Iryna Zhukevych" userId="32b9d8b4c7aa7458" providerId="LiveId" clId="{3025B084-66AE-4837-AF0B-EC0B1276C4FB}" dt="2024-11-28T09:07:32.508" v="902" actId="113"/>
          <ac:spMkLst>
            <pc:docMk/>
            <pc:sldMk cId="1196801373" sldId="286"/>
            <ac:spMk id="3" creationId="{15D6B569-D3BB-2041-9BE0-8E8BD95CD267}"/>
          </ac:spMkLst>
        </pc:spChg>
        <pc:spChg chg="add del">
          <ac:chgData name="Iryna Zhukevych" userId="32b9d8b4c7aa7458" providerId="LiveId" clId="{3025B084-66AE-4837-AF0B-EC0B1276C4FB}" dt="2024-11-28T09:07:19.825" v="897" actId="26606"/>
          <ac:spMkLst>
            <pc:docMk/>
            <pc:sldMk cId="1196801373" sldId="286"/>
            <ac:spMk id="9" creationId="{2C61293E-6EBE-43EF-A52C-9BEBFD7679D4}"/>
          </ac:spMkLst>
        </pc:spChg>
        <pc:spChg chg="add del">
          <ac:chgData name="Iryna Zhukevych" userId="32b9d8b4c7aa7458" providerId="LiveId" clId="{3025B084-66AE-4837-AF0B-EC0B1276C4FB}" dt="2024-11-28T09:07:19.825" v="897" actId="26606"/>
          <ac:spMkLst>
            <pc:docMk/>
            <pc:sldMk cId="1196801373" sldId="286"/>
            <ac:spMk id="11" creationId="{21540236-BFD5-4A9D-8840-4703E7F76825}"/>
          </ac:spMkLst>
        </pc:spChg>
        <pc:spChg chg="add">
          <ac:chgData name="Iryna Zhukevych" userId="32b9d8b4c7aa7458" providerId="LiveId" clId="{3025B084-66AE-4837-AF0B-EC0B1276C4FB}" dt="2024-11-28T09:07:19.825" v="897" actId="26606"/>
          <ac:spMkLst>
            <pc:docMk/>
            <pc:sldMk cId="1196801373" sldId="286"/>
            <ac:spMk id="16" creationId="{04812C46-200A-4DEB-A05E-3ED6C68C2387}"/>
          </ac:spMkLst>
        </pc:spChg>
        <pc:spChg chg="add">
          <ac:chgData name="Iryna Zhukevych" userId="32b9d8b4c7aa7458" providerId="LiveId" clId="{3025B084-66AE-4837-AF0B-EC0B1276C4FB}" dt="2024-11-28T09:07:19.825" v="897" actId="26606"/>
          <ac:spMkLst>
            <pc:docMk/>
            <pc:sldMk cId="1196801373" sldId="286"/>
            <ac:spMk id="18" creationId="{D1EA859B-E555-4109-94F3-6700E046E008}"/>
          </ac:spMkLst>
        </pc:spChg>
        <pc:picChg chg="add mod">
          <ac:chgData name="Iryna Zhukevych" userId="32b9d8b4c7aa7458" providerId="LiveId" clId="{3025B084-66AE-4837-AF0B-EC0B1276C4FB}" dt="2024-11-28T09:07:19.825" v="897" actId="26606"/>
          <ac:picMkLst>
            <pc:docMk/>
            <pc:sldMk cId="1196801373" sldId="286"/>
            <ac:picMk id="5" creationId="{0CF31113-C571-2980-8C73-DBCF9AB388BC}"/>
          </ac:picMkLst>
        </pc:picChg>
      </pc:sldChg>
      <pc:sldChg chg="addSp modSp new mod setBg">
        <pc:chgData name="Iryna Zhukevych" userId="32b9d8b4c7aa7458" providerId="LiveId" clId="{3025B084-66AE-4837-AF0B-EC0B1276C4FB}" dt="2024-12-02T08:55:54.394" v="968" actId="14100"/>
        <pc:sldMkLst>
          <pc:docMk/>
          <pc:sldMk cId="2588913262" sldId="287"/>
        </pc:sldMkLst>
        <pc:spChg chg="mod">
          <ac:chgData name="Iryna Zhukevych" userId="32b9d8b4c7aa7458" providerId="LiveId" clId="{3025B084-66AE-4837-AF0B-EC0B1276C4FB}" dt="2024-12-02T08:55:33.717" v="962" actId="26606"/>
          <ac:spMkLst>
            <pc:docMk/>
            <pc:sldMk cId="2588913262" sldId="287"/>
            <ac:spMk id="2" creationId="{759DA64E-AA59-C506-2CB6-AC79DC528DE8}"/>
          </ac:spMkLst>
        </pc:spChg>
        <pc:spChg chg="mod">
          <ac:chgData name="Iryna Zhukevych" userId="32b9d8b4c7aa7458" providerId="LiveId" clId="{3025B084-66AE-4837-AF0B-EC0B1276C4FB}" dt="2024-12-02T08:55:54.394" v="968" actId="14100"/>
          <ac:spMkLst>
            <pc:docMk/>
            <pc:sldMk cId="2588913262" sldId="287"/>
            <ac:spMk id="3" creationId="{0D37BDF0-1C99-C177-0608-DF51DEBCA4F1}"/>
          </ac:spMkLst>
        </pc:spChg>
        <pc:spChg chg="add">
          <ac:chgData name="Iryna Zhukevych" userId="32b9d8b4c7aa7458" providerId="LiveId" clId="{3025B084-66AE-4837-AF0B-EC0B1276C4FB}" dt="2024-12-02T08:55:33.717" v="962" actId="26606"/>
          <ac:spMkLst>
            <pc:docMk/>
            <pc:sldMk cId="2588913262" sldId="287"/>
            <ac:spMk id="8" creationId="{1B15ED52-F352-441B-82BF-E0EA34836D08}"/>
          </ac:spMkLst>
        </pc:spChg>
        <pc:spChg chg="add">
          <ac:chgData name="Iryna Zhukevych" userId="32b9d8b4c7aa7458" providerId="LiveId" clId="{3025B084-66AE-4837-AF0B-EC0B1276C4FB}" dt="2024-12-02T08:55:33.717" v="962" actId="26606"/>
          <ac:spMkLst>
            <pc:docMk/>
            <pc:sldMk cId="2588913262" sldId="287"/>
            <ac:spMk id="10" creationId="{3B2E3793-BFE6-45A2-9B7B-E18844431C99}"/>
          </ac:spMkLst>
        </pc:spChg>
        <pc:spChg chg="add">
          <ac:chgData name="Iryna Zhukevych" userId="32b9d8b4c7aa7458" providerId="LiveId" clId="{3025B084-66AE-4837-AF0B-EC0B1276C4FB}" dt="2024-12-02T08:55:33.717" v="962" actId="26606"/>
          <ac:spMkLst>
            <pc:docMk/>
            <pc:sldMk cId="2588913262" sldId="287"/>
            <ac:spMk id="12" creationId="{BC4C4868-CB8F-4AF9-9CDB-8108F2C19B67}"/>
          </ac:spMkLst>
        </pc:spChg>
        <pc:spChg chg="add">
          <ac:chgData name="Iryna Zhukevych" userId="32b9d8b4c7aa7458" providerId="LiveId" clId="{3025B084-66AE-4837-AF0B-EC0B1276C4FB}" dt="2024-12-02T08:55:33.717" v="962" actId="26606"/>
          <ac:spMkLst>
            <pc:docMk/>
            <pc:sldMk cId="2588913262" sldId="287"/>
            <ac:spMk id="14" creationId="{375E0459-6403-40CD-989D-56A4407CA12E}"/>
          </ac:spMkLst>
        </pc:spChg>
        <pc:spChg chg="add">
          <ac:chgData name="Iryna Zhukevych" userId="32b9d8b4c7aa7458" providerId="LiveId" clId="{3025B084-66AE-4837-AF0B-EC0B1276C4FB}" dt="2024-12-02T08:55:33.717" v="962" actId="26606"/>
          <ac:spMkLst>
            <pc:docMk/>
            <pc:sldMk cId="2588913262" sldId="287"/>
            <ac:spMk id="16" creationId="{53E5B1A8-3AC9-4BD1-9BBC-78CA94F2D1BA}"/>
          </ac:spMkLst>
        </pc:spChg>
      </pc:sldChg>
      <pc:sldChg chg="addSp modSp new mod setBg">
        <pc:chgData name="Iryna Zhukevych" userId="32b9d8b4c7aa7458" providerId="LiveId" clId="{3025B084-66AE-4837-AF0B-EC0B1276C4FB}" dt="2024-12-02T08:59:27.861" v="997" actId="27636"/>
        <pc:sldMkLst>
          <pc:docMk/>
          <pc:sldMk cId="838885924" sldId="288"/>
        </pc:sldMkLst>
        <pc:spChg chg="mod">
          <ac:chgData name="Iryna Zhukevych" userId="32b9d8b4c7aa7458" providerId="LiveId" clId="{3025B084-66AE-4837-AF0B-EC0B1276C4FB}" dt="2024-12-02T08:59:04.788" v="991" actId="26606"/>
          <ac:spMkLst>
            <pc:docMk/>
            <pc:sldMk cId="838885924" sldId="288"/>
            <ac:spMk id="2" creationId="{2736D13F-17E0-715F-F6B2-63FFD10F7B26}"/>
          </ac:spMkLst>
        </pc:spChg>
        <pc:spChg chg="mod">
          <ac:chgData name="Iryna Zhukevych" userId="32b9d8b4c7aa7458" providerId="LiveId" clId="{3025B084-66AE-4837-AF0B-EC0B1276C4FB}" dt="2024-12-02T08:59:27.861" v="997" actId="27636"/>
          <ac:spMkLst>
            <pc:docMk/>
            <pc:sldMk cId="838885924" sldId="288"/>
            <ac:spMk id="3" creationId="{2A7C371C-3FD8-42D4-F456-09525F23B6D4}"/>
          </ac:spMkLst>
        </pc:spChg>
        <pc:spChg chg="add">
          <ac:chgData name="Iryna Zhukevych" userId="32b9d8b4c7aa7458" providerId="LiveId" clId="{3025B084-66AE-4837-AF0B-EC0B1276C4FB}" dt="2024-12-02T08:59:04.788" v="991" actId="26606"/>
          <ac:spMkLst>
            <pc:docMk/>
            <pc:sldMk cId="838885924" sldId="288"/>
            <ac:spMk id="8" creationId="{1B15ED52-F352-441B-82BF-E0EA34836D08}"/>
          </ac:spMkLst>
        </pc:spChg>
        <pc:spChg chg="add">
          <ac:chgData name="Iryna Zhukevych" userId="32b9d8b4c7aa7458" providerId="LiveId" clId="{3025B084-66AE-4837-AF0B-EC0B1276C4FB}" dt="2024-12-02T08:59:04.788" v="991" actId="26606"/>
          <ac:spMkLst>
            <pc:docMk/>
            <pc:sldMk cId="838885924" sldId="288"/>
            <ac:spMk id="10" creationId="{3B2E3793-BFE6-45A2-9B7B-E18844431C99}"/>
          </ac:spMkLst>
        </pc:spChg>
        <pc:spChg chg="add">
          <ac:chgData name="Iryna Zhukevych" userId="32b9d8b4c7aa7458" providerId="LiveId" clId="{3025B084-66AE-4837-AF0B-EC0B1276C4FB}" dt="2024-12-02T08:59:04.788" v="991" actId="26606"/>
          <ac:spMkLst>
            <pc:docMk/>
            <pc:sldMk cId="838885924" sldId="288"/>
            <ac:spMk id="12" creationId="{BC4C4868-CB8F-4AF9-9CDB-8108F2C19B67}"/>
          </ac:spMkLst>
        </pc:spChg>
        <pc:spChg chg="add">
          <ac:chgData name="Iryna Zhukevych" userId="32b9d8b4c7aa7458" providerId="LiveId" clId="{3025B084-66AE-4837-AF0B-EC0B1276C4FB}" dt="2024-12-02T08:59:04.788" v="991" actId="26606"/>
          <ac:spMkLst>
            <pc:docMk/>
            <pc:sldMk cId="838885924" sldId="288"/>
            <ac:spMk id="14" creationId="{375E0459-6403-40CD-989D-56A4407CA12E}"/>
          </ac:spMkLst>
        </pc:spChg>
        <pc:spChg chg="add">
          <ac:chgData name="Iryna Zhukevych" userId="32b9d8b4c7aa7458" providerId="LiveId" clId="{3025B084-66AE-4837-AF0B-EC0B1276C4FB}" dt="2024-12-02T08:59:04.788" v="991" actId="26606"/>
          <ac:spMkLst>
            <pc:docMk/>
            <pc:sldMk cId="838885924" sldId="288"/>
            <ac:spMk id="16" creationId="{53E5B1A8-3AC9-4BD1-9BBC-78CA94F2D1BA}"/>
          </ac:spMkLst>
        </pc:spChg>
      </pc:sldChg>
      <pc:sldChg chg="addSp modSp new mod setBg">
        <pc:chgData name="Iryna Zhukevych" userId="32b9d8b4c7aa7458" providerId="LiveId" clId="{3025B084-66AE-4837-AF0B-EC0B1276C4FB}" dt="2024-12-02T09:02:48.609" v="1021" actId="2710"/>
        <pc:sldMkLst>
          <pc:docMk/>
          <pc:sldMk cId="1331481368" sldId="289"/>
        </pc:sldMkLst>
        <pc:spChg chg="mod">
          <ac:chgData name="Iryna Zhukevych" userId="32b9d8b4c7aa7458" providerId="LiveId" clId="{3025B084-66AE-4837-AF0B-EC0B1276C4FB}" dt="2024-12-02T09:02:40.832" v="1019" actId="255"/>
          <ac:spMkLst>
            <pc:docMk/>
            <pc:sldMk cId="1331481368" sldId="289"/>
            <ac:spMk id="2" creationId="{7A597792-D7D2-6DE3-6B33-6674D7C22093}"/>
          </ac:spMkLst>
        </pc:spChg>
        <pc:spChg chg="mod">
          <ac:chgData name="Iryna Zhukevych" userId="32b9d8b4c7aa7458" providerId="LiveId" clId="{3025B084-66AE-4837-AF0B-EC0B1276C4FB}" dt="2024-12-02T09:02:48.609" v="1021" actId="2710"/>
          <ac:spMkLst>
            <pc:docMk/>
            <pc:sldMk cId="1331481368" sldId="289"/>
            <ac:spMk id="3" creationId="{DEA81C16-D38A-0A78-0220-C861D6940E47}"/>
          </ac:spMkLst>
        </pc:spChg>
        <pc:spChg chg="add">
          <ac:chgData name="Iryna Zhukevych" userId="32b9d8b4c7aa7458" providerId="LiveId" clId="{3025B084-66AE-4837-AF0B-EC0B1276C4FB}" dt="2024-12-02T09:02:15.512" v="1012" actId="26606"/>
          <ac:spMkLst>
            <pc:docMk/>
            <pc:sldMk cId="1331481368" sldId="289"/>
            <ac:spMk id="9" creationId="{9F7D5CDA-D291-4307-BF55-1381FED29634}"/>
          </ac:spMkLst>
        </pc:spChg>
        <pc:picChg chg="add">
          <ac:chgData name="Iryna Zhukevych" userId="32b9d8b4c7aa7458" providerId="LiveId" clId="{3025B084-66AE-4837-AF0B-EC0B1276C4FB}" dt="2024-12-02T09:02:15.512" v="1012" actId="26606"/>
          <ac:picMkLst>
            <pc:docMk/>
            <pc:sldMk cId="1331481368" sldId="289"/>
            <ac:picMk id="5" creationId="{BF90FAA6-C888-3D5C-7839-958CE4AD32B7}"/>
          </ac:picMkLst>
        </pc:picChg>
      </pc:sldChg>
      <pc:sldChg chg="addSp modSp new mod setBg">
        <pc:chgData name="Iryna Zhukevych" userId="32b9d8b4c7aa7458" providerId="LiveId" clId="{3025B084-66AE-4837-AF0B-EC0B1276C4FB}" dt="2024-12-02T09:05:42.664" v="1049" actId="27636"/>
        <pc:sldMkLst>
          <pc:docMk/>
          <pc:sldMk cId="1819188919" sldId="290"/>
        </pc:sldMkLst>
        <pc:spChg chg="mod">
          <ac:chgData name="Iryna Zhukevych" userId="32b9d8b4c7aa7458" providerId="LiveId" clId="{3025B084-66AE-4837-AF0B-EC0B1276C4FB}" dt="2024-12-02T09:05:36.738" v="1047" actId="20577"/>
          <ac:spMkLst>
            <pc:docMk/>
            <pc:sldMk cId="1819188919" sldId="290"/>
            <ac:spMk id="2" creationId="{3C9F1F03-793A-3281-0AD1-C75E9C8BD9E2}"/>
          </ac:spMkLst>
        </pc:spChg>
        <pc:spChg chg="mod">
          <ac:chgData name="Iryna Zhukevych" userId="32b9d8b4c7aa7458" providerId="LiveId" clId="{3025B084-66AE-4837-AF0B-EC0B1276C4FB}" dt="2024-12-02T09:05:42.664" v="1049" actId="27636"/>
          <ac:spMkLst>
            <pc:docMk/>
            <pc:sldMk cId="1819188919" sldId="290"/>
            <ac:spMk id="3" creationId="{A179B363-C71B-C73D-605A-5368DD8F1173}"/>
          </ac:spMkLst>
        </pc:spChg>
        <pc:spChg chg="add">
          <ac:chgData name="Iryna Zhukevych" userId="32b9d8b4c7aa7458" providerId="LiveId" clId="{3025B084-66AE-4837-AF0B-EC0B1276C4FB}" dt="2024-12-02T09:04:47.414" v="1028" actId="26606"/>
          <ac:spMkLst>
            <pc:docMk/>
            <pc:sldMk cId="1819188919" sldId="290"/>
            <ac:spMk id="9" creationId="{AE3A741D-C19B-960A-5803-1C5887147820}"/>
          </ac:spMkLst>
        </pc:spChg>
        <pc:spChg chg="add">
          <ac:chgData name="Iryna Zhukevych" userId="32b9d8b4c7aa7458" providerId="LiveId" clId="{3025B084-66AE-4837-AF0B-EC0B1276C4FB}" dt="2024-12-02T09:04:47.414" v="1028" actId="26606"/>
          <ac:spMkLst>
            <pc:docMk/>
            <pc:sldMk cId="1819188919" sldId="290"/>
            <ac:spMk id="11" creationId="{DC39DE25-0E4E-0AA7-0932-1D78C2372786}"/>
          </ac:spMkLst>
        </pc:spChg>
        <pc:spChg chg="add">
          <ac:chgData name="Iryna Zhukevych" userId="32b9d8b4c7aa7458" providerId="LiveId" clId="{3025B084-66AE-4837-AF0B-EC0B1276C4FB}" dt="2024-12-02T09:04:47.414" v="1028" actId="26606"/>
          <ac:spMkLst>
            <pc:docMk/>
            <pc:sldMk cId="1819188919" sldId="290"/>
            <ac:spMk id="13" creationId="{8D6EA299-0840-6DEA-E670-C49AEBC87E89}"/>
          </ac:spMkLst>
        </pc:spChg>
        <pc:picChg chg="add">
          <ac:chgData name="Iryna Zhukevych" userId="32b9d8b4c7aa7458" providerId="LiveId" clId="{3025B084-66AE-4837-AF0B-EC0B1276C4FB}" dt="2024-12-02T09:04:47.414" v="1028" actId="26606"/>
          <ac:picMkLst>
            <pc:docMk/>
            <pc:sldMk cId="1819188919" sldId="290"/>
            <ac:picMk id="5" creationId="{F527569E-F71C-D014-6D41-D472B30EE517}"/>
          </ac:picMkLst>
        </pc:picChg>
      </pc:sldChg>
      <pc:sldMasterChg chg="modTransition modSldLayout">
        <pc:chgData name="Iryna Zhukevych" userId="32b9d8b4c7aa7458" providerId="LiveId" clId="{3025B084-66AE-4837-AF0B-EC0B1276C4FB}" dt="2024-11-28T09:07:51.597" v="904"/>
        <pc:sldMasterMkLst>
          <pc:docMk/>
          <pc:sldMasterMk cId="4173366018" sldId="2147483648"/>
        </pc:sldMasterMkLst>
        <pc:sldLayoutChg chg="modTransition">
          <pc:chgData name="Iryna Zhukevych" userId="32b9d8b4c7aa7458" providerId="LiveId" clId="{3025B084-66AE-4837-AF0B-EC0B1276C4FB}" dt="2024-11-28T09:07:51.597" v="904"/>
          <pc:sldLayoutMkLst>
            <pc:docMk/>
            <pc:sldMasterMk cId="4173366018" sldId="2147483648"/>
            <pc:sldLayoutMk cId="967088270" sldId="2147483649"/>
          </pc:sldLayoutMkLst>
        </pc:sldLayoutChg>
        <pc:sldLayoutChg chg="modTransition">
          <pc:chgData name="Iryna Zhukevych" userId="32b9d8b4c7aa7458" providerId="LiveId" clId="{3025B084-66AE-4837-AF0B-EC0B1276C4FB}" dt="2024-11-28T09:07:51.597" v="904"/>
          <pc:sldLayoutMkLst>
            <pc:docMk/>
            <pc:sldMasterMk cId="4173366018" sldId="2147483648"/>
            <pc:sldLayoutMk cId="468451951" sldId="2147483650"/>
          </pc:sldLayoutMkLst>
        </pc:sldLayoutChg>
        <pc:sldLayoutChg chg="modTransition">
          <pc:chgData name="Iryna Zhukevych" userId="32b9d8b4c7aa7458" providerId="LiveId" clId="{3025B084-66AE-4837-AF0B-EC0B1276C4FB}" dt="2024-11-28T09:07:51.597" v="904"/>
          <pc:sldLayoutMkLst>
            <pc:docMk/>
            <pc:sldMasterMk cId="4173366018" sldId="2147483648"/>
            <pc:sldLayoutMk cId="3870929556" sldId="2147483651"/>
          </pc:sldLayoutMkLst>
        </pc:sldLayoutChg>
        <pc:sldLayoutChg chg="modTransition">
          <pc:chgData name="Iryna Zhukevych" userId="32b9d8b4c7aa7458" providerId="LiveId" clId="{3025B084-66AE-4837-AF0B-EC0B1276C4FB}" dt="2024-11-28T09:07:51.597" v="904"/>
          <pc:sldLayoutMkLst>
            <pc:docMk/>
            <pc:sldMasterMk cId="4173366018" sldId="2147483648"/>
            <pc:sldLayoutMk cId="1992135210" sldId="2147483652"/>
          </pc:sldLayoutMkLst>
        </pc:sldLayoutChg>
        <pc:sldLayoutChg chg="modTransition">
          <pc:chgData name="Iryna Zhukevych" userId="32b9d8b4c7aa7458" providerId="LiveId" clId="{3025B084-66AE-4837-AF0B-EC0B1276C4FB}" dt="2024-11-28T09:07:51.597" v="904"/>
          <pc:sldLayoutMkLst>
            <pc:docMk/>
            <pc:sldMasterMk cId="4173366018" sldId="2147483648"/>
            <pc:sldLayoutMk cId="1062790633" sldId="2147483653"/>
          </pc:sldLayoutMkLst>
        </pc:sldLayoutChg>
        <pc:sldLayoutChg chg="modTransition">
          <pc:chgData name="Iryna Zhukevych" userId="32b9d8b4c7aa7458" providerId="LiveId" clId="{3025B084-66AE-4837-AF0B-EC0B1276C4FB}" dt="2024-11-28T09:07:51.597" v="904"/>
          <pc:sldLayoutMkLst>
            <pc:docMk/>
            <pc:sldMasterMk cId="4173366018" sldId="2147483648"/>
            <pc:sldLayoutMk cId="3007489410" sldId="2147483654"/>
          </pc:sldLayoutMkLst>
        </pc:sldLayoutChg>
        <pc:sldLayoutChg chg="modTransition">
          <pc:chgData name="Iryna Zhukevych" userId="32b9d8b4c7aa7458" providerId="LiveId" clId="{3025B084-66AE-4837-AF0B-EC0B1276C4FB}" dt="2024-11-28T09:07:51.597" v="904"/>
          <pc:sldLayoutMkLst>
            <pc:docMk/>
            <pc:sldMasterMk cId="4173366018" sldId="2147483648"/>
            <pc:sldLayoutMk cId="876035056" sldId="2147483655"/>
          </pc:sldLayoutMkLst>
        </pc:sldLayoutChg>
        <pc:sldLayoutChg chg="modTransition">
          <pc:chgData name="Iryna Zhukevych" userId="32b9d8b4c7aa7458" providerId="LiveId" clId="{3025B084-66AE-4837-AF0B-EC0B1276C4FB}" dt="2024-11-28T09:07:51.597" v="904"/>
          <pc:sldLayoutMkLst>
            <pc:docMk/>
            <pc:sldMasterMk cId="4173366018" sldId="2147483648"/>
            <pc:sldLayoutMk cId="2642499" sldId="2147483656"/>
          </pc:sldLayoutMkLst>
        </pc:sldLayoutChg>
        <pc:sldLayoutChg chg="modTransition">
          <pc:chgData name="Iryna Zhukevych" userId="32b9d8b4c7aa7458" providerId="LiveId" clId="{3025B084-66AE-4837-AF0B-EC0B1276C4FB}" dt="2024-11-28T09:07:51.597" v="904"/>
          <pc:sldLayoutMkLst>
            <pc:docMk/>
            <pc:sldMasterMk cId="4173366018" sldId="2147483648"/>
            <pc:sldLayoutMk cId="1788316376" sldId="2147483657"/>
          </pc:sldLayoutMkLst>
        </pc:sldLayoutChg>
        <pc:sldLayoutChg chg="modTransition">
          <pc:chgData name="Iryna Zhukevych" userId="32b9d8b4c7aa7458" providerId="LiveId" clId="{3025B084-66AE-4837-AF0B-EC0B1276C4FB}" dt="2024-11-28T09:07:51.597" v="904"/>
          <pc:sldLayoutMkLst>
            <pc:docMk/>
            <pc:sldMasterMk cId="4173366018" sldId="2147483648"/>
            <pc:sldLayoutMk cId="2642557329" sldId="2147483658"/>
          </pc:sldLayoutMkLst>
        </pc:sldLayoutChg>
        <pc:sldLayoutChg chg="modTransition">
          <pc:chgData name="Iryna Zhukevych" userId="32b9d8b4c7aa7458" providerId="LiveId" clId="{3025B084-66AE-4837-AF0B-EC0B1276C4FB}" dt="2024-11-28T09:07:51.597" v="904"/>
          <pc:sldLayoutMkLst>
            <pc:docMk/>
            <pc:sldMasterMk cId="4173366018" sldId="2147483648"/>
            <pc:sldLayoutMk cId="1885156605" sldId="2147483659"/>
          </pc:sldLayoutMkLst>
        </pc:sldLayoutChg>
      </pc:sldMasterChg>
    </pc:docChg>
  </pc:docChgLst>
  <pc:docChgLst>
    <pc:chgData name="Iryna Zhukevych" userId="32b9d8b4c7aa7458" providerId="LiveId" clId="{2384667E-1685-48CA-8E41-510A65D557AC}"/>
    <pc:docChg chg="delSld">
      <pc:chgData name="Iryna Zhukevych" userId="32b9d8b4c7aa7458" providerId="LiveId" clId="{2384667E-1685-48CA-8E41-510A65D557AC}" dt="2024-12-03T17:15:21.114" v="23" actId="2696"/>
      <pc:docMkLst>
        <pc:docMk/>
      </pc:docMkLst>
      <pc:sldChg chg="del">
        <pc:chgData name="Iryna Zhukevych" userId="32b9d8b4c7aa7458" providerId="LiveId" clId="{2384667E-1685-48CA-8E41-510A65D557AC}" dt="2024-12-03T17:12:09.484" v="0" actId="2696"/>
        <pc:sldMkLst>
          <pc:docMk/>
          <pc:sldMk cId="1842355079" sldId="257"/>
        </pc:sldMkLst>
      </pc:sldChg>
      <pc:sldChg chg="del">
        <pc:chgData name="Iryna Zhukevych" userId="32b9d8b4c7aa7458" providerId="LiveId" clId="{2384667E-1685-48CA-8E41-510A65D557AC}" dt="2024-12-03T17:13:51.593" v="8" actId="2696"/>
        <pc:sldMkLst>
          <pc:docMk/>
          <pc:sldMk cId="3711852827" sldId="260"/>
        </pc:sldMkLst>
      </pc:sldChg>
      <pc:sldChg chg="del">
        <pc:chgData name="Iryna Zhukevych" userId="32b9d8b4c7aa7458" providerId="LiveId" clId="{2384667E-1685-48CA-8E41-510A65D557AC}" dt="2024-12-03T17:13:55.313" v="9" actId="2696"/>
        <pc:sldMkLst>
          <pc:docMk/>
          <pc:sldMk cId="1408404324" sldId="261"/>
        </pc:sldMkLst>
      </pc:sldChg>
      <pc:sldChg chg="del">
        <pc:chgData name="Iryna Zhukevych" userId="32b9d8b4c7aa7458" providerId="LiveId" clId="{2384667E-1685-48CA-8E41-510A65D557AC}" dt="2024-12-03T17:13:59.576" v="10" actId="2696"/>
        <pc:sldMkLst>
          <pc:docMk/>
          <pc:sldMk cId="1564542715" sldId="262"/>
        </pc:sldMkLst>
      </pc:sldChg>
      <pc:sldChg chg="del">
        <pc:chgData name="Iryna Zhukevych" userId="32b9d8b4c7aa7458" providerId="LiveId" clId="{2384667E-1685-48CA-8E41-510A65D557AC}" dt="2024-12-03T17:14:08.060" v="12" actId="2696"/>
        <pc:sldMkLst>
          <pc:docMk/>
          <pc:sldMk cId="2613291131" sldId="265"/>
        </pc:sldMkLst>
      </pc:sldChg>
      <pc:sldChg chg="del">
        <pc:chgData name="Iryna Zhukevych" userId="32b9d8b4c7aa7458" providerId="LiveId" clId="{2384667E-1685-48CA-8E41-510A65D557AC}" dt="2024-12-03T17:14:28.211" v="13" actId="2696"/>
        <pc:sldMkLst>
          <pc:docMk/>
          <pc:sldMk cId="3465223543" sldId="267"/>
        </pc:sldMkLst>
      </pc:sldChg>
      <pc:sldChg chg="del">
        <pc:chgData name="Iryna Zhukevych" userId="32b9d8b4c7aa7458" providerId="LiveId" clId="{2384667E-1685-48CA-8E41-510A65D557AC}" dt="2024-12-03T17:14:38.463" v="14" actId="2696"/>
        <pc:sldMkLst>
          <pc:docMk/>
          <pc:sldMk cId="2498509531" sldId="268"/>
        </pc:sldMkLst>
      </pc:sldChg>
      <pc:sldChg chg="del">
        <pc:chgData name="Iryna Zhukevych" userId="32b9d8b4c7aa7458" providerId="LiveId" clId="{2384667E-1685-48CA-8E41-510A65D557AC}" dt="2024-12-03T17:14:41.576" v="15" actId="2696"/>
        <pc:sldMkLst>
          <pc:docMk/>
          <pc:sldMk cId="1543299321" sldId="269"/>
        </pc:sldMkLst>
      </pc:sldChg>
      <pc:sldChg chg="del">
        <pc:chgData name="Iryna Zhukevych" userId="32b9d8b4c7aa7458" providerId="LiveId" clId="{2384667E-1685-48CA-8E41-510A65D557AC}" dt="2024-12-03T17:14:44.064" v="16" actId="2696"/>
        <pc:sldMkLst>
          <pc:docMk/>
          <pc:sldMk cId="2436670053" sldId="270"/>
        </pc:sldMkLst>
      </pc:sldChg>
      <pc:sldChg chg="del">
        <pc:chgData name="Iryna Zhukevych" userId="32b9d8b4c7aa7458" providerId="LiveId" clId="{2384667E-1685-48CA-8E41-510A65D557AC}" dt="2024-12-03T17:14:46.645" v="17" actId="2696"/>
        <pc:sldMkLst>
          <pc:docMk/>
          <pc:sldMk cId="3190835894" sldId="271"/>
        </pc:sldMkLst>
      </pc:sldChg>
      <pc:sldChg chg="del">
        <pc:chgData name="Iryna Zhukevych" userId="32b9d8b4c7aa7458" providerId="LiveId" clId="{2384667E-1685-48CA-8E41-510A65D557AC}" dt="2024-12-03T17:14:49.677" v="18" actId="2696"/>
        <pc:sldMkLst>
          <pc:docMk/>
          <pc:sldMk cId="1278975092" sldId="272"/>
        </pc:sldMkLst>
      </pc:sldChg>
      <pc:sldChg chg="del">
        <pc:chgData name="Iryna Zhukevych" userId="32b9d8b4c7aa7458" providerId="LiveId" clId="{2384667E-1685-48CA-8E41-510A65D557AC}" dt="2024-12-03T17:14:52.006" v="19" actId="2696"/>
        <pc:sldMkLst>
          <pc:docMk/>
          <pc:sldMk cId="3440855131" sldId="273"/>
        </pc:sldMkLst>
      </pc:sldChg>
      <pc:sldChg chg="del">
        <pc:chgData name="Iryna Zhukevych" userId="32b9d8b4c7aa7458" providerId="LiveId" clId="{2384667E-1685-48CA-8E41-510A65D557AC}" dt="2024-12-03T17:14:55.869" v="20" actId="2696"/>
        <pc:sldMkLst>
          <pc:docMk/>
          <pc:sldMk cId="2378918743" sldId="274"/>
        </pc:sldMkLst>
      </pc:sldChg>
      <pc:sldChg chg="del">
        <pc:chgData name="Iryna Zhukevych" userId="32b9d8b4c7aa7458" providerId="LiveId" clId="{2384667E-1685-48CA-8E41-510A65D557AC}" dt="2024-12-03T17:14:58.337" v="21" actId="2696"/>
        <pc:sldMkLst>
          <pc:docMk/>
          <pc:sldMk cId="1013219735" sldId="275"/>
        </pc:sldMkLst>
      </pc:sldChg>
      <pc:sldChg chg="del">
        <pc:chgData name="Iryna Zhukevych" userId="32b9d8b4c7aa7458" providerId="LiveId" clId="{2384667E-1685-48CA-8E41-510A65D557AC}" dt="2024-12-03T17:15:01.198" v="22" actId="2696"/>
        <pc:sldMkLst>
          <pc:docMk/>
          <pc:sldMk cId="578298526" sldId="276"/>
        </pc:sldMkLst>
      </pc:sldChg>
      <pc:sldChg chg="del">
        <pc:chgData name="Iryna Zhukevych" userId="32b9d8b4c7aa7458" providerId="LiveId" clId="{2384667E-1685-48CA-8E41-510A65D557AC}" dt="2024-12-03T17:15:21.114" v="23" actId="2696"/>
        <pc:sldMkLst>
          <pc:docMk/>
          <pc:sldMk cId="3930735682" sldId="277"/>
        </pc:sldMkLst>
      </pc:sldChg>
      <pc:sldChg chg="del">
        <pc:chgData name="Iryna Zhukevych" userId="32b9d8b4c7aa7458" providerId="LiveId" clId="{2384667E-1685-48CA-8E41-510A65D557AC}" dt="2024-12-03T17:13:40.823" v="6" actId="2696"/>
        <pc:sldMkLst>
          <pc:docMk/>
          <pc:sldMk cId="2673871568" sldId="278"/>
        </pc:sldMkLst>
      </pc:sldChg>
      <pc:sldChg chg="del">
        <pc:chgData name="Iryna Zhukevych" userId="32b9d8b4c7aa7458" providerId="LiveId" clId="{2384667E-1685-48CA-8E41-510A65D557AC}" dt="2024-12-03T17:13:43.602" v="7" actId="2696"/>
        <pc:sldMkLst>
          <pc:docMk/>
          <pc:sldMk cId="799773034" sldId="279"/>
        </pc:sldMkLst>
      </pc:sldChg>
      <pc:sldChg chg="del">
        <pc:chgData name="Iryna Zhukevych" userId="32b9d8b4c7aa7458" providerId="LiveId" clId="{2384667E-1685-48CA-8E41-510A65D557AC}" dt="2024-12-03T17:13:38.657" v="5" actId="2696"/>
        <pc:sldMkLst>
          <pc:docMk/>
          <pc:sldMk cId="2856224686" sldId="280"/>
        </pc:sldMkLst>
      </pc:sldChg>
      <pc:sldChg chg="del">
        <pc:chgData name="Iryna Zhukevych" userId="32b9d8b4c7aa7458" providerId="LiveId" clId="{2384667E-1685-48CA-8E41-510A65D557AC}" dt="2024-12-03T17:13:36.897" v="4" actId="2696"/>
        <pc:sldMkLst>
          <pc:docMk/>
          <pc:sldMk cId="2623999133" sldId="281"/>
        </pc:sldMkLst>
      </pc:sldChg>
      <pc:sldChg chg="del">
        <pc:chgData name="Iryna Zhukevych" userId="32b9d8b4c7aa7458" providerId="LiveId" clId="{2384667E-1685-48CA-8E41-510A65D557AC}" dt="2024-12-03T17:13:34.805" v="3" actId="2696"/>
        <pc:sldMkLst>
          <pc:docMk/>
          <pc:sldMk cId="1912614552" sldId="282"/>
        </pc:sldMkLst>
      </pc:sldChg>
      <pc:sldChg chg="del">
        <pc:chgData name="Iryna Zhukevych" userId="32b9d8b4c7aa7458" providerId="LiveId" clId="{2384667E-1685-48CA-8E41-510A65D557AC}" dt="2024-12-03T17:13:32.073" v="2" actId="2696"/>
        <pc:sldMkLst>
          <pc:docMk/>
          <pc:sldMk cId="3336968767" sldId="284"/>
        </pc:sldMkLst>
      </pc:sldChg>
      <pc:sldChg chg="del">
        <pc:chgData name="Iryna Zhukevych" userId="32b9d8b4c7aa7458" providerId="LiveId" clId="{2384667E-1685-48CA-8E41-510A65D557AC}" dt="2024-12-03T17:13:29.587" v="1" actId="2696"/>
        <pc:sldMkLst>
          <pc:docMk/>
          <pc:sldMk cId="2063331831" sldId="285"/>
        </pc:sldMkLst>
      </pc:sldChg>
      <pc:sldChg chg="del">
        <pc:chgData name="Iryna Zhukevych" userId="32b9d8b4c7aa7458" providerId="LiveId" clId="{2384667E-1685-48CA-8E41-510A65D557AC}" dt="2024-12-03T17:14:02.251" v="11" actId="2696"/>
        <pc:sldMkLst>
          <pc:docMk/>
          <pc:sldMk cId="1196801373" sldId="28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F85689B-9FB5-4967-241C-4D5F31379995}"/>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0B32F715-A187-05E7-96DC-45A1E34C21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1EAD7C76-0E81-610C-C320-8E40F25DAA5B}"/>
              </a:ext>
            </a:extLst>
          </p:cNvPr>
          <p:cNvSpPr>
            <a:spLocks noGrp="1"/>
          </p:cNvSpPr>
          <p:nvPr>
            <p:ph type="dt" sz="half" idx="10"/>
          </p:nvPr>
        </p:nvSpPr>
        <p:spPr/>
        <p:txBody>
          <a:bodyPr/>
          <a:lstStyle/>
          <a:p>
            <a:fld id="{5269AE28-8FAF-438A-AD24-DA98AB88990C}"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5B396FBD-452B-F34A-E81E-DC35C9932EE7}"/>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0290F4E2-BCC1-1359-F62C-B6760AF02458}"/>
              </a:ext>
            </a:extLst>
          </p:cNvPr>
          <p:cNvSpPr>
            <a:spLocks noGrp="1"/>
          </p:cNvSpPr>
          <p:nvPr>
            <p:ph type="sldNum" sz="quarter" idx="12"/>
          </p:nvPr>
        </p:nvSpPr>
        <p:spPr/>
        <p:txBody>
          <a:bodyPr/>
          <a:lstStyle/>
          <a:p>
            <a:fld id="{31960D53-8BE5-4D10-8E5D-6F901B82F398}" type="slidenum">
              <a:rPr lang="uk-UA" smtClean="0"/>
              <a:t>‹№›</a:t>
            </a:fld>
            <a:endParaRPr lang="uk-UA"/>
          </a:p>
        </p:txBody>
      </p:sp>
    </p:spTree>
    <p:extLst>
      <p:ext uri="{BB962C8B-B14F-4D97-AF65-F5344CB8AC3E}">
        <p14:creationId xmlns:p14="http://schemas.microsoft.com/office/powerpoint/2010/main" val="967088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4C4FF40-1EE3-1D3E-06FF-B95A8B4E1D5C}"/>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2A1A467A-6DFA-2D02-39E1-9C48DDFB406B}"/>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441E56E7-5963-AB70-1BE2-9602E7A12330}"/>
              </a:ext>
            </a:extLst>
          </p:cNvPr>
          <p:cNvSpPr>
            <a:spLocks noGrp="1"/>
          </p:cNvSpPr>
          <p:nvPr>
            <p:ph type="dt" sz="half" idx="10"/>
          </p:nvPr>
        </p:nvSpPr>
        <p:spPr/>
        <p:txBody>
          <a:bodyPr/>
          <a:lstStyle/>
          <a:p>
            <a:fld id="{5269AE28-8FAF-438A-AD24-DA98AB88990C}"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A899315A-7C65-7D8C-003D-A2412D3A8258}"/>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ACC9224B-A4A6-C920-5F0B-BF5A9A241933}"/>
              </a:ext>
            </a:extLst>
          </p:cNvPr>
          <p:cNvSpPr>
            <a:spLocks noGrp="1"/>
          </p:cNvSpPr>
          <p:nvPr>
            <p:ph type="sldNum" sz="quarter" idx="12"/>
          </p:nvPr>
        </p:nvSpPr>
        <p:spPr/>
        <p:txBody>
          <a:bodyPr/>
          <a:lstStyle/>
          <a:p>
            <a:fld id="{31960D53-8BE5-4D10-8E5D-6F901B82F398}" type="slidenum">
              <a:rPr lang="uk-UA" smtClean="0"/>
              <a:t>‹№›</a:t>
            </a:fld>
            <a:endParaRPr lang="uk-UA"/>
          </a:p>
        </p:txBody>
      </p:sp>
    </p:spTree>
    <p:extLst>
      <p:ext uri="{BB962C8B-B14F-4D97-AF65-F5344CB8AC3E}">
        <p14:creationId xmlns:p14="http://schemas.microsoft.com/office/powerpoint/2010/main" val="26425573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DE1C35E4-44D5-8907-9035-7A0C418D1D1B}"/>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50950BBC-EF10-92BF-76BB-D90B8F7658DA}"/>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DDD82331-28A6-5D3D-9B9A-E02640F66CD7}"/>
              </a:ext>
            </a:extLst>
          </p:cNvPr>
          <p:cNvSpPr>
            <a:spLocks noGrp="1"/>
          </p:cNvSpPr>
          <p:nvPr>
            <p:ph type="dt" sz="half" idx="10"/>
          </p:nvPr>
        </p:nvSpPr>
        <p:spPr/>
        <p:txBody>
          <a:bodyPr/>
          <a:lstStyle/>
          <a:p>
            <a:fld id="{5269AE28-8FAF-438A-AD24-DA98AB88990C}"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4AE171DC-E65A-97DA-3C0D-BDEB1B1356A4}"/>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27E195E0-E49F-11F1-3148-88D71FF9E6B2}"/>
              </a:ext>
            </a:extLst>
          </p:cNvPr>
          <p:cNvSpPr>
            <a:spLocks noGrp="1"/>
          </p:cNvSpPr>
          <p:nvPr>
            <p:ph type="sldNum" sz="quarter" idx="12"/>
          </p:nvPr>
        </p:nvSpPr>
        <p:spPr/>
        <p:txBody>
          <a:bodyPr/>
          <a:lstStyle/>
          <a:p>
            <a:fld id="{31960D53-8BE5-4D10-8E5D-6F901B82F398}" type="slidenum">
              <a:rPr lang="uk-UA" smtClean="0"/>
              <a:t>‹№›</a:t>
            </a:fld>
            <a:endParaRPr lang="uk-UA"/>
          </a:p>
        </p:txBody>
      </p:sp>
    </p:spTree>
    <p:extLst>
      <p:ext uri="{BB962C8B-B14F-4D97-AF65-F5344CB8AC3E}">
        <p14:creationId xmlns:p14="http://schemas.microsoft.com/office/powerpoint/2010/main" val="18851566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E64E00-E201-5F46-712D-5FF57C242F87}"/>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28E9DFCF-5CF4-B685-6AD5-C4E1DC28FD3D}"/>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7B6DC2B7-FD40-DFC0-A0E1-0471CE487536}"/>
              </a:ext>
            </a:extLst>
          </p:cNvPr>
          <p:cNvSpPr>
            <a:spLocks noGrp="1"/>
          </p:cNvSpPr>
          <p:nvPr>
            <p:ph type="dt" sz="half" idx="10"/>
          </p:nvPr>
        </p:nvSpPr>
        <p:spPr/>
        <p:txBody>
          <a:bodyPr/>
          <a:lstStyle/>
          <a:p>
            <a:fld id="{5269AE28-8FAF-438A-AD24-DA98AB88990C}"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2795E849-3809-96F6-7669-EF8BAFFC3EC3}"/>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504820A1-2BBC-7A6B-70E1-59842039C327}"/>
              </a:ext>
            </a:extLst>
          </p:cNvPr>
          <p:cNvSpPr>
            <a:spLocks noGrp="1"/>
          </p:cNvSpPr>
          <p:nvPr>
            <p:ph type="sldNum" sz="quarter" idx="12"/>
          </p:nvPr>
        </p:nvSpPr>
        <p:spPr/>
        <p:txBody>
          <a:bodyPr/>
          <a:lstStyle/>
          <a:p>
            <a:fld id="{31960D53-8BE5-4D10-8E5D-6F901B82F398}" type="slidenum">
              <a:rPr lang="uk-UA" smtClean="0"/>
              <a:t>‹№›</a:t>
            </a:fld>
            <a:endParaRPr lang="uk-UA"/>
          </a:p>
        </p:txBody>
      </p:sp>
    </p:spTree>
    <p:extLst>
      <p:ext uri="{BB962C8B-B14F-4D97-AF65-F5344CB8AC3E}">
        <p14:creationId xmlns:p14="http://schemas.microsoft.com/office/powerpoint/2010/main" val="4684519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23DA75-DCD2-C17F-69B8-8996D935FED6}"/>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069E1377-BDB2-B0E7-DA64-CD655C7F0B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4A03DAE5-80C7-A11C-0158-495AB351E0E2}"/>
              </a:ext>
            </a:extLst>
          </p:cNvPr>
          <p:cNvSpPr>
            <a:spLocks noGrp="1"/>
          </p:cNvSpPr>
          <p:nvPr>
            <p:ph type="dt" sz="half" idx="10"/>
          </p:nvPr>
        </p:nvSpPr>
        <p:spPr/>
        <p:txBody>
          <a:bodyPr/>
          <a:lstStyle/>
          <a:p>
            <a:fld id="{5269AE28-8FAF-438A-AD24-DA98AB88990C}"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FFD1DFB3-9F9F-8BCE-9AAB-C3697A99B0EB}"/>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DCC0C5D4-4FEC-E4EC-FCCE-951BB0DC029E}"/>
              </a:ext>
            </a:extLst>
          </p:cNvPr>
          <p:cNvSpPr>
            <a:spLocks noGrp="1"/>
          </p:cNvSpPr>
          <p:nvPr>
            <p:ph type="sldNum" sz="quarter" idx="12"/>
          </p:nvPr>
        </p:nvSpPr>
        <p:spPr/>
        <p:txBody>
          <a:bodyPr/>
          <a:lstStyle/>
          <a:p>
            <a:fld id="{31960D53-8BE5-4D10-8E5D-6F901B82F398}" type="slidenum">
              <a:rPr lang="uk-UA" smtClean="0"/>
              <a:t>‹№›</a:t>
            </a:fld>
            <a:endParaRPr lang="uk-UA"/>
          </a:p>
        </p:txBody>
      </p:sp>
    </p:spTree>
    <p:extLst>
      <p:ext uri="{BB962C8B-B14F-4D97-AF65-F5344CB8AC3E}">
        <p14:creationId xmlns:p14="http://schemas.microsoft.com/office/powerpoint/2010/main" val="38709295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5BACB0-BEAC-782F-15DD-394FA734AB78}"/>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553F1BE3-85F7-9989-E379-4B5951EBF98F}"/>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90DBFA31-77CC-41C4-CCFA-63E978C8BC9B}"/>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DF4C9DC7-A49C-C674-9FCA-A28E4648EB21}"/>
              </a:ext>
            </a:extLst>
          </p:cNvPr>
          <p:cNvSpPr>
            <a:spLocks noGrp="1"/>
          </p:cNvSpPr>
          <p:nvPr>
            <p:ph type="dt" sz="half" idx="10"/>
          </p:nvPr>
        </p:nvSpPr>
        <p:spPr/>
        <p:txBody>
          <a:bodyPr/>
          <a:lstStyle/>
          <a:p>
            <a:fld id="{5269AE28-8FAF-438A-AD24-DA98AB88990C}" type="datetimeFigureOut">
              <a:rPr lang="uk-UA" smtClean="0"/>
              <a:t>03.12.2024</a:t>
            </a:fld>
            <a:endParaRPr lang="uk-UA"/>
          </a:p>
        </p:txBody>
      </p:sp>
      <p:sp>
        <p:nvSpPr>
          <p:cNvPr id="6" name="Місце для нижнього колонтитула 5">
            <a:extLst>
              <a:ext uri="{FF2B5EF4-FFF2-40B4-BE49-F238E27FC236}">
                <a16:creationId xmlns:a16="http://schemas.microsoft.com/office/drawing/2014/main" id="{56ACF075-864C-E5B4-8EBF-9202A7B233E0}"/>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D330F62F-01CF-7247-DF2E-39D22C627342}"/>
              </a:ext>
            </a:extLst>
          </p:cNvPr>
          <p:cNvSpPr>
            <a:spLocks noGrp="1"/>
          </p:cNvSpPr>
          <p:nvPr>
            <p:ph type="sldNum" sz="quarter" idx="12"/>
          </p:nvPr>
        </p:nvSpPr>
        <p:spPr/>
        <p:txBody>
          <a:bodyPr/>
          <a:lstStyle/>
          <a:p>
            <a:fld id="{31960D53-8BE5-4D10-8E5D-6F901B82F398}" type="slidenum">
              <a:rPr lang="uk-UA" smtClean="0"/>
              <a:t>‹№›</a:t>
            </a:fld>
            <a:endParaRPr lang="uk-UA"/>
          </a:p>
        </p:txBody>
      </p:sp>
    </p:spTree>
    <p:extLst>
      <p:ext uri="{BB962C8B-B14F-4D97-AF65-F5344CB8AC3E}">
        <p14:creationId xmlns:p14="http://schemas.microsoft.com/office/powerpoint/2010/main" val="19921352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DA3602-48AC-91EC-EA8E-C1625FA60332}"/>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8EA78394-4D82-58CD-ADDD-52D1AEEA4E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50ACF466-CB1C-D3A8-ABA7-4E981C6460F3}"/>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F4849520-2020-07EC-FE15-1248AD99284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3BF5CD66-D307-1C51-7FAB-9DF5A4500D05}"/>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48BE9022-F066-2755-D3D1-4C3A773BABF7}"/>
              </a:ext>
            </a:extLst>
          </p:cNvPr>
          <p:cNvSpPr>
            <a:spLocks noGrp="1"/>
          </p:cNvSpPr>
          <p:nvPr>
            <p:ph type="dt" sz="half" idx="10"/>
          </p:nvPr>
        </p:nvSpPr>
        <p:spPr/>
        <p:txBody>
          <a:bodyPr/>
          <a:lstStyle/>
          <a:p>
            <a:fld id="{5269AE28-8FAF-438A-AD24-DA98AB88990C}" type="datetimeFigureOut">
              <a:rPr lang="uk-UA" smtClean="0"/>
              <a:t>03.12.2024</a:t>
            </a:fld>
            <a:endParaRPr lang="uk-UA"/>
          </a:p>
        </p:txBody>
      </p:sp>
      <p:sp>
        <p:nvSpPr>
          <p:cNvPr id="8" name="Місце для нижнього колонтитула 7">
            <a:extLst>
              <a:ext uri="{FF2B5EF4-FFF2-40B4-BE49-F238E27FC236}">
                <a16:creationId xmlns:a16="http://schemas.microsoft.com/office/drawing/2014/main" id="{9CAAEF3D-F1AA-6303-CBE9-50432407061B}"/>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4529E4E5-9323-4C70-2857-4EB2417F7C7D}"/>
              </a:ext>
            </a:extLst>
          </p:cNvPr>
          <p:cNvSpPr>
            <a:spLocks noGrp="1"/>
          </p:cNvSpPr>
          <p:nvPr>
            <p:ph type="sldNum" sz="quarter" idx="12"/>
          </p:nvPr>
        </p:nvSpPr>
        <p:spPr/>
        <p:txBody>
          <a:bodyPr/>
          <a:lstStyle/>
          <a:p>
            <a:fld id="{31960D53-8BE5-4D10-8E5D-6F901B82F398}" type="slidenum">
              <a:rPr lang="uk-UA" smtClean="0"/>
              <a:t>‹№›</a:t>
            </a:fld>
            <a:endParaRPr lang="uk-UA"/>
          </a:p>
        </p:txBody>
      </p:sp>
    </p:spTree>
    <p:extLst>
      <p:ext uri="{BB962C8B-B14F-4D97-AF65-F5344CB8AC3E}">
        <p14:creationId xmlns:p14="http://schemas.microsoft.com/office/powerpoint/2010/main" val="10627906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2A8E097-82EC-92D1-640E-F362C71C6BAF}"/>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A8D73A2C-6BEB-6169-6002-DD3302CD7FA6}"/>
              </a:ext>
            </a:extLst>
          </p:cNvPr>
          <p:cNvSpPr>
            <a:spLocks noGrp="1"/>
          </p:cNvSpPr>
          <p:nvPr>
            <p:ph type="dt" sz="half" idx="10"/>
          </p:nvPr>
        </p:nvSpPr>
        <p:spPr/>
        <p:txBody>
          <a:bodyPr/>
          <a:lstStyle/>
          <a:p>
            <a:fld id="{5269AE28-8FAF-438A-AD24-DA98AB88990C}" type="datetimeFigureOut">
              <a:rPr lang="uk-UA" smtClean="0"/>
              <a:t>03.12.2024</a:t>
            </a:fld>
            <a:endParaRPr lang="uk-UA"/>
          </a:p>
        </p:txBody>
      </p:sp>
      <p:sp>
        <p:nvSpPr>
          <p:cNvPr id="4" name="Місце для нижнього колонтитула 3">
            <a:extLst>
              <a:ext uri="{FF2B5EF4-FFF2-40B4-BE49-F238E27FC236}">
                <a16:creationId xmlns:a16="http://schemas.microsoft.com/office/drawing/2014/main" id="{DAF340F9-BAA5-EAFD-12B3-4644C771D44C}"/>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058EEA78-61DD-A5DD-1697-DD98470DB9BC}"/>
              </a:ext>
            </a:extLst>
          </p:cNvPr>
          <p:cNvSpPr>
            <a:spLocks noGrp="1"/>
          </p:cNvSpPr>
          <p:nvPr>
            <p:ph type="sldNum" sz="quarter" idx="12"/>
          </p:nvPr>
        </p:nvSpPr>
        <p:spPr/>
        <p:txBody>
          <a:bodyPr/>
          <a:lstStyle/>
          <a:p>
            <a:fld id="{31960D53-8BE5-4D10-8E5D-6F901B82F398}" type="slidenum">
              <a:rPr lang="uk-UA" smtClean="0"/>
              <a:t>‹№›</a:t>
            </a:fld>
            <a:endParaRPr lang="uk-UA"/>
          </a:p>
        </p:txBody>
      </p:sp>
    </p:spTree>
    <p:extLst>
      <p:ext uri="{BB962C8B-B14F-4D97-AF65-F5344CB8AC3E}">
        <p14:creationId xmlns:p14="http://schemas.microsoft.com/office/powerpoint/2010/main" val="30074894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82FB4A7B-9568-9FE8-E4C3-7FD7B987CB91}"/>
              </a:ext>
            </a:extLst>
          </p:cNvPr>
          <p:cNvSpPr>
            <a:spLocks noGrp="1"/>
          </p:cNvSpPr>
          <p:nvPr>
            <p:ph type="dt" sz="half" idx="10"/>
          </p:nvPr>
        </p:nvSpPr>
        <p:spPr/>
        <p:txBody>
          <a:bodyPr/>
          <a:lstStyle/>
          <a:p>
            <a:fld id="{5269AE28-8FAF-438A-AD24-DA98AB88990C}" type="datetimeFigureOut">
              <a:rPr lang="uk-UA" smtClean="0"/>
              <a:t>03.12.2024</a:t>
            </a:fld>
            <a:endParaRPr lang="uk-UA"/>
          </a:p>
        </p:txBody>
      </p:sp>
      <p:sp>
        <p:nvSpPr>
          <p:cNvPr id="3" name="Місце для нижнього колонтитула 2">
            <a:extLst>
              <a:ext uri="{FF2B5EF4-FFF2-40B4-BE49-F238E27FC236}">
                <a16:creationId xmlns:a16="http://schemas.microsoft.com/office/drawing/2014/main" id="{6EC053B2-F161-16D5-90D5-63AF196ADD10}"/>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E55053D0-5182-A606-ADAF-A1AAA9210BB6}"/>
              </a:ext>
            </a:extLst>
          </p:cNvPr>
          <p:cNvSpPr>
            <a:spLocks noGrp="1"/>
          </p:cNvSpPr>
          <p:nvPr>
            <p:ph type="sldNum" sz="quarter" idx="12"/>
          </p:nvPr>
        </p:nvSpPr>
        <p:spPr/>
        <p:txBody>
          <a:bodyPr/>
          <a:lstStyle/>
          <a:p>
            <a:fld id="{31960D53-8BE5-4D10-8E5D-6F901B82F398}" type="slidenum">
              <a:rPr lang="uk-UA" smtClean="0"/>
              <a:t>‹№›</a:t>
            </a:fld>
            <a:endParaRPr lang="uk-UA"/>
          </a:p>
        </p:txBody>
      </p:sp>
    </p:spTree>
    <p:extLst>
      <p:ext uri="{BB962C8B-B14F-4D97-AF65-F5344CB8AC3E}">
        <p14:creationId xmlns:p14="http://schemas.microsoft.com/office/powerpoint/2010/main" val="8760350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28BF1EC-794F-5771-F080-738CC7FB7894}"/>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7E1DFA2A-F52A-CE16-FB45-18A83AFCD0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603A232B-60FB-A916-A9A5-9F7DE0B820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5D5D343D-3DA6-0891-9441-0601218CD4C0}"/>
              </a:ext>
            </a:extLst>
          </p:cNvPr>
          <p:cNvSpPr>
            <a:spLocks noGrp="1"/>
          </p:cNvSpPr>
          <p:nvPr>
            <p:ph type="dt" sz="half" idx="10"/>
          </p:nvPr>
        </p:nvSpPr>
        <p:spPr/>
        <p:txBody>
          <a:bodyPr/>
          <a:lstStyle/>
          <a:p>
            <a:fld id="{5269AE28-8FAF-438A-AD24-DA98AB88990C}" type="datetimeFigureOut">
              <a:rPr lang="uk-UA" smtClean="0"/>
              <a:t>03.12.2024</a:t>
            </a:fld>
            <a:endParaRPr lang="uk-UA"/>
          </a:p>
        </p:txBody>
      </p:sp>
      <p:sp>
        <p:nvSpPr>
          <p:cNvPr id="6" name="Місце для нижнього колонтитула 5">
            <a:extLst>
              <a:ext uri="{FF2B5EF4-FFF2-40B4-BE49-F238E27FC236}">
                <a16:creationId xmlns:a16="http://schemas.microsoft.com/office/drawing/2014/main" id="{71FD90A4-DBB2-C1A6-E38A-BD26F193A21D}"/>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D995F600-236F-6B80-0BBB-554FA64FFD5E}"/>
              </a:ext>
            </a:extLst>
          </p:cNvPr>
          <p:cNvSpPr>
            <a:spLocks noGrp="1"/>
          </p:cNvSpPr>
          <p:nvPr>
            <p:ph type="sldNum" sz="quarter" idx="12"/>
          </p:nvPr>
        </p:nvSpPr>
        <p:spPr/>
        <p:txBody>
          <a:bodyPr/>
          <a:lstStyle/>
          <a:p>
            <a:fld id="{31960D53-8BE5-4D10-8E5D-6F901B82F398}" type="slidenum">
              <a:rPr lang="uk-UA" smtClean="0"/>
              <a:t>‹№›</a:t>
            </a:fld>
            <a:endParaRPr lang="uk-UA"/>
          </a:p>
        </p:txBody>
      </p:sp>
    </p:spTree>
    <p:extLst>
      <p:ext uri="{BB962C8B-B14F-4D97-AF65-F5344CB8AC3E}">
        <p14:creationId xmlns:p14="http://schemas.microsoft.com/office/powerpoint/2010/main" val="26424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87EA6B-5A39-0DA0-F44F-2CC844042A01}"/>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D0F68773-D80B-6E11-4AD8-EB3FCE4184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E0A2BA5C-EB89-FE70-FE91-BCDAD62312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361A84A6-0E5F-4668-E49B-06E7C36867D2}"/>
              </a:ext>
            </a:extLst>
          </p:cNvPr>
          <p:cNvSpPr>
            <a:spLocks noGrp="1"/>
          </p:cNvSpPr>
          <p:nvPr>
            <p:ph type="dt" sz="half" idx="10"/>
          </p:nvPr>
        </p:nvSpPr>
        <p:spPr/>
        <p:txBody>
          <a:bodyPr/>
          <a:lstStyle/>
          <a:p>
            <a:fld id="{5269AE28-8FAF-438A-AD24-DA98AB88990C}" type="datetimeFigureOut">
              <a:rPr lang="uk-UA" smtClean="0"/>
              <a:t>03.12.2024</a:t>
            </a:fld>
            <a:endParaRPr lang="uk-UA"/>
          </a:p>
        </p:txBody>
      </p:sp>
      <p:sp>
        <p:nvSpPr>
          <p:cNvPr id="6" name="Місце для нижнього колонтитула 5">
            <a:extLst>
              <a:ext uri="{FF2B5EF4-FFF2-40B4-BE49-F238E27FC236}">
                <a16:creationId xmlns:a16="http://schemas.microsoft.com/office/drawing/2014/main" id="{9B9E62D4-5EB6-35FF-C7B6-EBF0048A5757}"/>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87F2F889-4C0C-5703-C538-F0BD3CBB6CF3}"/>
              </a:ext>
            </a:extLst>
          </p:cNvPr>
          <p:cNvSpPr>
            <a:spLocks noGrp="1"/>
          </p:cNvSpPr>
          <p:nvPr>
            <p:ph type="sldNum" sz="quarter" idx="12"/>
          </p:nvPr>
        </p:nvSpPr>
        <p:spPr/>
        <p:txBody>
          <a:bodyPr/>
          <a:lstStyle/>
          <a:p>
            <a:fld id="{31960D53-8BE5-4D10-8E5D-6F901B82F398}" type="slidenum">
              <a:rPr lang="uk-UA" smtClean="0"/>
              <a:t>‹№›</a:t>
            </a:fld>
            <a:endParaRPr lang="uk-UA"/>
          </a:p>
        </p:txBody>
      </p:sp>
    </p:spTree>
    <p:extLst>
      <p:ext uri="{BB962C8B-B14F-4D97-AF65-F5344CB8AC3E}">
        <p14:creationId xmlns:p14="http://schemas.microsoft.com/office/powerpoint/2010/main" val="17883163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F0870740-5183-5218-524C-D04E2EE181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554544B2-8144-4D4E-EDD1-18A6A4240F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E22A2383-0CC6-C097-FF96-1BA2CD7ABF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269AE28-8FAF-438A-AD24-DA98AB88990C}"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9E6463BC-6470-40E8-3840-9AEA01F3B9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88F37046-E766-9BC7-6EAE-1DA8E0E241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960D53-8BE5-4D10-8E5D-6F901B82F398}" type="slidenum">
              <a:rPr lang="uk-UA" smtClean="0"/>
              <a:t>‹№›</a:t>
            </a:fld>
            <a:endParaRPr lang="uk-UA"/>
          </a:p>
        </p:txBody>
      </p:sp>
    </p:spTree>
    <p:extLst>
      <p:ext uri="{BB962C8B-B14F-4D97-AF65-F5344CB8AC3E}">
        <p14:creationId xmlns:p14="http://schemas.microsoft.com/office/powerpoint/2010/main" val="41733660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pixabay.com/en/volunteer-charity-cloud-community-1326758/"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www.youtube.com/watch?v=zatST8cw_Iw"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2C4BFA1-2075-4901-9E24-E41D1FDD51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55481" y="498348"/>
            <a:ext cx="9902663" cy="5861304"/>
            <a:chOff x="1155481" y="498348"/>
            <a:chExt cx="9902663" cy="5861304"/>
          </a:xfrm>
        </p:grpSpPr>
        <p:sp>
          <p:nvSpPr>
            <p:cNvPr id="9" name="Oval 5">
              <a:extLst>
                <a:ext uri="{FF2B5EF4-FFF2-40B4-BE49-F238E27FC236}">
                  <a16:creationId xmlns:a16="http://schemas.microsoft.com/office/drawing/2014/main" id="{985A7375-E3AF-4F5C-85AE-17E8832952C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txBody>
            <a:bodyPr/>
            <a:lstStyle/>
            <a:p>
              <a:endParaRPr lang="en-US"/>
            </a:p>
          </p:txBody>
        </p:sp>
        <p:sp>
          <p:nvSpPr>
            <p:cNvPr id="10" name="Oval 9">
              <a:extLst>
                <a:ext uri="{FF2B5EF4-FFF2-40B4-BE49-F238E27FC236}">
                  <a16:creationId xmlns:a16="http://schemas.microsoft.com/office/drawing/2014/main" id="{F0307F65-8304-4FA8-A841-D4D7625411B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txBody>
            <a:bodyPr/>
            <a:lstStyle/>
            <a:p>
              <a:endParaRPr lang="en-US"/>
            </a:p>
          </p:txBody>
        </p:sp>
        <p:sp>
          <p:nvSpPr>
            <p:cNvPr id="11" name="Oval 5">
              <a:extLst>
                <a:ext uri="{FF2B5EF4-FFF2-40B4-BE49-F238E27FC236}">
                  <a16:creationId xmlns:a16="http://schemas.microsoft.com/office/drawing/2014/main" id="{C8B8394C-136F-4E05-A002-D93A5E79CD5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txBody>
            <a:bodyPr/>
            <a:lstStyle/>
            <a:p>
              <a:endParaRPr lang="en-US"/>
            </a:p>
          </p:txBody>
        </p:sp>
      </p:grpSp>
      <p:sp>
        <p:nvSpPr>
          <p:cNvPr id="13" name="Rectangle 12">
            <a:extLst>
              <a:ext uri="{FF2B5EF4-FFF2-40B4-BE49-F238E27FC236}">
                <a16:creationId xmlns:a16="http://schemas.microsoft.com/office/drawing/2014/main" id="{053FB2EE-284F-4C87-AB3D-BBF87A9FA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12192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Заголовок 1">
            <a:extLst>
              <a:ext uri="{FF2B5EF4-FFF2-40B4-BE49-F238E27FC236}">
                <a16:creationId xmlns:a16="http://schemas.microsoft.com/office/drawing/2014/main" id="{3FEDD701-B507-F8D4-A322-A484D04EDAE6}"/>
              </a:ext>
            </a:extLst>
          </p:cNvPr>
          <p:cNvSpPr>
            <a:spLocks noGrp="1"/>
          </p:cNvSpPr>
          <p:nvPr>
            <p:ph type="ctrTitle"/>
          </p:nvPr>
        </p:nvSpPr>
        <p:spPr>
          <a:xfrm>
            <a:off x="1524000" y="2776538"/>
            <a:ext cx="9144000" cy="1381188"/>
          </a:xfrm>
        </p:spPr>
        <p:txBody>
          <a:bodyPr anchor="ctr">
            <a:normAutofit/>
          </a:bodyPr>
          <a:lstStyle/>
          <a:p>
            <a:r>
              <a:rPr lang="ru-RU" sz="4000" dirty="0">
                <a:solidFill>
                  <a:schemeClr val="bg2"/>
                </a:solidFill>
                <a:effectLst/>
                <a:latin typeface="Arial" panose="020B0604020202020204" pitchFamily="34" charset="0"/>
                <a:ea typeface="Arial" panose="020B0604020202020204" pitchFamily="34" charset="0"/>
              </a:rPr>
              <a:t> </a:t>
            </a:r>
            <a:r>
              <a:rPr lang="ru-RU" sz="4000" dirty="0" err="1">
                <a:solidFill>
                  <a:schemeClr val="bg2"/>
                </a:solidFill>
                <a:effectLst/>
                <a:latin typeface="Arial" panose="020B0604020202020204" pitchFamily="34" charset="0"/>
                <a:ea typeface="Arial" panose="020B0604020202020204" pitchFamily="34" charset="0"/>
              </a:rPr>
              <a:t>Roles</a:t>
            </a:r>
            <a:r>
              <a:rPr lang="ru-RU" sz="4000" dirty="0">
                <a:solidFill>
                  <a:schemeClr val="bg2"/>
                </a:solidFill>
                <a:effectLst/>
                <a:latin typeface="Arial" panose="020B0604020202020204" pitchFamily="34" charset="0"/>
                <a:ea typeface="Arial" panose="020B0604020202020204" pitchFamily="34" charset="0"/>
              </a:rPr>
              <a:t> </a:t>
            </a:r>
            <a:r>
              <a:rPr lang="ru-RU" sz="4000" dirty="0" err="1">
                <a:solidFill>
                  <a:schemeClr val="bg2"/>
                </a:solidFill>
                <a:effectLst/>
                <a:latin typeface="Arial" panose="020B0604020202020204" pitchFamily="34" charset="0"/>
                <a:ea typeface="Arial" panose="020B0604020202020204" pitchFamily="34" charset="0"/>
              </a:rPr>
              <a:t>and</a:t>
            </a:r>
            <a:r>
              <a:rPr lang="ru-RU" sz="4000" dirty="0">
                <a:solidFill>
                  <a:schemeClr val="bg2"/>
                </a:solidFill>
                <a:effectLst/>
                <a:latin typeface="Arial" panose="020B0604020202020204" pitchFamily="34" charset="0"/>
                <a:ea typeface="Arial" panose="020B0604020202020204" pitchFamily="34" charset="0"/>
              </a:rPr>
              <a:t> </a:t>
            </a:r>
            <a:r>
              <a:rPr lang="ru-RU" sz="4000" dirty="0" err="1">
                <a:solidFill>
                  <a:schemeClr val="bg2"/>
                </a:solidFill>
                <a:effectLst/>
                <a:latin typeface="Arial" panose="020B0604020202020204" pitchFamily="34" charset="0"/>
                <a:ea typeface="Arial" panose="020B0604020202020204" pitchFamily="34" charset="0"/>
              </a:rPr>
              <a:t>responsibilities</a:t>
            </a:r>
            <a:r>
              <a:rPr lang="ru-RU" sz="4000" dirty="0">
                <a:solidFill>
                  <a:schemeClr val="bg2"/>
                </a:solidFill>
                <a:effectLst/>
                <a:latin typeface="Arial" panose="020B0604020202020204" pitchFamily="34" charset="0"/>
                <a:ea typeface="Arial" panose="020B0604020202020204" pitchFamily="34" charset="0"/>
              </a:rPr>
              <a:t> </a:t>
            </a:r>
            <a:r>
              <a:rPr lang="ru-RU" sz="4000" dirty="0" err="1">
                <a:solidFill>
                  <a:schemeClr val="bg2"/>
                </a:solidFill>
                <a:effectLst/>
                <a:latin typeface="Arial" panose="020B0604020202020204" pitchFamily="34" charset="0"/>
                <a:ea typeface="Arial" panose="020B0604020202020204" pitchFamily="34" charset="0"/>
              </a:rPr>
              <a:t>of</a:t>
            </a:r>
            <a:r>
              <a:rPr lang="ru-RU" sz="4000" dirty="0">
                <a:solidFill>
                  <a:schemeClr val="bg2"/>
                </a:solidFill>
                <a:effectLst/>
                <a:latin typeface="Arial" panose="020B0604020202020204" pitchFamily="34" charset="0"/>
                <a:ea typeface="Arial" panose="020B0604020202020204" pitchFamily="34" charset="0"/>
              </a:rPr>
              <a:t> </a:t>
            </a:r>
            <a:r>
              <a:rPr lang="ru-RU" sz="4000" dirty="0" err="1">
                <a:solidFill>
                  <a:schemeClr val="bg2"/>
                </a:solidFill>
                <a:effectLst/>
                <a:latin typeface="Arial" panose="020B0604020202020204" pitchFamily="34" charset="0"/>
                <a:ea typeface="Arial" panose="020B0604020202020204" pitchFamily="34" charset="0"/>
              </a:rPr>
              <a:t>government</a:t>
            </a:r>
            <a:r>
              <a:rPr lang="ru-RU" sz="4000" dirty="0">
                <a:solidFill>
                  <a:schemeClr val="bg2"/>
                </a:solidFill>
                <a:effectLst/>
                <a:latin typeface="Arial" panose="020B0604020202020204" pitchFamily="34" charset="0"/>
                <a:ea typeface="Arial" panose="020B0604020202020204" pitchFamily="34" charset="0"/>
              </a:rPr>
              <a:t> </a:t>
            </a:r>
            <a:r>
              <a:rPr lang="ru-RU" sz="4000" dirty="0" err="1">
                <a:solidFill>
                  <a:schemeClr val="bg2"/>
                </a:solidFill>
                <a:effectLst/>
                <a:latin typeface="Arial" panose="020B0604020202020204" pitchFamily="34" charset="0"/>
                <a:ea typeface="Arial" panose="020B0604020202020204" pitchFamily="34" charset="0"/>
              </a:rPr>
              <a:t>officials</a:t>
            </a:r>
            <a:endParaRPr lang="uk-UA" sz="4000" dirty="0">
              <a:solidFill>
                <a:schemeClr val="bg2"/>
              </a:solidFill>
            </a:endParaRPr>
          </a:p>
        </p:txBody>
      </p:sp>
      <p:sp>
        <p:nvSpPr>
          <p:cNvPr id="3" name="Підзаголовок 2">
            <a:extLst>
              <a:ext uri="{FF2B5EF4-FFF2-40B4-BE49-F238E27FC236}">
                <a16:creationId xmlns:a16="http://schemas.microsoft.com/office/drawing/2014/main" id="{69975FE5-9DF2-34BB-3475-B274AB9C8E65}"/>
              </a:ext>
            </a:extLst>
          </p:cNvPr>
          <p:cNvSpPr>
            <a:spLocks noGrp="1"/>
          </p:cNvSpPr>
          <p:nvPr>
            <p:ph type="subTitle" idx="1"/>
          </p:nvPr>
        </p:nvSpPr>
        <p:spPr>
          <a:xfrm>
            <a:off x="7924800" y="5410200"/>
            <a:ext cx="3525520" cy="762000"/>
          </a:xfrm>
        </p:spPr>
        <p:txBody>
          <a:bodyPr>
            <a:noAutofit/>
          </a:bodyPr>
          <a:lstStyle/>
          <a:p>
            <a:r>
              <a:rPr lang="en-US" sz="2000" i="1" dirty="0"/>
              <a:t>Created by Iryna Zhukevych</a:t>
            </a:r>
          </a:p>
          <a:p>
            <a:r>
              <a:rPr lang="en-US" sz="2000" i="1" dirty="0"/>
              <a:t>PhD in Pedagogical Sciences</a:t>
            </a:r>
          </a:p>
          <a:p>
            <a:r>
              <a:rPr lang="en-US" sz="2000" i="1" dirty="0"/>
              <a:t>Associate Professor</a:t>
            </a:r>
            <a:endParaRPr lang="uk-UA" sz="2000" i="1" dirty="0"/>
          </a:p>
        </p:txBody>
      </p:sp>
    </p:spTree>
    <p:extLst>
      <p:ext uri="{BB962C8B-B14F-4D97-AF65-F5344CB8AC3E}">
        <p14:creationId xmlns:p14="http://schemas.microsoft.com/office/powerpoint/2010/main" val="74636284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C9F1F03-793A-3281-0AD1-C75E9C8BD9E2}"/>
              </a:ext>
            </a:extLst>
          </p:cNvPr>
          <p:cNvSpPr>
            <a:spLocks noGrp="1"/>
          </p:cNvSpPr>
          <p:nvPr>
            <p:ph type="title"/>
          </p:nvPr>
        </p:nvSpPr>
        <p:spPr>
          <a:xfrm>
            <a:off x="7579360" y="314961"/>
            <a:ext cx="4480560" cy="2042634"/>
          </a:xfrm>
        </p:spPr>
        <p:txBody>
          <a:bodyPr anchor="b">
            <a:normAutofit/>
          </a:bodyPr>
          <a:lstStyle/>
          <a:p>
            <a:pPr algn="ctr"/>
            <a:r>
              <a:rPr lang="en-US" sz="2700" b="1" dirty="0"/>
              <a:t>Opinion Sharing: </a:t>
            </a:r>
            <a:br>
              <a:rPr lang="uk-UA" sz="2700" b="1" dirty="0"/>
            </a:br>
            <a:br>
              <a:rPr lang="uk-UA" sz="2700" b="1" dirty="0"/>
            </a:br>
            <a:r>
              <a:rPr lang="en-US" sz="2700" dirty="0"/>
              <a:t>Do you think government officials are doing enough for citizens?</a:t>
            </a:r>
            <a:endParaRPr lang="uk-UA" sz="2700" dirty="0"/>
          </a:p>
        </p:txBody>
      </p:sp>
      <p:pic>
        <p:nvPicPr>
          <p:cNvPr id="5" name="Picture 4">
            <a:extLst>
              <a:ext uri="{FF2B5EF4-FFF2-40B4-BE49-F238E27FC236}">
                <a16:creationId xmlns:a16="http://schemas.microsoft.com/office/drawing/2014/main" id="{F527569E-F71C-D014-6D41-D472B30EE517}"/>
              </a:ext>
            </a:extLst>
          </p:cNvPr>
          <p:cNvPicPr>
            <a:picLocks noChangeAspect="1"/>
          </p:cNvPicPr>
          <p:nvPr/>
        </p:nvPicPr>
        <p:blipFill>
          <a:blip r:embed="rId2"/>
          <a:srcRect l="8713" r="30672"/>
          <a:stretch/>
        </p:blipFill>
        <p:spPr>
          <a:xfrm>
            <a:off x="20" y="10"/>
            <a:ext cx="7390243" cy="6857990"/>
          </a:xfrm>
          <a:prstGeom prst="rect">
            <a:avLst/>
          </a:prstGeom>
        </p:spPr>
      </p:pic>
      <p:sp>
        <p:nvSpPr>
          <p:cNvPr id="9" name="Rectangle 8">
            <a:extLst>
              <a:ext uri="{FF2B5EF4-FFF2-40B4-BE49-F238E27FC236}">
                <a16:creationId xmlns:a16="http://schemas.microsoft.com/office/drawing/2014/main" id="{AE3A741D-C19B-960A-5803-1C58871478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879677" y="2347416"/>
            <a:ext cx="1630908" cy="7390262"/>
          </a:xfrm>
          <a:prstGeom prst="rect">
            <a:avLst/>
          </a:prstGeom>
          <a:gradFill>
            <a:gsLst>
              <a:gs pos="0">
                <a:schemeClr val="accent5"/>
              </a:gs>
              <a:gs pos="47000">
                <a:schemeClr val="accent2">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39DE25-0E4E-0AA7-0932-1D78C23727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flipV="1">
            <a:off x="-1919061" y="1919060"/>
            <a:ext cx="6854280" cy="3016159"/>
          </a:xfrm>
          <a:prstGeom prst="rect">
            <a:avLst/>
          </a:prstGeom>
          <a:gradFill flip="none" rotWithShape="1">
            <a:gsLst>
              <a:gs pos="0">
                <a:schemeClr val="accent5"/>
              </a:gs>
              <a:gs pos="47000">
                <a:schemeClr val="accent2">
                  <a:alpha val="0"/>
                </a:schemeClr>
              </a:gs>
            </a:gsLst>
            <a:lin ang="4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8D6EA299-0840-6DEA-E670-C49AEBC87E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461657" y="4425055"/>
            <a:ext cx="2928605" cy="2432945"/>
          </a:xfrm>
          <a:prstGeom prst="rect">
            <a:avLst/>
          </a:prstGeom>
          <a:gradFill flip="none" rotWithShape="1">
            <a:gsLst>
              <a:gs pos="0">
                <a:schemeClr val="accent2"/>
              </a:gs>
              <a:gs pos="51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 name="Місце для вмісту 2">
            <a:extLst>
              <a:ext uri="{FF2B5EF4-FFF2-40B4-BE49-F238E27FC236}">
                <a16:creationId xmlns:a16="http://schemas.microsoft.com/office/drawing/2014/main" id="{A179B363-C71B-C73D-605A-5368DD8F1173}"/>
              </a:ext>
            </a:extLst>
          </p:cNvPr>
          <p:cNvSpPr>
            <a:spLocks noGrp="1"/>
          </p:cNvSpPr>
          <p:nvPr>
            <p:ph idx="1"/>
          </p:nvPr>
        </p:nvSpPr>
        <p:spPr>
          <a:xfrm>
            <a:off x="7579360" y="2772698"/>
            <a:ext cx="4480560" cy="3770342"/>
          </a:xfrm>
        </p:spPr>
        <p:txBody>
          <a:bodyPr anchor="t">
            <a:normAutofit lnSpcReduction="10000"/>
          </a:bodyPr>
          <a:lstStyle/>
          <a:p>
            <a:pPr marL="0" indent="0">
              <a:lnSpc>
                <a:spcPct val="150000"/>
              </a:lnSpc>
              <a:buNone/>
            </a:pPr>
            <a:r>
              <a:rPr lang="en-US" sz="1900" b="1" dirty="0"/>
              <a:t>Follow-up questions:</a:t>
            </a:r>
            <a:endParaRPr lang="en-US" sz="1900" dirty="0"/>
          </a:p>
          <a:p>
            <a:pPr>
              <a:lnSpc>
                <a:spcPct val="150000"/>
              </a:lnSpc>
              <a:buFont typeface="Arial" panose="020B0604020202020204" pitchFamily="34" charset="0"/>
              <a:buChar char="•"/>
            </a:pPr>
            <a:r>
              <a:rPr lang="en-US" sz="1900" dirty="0"/>
              <a:t>What areas do you think the government should focus on more?</a:t>
            </a:r>
          </a:p>
          <a:p>
            <a:pPr>
              <a:lnSpc>
                <a:spcPct val="150000"/>
              </a:lnSpc>
              <a:buFont typeface="Arial" panose="020B0604020202020204" pitchFamily="34" charset="0"/>
              <a:buChar char="•"/>
            </a:pPr>
            <a:r>
              <a:rPr lang="en-US" sz="1900" dirty="0"/>
              <a:t>How can officials improve their communication with citizens?</a:t>
            </a:r>
          </a:p>
          <a:p>
            <a:pPr>
              <a:lnSpc>
                <a:spcPct val="150000"/>
              </a:lnSpc>
              <a:buFont typeface="Arial" panose="020B0604020202020204" pitchFamily="34" charset="0"/>
              <a:buChar char="•"/>
            </a:pPr>
            <a:r>
              <a:rPr lang="en-US" sz="1900" dirty="0"/>
              <a:t>Do you think government officials understand the challenges faced by everyday people?</a:t>
            </a:r>
          </a:p>
          <a:p>
            <a:pPr marL="0" indent="0">
              <a:buNone/>
            </a:pPr>
            <a:endParaRPr lang="uk-UA" sz="1900" dirty="0"/>
          </a:p>
        </p:txBody>
      </p:sp>
    </p:spTree>
    <p:extLst>
      <p:ext uri="{BB962C8B-B14F-4D97-AF65-F5344CB8AC3E}">
        <p14:creationId xmlns:p14="http://schemas.microsoft.com/office/powerpoint/2010/main" val="18191889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Місце для вмісту 4">
            <a:extLst>
              <a:ext uri="{FF2B5EF4-FFF2-40B4-BE49-F238E27FC236}">
                <a16:creationId xmlns:a16="http://schemas.microsoft.com/office/drawing/2014/main" id="{F2CABAF5-3732-6E7B-2B8A-862AEBE13BE2}"/>
              </a:ext>
            </a:extLst>
          </p:cNvPr>
          <p:cNvPicPr>
            <a:picLocks noGrp="1" noChangeAspect="1"/>
          </p:cNvPicPr>
          <p:nvPr>
            <p:ph idx="1"/>
          </p:nvPr>
        </p:nvPicPr>
        <p:blipFill>
          <a:blip r:embed="rId2"/>
          <a:stretch>
            <a:fillRect/>
          </a:stretch>
        </p:blipFill>
        <p:spPr>
          <a:xfrm>
            <a:off x="383458" y="363794"/>
            <a:ext cx="11238271" cy="6046837"/>
          </a:xfrm>
        </p:spPr>
      </p:pic>
    </p:spTree>
    <p:extLst>
      <p:ext uri="{BB962C8B-B14F-4D97-AF65-F5344CB8AC3E}">
        <p14:creationId xmlns:p14="http://schemas.microsoft.com/office/powerpoint/2010/main" val="12665103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Місце для вмісту 4">
            <a:extLst>
              <a:ext uri="{FF2B5EF4-FFF2-40B4-BE49-F238E27FC236}">
                <a16:creationId xmlns:a16="http://schemas.microsoft.com/office/drawing/2014/main" id="{2E71EEB0-D88C-777D-12DC-42BB052F3C7D}"/>
              </a:ext>
            </a:extLst>
          </p:cNvPr>
          <p:cNvPicPr>
            <a:picLocks noGrp="1" noChangeAspect="1"/>
          </p:cNvPicPr>
          <p:nvPr>
            <p:ph idx="1"/>
          </p:nvPr>
        </p:nvPicPr>
        <p:blipFill>
          <a:blip r:embed="rId2"/>
          <a:stretch>
            <a:fillRect/>
          </a:stretch>
        </p:blipFill>
        <p:spPr>
          <a:xfrm>
            <a:off x="285135" y="521111"/>
            <a:ext cx="11297265" cy="5909186"/>
          </a:xfrm>
        </p:spPr>
      </p:pic>
    </p:spTree>
    <p:extLst>
      <p:ext uri="{BB962C8B-B14F-4D97-AF65-F5344CB8AC3E}">
        <p14:creationId xmlns:p14="http://schemas.microsoft.com/office/powerpoint/2010/main" val="9481513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48F6C1C6-665B-532B-AB4C-43AC7E51EF77}"/>
              </a:ext>
            </a:extLst>
          </p:cNvPr>
          <p:cNvSpPr>
            <a:spLocks noGrp="1"/>
          </p:cNvSpPr>
          <p:nvPr>
            <p:ph idx="1"/>
          </p:nvPr>
        </p:nvSpPr>
        <p:spPr>
          <a:xfrm>
            <a:off x="172720" y="2807208"/>
            <a:ext cx="4481576" cy="3410712"/>
          </a:xfrm>
        </p:spPr>
        <p:txBody>
          <a:bodyPr anchor="t">
            <a:normAutofit/>
          </a:bodyPr>
          <a:lstStyle/>
          <a:p>
            <a:pPr marL="0" indent="0">
              <a:lnSpc>
                <a:spcPct val="150000"/>
              </a:lnSpc>
              <a:buNone/>
            </a:pPr>
            <a:r>
              <a:rPr lang="en-US" sz="2200" b="0" i="0" dirty="0">
                <a:effectLst/>
                <a:latin typeface="Inter"/>
              </a:rPr>
              <a:t>What would happen if there were no government officials to help make decisions in our communities?</a:t>
            </a:r>
            <a:endParaRPr lang="uk-UA" sz="2200" dirty="0"/>
          </a:p>
        </p:txBody>
      </p:sp>
      <p:pic>
        <p:nvPicPr>
          <p:cNvPr id="5" name="Рисунок 4" descr="Зображення, що містить текст, Шрифт, знімок екрана, графічний дизайн&#10;&#10;Автоматично згенерований опис">
            <a:extLst>
              <a:ext uri="{FF2B5EF4-FFF2-40B4-BE49-F238E27FC236}">
                <a16:creationId xmlns:a16="http://schemas.microsoft.com/office/drawing/2014/main" id="{4F8BEE10-62BF-6BA7-8A2A-406CD29A47F9}"/>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654296" y="719290"/>
            <a:ext cx="6903720" cy="5419419"/>
          </a:xfrm>
          <a:prstGeom prst="rect">
            <a:avLst/>
          </a:prstGeom>
        </p:spPr>
      </p:pic>
    </p:spTree>
    <p:extLst>
      <p:ext uri="{BB962C8B-B14F-4D97-AF65-F5344CB8AC3E}">
        <p14:creationId xmlns:p14="http://schemas.microsoft.com/office/powerpoint/2010/main" val="14406966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45A9F99-D9B1-4094-A2E2-B90AC1DB7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7FAF607-473A-4A43-A23D-BBFF5C4117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D447E73-D49A-5FF4-12F3-D4B9CE4548A9}"/>
              </a:ext>
            </a:extLst>
          </p:cNvPr>
          <p:cNvSpPr>
            <a:spLocks noGrp="1"/>
          </p:cNvSpPr>
          <p:nvPr>
            <p:ph type="title"/>
          </p:nvPr>
        </p:nvSpPr>
        <p:spPr>
          <a:xfrm>
            <a:off x="5722374" y="339795"/>
            <a:ext cx="6243484" cy="1454051"/>
          </a:xfrm>
        </p:spPr>
        <p:txBody>
          <a:bodyPr>
            <a:normAutofit/>
          </a:bodyPr>
          <a:lstStyle/>
          <a:p>
            <a:pPr algn="ctr">
              <a:lnSpc>
                <a:spcPct val="150000"/>
              </a:lnSpc>
            </a:pPr>
            <a:r>
              <a:rPr lang="en-US" sz="2800" b="1" i="0" dirty="0">
                <a:solidFill>
                  <a:schemeClr val="tx2"/>
                </a:solidFill>
                <a:effectLst/>
                <a:latin typeface="Roboto" panose="02000000000000000000" pitchFamily="2" charset="0"/>
              </a:rPr>
              <a:t>Roles and Responsibilities of Elected Officials</a:t>
            </a:r>
            <a:endParaRPr lang="uk-UA" sz="2800" dirty="0">
              <a:solidFill>
                <a:schemeClr val="tx2"/>
              </a:solidFill>
            </a:endParaRPr>
          </a:p>
        </p:txBody>
      </p:sp>
      <p:pic>
        <p:nvPicPr>
          <p:cNvPr id="7" name="Graphic 6" descr="Банк">
            <a:extLst>
              <a:ext uri="{FF2B5EF4-FFF2-40B4-BE49-F238E27FC236}">
                <a16:creationId xmlns:a16="http://schemas.microsoft.com/office/drawing/2014/main" id="{C622C71E-0574-B164-4576-C253FB0F97C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6951" y="1793846"/>
            <a:ext cx="3620021" cy="3620021"/>
          </a:xfrm>
          <a:prstGeom prst="rect">
            <a:avLst/>
          </a:prstGeom>
        </p:spPr>
      </p:pic>
      <p:sp>
        <p:nvSpPr>
          <p:cNvPr id="3" name="Місце для вмісту 2">
            <a:extLst>
              <a:ext uri="{FF2B5EF4-FFF2-40B4-BE49-F238E27FC236}">
                <a16:creationId xmlns:a16="http://schemas.microsoft.com/office/drawing/2014/main" id="{4A874E7A-6D20-A8A0-EAE4-AA76352CB6E3}"/>
              </a:ext>
            </a:extLst>
          </p:cNvPr>
          <p:cNvSpPr>
            <a:spLocks noGrp="1"/>
          </p:cNvSpPr>
          <p:nvPr>
            <p:ph idx="1"/>
          </p:nvPr>
        </p:nvSpPr>
        <p:spPr>
          <a:xfrm>
            <a:off x="6090574" y="1700982"/>
            <a:ext cx="5928606" cy="4896464"/>
          </a:xfrm>
        </p:spPr>
        <p:txBody>
          <a:bodyPr anchor="ctr">
            <a:normAutofit/>
          </a:bodyPr>
          <a:lstStyle/>
          <a:p>
            <a:pPr marL="0" indent="0" algn="ctr">
              <a:buNone/>
            </a:pPr>
            <a:r>
              <a:rPr lang="en-US" sz="1600" dirty="0">
                <a:solidFill>
                  <a:schemeClr val="tx2"/>
                </a:solidFill>
                <a:hlinkClick r:id="rId4"/>
              </a:rPr>
              <a:t>https://www.youtube.com/watch?v=zatST8cw_Iw</a:t>
            </a:r>
            <a:endParaRPr lang="en-US" sz="1600" dirty="0">
              <a:solidFill>
                <a:schemeClr val="tx2"/>
              </a:solidFill>
            </a:endParaRPr>
          </a:p>
          <a:p>
            <a:pPr marL="0" indent="0">
              <a:buNone/>
            </a:pPr>
            <a:endParaRPr lang="en-US" sz="1600" dirty="0">
              <a:solidFill>
                <a:schemeClr val="tx2"/>
              </a:solidFill>
            </a:endParaRPr>
          </a:p>
          <a:p>
            <a:pPr>
              <a:spcBef>
                <a:spcPts val="600"/>
              </a:spcBef>
              <a:spcAft>
                <a:spcPts val="1200"/>
              </a:spcAft>
              <a:buFont typeface="+mj-lt"/>
              <a:buAutoNum type="arabicPeriod"/>
            </a:pPr>
            <a:r>
              <a:rPr lang="en-US" sz="1600" b="0" i="1" dirty="0">
                <a:solidFill>
                  <a:schemeClr val="tx2"/>
                </a:solidFill>
                <a:effectLst/>
                <a:latin typeface="Inter"/>
              </a:rPr>
              <a:t>True or False: </a:t>
            </a:r>
            <a:r>
              <a:rPr lang="en-US" sz="1600" b="0" i="0" dirty="0">
                <a:solidFill>
                  <a:schemeClr val="tx2"/>
                </a:solidFill>
                <a:effectLst/>
                <a:latin typeface="Inter"/>
              </a:rPr>
              <a:t>Elected officials and local government staff have separate but interdependent roles.</a:t>
            </a:r>
          </a:p>
          <a:p>
            <a:pPr>
              <a:spcBef>
                <a:spcPts val="300"/>
              </a:spcBef>
              <a:spcAft>
                <a:spcPts val="1200"/>
              </a:spcAft>
              <a:buFont typeface="+mj-lt"/>
              <a:buAutoNum type="arabicPeriod"/>
            </a:pPr>
            <a:r>
              <a:rPr lang="en-US" sz="1600" b="0" i="1" dirty="0">
                <a:solidFill>
                  <a:schemeClr val="tx2"/>
                </a:solidFill>
                <a:effectLst/>
                <a:latin typeface="Inter"/>
              </a:rPr>
              <a:t>True or False: </a:t>
            </a:r>
            <a:r>
              <a:rPr lang="en-US" sz="1600" b="0" i="0" dirty="0">
                <a:solidFill>
                  <a:schemeClr val="tx2"/>
                </a:solidFill>
                <a:effectLst/>
                <a:latin typeface="Inter"/>
              </a:rPr>
              <a:t>The mayor does not have any specific responsibilities related to facilitating meetings.</a:t>
            </a:r>
          </a:p>
          <a:p>
            <a:pPr>
              <a:spcBef>
                <a:spcPts val="300"/>
              </a:spcBef>
              <a:spcAft>
                <a:spcPts val="1200"/>
              </a:spcAft>
              <a:buFont typeface="+mj-lt"/>
              <a:buAutoNum type="arabicPeriod"/>
            </a:pPr>
            <a:r>
              <a:rPr lang="en-US" sz="1600" b="0" i="1" dirty="0">
                <a:solidFill>
                  <a:schemeClr val="tx2"/>
                </a:solidFill>
                <a:effectLst/>
                <a:latin typeface="Inter"/>
              </a:rPr>
              <a:t>True or False: </a:t>
            </a:r>
            <a:r>
              <a:rPr lang="en-US" sz="1600" b="0" i="0" dirty="0">
                <a:solidFill>
                  <a:schemeClr val="tx2"/>
                </a:solidFill>
                <a:effectLst/>
                <a:latin typeface="Inter"/>
              </a:rPr>
              <a:t>Elected officials are expected to build public trust by behaving transparently and ethically.</a:t>
            </a:r>
          </a:p>
          <a:p>
            <a:pPr>
              <a:spcBef>
                <a:spcPts val="300"/>
              </a:spcBef>
              <a:spcAft>
                <a:spcPts val="1200"/>
              </a:spcAft>
              <a:buFont typeface="+mj-lt"/>
              <a:buAutoNum type="arabicPeriod"/>
            </a:pPr>
            <a:r>
              <a:rPr lang="en-US" sz="1600" b="0" i="1" dirty="0">
                <a:solidFill>
                  <a:schemeClr val="tx2"/>
                </a:solidFill>
                <a:effectLst/>
                <a:latin typeface="Inter"/>
              </a:rPr>
              <a:t>True or False: </a:t>
            </a:r>
            <a:r>
              <a:rPr lang="en-US" sz="1600" b="0" i="0" dirty="0">
                <a:solidFill>
                  <a:schemeClr val="tx2"/>
                </a:solidFill>
                <a:effectLst/>
                <a:latin typeface="Inter"/>
              </a:rPr>
              <a:t>The role of local government staff is to make collective decisions for the community.</a:t>
            </a:r>
          </a:p>
          <a:p>
            <a:pPr>
              <a:spcBef>
                <a:spcPts val="300"/>
              </a:spcBef>
              <a:spcAft>
                <a:spcPts val="1200"/>
              </a:spcAft>
              <a:buFont typeface="+mj-lt"/>
              <a:buAutoNum type="arabicPeriod"/>
            </a:pPr>
            <a:r>
              <a:rPr lang="en-US" sz="1600" b="0" i="1" dirty="0">
                <a:solidFill>
                  <a:schemeClr val="tx2"/>
                </a:solidFill>
                <a:effectLst/>
                <a:latin typeface="Inter"/>
              </a:rPr>
              <a:t>True or False: </a:t>
            </a:r>
            <a:r>
              <a:rPr lang="en-US" sz="1600" b="0" i="0" dirty="0">
                <a:solidFill>
                  <a:schemeClr val="tx2"/>
                </a:solidFill>
                <a:effectLst/>
                <a:latin typeface="Inter"/>
              </a:rPr>
              <a:t>A healthy relationship between the mayor and the CEO is essential for effective governance.</a:t>
            </a:r>
          </a:p>
        </p:txBody>
      </p:sp>
      <p:grpSp>
        <p:nvGrpSpPr>
          <p:cNvPr id="14" name="Group 13">
            <a:extLst>
              <a:ext uri="{FF2B5EF4-FFF2-40B4-BE49-F238E27FC236}">
                <a16:creationId xmlns:a16="http://schemas.microsoft.com/office/drawing/2014/main" id="{C5F6476F-D303-44D3-B30F-1BA348F0F64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2635" y="52996"/>
            <a:ext cx="5928607" cy="6805005"/>
            <a:chOff x="6095999" y="52996"/>
            <a:chExt cx="6093363" cy="6805005"/>
          </a:xfrm>
          <a:solidFill>
            <a:schemeClr val="accent5">
              <a:alpha val="10000"/>
            </a:schemeClr>
          </a:solidFill>
        </p:grpSpPr>
        <p:sp>
          <p:nvSpPr>
            <p:cNvPr id="15" name="Freeform: Shape 14">
              <a:extLst>
                <a:ext uri="{FF2B5EF4-FFF2-40B4-BE49-F238E27FC236}">
                  <a16:creationId xmlns:a16="http://schemas.microsoft.com/office/drawing/2014/main" id="{C972EB4B-0539-4430-9340-8117B9D7C3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52996"/>
              <a:ext cx="6093361" cy="6805003"/>
            </a:xfrm>
            <a:custGeom>
              <a:avLst/>
              <a:gdLst>
                <a:gd name="connsiteX0" fmla="*/ 3391253 w 5890489"/>
                <a:gd name="connsiteY0" fmla="*/ 0 h 6578438"/>
                <a:gd name="connsiteX1" fmla="*/ 3434974 w 5890489"/>
                <a:gd name="connsiteY1" fmla="*/ 646 h 6578438"/>
                <a:gd name="connsiteX2" fmla="*/ 3522419 w 5890489"/>
                <a:gd name="connsiteY2" fmla="*/ 2712 h 6578438"/>
                <a:gd name="connsiteX3" fmla="*/ 3610261 w 5890489"/>
                <a:gd name="connsiteY3" fmla="*/ 6458 h 6578438"/>
                <a:gd name="connsiteX4" fmla="*/ 3786872 w 5890489"/>
                <a:gd name="connsiteY4" fmla="*/ 20667 h 6578438"/>
                <a:gd name="connsiteX5" fmla="*/ 3962291 w 5890489"/>
                <a:gd name="connsiteY5" fmla="*/ 43530 h 6578438"/>
                <a:gd name="connsiteX6" fmla="*/ 4135855 w 5890489"/>
                <a:gd name="connsiteY6" fmla="*/ 75176 h 6578438"/>
                <a:gd name="connsiteX7" fmla="*/ 4307299 w 5890489"/>
                <a:gd name="connsiteY7" fmla="*/ 114315 h 6578438"/>
                <a:gd name="connsiteX8" fmla="*/ 4476358 w 5890489"/>
                <a:gd name="connsiteY8" fmla="*/ 160816 h 6578438"/>
                <a:gd name="connsiteX9" fmla="*/ 4559829 w 5890489"/>
                <a:gd name="connsiteY9" fmla="*/ 186779 h 6578438"/>
                <a:gd name="connsiteX10" fmla="*/ 4642901 w 5890489"/>
                <a:gd name="connsiteY10" fmla="*/ 213648 h 6578438"/>
                <a:gd name="connsiteX11" fmla="*/ 5280847 w 5890489"/>
                <a:gd name="connsiteY11" fmla="*/ 485936 h 6578438"/>
                <a:gd name="connsiteX12" fmla="*/ 5865400 w 5890489"/>
                <a:gd name="connsiteY12" fmla="*/ 851099 h 6578438"/>
                <a:gd name="connsiteX13" fmla="*/ 5890489 w 5890489"/>
                <a:gd name="connsiteY13" fmla="*/ 870950 h 6578438"/>
                <a:gd name="connsiteX14" fmla="*/ 5890489 w 5890489"/>
                <a:gd name="connsiteY14" fmla="*/ 1321814 h 6578438"/>
                <a:gd name="connsiteX15" fmla="*/ 5887395 w 5890489"/>
                <a:gd name="connsiteY15" fmla="*/ 1318952 h 6578438"/>
                <a:gd name="connsiteX16" fmla="*/ 5830291 w 5890489"/>
                <a:gd name="connsiteY16" fmla="*/ 1265992 h 6578438"/>
                <a:gd name="connsiteX17" fmla="*/ 5815981 w 5890489"/>
                <a:gd name="connsiteY17" fmla="*/ 1252687 h 6578438"/>
                <a:gd name="connsiteX18" fmla="*/ 5801142 w 5890489"/>
                <a:gd name="connsiteY18" fmla="*/ 1240158 h 6578438"/>
                <a:gd name="connsiteX19" fmla="*/ 5771464 w 5890489"/>
                <a:gd name="connsiteY19" fmla="*/ 1214969 h 6578438"/>
                <a:gd name="connsiteX20" fmla="*/ 5651030 w 5890489"/>
                <a:gd name="connsiteY20" fmla="*/ 1115767 h 6578438"/>
                <a:gd name="connsiteX21" fmla="*/ 5123183 w 5890489"/>
                <a:gd name="connsiteY21" fmla="*/ 780443 h 6578438"/>
                <a:gd name="connsiteX22" fmla="*/ 4533860 w 5890489"/>
                <a:gd name="connsiteY22" fmla="*/ 567701 h 6578438"/>
                <a:gd name="connsiteX23" fmla="*/ 4457281 w 5890489"/>
                <a:gd name="connsiteY23" fmla="*/ 550780 h 6578438"/>
                <a:gd name="connsiteX24" fmla="*/ 4380568 w 5890489"/>
                <a:gd name="connsiteY24" fmla="*/ 535279 h 6578438"/>
                <a:gd name="connsiteX25" fmla="*/ 4303325 w 5890489"/>
                <a:gd name="connsiteY25" fmla="*/ 522879 h 6578438"/>
                <a:gd name="connsiteX26" fmla="*/ 4264769 w 5890489"/>
                <a:gd name="connsiteY26" fmla="*/ 516679 h 6578438"/>
                <a:gd name="connsiteX27" fmla="*/ 4226082 w 5890489"/>
                <a:gd name="connsiteY27" fmla="*/ 511253 h 6578438"/>
                <a:gd name="connsiteX28" fmla="*/ 4070934 w 5890489"/>
                <a:gd name="connsiteY28" fmla="*/ 494848 h 6578438"/>
                <a:gd name="connsiteX29" fmla="*/ 3915521 w 5890489"/>
                <a:gd name="connsiteY29" fmla="*/ 486065 h 6578438"/>
                <a:gd name="connsiteX30" fmla="*/ 3760241 w 5890489"/>
                <a:gd name="connsiteY30" fmla="*/ 484257 h 6578438"/>
                <a:gd name="connsiteX31" fmla="*/ 3682734 w 5890489"/>
                <a:gd name="connsiteY31" fmla="*/ 486581 h 6578438"/>
                <a:gd name="connsiteX32" fmla="*/ 3605491 w 5890489"/>
                <a:gd name="connsiteY32" fmla="*/ 488907 h 6578438"/>
                <a:gd name="connsiteX33" fmla="*/ 3527454 w 5890489"/>
                <a:gd name="connsiteY33" fmla="*/ 493169 h 6578438"/>
                <a:gd name="connsiteX34" fmla="*/ 3449151 w 5890489"/>
                <a:gd name="connsiteY34" fmla="*/ 498336 h 6578438"/>
                <a:gd name="connsiteX35" fmla="*/ 3410067 w 5890489"/>
                <a:gd name="connsiteY35" fmla="*/ 500532 h 6578438"/>
                <a:gd name="connsiteX36" fmla="*/ 3371246 w 5890489"/>
                <a:gd name="connsiteY36" fmla="*/ 504279 h 6578438"/>
                <a:gd name="connsiteX37" fmla="*/ 3293739 w 5890489"/>
                <a:gd name="connsiteY37" fmla="*/ 511512 h 6578438"/>
                <a:gd name="connsiteX38" fmla="*/ 2689445 w 5890489"/>
                <a:gd name="connsiteY38" fmla="*/ 610198 h 6578438"/>
                <a:gd name="connsiteX39" fmla="*/ 2117875 w 5890489"/>
                <a:gd name="connsiteY39" fmla="*/ 800335 h 6578438"/>
                <a:gd name="connsiteX40" fmla="*/ 1981276 w 5890489"/>
                <a:gd name="connsiteY40" fmla="*/ 865566 h 6578438"/>
                <a:gd name="connsiteX41" fmla="*/ 1847991 w 5890489"/>
                <a:gd name="connsiteY41" fmla="*/ 938676 h 6578438"/>
                <a:gd name="connsiteX42" fmla="*/ 1783069 w 5890489"/>
                <a:gd name="connsiteY42" fmla="*/ 978718 h 6578438"/>
                <a:gd name="connsiteX43" fmla="*/ 1750609 w 5890489"/>
                <a:gd name="connsiteY43" fmla="*/ 998869 h 6578438"/>
                <a:gd name="connsiteX44" fmla="*/ 1734312 w 5890489"/>
                <a:gd name="connsiteY44" fmla="*/ 1008945 h 6578438"/>
                <a:gd name="connsiteX45" fmla="*/ 1718547 w 5890489"/>
                <a:gd name="connsiteY45" fmla="*/ 1019924 h 6578438"/>
                <a:gd name="connsiteX46" fmla="*/ 1655481 w 5890489"/>
                <a:gd name="connsiteY46" fmla="*/ 1063582 h 6578438"/>
                <a:gd name="connsiteX47" fmla="*/ 1593077 w 5890489"/>
                <a:gd name="connsiteY47" fmla="*/ 1108664 h 6578438"/>
                <a:gd name="connsiteX48" fmla="*/ 1532263 w 5890489"/>
                <a:gd name="connsiteY48" fmla="*/ 1156197 h 6578438"/>
                <a:gd name="connsiteX49" fmla="*/ 1472509 w 5890489"/>
                <a:gd name="connsiteY49" fmla="*/ 1205152 h 6578438"/>
                <a:gd name="connsiteX50" fmla="*/ 1414212 w 5890489"/>
                <a:gd name="connsiteY50" fmla="*/ 1256175 h 6578438"/>
                <a:gd name="connsiteX51" fmla="*/ 1357242 w 5890489"/>
                <a:gd name="connsiteY51" fmla="*/ 1308359 h 6578438"/>
                <a:gd name="connsiteX52" fmla="*/ 1153072 w 5890489"/>
                <a:gd name="connsiteY52" fmla="*/ 1529498 h 6578438"/>
                <a:gd name="connsiteX53" fmla="*/ 1002694 w 5890489"/>
                <a:gd name="connsiteY53" fmla="*/ 1770658 h 6578438"/>
                <a:gd name="connsiteX54" fmla="*/ 974076 w 5890489"/>
                <a:gd name="connsiteY54" fmla="*/ 1835371 h 6578438"/>
                <a:gd name="connsiteX55" fmla="*/ 949564 w 5890489"/>
                <a:gd name="connsiteY55" fmla="*/ 1903573 h 6578438"/>
                <a:gd name="connsiteX56" fmla="*/ 927173 w 5890489"/>
                <a:gd name="connsiteY56" fmla="*/ 1974229 h 6578438"/>
                <a:gd name="connsiteX57" fmla="*/ 906107 w 5890489"/>
                <a:gd name="connsiteY57" fmla="*/ 2046952 h 6578438"/>
                <a:gd name="connsiteX58" fmla="*/ 751092 w 5890489"/>
                <a:gd name="connsiteY58" fmla="*/ 2676266 h 6578438"/>
                <a:gd name="connsiteX59" fmla="*/ 547189 w 5890489"/>
                <a:gd name="connsiteY59" fmla="*/ 3308422 h 6578438"/>
                <a:gd name="connsiteX60" fmla="*/ 441195 w 5890489"/>
                <a:gd name="connsiteY60" fmla="*/ 3866306 h 6578438"/>
                <a:gd name="connsiteX61" fmla="*/ 527182 w 5890489"/>
                <a:gd name="connsiteY61" fmla="*/ 4439174 h 6578438"/>
                <a:gd name="connsiteX62" fmla="*/ 775073 w 5890489"/>
                <a:gd name="connsiteY62" fmla="*/ 4987240 h 6578438"/>
                <a:gd name="connsiteX63" fmla="*/ 943206 w 5890489"/>
                <a:gd name="connsiteY63" fmla="*/ 5244933 h 6578438"/>
                <a:gd name="connsiteX64" fmla="*/ 1133728 w 5890489"/>
                <a:gd name="connsiteY64" fmla="*/ 5490356 h 6578438"/>
                <a:gd name="connsiteX65" fmla="*/ 1359626 w 5890489"/>
                <a:gd name="connsiteY65" fmla="*/ 5709815 h 6578438"/>
                <a:gd name="connsiteX66" fmla="*/ 1481254 w 5890489"/>
                <a:gd name="connsiteY66" fmla="*/ 5809146 h 6578438"/>
                <a:gd name="connsiteX67" fmla="*/ 1543260 w 5890489"/>
                <a:gd name="connsiteY67" fmla="*/ 5856940 h 6578438"/>
                <a:gd name="connsiteX68" fmla="*/ 1607518 w 5890489"/>
                <a:gd name="connsiteY68" fmla="*/ 5901374 h 6578438"/>
                <a:gd name="connsiteX69" fmla="*/ 2145566 w 5890489"/>
                <a:gd name="connsiteY69" fmla="*/ 6193814 h 6578438"/>
                <a:gd name="connsiteX70" fmla="*/ 2214991 w 5890489"/>
                <a:gd name="connsiteY70" fmla="*/ 6221844 h 6578438"/>
                <a:gd name="connsiteX71" fmla="*/ 2249307 w 5890489"/>
                <a:gd name="connsiteY71" fmla="*/ 6236182 h 6578438"/>
                <a:gd name="connsiteX72" fmla="*/ 2284285 w 5890489"/>
                <a:gd name="connsiteY72" fmla="*/ 6248711 h 6578438"/>
                <a:gd name="connsiteX73" fmla="*/ 2354241 w 5890489"/>
                <a:gd name="connsiteY73" fmla="*/ 6273124 h 6578438"/>
                <a:gd name="connsiteX74" fmla="*/ 2371597 w 5890489"/>
                <a:gd name="connsiteY74" fmla="*/ 6279324 h 6578438"/>
                <a:gd name="connsiteX75" fmla="*/ 2387894 w 5890489"/>
                <a:gd name="connsiteY75" fmla="*/ 6287719 h 6578438"/>
                <a:gd name="connsiteX76" fmla="*/ 2421414 w 5890489"/>
                <a:gd name="connsiteY76" fmla="*/ 6302186 h 6578438"/>
                <a:gd name="connsiteX77" fmla="*/ 2489117 w 5890489"/>
                <a:gd name="connsiteY77" fmla="*/ 6329441 h 6578438"/>
                <a:gd name="connsiteX78" fmla="*/ 2522902 w 5890489"/>
                <a:gd name="connsiteY78" fmla="*/ 6343134 h 6578438"/>
                <a:gd name="connsiteX79" fmla="*/ 2556953 w 5890489"/>
                <a:gd name="connsiteY79" fmla="*/ 6356051 h 6578438"/>
                <a:gd name="connsiteX80" fmla="*/ 2695009 w 5890489"/>
                <a:gd name="connsiteY80" fmla="*/ 6401905 h 6578438"/>
                <a:gd name="connsiteX81" fmla="*/ 3268035 w 5890489"/>
                <a:gd name="connsiteY81" fmla="*/ 6501238 h 6578438"/>
                <a:gd name="connsiteX82" fmla="*/ 3341038 w 5890489"/>
                <a:gd name="connsiteY82" fmla="*/ 6506145 h 6578438"/>
                <a:gd name="connsiteX83" fmla="*/ 3414703 w 5890489"/>
                <a:gd name="connsiteY83" fmla="*/ 6507050 h 6578438"/>
                <a:gd name="connsiteX84" fmla="*/ 3488237 w 5890489"/>
                <a:gd name="connsiteY84" fmla="*/ 6508212 h 6578438"/>
                <a:gd name="connsiteX85" fmla="*/ 3524142 w 5890489"/>
                <a:gd name="connsiteY85" fmla="*/ 6507955 h 6578438"/>
                <a:gd name="connsiteX86" fmla="*/ 3559252 w 5890489"/>
                <a:gd name="connsiteY86" fmla="*/ 6506921 h 6578438"/>
                <a:gd name="connsiteX87" fmla="*/ 3629207 w 5890489"/>
                <a:gd name="connsiteY87" fmla="*/ 6503045 h 6578438"/>
                <a:gd name="connsiteX88" fmla="*/ 3698633 w 5890489"/>
                <a:gd name="connsiteY88" fmla="*/ 6496845 h 6578438"/>
                <a:gd name="connsiteX89" fmla="*/ 3733213 w 5890489"/>
                <a:gd name="connsiteY89" fmla="*/ 6493357 h 6578438"/>
                <a:gd name="connsiteX90" fmla="*/ 3767529 w 5890489"/>
                <a:gd name="connsiteY90" fmla="*/ 6488707 h 6578438"/>
                <a:gd name="connsiteX91" fmla="*/ 3801845 w 5890489"/>
                <a:gd name="connsiteY91" fmla="*/ 6484057 h 6578438"/>
                <a:gd name="connsiteX92" fmla="*/ 3835895 w 5890489"/>
                <a:gd name="connsiteY92" fmla="*/ 6478116 h 6578438"/>
                <a:gd name="connsiteX93" fmla="*/ 4364801 w 5890489"/>
                <a:gd name="connsiteY93" fmla="*/ 6308517 h 6578438"/>
                <a:gd name="connsiteX94" fmla="*/ 4861379 w 5890489"/>
                <a:gd name="connsiteY94" fmla="*/ 6000576 h 6578438"/>
                <a:gd name="connsiteX95" fmla="*/ 5341263 w 5890489"/>
                <a:gd name="connsiteY95" fmla="*/ 5605834 h 6578438"/>
                <a:gd name="connsiteX96" fmla="*/ 5587301 w 5890489"/>
                <a:gd name="connsiteY96" fmla="*/ 5390379 h 6578438"/>
                <a:gd name="connsiteX97" fmla="*/ 5849105 w 5890489"/>
                <a:gd name="connsiteY97" fmla="*/ 5176344 h 6578438"/>
                <a:gd name="connsiteX98" fmla="*/ 5890489 w 5890489"/>
                <a:gd name="connsiteY98" fmla="*/ 5145260 h 6578438"/>
                <a:gd name="connsiteX99" fmla="*/ 5890489 w 5890489"/>
                <a:gd name="connsiteY99" fmla="*/ 5995323 h 6578438"/>
                <a:gd name="connsiteX100" fmla="*/ 5811477 w 5890489"/>
                <a:gd name="connsiteY100" fmla="*/ 6077819 h 6578438"/>
                <a:gd name="connsiteX101" fmla="*/ 5301384 w 5890489"/>
                <a:gd name="connsiteY101" fmla="*/ 6542958 h 6578438"/>
                <a:gd name="connsiteX102" fmla="*/ 5252008 w 5890489"/>
                <a:gd name="connsiteY102" fmla="*/ 6578438 h 6578438"/>
                <a:gd name="connsiteX103" fmla="*/ 1653730 w 5890489"/>
                <a:gd name="connsiteY103" fmla="*/ 6578438 h 6578438"/>
                <a:gd name="connsiteX104" fmla="*/ 1549768 w 5890489"/>
                <a:gd name="connsiteY104" fmla="*/ 6488821 h 6578438"/>
                <a:gd name="connsiteX105" fmla="*/ 1298282 w 5890489"/>
                <a:gd name="connsiteY105" fmla="*/ 6243932 h 6578438"/>
                <a:gd name="connsiteX106" fmla="*/ 1237999 w 5890489"/>
                <a:gd name="connsiteY106" fmla="*/ 6181671 h 6578438"/>
                <a:gd name="connsiteX107" fmla="*/ 1179967 w 5890489"/>
                <a:gd name="connsiteY107" fmla="*/ 6117862 h 6578438"/>
                <a:gd name="connsiteX108" fmla="*/ 1121936 w 5890489"/>
                <a:gd name="connsiteY108" fmla="*/ 6054569 h 6578438"/>
                <a:gd name="connsiteX109" fmla="*/ 1065628 w 5890489"/>
                <a:gd name="connsiteY109" fmla="*/ 5990243 h 6578438"/>
                <a:gd name="connsiteX110" fmla="*/ 954335 w 5890489"/>
                <a:gd name="connsiteY110" fmla="*/ 5861460 h 6578438"/>
                <a:gd name="connsiteX111" fmla="*/ 898953 w 5890489"/>
                <a:gd name="connsiteY111" fmla="*/ 5797393 h 6578438"/>
                <a:gd name="connsiteX112" fmla="*/ 842908 w 5890489"/>
                <a:gd name="connsiteY112" fmla="*/ 5733582 h 6578438"/>
                <a:gd name="connsiteX113" fmla="*/ 622442 w 5890489"/>
                <a:gd name="connsiteY113" fmla="*/ 5471884 h 6578438"/>
                <a:gd name="connsiteX114" fmla="*/ 425559 w 5890489"/>
                <a:gd name="connsiteY114" fmla="*/ 5190036 h 6578438"/>
                <a:gd name="connsiteX115" fmla="*/ 123877 w 5890489"/>
                <a:gd name="connsiteY115" fmla="*/ 4564210 h 6578438"/>
                <a:gd name="connsiteX116" fmla="*/ 130 w 5890489"/>
                <a:gd name="connsiteY116" fmla="*/ 3865530 h 6578438"/>
                <a:gd name="connsiteX117" fmla="*/ 30602 w 5890489"/>
                <a:gd name="connsiteY117" fmla="*/ 3505793 h 6578438"/>
                <a:gd name="connsiteX118" fmla="*/ 126924 w 5890489"/>
                <a:gd name="connsiteY118" fmla="*/ 3157164 h 6578438"/>
                <a:gd name="connsiteX119" fmla="*/ 334803 w 5890489"/>
                <a:gd name="connsiteY119" fmla="*/ 2560530 h 6578438"/>
                <a:gd name="connsiteX120" fmla="*/ 381176 w 5890489"/>
                <a:gd name="connsiteY120" fmla="*/ 2409144 h 6578438"/>
                <a:gd name="connsiteX121" fmla="*/ 425825 w 5890489"/>
                <a:gd name="connsiteY121" fmla="*/ 2255819 h 6578438"/>
                <a:gd name="connsiteX122" fmla="*/ 470210 w 5890489"/>
                <a:gd name="connsiteY122" fmla="*/ 2099523 h 6578438"/>
                <a:gd name="connsiteX123" fmla="*/ 492998 w 5890489"/>
                <a:gd name="connsiteY123" fmla="*/ 2020213 h 6578438"/>
                <a:gd name="connsiteX124" fmla="*/ 517509 w 5890489"/>
                <a:gd name="connsiteY124" fmla="*/ 1939224 h 6578438"/>
                <a:gd name="connsiteX125" fmla="*/ 544007 w 5890489"/>
                <a:gd name="connsiteY125" fmla="*/ 1857201 h 6578438"/>
                <a:gd name="connsiteX126" fmla="*/ 573288 w 5890489"/>
                <a:gd name="connsiteY126" fmla="*/ 1774274 h 6578438"/>
                <a:gd name="connsiteX127" fmla="*/ 606146 w 5890489"/>
                <a:gd name="connsiteY127" fmla="*/ 1690832 h 6578438"/>
                <a:gd name="connsiteX128" fmla="*/ 644569 w 5890489"/>
                <a:gd name="connsiteY128" fmla="*/ 1607775 h 6578438"/>
                <a:gd name="connsiteX129" fmla="*/ 837874 w 5890489"/>
                <a:gd name="connsiteY129" fmla="*/ 1297638 h 6578438"/>
                <a:gd name="connsiteX130" fmla="*/ 1069602 w 5890489"/>
                <a:gd name="connsiteY130" fmla="*/ 1032194 h 6578438"/>
                <a:gd name="connsiteX131" fmla="*/ 1130548 w 5890489"/>
                <a:gd name="connsiteY131" fmla="*/ 970839 h 6578438"/>
                <a:gd name="connsiteX132" fmla="*/ 1192024 w 5890489"/>
                <a:gd name="connsiteY132" fmla="*/ 910129 h 6578438"/>
                <a:gd name="connsiteX133" fmla="*/ 1255356 w 5890489"/>
                <a:gd name="connsiteY133" fmla="*/ 850841 h 6578438"/>
                <a:gd name="connsiteX134" fmla="*/ 1319614 w 5890489"/>
                <a:gd name="connsiteY134" fmla="*/ 792068 h 6578438"/>
                <a:gd name="connsiteX135" fmla="*/ 1385728 w 5890489"/>
                <a:gd name="connsiteY135" fmla="*/ 734975 h 6578438"/>
                <a:gd name="connsiteX136" fmla="*/ 1452768 w 5890489"/>
                <a:gd name="connsiteY136" fmla="*/ 678528 h 6578438"/>
                <a:gd name="connsiteX137" fmla="*/ 1469594 w 5890489"/>
                <a:gd name="connsiteY137" fmla="*/ 664449 h 6578438"/>
                <a:gd name="connsiteX138" fmla="*/ 1487083 w 5890489"/>
                <a:gd name="connsiteY138" fmla="*/ 651015 h 6578438"/>
                <a:gd name="connsiteX139" fmla="*/ 1522193 w 5890489"/>
                <a:gd name="connsiteY139" fmla="*/ 624277 h 6578438"/>
                <a:gd name="connsiteX140" fmla="*/ 1592415 w 5890489"/>
                <a:gd name="connsiteY140" fmla="*/ 570671 h 6578438"/>
                <a:gd name="connsiteX141" fmla="*/ 1738287 w 5890489"/>
                <a:gd name="connsiteY141" fmla="*/ 469402 h 6578438"/>
                <a:gd name="connsiteX142" fmla="*/ 1890918 w 5890489"/>
                <a:gd name="connsiteY142" fmla="*/ 376530 h 6578438"/>
                <a:gd name="connsiteX143" fmla="*/ 2555363 w 5890489"/>
                <a:gd name="connsiteY143" fmla="*/ 105274 h 6578438"/>
                <a:gd name="connsiteX144" fmla="*/ 3259291 w 5890489"/>
                <a:gd name="connsiteY144" fmla="*/ 3229 h 6578438"/>
                <a:gd name="connsiteX145" fmla="*/ 3347265 w 5890489"/>
                <a:gd name="connsiteY145" fmla="*/ 903 h 657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5890489" h="6578438">
                  <a:moveTo>
                    <a:pt x="3391253" y="0"/>
                  </a:moveTo>
                  <a:lnTo>
                    <a:pt x="3434974" y="646"/>
                  </a:lnTo>
                  <a:lnTo>
                    <a:pt x="3522419" y="2712"/>
                  </a:lnTo>
                  <a:cubicBezTo>
                    <a:pt x="3551567" y="3488"/>
                    <a:pt x="3580451" y="3746"/>
                    <a:pt x="3610261" y="6458"/>
                  </a:cubicBezTo>
                  <a:cubicBezTo>
                    <a:pt x="3669353" y="10850"/>
                    <a:pt x="3728179" y="14337"/>
                    <a:pt x="3786872" y="20667"/>
                  </a:cubicBezTo>
                  <a:lnTo>
                    <a:pt x="3962291" y="43530"/>
                  </a:lnTo>
                  <a:lnTo>
                    <a:pt x="4135855" y="75176"/>
                  </a:lnTo>
                  <a:cubicBezTo>
                    <a:pt x="4193224" y="87836"/>
                    <a:pt x="4250328" y="101398"/>
                    <a:pt x="4307299" y="114315"/>
                  </a:cubicBezTo>
                  <a:cubicBezTo>
                    <a:pt x="4364139" y="128394"/>
                    <a:pt x="4420050" y="145575"/>
                    <a:pt x="4476358" y="160816"/>
                  </a:cubicBezTo>
                  <a:cubicBezTo>
                    <a:pt x="4504580" y="167921"/>
                    <a:pt x="4532138" y="177995"/>
                    <a:pt x="4559829" y="186779"/>
                  </a:cubicBezTo>
                  <a:lnTo>
                    <a:pt x="4642901" y="213648"/>
                  </a:lnTo>
                  <a:cubicBezTo>
                    <a:pt x="4863234" y="288307"/>
                    <a:pt x="5076414" y="379371"/>
                    <a:pt x="5280847" y="485936"/>
                  </a:cubicBezTo>
                  <a:cubicBezTo>
                    <a:pt x="5485018" y="592631"/>
                    <a:pt x="5681768" y="713145"/>
                    <a:pt x="5865400" y="851099"/>
                  </a:cubicBezTo>
                  <a:lnTo>
                    <a:pt x="5890489" y="870950"/>
                  </a:lnTo>
                  <a:lnTo>
                    <a:pt x="5890489" y="1321814"/>
                  </a:lnTo>
                  <a:lnTo>
                    <a:pt x="5887395" y="1318952"/>
                  </a:lnTo>
                  <a:lnTo>
                    <a:pt x="5830291" y="1265992"/>
                  </a:lnTo>
                  <a:lnTo>
                    <a:pt x="5815981" y="1252687"/>
                  </a:lnTo>
                  <a:lnTo>
                    <a:pt x="5801142" y="1240158"/>
                  </a:lnTo>
                  <a:lnTo>
                    <a:pt x="5771464" y="1214969"/>
                  </a:lnTo>
                  <a:cubicBezTo>
                    <a:pt x="5731849" y="1181385"/>
                    <a:pt x="5692897" y="1146896"/>
                    <a:pt x="5651030" y="1115767"/>
                  </a:cubicBezTo>
                  <a:cubicBezTo>
                    <a:pt x="5487534" y="986985"/>
                    <a:pt x="5311321" y="872542"/>
                    <a:pt x="5123183" y="780443"/>
                  </a:cubicBezTo>
                  <a:cubicBezTo>
                    <a:pt x="4935309" y="688087"/>
                    <a:pt x="4737102" y="616398"/>
                    <a:pt x="4533860" y="567701"/>
                  </a:cubicBezTo>
                  <a:lnTo>
                    <a:pt x="4457281" y="550780"/>
                  </a:lnTo>
                  <a:cubicBezTo>
                    <a:pt x="4431709" y="545484"/>
                    <a:pt x="4406536" y="538896"/>
                    <a:pt x="4380568" y="535279"/>
                  </a:cubicBezTo>
                  <a:lnTo>
                    <a:pt x="4303325" y="522879"/>
                  </a:lnTo>
                  <a:lnTo>
                    <a:pt x="4264769" y="516679"/>
                  </a:lnTo>
                  <a:cubicBezTo>
                    <a:pt x="4251918" y="514612"/>
                    <a:pt x="4239067" y="512415"/>
                    <a:pt x="4226082" y="511253"/>
                  </a:cubicBezTo>
                  <a:cubicBezTo>
                    <a:pt x="4174145" y="505829"/>
                    <a:pt x="4122606" y="499498"/>
                    <a:pt x="4070934" y="494848"/>
                  </a:cubicBezTo>
                  <a:lnTo>
                    <a:pt x="3915521" y="486065"/>
                  </a:lnTo>
                  <a:lnTo>
                    <a:pt x="3760241" y="484257"/>
                  </a:lnTo>
                  <a:cubicBezTo>
                    <a:pt x="3734405" y="483869"/>
                    <a:pt x="3708571" y="485936"/>
                    <a:pt x="3682734" y="486581"/>
                  </a:cubicBezTo>
                  <a:lnTo>
                    <a:pt x="3605491" y="488907"/>
                  </a:lnTo>
                  <a:cubicBezTo>
                    <a:pt x="3579921" y="489165"/>
                    <a:pt x="3553555" y="491490"/>
                    <a:pt x="3527454" y="493169"/>
                  </a:cubicBezTo>
                  <a:lnTo>
                    <a:pt x="3449151" y="498336"/>
                  </a:lnTo>
                  <a:lnTo>
                    <a:pt x="3410067" y="500532"/>
                  </a:lnTo>
                  <a:lnTo>
                    <a:pt x="3371246" y="504279"/>
                  </a:lnTo>
                  <a:cubicBezTo>
                    <a:pt x="3345410" y="506862"/>
                    <a:pt x="3319575" y="509315"/>
                    <a:pt x="3293739" y="511512"/>
                  </a:cubicBezTo>
                  <a:cubicBezTo>
                    <a:pt x="3087450" y="531662"/>
                    <a:pt x="2885531" y="563180"/>
                    <a:pt x="2689445" y="610198"/>
                  </a:cubicBezTo>
                  <a:cubicBezTo>
                    <a:pt x="2493357" y="657344"/>
                    <a:pt x="2302303" y="719088"/>
                    <a:pt x="2117875" y="800335"/>
                  </a:cubicBezTo>
                  <a:cubicBezTo>
                    <a:pt x="2072298" y="821648"/>
                    <a:pt x="2026854" y="843606"/>
                    <a:pt x="1981276" y="865566"/>
                  </a:cubicBezTo>
                  <a:cubicBezTo>
                    <a:pt x="1937025" y="889978"/>
                    <a:pt x="1891978" y="913229"/>
                    <a:pt x="1847991" y="938676"/>
                  </a:cubicBezTo>
                  <a:lnTo>
                    <a:pt x="1783069" y="978718"/>
                  </a:lnTo>
                  <a:lnTo>
                    <a:pt x="1750609" y="998869"/>
                  </a:lnTo>
                  <a:lnTo>
                    <a:pt x="1734312" y="1008945"/>
                  </a:lnTo>
                  <a:lnTo>
                    <a:pt x="1718547" y="1019924"/>
                  </a:lnTo>
                  <a:lnTo>
                    <a:pt x="1655481" y="1063582"/>
                  </a:lnTo>
                  <a:cubicBezTo>
                    <a:pt x="1634414" y="1078178"/>
                    <a:pt x="1612950" y="1092259"/>
                    <a:pt x="1593077" y="1108664"/>
                  </a:cubicBezTo>
                  <a:lnTo>
                    <a:pt x="1532263" y="1156197"/>
                  </a:lnTo>
                  <a:cubicBezTo>
                    <a:pt x="1511992" y="1172085"/>
                    <a:pt x="1491587" y="1187844"/>
                    <a:pt x="1472509" y="1205152"/>
                  </a:cubicBezTo>
                  <a:lnTo>
                    <a:pt x="1414212" y="1256175"/>
                  </a:lnTo>
                  <a:cubicBezTo>
                    <a:pt x="1395001" y="1273354"/>
                    <a:pt x="1375127" y="1290147"/>
                    <a:pt x="1357242" y="1308359"/>
                  </a:cubicBezTo>
                  <a:cubicBezTo>
                    <a:pt x="1283178" y="1379532"/>
                    <a:pt x="1212163" y="1452513"/>
                    <a:pt x="1153072" y="1529498"/>
                  </a:cubicBezTo>
                  <a:cubicBezTo>
                    <a:pt x="1090933" y="1605578"/>
                    <a:pt x="1043501" y="1685794"/>
                    <a:pt x="1002694" y="1770658"/>
                  </a:cubicBezTo>
                  <a:lnTo>
                    <a:pt x="974076" y="1835371"/>
                  </a:lnTo>
                  <a:lnTo>
                    <a:pt x="949564" y="1903573"/>
                  </a:lnTo>
                  <a:cubicBezTo>
                    <a:pt x="940820" y="1925661"/>
                    <a:pt x="934593" y="1950719"/>
                    <a:pt x="927173" y="1974229"/>
                  </a:cubicBezTo>
                  <a:cubicBezTo>
                    <a:pt x="920019" y="1998254"/>
                    <a:pt x="912468" y="2021504"/>
                    <a:pt x="906107" y="2046952"/>
                  </a:cubicBezTo>
                  <a:cubicBezTo>
                    <a:pt x="853906" y="2245614"/>
                    <a:pt x="809918" y="2463136"/>
                    <a:pt x="751092" y="2676266"/>
                  </a:cubicBezTo>
                  <a:cubicBezTo>
                    <a:pt x="693458" y="2889912"/>
                    <a:pt x="624166" y="3100976"/>
                    <a:pt x="547189" y="3308422"/>
                  </a:cubicBezTo>
                  <a:cubicBezTo>
                    <a:pt x="479617" y="3487580"/>
                    <a:pt x="444109" y="3675523"/>
                    <a:pt x="441195" y="3866306"/>
                  </a:cubicBezTo>
                  <a:cubicBezTo>
                    <a:pt x="438014" y="4057089"/>
                    <a:pt x="469282" y="4250456"/>
                    <a:pt x="527182" y="4439174"/>
                  </a:cubicBezTo>
                  <a:cubicBezTo>
                    <a:pt x="584815" y="4628278"/>
                    <a:pt x="671067" y="4811828"/>
                    <a:pt x="775073" y="4987240"/>
                  </a:cubicBezTo>
                  <a:cubicBezTo>
                    <a:pt x="827009" y="5075075"/>
                    <a:pt x="884246" y="5160327"/>
                    <a:pt x="943206" y="5244933"/>
                  </a:cubicBezTo>
                  <a:cubicBezTo>
                    <a:pt x="1002296" y="5329411"/>
                    <a:pt x="1064964" y="5412337"/>
                    <a:pt x="1133728" y="5490356"/>
                  </a:cubicBezTo>
                  <a:cubicBezTo>
                    <a:pt x="1203949" y="5567728"/>
                    <a:pt x="1279337" y="5642259"/>
                    <a:pt x="1359626" y="5709815"/>
                  </a:cubicBezTo>
                  <a:cubicBezTo>
                    <a:pt x="1398711" y="5744949"/>
                    <a:pt x="1439916" y="5777241"/>
                    <a:pt x="1481254" y="5809146"/>
                  </a:cubicBezTo>
                  <a:cubicBezTo>
                    <a:pt x="1501922" y="5825163"/>
                    <a:pt x="1522325" y="5841309"/>
                    <a:pt x="1543260" y="5856940"/>
                  </a:cubicBezTo>
                  <a:cubicBezTo>
                    <a:pt x="1564591" y="5871923"/>
                    <a:pt x="1585921" y="5886777"/>
                    <a:pt x="1607518" y="5901374"/>
                  </a:cubicBezTo>
                  <a:cubicBezTo>
                    <a:pt x="1778565" y="6019693"/>
                    <a:pt x="1961271" y="6115924"/>
                    <a:pt x="2145566" y="6193814"/>
                  </a:cubicBezTo>
                  <a:lnTo>
                    <a:pt x="2214991" y="6221844"/>
                  </a:lnTo>
                  <a:lnTo>
                    <a:pt x="2249307" y="6236182"/>
                  </a:lnTo>
                  <a:cubicBezTo>
                    <a:pt x="2260702" y="6241089"/>
                    <a:pt x="2272625" y="6244577"/>
                    <a:pt x="2284285" y="6248711"/>
                  </a:cubicBezTo>
                  <a:lnTo>
                    <a:pt x="2354241" y="6273124"/>
                  </a:lnTo>
                  <a:cubicBezTo>
                    <a:pt x="2360070" y="6275190"/>
                    <a:pt x="2365899" y="6277128"/>
                    <a:pt x="2371597" y="6279324"/>
                  </a:cubicBezTo>
                  <a:cubicBezTo>
                    <a:pt x="2377161" y="6281778"/>
                    <a:pt x="2382329" y="6285007"/>
                    <a:pt x="2387894" y="6287719"/>
                  </a:cubicBezTo>
                  <a:cubicBezTo>
                    <a:pt x="2398757" y="6293274"/>
                    <a:pt x="2410153" y="6297666"/>
                    <a:pt x="2421414" y="6302186"/>
                  </a:cubicBezTo>
                  <a:lnTo>
                    <a:pt x="2489117" y="6329441"/>
                  </a:lnTo>
                  <a:lnTo>
                    <a:pt x="2522902" y="6343134"/>
                  </a:lnTo>
                  <a:cubicBezTo>
                    <a:pt x="2534165" y="6347654"/>
                    <a:pt x="2545294" y="6352563"/>
                    <a:pt x="2556953" y="6356051"/>
                  </a:cubicBezTo>
                  <a:lnTo>
                    <a:pt x="2695009" y="6401905"/>
                  </a:lnTo>
                  <a:cubicBezTo>
                    <a:pt x="2880895" y="6457190"/>
                    <a:pt x="3073141" y="6489095"/>
                    <a:pt x="3268035" y="6501238"/>
                  </a:cubicBezTo>
                  <a:cubicBezTo>
                    <a:pt x="3292413" y="6502659"/>
                    <a:pt x="3316527" y="6505629"/>
                    <a:pt x="3341038" y="6506145"/>
                  </a:cubicBezTo>
                  <a:lnTo>
                    <a:pt x="3414703" y="6507050"/>
                  </a:lnTo>
                  <a:lnTo>
                    <a:pt x="3488237" y="6508212"/>
                  </a:lnTo>
                  <a:cubicBezTo>
                    <a:pt x="3500690" y="6508729"/>
                    <a:pt x="3512483" y="6508471"/>
                    <a:pt x="3524142" y="6507955"/>
                  </a:cubicBezTo>
                  <a:lnTo>
                    <a:pt x="3559252" y="6506921"/>
                  </a:lnTo>
                  <a:cubicBezTo>
                    <a:pt x="3582835" y="6506792"/>
                    <a:pt x="3605889" y="6504467"/>
                    <a:pt x="3629207" y="6503045"/>
                  </a:cubicBezTo>
                  <a:cubicBezTo>
                    <a:pt x="3652526" y="6502012"/>
                    <a:pt x="3675579" y="6499171"/>
                    <a:pt x="3698633" y="6496845"/>
                  </a:cubicBezTo>
                  <a:cubicBezTo>
                    <a:pt x="3710160" y="6495683"/>
                    <a:pt x="3721819" y="6494907"/>
                    <a:pt x="3733213" y="6493357"/>
                  </a:cubicBezTo>
                  <a:lnTo>
                    <a:pt x="3767529" y="6488707"/>
                  </a:lnTo>
                  <a:lnTo>
                    <a:pt x="3801845" y="6484057"/>
                  </a:lnTo>
                  <a:lnTo>
                    <a:pt x="3835895" y="6478116"/>
                  </a:lnTo>
                  <a:cubicBezTo>
                    <a:pt x="4017673" y="6446727"/>
                    <a:pt x="4194152" y="6390281"/>
                    <a:pt x="4364801" y="6308517"/>
                  </a:cubicBezTo>
                  <a:cubicBezTo>
                    <a:pt x="4535583" y="6227139"/>
                    <a:pt x="4700138" y="6120962"/>
                    <a:pt x="4861379" y="6000576"/>
                  </a:cubicBezTo>
                  <a:cubicBezTo>
                    <a:pt x="5022621" y="5879931"/>
                    <a:pt x="5180684" y="5745337"/>
                    <a:pt x="5341263" y="5605834"/>
                  </a:cubicBezTo>
                  <a:lnTo>
                    <a:pt x="5587301" y="5390379"/>
                  </a:lnTo>
                  <a:cubicBezTo>
                    <a:pt x="5674216" y="5315718"/>
                    <a:pt x="5761527" y="5244416"/>
                    <a:pt x="5849105" y="5176344"/>
                  </a:cubicBezTo>
                  <a:lnTo>
                    <a:pt x="5890489" y="5145260"/>
                  </a:lnTo>
                  <a:lnTo>
                    <a:pt x="5890489" y="5995323"/>
                  </a:lnTo>
                  <a:lnTo>
                    <a:pt x="5811477" y="6077819"/>
                  </a:lnTo>
                  <a:cubicBezTo>
                    <a:pt x="5654739" y="6238377"/>
                    <a:pt x="5487138" y="6396093"/>
                    <a:pt x="5301384" y="6542958"/>
                  </a:cubicBezTo>
                  <a:lnTo>
                    <a:pt x="5252008" y="6578438"/>
                  </a:lnTo>
                  <a:lnTo>
                    <a:pt x="1653730" y="6578438"/>
                  </a:lnTo>
                  <a:lnTo>
                    <a:pt x="1549768" y="6488821"/>
                  </a:lnTo>
                  <a:cubicBezTo>
                    <a:pt x="1461976" y="6409495"/>
                    <a:pt x="1378573" y="6327182"/>
                    <a:pt x="1298282" y="6243932"/>
                  </a:cubicBezTo>
                  <a:cubicBezTo>
                    <a:pt x="1278277" y="6223006"/>
                    <a:pt x="1258138" y="6202210"/>
                    <a:pt x="1237999" y="6181671"/>
                  </a:cubicBezTo>
                  <a:lnTo>
                    <a:pt x="1179967" y="6117862"/>
                  </a:lnTo>
                  <a:lnTo>
                    <a:pt x="1121936" y="6054569"/>
                  </a:lnTo>
                  <a:cubicBezTo>
                    <a:pt x="1102328" y="6033644"/>
                    <a:pt x="1084573" y="6011427"/>
                    <a:pt x="1065628" y="5990243"/>
                  </a:cubicBezTo>
                  <a:cubicBezTo>
                    <a:pt x="1028662" y="5947099"/>
                    <a:pt x="990239" y="5904991"/>
                    <a:pt x="954335" y="5861460"/>
                  </a:cubicBezTo>
                  <a:cubicBezTo>
                    <a:pt x="936050" y="5840018"/>
                    <a:pt x="917634" y="5818446"/>
                    <a:pt x="898953" y="5797393"/>
                  </a:cubicBezTo>
                  <a:cubicBezTo>
                    <a:pt x="880404" y="5776208"/>
                    <a:pt x="861325" y="5755412"/>
                    <a:pt x="842908" y="5733582"/>
                  </a:cubicBezTo>
                  <a:cubicBezTo>
                    <a:pt x="767919" y="5647942"/>
                    <a:pt x="693061" y="5561786"/>
                    <a:pt x="622442" y="5471884"/>
                  </a:cubicBezTo>
                  <a:cubicBezTo>
                    <a:pt x="551559" y="5382112"/>
                    <a:pt x="486639" y="5287430"/>
                    <a:pt x="425559" y="5190036"/>
                  </a:cubicBezTo>
                  <a:cubicBezTo>
                    <a:pt x="303668" y="4994990"/>
                    <a:pt x="200193" y="4786123"/>
                    <a:pt x="123877" y="4564210"/>
                  </a:cubicBezTo>
                  <a:cubicBezTo>
                    <a:pt x="47694" y="4342555"/>
                    <a:pt x="2249" y="4106045"/>
                    <a:pt x="130" y="3865530"/>
                  </a:cubicBezTo>
                  <a:cubicBezTo>
                    <a:pt x="-1328" y="3745403"/>
                    <a:pt x="9537" y="3624629"/>
                    <a:pt x="30602" y="3505793"/>
                  </a:cubicBezTo>
                  <a:cubicBezTo>
                    <a:pt x="51802" y="3386828"/>
                    <a:pt x="84659" y="3270059"/>
                    <a:pt x="126924" y="3157164"/>
                  </a:cubicBezTo>
                  <a:cubicBezTo>
                    <a:pt x="200457" y="2959276"/>
                    <a:pt x="271737" y="2761388"/>
                    <a:pt x="334803" y="2560530"/>
                  </a:cubicBezTo>
                  <a:lnTo>
                    <a:pt x="381176" y="2409144"/>
                  </a:lnTo>
                  <a:lnTo>
                    <a:pt x="425825" y="2255819"/>
                  </a:lnTo>
                  <a:lnTo>
                    <a:pt x="470210" y="2099523"/>
                  </a:lnTo>
                  <a:lnTo>
                    <a:pt x="492998" y="2020213"/>
                  </a:lnTo>
                  <a:lnTo>
                    <a:pt x="517509" y="1939224"/>
                  </a:lnTo>
                  <a:cubicBezTo>
                    <a:pt x="525061" y="1912485"/>
                    <a:pt x="534866" y="1884586"/>
                    <a:pt x="544007" y="1857201"/>
                  </a:cubicBezTo>
                  <a:cubicBezTo>
                    <a:pt x="553680" y="1829559"/>
                    <a:pt x="561496" y="1802304"/>
                    <a:pt x="573288" y="1774274"/>
                  </a:cubicBezTo>
                  <a:lnTo>
                    <a:pt x="606146" y="1690832"/>
                  </a:lnTo>
                  <a:cubicBezTo>
                    <a:pt x="618467" y="1663060"/>
                    <a:pt x="631716" y="1635417"/>
                    <a:pt x="644569" y="1607775"/>
                  </a:cubicBezTo>
                  <a:cubicBezTo>
                    <a:pt x="698625" y="1498368"/>
                    <a:pt x="763413" y="1391287"/>
                    <a:pt x="837874" y="1297638"/>
                  </a:cubicBezTo>
                  <a:cubicBezTo>
                    <a:pt x="910348" y="1201278"/>
                    <a:pt x="990107" y="1115897"/>
                    <a:pt x="1069602" y="1032194"/>
                  </a:cubicBezTo>
                  <a:cubicBezTo>
                    <a:pt x="1089079" y="1010624"/>
                    <a:pt x="1110012" y="990990"/>
                    <a:pt x="1130548" y="970839"/>
                  </a:cubicBezTo>
                  <a:lnTo>
                    <a:pt x="1192024" y="910129"/>
                  </a:lnTo>
                  <a:cubicBezTo>
                    <a:pt x="1212031" y="889462"/>
                    <a:pt x="1234024" y="870475"/>
                    <a:pt x="1255356" y="850841"/>
                  </a:cubicBezTo>
                  <a:lnTo>
                    <a:pt x="1319614" y="792068"/>
                  </a:lnTo>
                  <a:cubicBezTo>
                    <a:pt x="1340680" y="772176"/>
                    <a:pt x="1363469" y="753834"/>
                    <a:pt x="1385728" y="734975"/>
                  </a:cubicBezTo>
                  <a:lnTo>
                    <a:pt x="1452768" y="678528"/>
                  </a:lnTo>
                  <a:lnTo>
                    <a:pt x="1469594" y="664449"/>
                  </a:lnTo>
                  <a:lnTo>
                    <a:pt x="1487083" y="651015"/>
                  </a:lnTo>
                  <a:lnTo>
                    <a:pt x="1522193" y="624277"/>
                  </a:lnTo>
                  <a:lnTo>
                    <a:pt x="1592415" y="570671"/>
                  </a:lnTo>
                  <a:cubicBezTo>
                    <a:pt x="1640110" y="535925"/>
                    <a:pt x="1689531" y="503245"/>
                    <a:pt x="1738287" y="469402"/>
                  </a:cubicBezTo>
                  <a:cubicBezTo>
                    <a:pt x="1788634" y="438015"/>
                    <a:pt x="1839643" y="407013"/>
                    <a:pt x="1890918" y="376530"/>
                  </a:cubicBezTo>
                  <a:cubicBezTo>
                    <a:pt x="2098400" y="258209"/>
                    <a:pt x="2323503" y="166241"/>
                    <a:pt x="2555363" y="105274"/>
                  </a:cubicBezTo>
                  <a:cubicBezTo>
                    <a:pt x="2787223" y="44047"/>
                    <a:pt x="3024516" y="12013"/>
                    <a:pt x="3259291" y="3229"/>
                  </a:cubicBezTo>
                  <a:lnTo>
                    <a:pt x="3347265" y="903"/>
                  </a:ln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CA5348F-9FF6-485F-898D-1BED7EC727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5999" y="52997"/>
              <a:ext cx="6093363" cy="6805004"/>
            </a:xfrm>
            <a:custGeom>
              <a:avLst/>
              <a:gdLst>
                <a:gd name="connsiteX0" fmla="*/ 3517682 w 5890491"/>
                <a:gd name="connsiteY0" fmla="*/ 0 h 6578439"/>
                <a:gd name="connsiteX1" fmla="*/ 5849513 w 5890491"/>
                <a:gd name="connsiteY1" fmla="*/ 841730 h 6578439"/>
                <a:gd name="connsiteX2" fmla="*/ 5890491 w 5890491"/>
                <a:gd name="connsiteY2" fmla="*/ 879061 h 6578439"/>
                <a:gd name="connsiteX3" fmla="*/ 5890491 w 5890491"/>
                <a:gd name="connsiteY3" fmla="*/ 2034114 h 6578439"/>
                <a:gd name="connsiteX4" fmla="*/ 5757065 w 5890491"/>
                <a:gd name="connsiteY4" fmla="*/ 1854938 h 6578439"/>
                <a:gd name="connsiteX5" fmla="*/ 5564060 w 5890491"/>
                <a:gd name="connsiteY5" fmla="*/ 1642182 h 6578439"/>
                <a:gd name="connsiteX6" fmla="*/ 3517551 w 5890491"/>
                <a:gd name="connsiteY6" fmla="*/ 790012 h 6578439"/>
                <a:gd name="connsiteX7" fmla="*/ 1611552 w 5890491"/>
                <a:gd name="connsiteY7" fmla="*/ 1543282 h 6578439"/>
                <a:gd name="connsiteX8" fmla="*/ 1340656 w 5890491"/>
                <a:gd name="connsiteY8" fmla="*/ 1897925 h 6578439"/>
                <a:gd name="connsiteX9" fmla="*/ 1201705 w 5890491"/>
                <a:gd name="connsiteY9" fmla="*/ 2361213 h 6578439"/>
                <a:gd name="connsiteX10" fmla="*/ 852705 w 5890491"/>
                <a:gd name="connsiteY10" fmla="*/ 3529176 h 6578439"/>
                <a:gd name="connsiteX11" fmla="*/ 863863 w 5890491"/>
                <a:gd name="connsiteY11" fmla="*/ 4437051 h 6578439"/>
                <a:gd name="connsiteX12" fmla="*/ 1413569 w 5890491"/>
                <a:gd name="connsiteY12" fmla="*/ 5357174 h 6578439"/>
                <a:gd name="connsiteX13" fmla="*/ 2339129 w 5890491"/>
                <a:gd name="connsiteY13" fmla="*/ 6143367 h 6578439"/>
                <a:gd name="connsiteX14" fmla="*/ 3439449 w 5890491"/>
                <a:gd name="connsiteY14" fmla="*/ 6420049 h 6578439"/>
                <a:gd name="connsiteX15" fmla="*/ 5251388 w 5890491"/>
                <a:gd name="connsiteY15" fmla="*/ 5349009 h 6578439"/>
                <a:gd name="connsiteX16" fmla="*/ 5657731 w 5890491"/>
                <a:gd name="connsiteY16" fmla="*/ 4959205 h 6578439"/>
                <a:gd name="connsiteX17" fmla="*/ 5836127 w 5890491"/>
                <a:gd name="connsiteY17" fmla="*/ 4792052 h 6578439"/>
                <a:gd name="connsiteX18" fmla="*/ 5890491 w 5890491"/>
                <a:gd name="connsiteY18" fmla="*/ 4738662 h 6578439"/>
                <a:gd name="connsiteX19" fmla="*/ 5890491 w 5890491"/>
                <a:gd name="connsiteY19" fmla="*/ 5821964 h 6578439"/>
                <a:gd name="connsiteX20" fmla="*/ 5802001 w 5890491"/>
                <a:gd name="connsiteY20" fmla="*/ 5907904 h 6578439"/>
                <a:gd name="connsiteX21" fmla="*/ 5294358 w 5890491"/>
                <a:gd name="connsiteY21" fmla="*/ 6397505 h 6578439"/>
                <a:gd name="connsiteX22" fmla="*/ 5077178 w 5890491"/>
                <a:gd name="connsiteY22" fmla="*/ 6578439 h 6578439"/>
                <a:gd name="connsiteX23" fmla="*/ 1567290 w 5890491"/>
                <a:gd name="connsiteY23" fmla="*/ 6578439 h 6578439"/>
                <a:gd name="connsiteX24" fmla="*/ 1508588 w 5890491"/>
                <a:gd name="connsiteY24" fmla="*/ 6535186 h 6578439"/>
                <a:gd name="connsiteX25" fmla="*/ 826498 w 5890491"/>
                <a:gd name="connsiteY25" fmla="*/ 5876034 h 6578439"/>
                <a:gd name="connsiteX26" fmla="*/ 122403 w 5890491"/>
                <a:gd name="connsiteY26" fmla="*/ 3255655 h 6578439"/>
                <a:gd name="connsiteX27" fmla="*/ 1061197 w 5890491"/>
                <a:gd name="connsiteY27" fmla="*/ 984650 h 6578439"/>
                <a:gd name="connsiteX28" fmla="*/ 3517682 w 5890491"/>
                <a:gd name="connsiteY28" fmla="*/ 0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90491" h="6578439">
                  <a:moveTo>
                    <a:pt x="3517682" y="0"/>
                  </a:moveTo>
                  <a:cubicBezTo>
                    <a:pt x="4402017" y="0"/>
                    <a:pt x="5213742" y="315483"/>
                    <a:pt x="5849513" y="841730"/>
                  </a:cubicBezTo>
                  <a:lnTo>
                    <a:pt x="5890491" y="879061"/>
                  </a:lnTo>
                  <a:lnTo>
                    <a:pt x="5890491" y="2034114"/>
                  </a:lnTo>
                  <a:lnTo>
                    <a:pt x="5757065" y="1854938"/>
                  </a:lnTo>
                  <a:cubicBezTo>
                    <a:pt x="5696443" y="1781264"/>
                    <a:pt x="5632076" y="1710299"/>
                    <a:pt x="5564060" y="1642182"/>
                  </a:cubicBezTo>
                  <a:cubicBezTo>
                    <a:pt x="5015393" y="1092636"/>
                    <a:pt x="4288592" y="790012"/>
                    <a:pt x="3517551" y="790012"/>
                  </a:cubicBezTo>
                  <a:cubicBezTo>
                    <a:pt x="2701750" y="790012"/>
                    <a:pt x="2131676" y="1015335"/>
                    <a:pt x="1611552" y="1543282"/>
                  </a:cubicBezTo>
                  <a:cubicBezTo>
                    <a:pt x="1435754" y="1721722"/>
                    <a:pt x="1375945" y="1822729"/>
                    <a:pt x="1340656" y="1897925"/>
                  </a:cubicBezTo>
                  <a:cubicBezTo>
                    <a:pt x="1289148" y="2007623"/>
                    <a:pt x="1252432" y="2155907"/>
                    <a:pt x="1201705" y="2361213"/>
                  </a:cubicBezTo>
                  <a:cubicBezTo>
                    <a:pt x="1133721" y="2635919"/>
                    <a:pt x="1040568" y="3012290"/>
                    <a:pt x="852705" y="3529176"/>
                  </a:cubicBezTo>
                  <a:cubicBezTo>
                    <a:pt x="749952" y="3811784"/>
                    <a:pt x="753584" y="4108747"/>
                    <a:pt x="863863" y="4437051"/>
                  </a:cubicBezTo>
                  <a:cubicBezTo>
                    <a:pt x="964800" y="4737438"/>
                    <a:pt x="1154869" y="5055603"/>
                    <a:pt x="1413569" y="5357174"/>
                  </a:cubicBezTo>
                  <a:cubicBezTo>
                    <a:pt x="1718326" y="5712343"/>
                    <a:pt x="2021008" y="5969404"/>
                    <a:pt x="2339129" y="6143367"/>
                  </a:cubicBezTo>
                  <a:cubicBezTo>
                    <a:pt x="2679565" y="6329577"/>
                    <a:pt x="3039591" y="6420049"/>
                    <a:pt x="3439449" y="6420049"/>
                  </a:cubicBezTo>
                  <a:cubicBezTo>
                    <a:pt x="4142246" y="6420049"/>
                    <a:pt x="4633828" y="5976251"/>
                    <a:pt x="5251388" y="5349009"/>
                  </a:cubicBezTo>
                  <a:cubicBezTo>
                    <a:pt x="5389949" y="5208364"/>
                    <a:pt x="5526047" y="5081677"/>
                    <a:pt x="5657731" y="4959205"/>
                  </a:cubicBezTo>
                  <a:cubicBezTo>
                    <a:pt x="5719520" y="4901722"/>
                    <a:pt x="5779200" y="4846206"/>
                    <a:pt x="5836127" y="4792052"/>
                  </a:cubicBezTo>
                  <a:lnTo>
                    <a:pt x="5890491" y="4738662"/>
                  </a:lnTo>
                  <a:lnTo>
                    <a:pt x="5890491" y="5821964"/>
                  </a:lnTo>
                  <a:lnTo>
                    <a:pt x="5802001" y="5907904"/>
                  </a:lnTo>
                  <a:cubicBezTo>
                    <a:pt x="5634962" y="6077456"/>
                    <a:pt x="5467509" y="6243625"/>
                    <a:pt x="5294358" y="6397505"/>
                  </a:cubicBezTo>
                  <a:lnTo>
                    <a:pt x="5077178" y="6578439"/>
                  </a:lnTo>
                  <a:lnTo>
                    <a:pt x="1567290" y="6578439"/>
                  </a:lnTo>
                  <a:lnTo>
                    <a:pt x="1508588" y="6535186"/>
                  </a:lnTo>
                  <a:cubicBezTo>
                    <a:pt x="1263991" y="6345442"/>
                    <a:pt x="1038054" y="6122666"/>
                    <a:pt x="826498" y="5876034"/>
                  </a:cubicBezTo>
                  <a:cubicBezTo>
                    <a:pt x="261613" y="5217713"/>
                    <a:pt x="-239182" y="4250314"/>
                    <a:pt x="122403" y="3255655"/>
                  </a:cubicBezTo>
                  <a:cubicBezTo>
                    <a:pt x="607497" y="1921629"/>
                    <a:pt x="393040" y="1662857"/>
                    <a:pt x="1061197" y="984650"/>
                  </a:cubicBezTo>
                  <a:cubicBezTo>
                    <a:pt x="1729484" y="306444"/>
                    <a:pt x="2498060" y="0"/>
                    <a:pt x="351768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33B89F41-1D91-447A-88C5-8A917809FE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52997"/>
              <a:ext cx="6093362" cy="6805004"/>
            </a:xfrm>
            <a:custGeom>
              <a:avLst/>
              <a:gdLst>
                <a:gd name="connsiteX0" fmla="*/ 5890490 w 5890490"/>
                <a:gd name="connsiteY0" fmla="*/ 5389037 h 6578439"/>
                <a:gd name="connsiteX1" fmla="*/ 5890490 w 5890490"/>
                <a:gd name="connsiteY1" fmla="*/ 5855587 h 6578439"/>
                <a:gd name="connsiteX2" fmla="*/ 5784593 w 5890490"/>
                <a:gd name="connsiteY2" fmla="*/ 5962054 h 6578439"/>
                <a:gd name="connsiteX3" fmla="*/ 5663414 w 5890490"/>
                <a:gd name="connsiteY3" fmla="*/ 6082564 h 6578439"/>
                <a:gd name="connsiteX4" fmla="*/ 5147099 w 5890490"/>
                <a:gd name="connsiteY4" fmla="*/ 6547726 h 6578439"/>
                <a:gd name="connsiteX5" fmla="*/ 5105015 w 5890490"/>
                <a:gd name="connsiteY5" fmla="*/ 6578439 h 6578439"/>
                <a:gd name="connsiteX6" fmla="*/ 4385601 w 5890490"/>
                <a:gd name="connsiteY6" fmla="*/ 6578439 h 6578439"/>
                <a:gd name="connsiteX7" fmla="*/ 4507252 w 5890490"/>
                <a:gd name="connsiteY7" fmla="*/ 6515968 h 6578439"/>
                <a:gd name="connsiteX8" fmla="*/ 4909330 w 5890490"/>
                <a:gd name="connsiteY8" fmla="*/ 6253453 h 6578439"/>
                <a:gd name="connsiteX9" fmla="*/ 5411374 w 5890490"/>
                <a:gd name="connsiteY9" fmla="*/ 5828544 h 6578439"/>
                <a:gd name="connsiteX10" fmla="*/ 5533570 w 5890490"/>
                <a:gd name="connsiteY10" fmla="*/ 5714534 h 6578439"/>
                <a:gd name="connsiteX11" fmla="*/ 5657425 w 5890490"/>
                <a:gd name="connsiteY11" fmla="*/ 5597650 h 6578439"/>
                <a:gd name="connsiteX12" fmla="*/ 3336813 w 5890490"/>
                <a:gd name="connsiteY12" fmla="*/ 499 h 6578439"/>
                <a:gd name="connsiteX13" fmla="*/ 3513674 w 5890490"/>
                <a:gd name="connsiteY13" fmla="*/ 1202 h 6578439"/>
                <a:gd name="connsiteX14" fmla="*/ 3602743 w 5890490"/>
                <a:gd name="connsiteY14" fmla="*/ 4827 h 6578439"/>
                <a:gd name="connsiteX15" fmla="*/ 3647213 w 5890490"/>
                <a:gd name="connsiteY15" fmla="*/ 6703 h 6578439"/>
                <a:gd name="connsiteX16" fmla="*/ 3691684 w 5890490"/>
                <a:gd name="connsiteY16" fmla="*/ 9453 h 6578439"/>
                <a:gd name="connsiteX17" fmla="*/ 3868927 w 5890490"/>
                <a:gd name="connsiteY17" fmla="*/ 27080 h 6578439"/>
                <a:gd name="connsiteX18" fmla="*/ 5200872 w 5890490"/>
                <a:gd name="connsiteY18" fmla="*/ 472240 h 6578439"/>
                <a:gd name="connsiteX19" fmla="*/ 5772711 w 5890490"/>
                <a:gd name="connsiteY19" fmla="*/ 866334 h 6578439"/>
                <a:gd name="connsiteX20" fmla="*/ 5890490 w 5890490"/>
                <a:gd name="connsiteY20" fmla="*/ 972426 h 6578439"/>
                <a:gd name="connsiteX21" fmla="*/ 5890490 w 5890490"/>
                <a:gd name="connsiteY21" fmla="*/ 1158576 h 6578439"/>
                <a:gd name="connsiteX22" fmla="*/ 5676045 w 5890490"/>
                <a:gd name="connsiteY22" fmla="*/ 986969 h 6578439"/>
                <a:gd name="connsiteX23" fmla="*/ 5103776 w 5890490"/>
                <a:gd name="connsiteY23" fmla="*/ 655879 h 6578439"/>
                <a:gd name="connsiteX24" fmla="*/ 4482465 w 5890490"/>
                <a:gd name="connsiteY24" fmla="*/ 440363 h 6578439"/>
                <a:gd name="connsiteX25" fmla="*/ 4402444 w 5890490"/>
                <a:gd name="connsiteY25" fmla="*/ 422111 h 6578439"/>
                <a:gd name="connsiteX26" fmla="*/ 4322423 w 5890490"/>
                <a:gd name="connsiteY26" fmla="*/ 404610 h 6578439"/>
                <a:gd name="connsiteX27" fmla="*/ 4241892 w 5890490"/>
                <a:gd name="connsiteY27" fmla="*/ 389858 h 6578439"/>
                <a:gd name="connsiteX28" fmla="*/ 4201627 w 5890490"/>
                <a:gd name="connsiteY28" fmla="*/ 382483 h 6578439"/>
                <a:gd name="connsiteX29" fmla="*/ 4161234 w 5890490"/>
                <a:gd name="connsiteY29" fmla="*/ 375857 h 6578439"/>
                <a:gd name="connsiteX30" fmla="*/ 3999280 w 5890490"/>
                <a:gd name="connsiteY30" fmla="*/ 353606 h 6578439"/>
                <a:gd name="connsiteX31" fmla="*/ 3836817 w 5890490"/>
                <a:gd name="connsiteY31" fmla="*/ 338480 h 6578439"/>
                <a:gd name="connsiteX32" fmla="*/ 3673972 w 5890490"/>
                <a:gd name="connsiteY32" fmla="*/ 330604 h 6578439"/>
                <a:gd name="connsiteX33" fmla="*/ 3511126 w 5890490"/>
                <a:gd name="connsiteY33" fmla="*/ 328978 h 6578439"/>
                <a:gd name="connsiteX34" fmla="*/ 3183142 w 5890490"/>
                <a:gd name="connsiteY34" fmla="*/ 342854 h 6578439"/>
                <a:gd name="connsiteX35" fmla="*/ 2541444 w 5890490"/>
                <a:gd name="connsiteY35" fmla="*/ 439988 h 6578439"/>
                <a:gd name="connsiteX36" fmla="*/ 1933895 w 5890490"/>
                <a:gd name="connsiteY36" fmla="*/ 650505 h 6578439"/>
                <a:gd name="connsiteX37" fmla="*/ 1378079 w 5890490"/>
                <a:gd name="connsiteY37" fmla="*/ 983905 h 6578439"/>
                <a:gd name="connsiteX38" fmla="*/ 1312967 w 5890490"/>
                <a:gd name="connsiteY38" fmla="*/ 1033660 h 6578439"/>
                <a:gd name="connsiteX39" fmla="*/ 1248364 w 5890490"/>
                <a:gd name="connsiteY39" fmla="*/ 1084413 h 6578439"/>
                <a:gd name="connsiteX40" fmla="*/ 1185163 w 5890490"/>
                <a:gd name="connsiteY40" fmla="*/ 1137168 h 6578439"/>
                <a:gd name="connsiteX41" fmla="*/ 1122852 w 5890490"/>
                <a:gd name="connsiteY41" fmla="*/ 1190922 h 6578439"/>
                <a:gd name="connsiteX42" fmla="*/ 892092 w 5890490"/>
                <a:gd name="connsiteY42" fmla="*/ 1421440 h 6578439"/>
                <a:gd name="connsiteX43" fmla="*/ 707202 w 5890490"/>
                <a:gd name="connsiteY43" fmla="*/ 1684212 h 6578439"/>
                <a:gd name="connsiteX44" fmla="*/ 670121 w 5890490"/>
                <a:gd name="connsiteY44" fmla="*/ 1756093 h 6578439"/>
                <a:gd name="connsiteX45" fmla="*/ 637630 w 5890490"/>
                <a:gd name="connsiteY45" fmla="*/ 1830724 h 6578439"/>
                <a:gd name="connsiteX46" fmla="*/ 607685 w 5890490"/>
                <a:gd name="connsiteY46" fmla="*/ 1907105 h 6578439"/>
                <a:gd name="connsiteX47" fmla="*/ 580034 w 5890490"/>
                <a:gd name="connsiteY47" fmla="*/ 1984986 h 6578439"/>
                <a:gd name="connsiteX48" fmla="*/ 481919 w 5890490"/>
                <a:gd name="connsiteY48" fmla="*/ 2304386 h 6578439"/>
                <a:gd name="connsiteX49" fmla="*/ 433881 w 5890490"/>
                <a:gd name="connsiteY49" fmla="*/ 2465399 h 6578439"/>
                <a:gd name="connsiteX50" fmla="*/ 384442 w 5890490"/>
                <a:gd name="connsiteY50" fmla="*/ 2626163 h 6578439"/>
                <a:gd name="connsiteX51" fmla="*/ 166039 w 5890490"/>
                <a:gd name="connsiteY51" fmla="*/ 3261338 h 6578439"/>
                <a:gd name="connsiteX52" fmla="*/ 56202 w 5890490"/>
                <a:gd name="connsiteY52" fmla="*/ 3910265 h 6578439"/>
                <a:gd name="connsiteX53" fmla="*/ 93664 w 5890490"/>
                <a:gd name="connsiteY53" fmla="*/ 4237292 h 6578439"/>
                <a:gd name="connsiteX54" fmla="*/ 111758 w 5890490"/>
                <a:gd name="connsiteY54" fmla="*/ 4317548 h 6578439"/>
                <a:gd name="connsiteX55" fmla="*/ 133038 w 5890490"/>
                <a:gd name="connsiteY55" fmla="*/ 4397054 h 6578439"/>
                <a:gd name="connsiteX56" fmla="*/ 157757 w 5890490"/>
                <a:gd name="connsiteY56" fmla="*/ 4475560 h 6578439"/>
                <a:gd name="connsiteX57" fmla="*/ 185153 w 5890490"/>
                <a:gd name="connsiteY57" fmla="*/ 4553066 h 6578439"/>
                <a:gd name="connsiteX58" fmla="*/ 493642 w 5890490"/>
                <a:gd name="connsiteY58" fmla="*/ 5132239 h 6578439"/>
                <a:gd name="connsiteX59" fmla="*/ 914391 w 5890490"/>
                <a:gd name="connsiteY59" fmla="*/ 5636528 h 6578439"/>
                <a:gd name="connsiteX60" fmla="*/ 1402034 w 5890490"/>
                <a:gd name="connsiteY60" fmla="*/ 6076188 h 6578439"/>
                <a:gd name="connsiteX61" fmla="*/ 1664397 w 5890490"/>
                <a:gd name="connsiteY61" fmla="*/ 6267079 h 6578439"/>
                <a:gd name="connsiteX62" fmla="*/ 1938992 w 5890490"/>
                <a:gd name="connsiteY62" fmla="*/ 6434343 h 6578439"/>
                <a:gd name="connsiteX63" fmla="*/ 2225931 w 5890490"/>
                <a:gd name="connsiteY63" fmla="*/ 6574322 h 6578439"/>
                <a:gd name="connsiteX64" fmla="*/ 2236328 w 5890490"/>
                <a:gd name="connsiteY64" fmla="*/ 6578439 h 6578439"/>
                <a:gd name="connsiteX65" fmla="*/ 1504665 w 5890490"/>
                <a:gd name="connsiteY65" fmla="*/ 6578439 h 6578439"/>
                <a:gd name="connsiteX66" fmla="*/ 1456827 w 5890490"/>
                <a:gd name="connsiteY66" fmla="*/ 6543476 h 6578439"/>
                <a:gd name="connsiteX67" fmla="*/ 1188475 w 5890490"/>
                <a:gd name="connsiteY67" fmla="*/ 6314083 h 6578439"/>
                <a:gd name="connsiteX68" fmla="*/ 721728 w 5890490"/>
                <a:gd name="connsiteY68" fmla="*/ 5798666 h 6578439"/>
                <a:gd name="connsiteX69" fmla="*/ 344175 w 5890490"/>
                <a:gd name="connsiteY69" fmla="*/ 5219495 h 6578439"/>
                <a:gd name="connsiteX70" fmla="*/ 87293 w 5890490"/>
                <a:gd name="connsiteY70" fmla="*/ 4583569 h 6578439"/>
                <a:gd name="connsiteX71" fmla="*/ 65886 w 5890490"/>
                <a:gd name="connsiteY71" fmla="*/ 4500813 h 6578439"/>
                <a:gd name="connsiteX72" fmla="*/ 47409 w 5890490"/>
                <a:gd name="connsiteY72" fmla="*/ 4417431 h 6578439"/>
                <a:gd name="connsiteX73" fmla="*/ 39000 w 5890490"/>
                <a:gd name="connsiteY73" fmla="*/ 4375677 h 6578439"/>
                <a:gd name="connsiteX74" fmla="*/ 31610 w 5890490"/>
                <a:gd name="connsiteY74" fmla="*/ 4333674 h 6578439"/>
                <a:gd name="connsiteX75" fmla="*/ 18868 w 5890490"/>
                <a:gd name="connsiteY75" fmla="*/ 4249417 h 6578439"/>
                <a:gd name="connsiteX76" fmla="*/ 646 w 5890490"/>
                <a:gd name="connsiteY76" fmla="*/ 3910265 h 6578439"/>
                <a:gd name="connsiteX77" fmla="*/ 130234 w 5890490"/>
                <a:gd name="connsiteY77" fmla="*/ 3248337 h 6578439"/>
                <a:gd name="connsiteX78" fmla="*/ 335383 w 5890490"/>
                <a:gd name="connsiteY78" fmla="*/ 2611911 h 6578439"/>
                <a:gd name="connsiteX79" fmla="*/ 487272 w 5890490"/>
                <a:gd name="connsiteY79" fmla="*/ 1958609 h 6578439"/>
                <a:gd name="connsiteX80" fmla="*/ 508550 w 5890490"/>
                <a:gd name="connsiteY80" fmla="*/ 1876227 h 6578439"/>
                <a:gd name="connsiteX81" fmla="*/ 531742 w 5890490"/>
                <a:gd name="connsiteY81" fmla="*/ 1793721 h 6578439"/>
                <a:gd name="connsiteX82" fmla="*/ 558245 w 5890490"/>
                <a:gd name="connsiteY82" fmla="*/ 1711465 h 6578439"/>
                <a:gd name="connsiteX83" fmla="*/ 590100 w 5890490"/>
                <a:gd name="connsiteY83" fmla="*/ 1630332 h 6578439"/>
                <a:gd name="connsiteX84" fmla="*/ 758680 w 5890490"/>
                <a:gd name="connsiteY84" fmla="*/ 1322433 h 6578439"/>
                <a:gd name="connsiteX85" fmla="*/ 976317 w 5890490"/>
                <a:gd name="connsiteY85" fmla="*/ 1049286 h 6578439"/>
                <a:gd name="connsiteX86" fmla="*/ 1035314 w 5890490"/>
                <a:gd name="connsiteY86" fmla="*/ 985406 h 6578439"/>
                <a:gd name="connsiteX87" fmla="*/ 1095329 w 5890490"/>
                <a:gd name="connsiteY87" fmla="*/ 922526 h 6578439"/>
                <a:gd name="connsiteX88" fmla="*/ 1157384 w 5890490"/>
                <a:gd name="connsiteY88" fmla="*/ 861271 h 6578439"/>
                <a:gd name="connsiteX89" fmla="*/ 1220841 w 5890490"/>
                <a:gd name="connsiteY89" fmla="*/ 801017 h 6578439"/>
                <a:gd name="connsiteX90" fmla="*/ 1286462 w 5890490"/>
                <a:gd name="connsiteY90" fmla="*/ 742886 h 6578439"/>
                <a:gd name="connsiteX91" fmla="*/ 1353233 w 5890490"/>
                <a:gd name="connsiteY91" fmla="*/ 685632 h 6578439"/>
                <a:gd name="connsiteX92" fmla="*/ 1369924 w 5890490"/>
                <a:gd name="connsiteY92" fmla="*/ 671256 h 6578439"/>
                <a:gd name="connsiteX93" fmla="*/ 1387380 w 5890490"/>
                <a:gd name="connsiteY93" fmla="*/ 657755 h 6578439"/>
                <a:gd name="connsiteX94" fmla="*/ 1422422 w 5890490"/>
                <a:gd name="connsiteY94" fmla="*/ 630877 h 6578439"/>
                <a:gd name="connsiteX95" fmla="*/ 1492759 w 5890490"/>
                <a:gd name="connsiteY95" fmla="*/ 577248 h 6578439"/>
                <a:gd name="connsiteX96" fmla="*/ 1528820 w 5890490"/>
                <a:gd name="connsiteY96" fmla="*/ 551496 h 6578439"/>
                <a:gd name="connsiteX97" fmla="*/ 1565390 w 5890490"/>
                <a:gd name="connsiteY97" fmla="*/ 526370 h 6578439"/>
                <a:gd name="connsiteX98" fmla="*/ 1639040 w 5890490"/>
                <a:gd name="connsiteY98" fmla="*/ 476490 h 6578439"/>
                <a:gd name="connsiteX99" fmla="*/ 1792075 w 5890490"/>
                <a:gd name="connsiteY99" fmla="*/ 384859 h 6578439"/>
                <a:gd name="connsiteX100" fmla="*/ 2455943 w 5890490"/>
                <a:gd name="connsiteY100" fmla="*/ 117836 h 6578439"/>
                <a:gd name="connsiteX101" fmla="*/ 3159952 w 5890490"/>
                <a:gd name="connsiteY101" fmla="*/ 7203 h 6578439"/>
                <a:gd name="connsiteX102" fmla="*/ 3336813 w 5890490"/>
                <a:gd name="connsiteY102" fmla="*/ 499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5890490" h="6578439">
                  <a:moveTo>
                    <a:pt x="5890490" y="5389037"/>
                  </a:moveTo>
                  <a:lnTo>
                    <a:pt x="5890490" y="5855587"/>
                  </a:lnTo>
                  <a:lnTo>
                    <a:pt x="5784593" y="5962054"/>
                  </a:lnTo>
                  <a:cubicBezTo>
                    <a:pt x="5744454" y="6002308"/>
                    <a:pt x="5704062" y="6042436"/>
                    <a:pt x="5663414" y="6082564"/>
                  </a:cubicBezTo>
                  <a:cubicBezTo>
                    <a:pt x="5500314" y="6242577"/>
                    <a:pt x="5330970" y="6400714"/>
                    <a:pt x="5147099" y="6547726"/>
                  </a:cubicBezTo>
                  <a:lnTo>
                    <a:pt x="5105015" y="6578439"/>
                  </a:lnTo>
                  <a:lnTo>
                    <a:pt x="4385601" y="6578439"/>
                  </a:lnTo>
                  <a:lnTo>
                    <a:pt x="4507252" y="6515968"/>
                  </a:lnTo>
                  <a:cubicBezTo>
                    <a:pt x="4645901" y="6439679"/>
                    <a:pt x="4779837" y="6350961"/>
                    <a:pt x="4909330" y="6253453"/>
                  </a:cubicBezTo>
                  <a:cubicBezTo>
                    <a:pt x="5082369" y="6123567"/>
                    <a:pt x="5248145" y="5979180"/>
                    <a:pt x="5411374" y="5828544"/>
                  </a:cubicBezTo>
                  <a:cubicBezTo>
                    <a:pt x="5452149" y="5790791"/>
                    <a:pt x="5492924" y="5752788"/>
                    <a:pt x="5533570" y="5714534"/>
                  </a:cubicBezTo>
                  <a:lnTo>
                    <a:pt x="5657425" y="5597650"/>
                  </a:lnTo>
                  <a:close/>
                  <a:moveTo>
                    <a:pt x="3336813" y="499"/>
                  </a:moveTo>
                  <a:cubicBezTo>
                    <a:pt x="3395682" y="-392"/>
                    <a:pt x="3454550" y="-48"/>
                    <a:pt x="3513674" y="1202"/>
                  </a:cubicBezTo>
                  <a:lnTo>
                    <a:pt x="3602743" y="4827"/>
                  </a:lnTo>
                  <a:lnTo>
                    <a:pt x="3647213" y="6703"/>
                  </a:lnTo>
                  <a:cubicBezTo>
                    <a:pt x="3661994" y="7327"/>
                    <a:pt x="3676903" y="7703"/>
                    <a:pt x="3691684" y="9453"/>
                  </a:cubicBezTo>
                  <a:lnTo>
                    <a:pt x="3868927" y="27080"/>
                  </a:lnTo>
                  <a:cubicBezTo>
                    <a:pt x="4340645" y="85584"/>
                    <a:pt x="4795160" y="243221"/>
                    <a:pt x="5200872" y="472240"/>
                  </a:cubicBezTo>
                  <a:cubicBezTo>
                    <a:pt x="5403855" y="587124"/>
                    <a:pt x="5594988" y="719447"/>
                    <a:pt x="5772711" y="866334"/>
                  </a:cubicBezTo>
                  <a:lnTo>
                    <a:pt x="5890490" y="972426"/>
                  </a:lnTo>
                  <a:lnTo>
                    <a:pt x="5890490" y="1158576"/>
                  </a:lnTo>
                  <a:lnTo>
                    <a:pt x="5676045" y="986969"/>
                  </a:lnTo>
                  <a:cubicBezTo>
                    <a:pt x="5496587" y="857740"/>
                    <a:pt x="5304275" y="746699"/>
                    <a:pt x="5103776" y="655879"/>
                  </a:cubicBezTo>
                  <a:cubicBezTo>
                    <a:pt x="4903214" y="564747"/>
                    <a:pt x="4695006" y="492492"/>
                    <a:pt x="4482465" y="440363"/>
                  </a:cubicBezTo>
                  <a:lnTo>
                    <a:pt x="4402444" y="422111"/>
                  </a:lnTo>
                  <a:cubicBezTo>
                    <a:pt x="4375813" y="416111"/>
                    <a:pt x="4349436" y="408859"/>
                    <a:pt x="4322423" y="404610"/>
                  </a:cubicBezTo>
                  <a:lnTo>
                    <a:pt x="4241892" y="389858"/>
                  </a:lnTo>
                  <a:lnTo>
                    <a:pt x="4201627" y="382483"/>
                  </a:lnTo>
                  <a:cubicBezTo>
                    <a:pt x="4188248" y="379983"/>
                    <a:pt x="4174869" y="377483"/>
                    <a:pt x="4161234" y="375857"/>
                  </a:cubicBezTo>
                  <a:cubicBezTo>
                    <a:pt x="4107208" y="368482"/>
                    <a:pt x="4053308" y="360482"/>
                    <a:pt x="3999280" y="353606"/>
                  </a:cubicBezTo>
                  <a:cubicBezTo>
                    <a:pt x="3944999" y="348855"/>
                    <a:pt x="3890844" y="343854"/>
                    <a:pt x="3836817" y="338480"/>
                  </a:cubicBezTo>
                  <a:lnTo>
                    <a:pt x="3673972" y="330604"/>
                  </a:lnTo>
                  <a:cubicBezTo>
                    <a:pt x="3619690" y="329104"/>
                    <a:pt x="3565281" y="329604"/>
                    <a:pt x="3511126" y="328978"/>
                  </a:cubicBezTo>
                  <a:cubicBezTo>
                    <a:pt x="3402054" y="330728"/>
                    <a:pt x="3291706" y="334604"/>
                    <a:pt x="3183142" y="342854"/>
                  </a:cubicBezTo>
                  <a:cubicBezTo>
                    <a:pt x="2965505" y="358855"/>
                    <a:pt x="2750670" y="389733"/>
                    <a:pt x="2541444" y="439988"/>
                  </a:cubicBezTo>
                  <a:cubicBezTo>
                    <a:pt x="2332216" y="490117"/>
                    <a:pt x="2128850" y="559997"/>
                    <a:pt x="1933895" y="650505"/>
                  </a:cubicBezTo>
                  <a:cubicBezTo>
                    <a:pt x="1738939" y="741261"/>
                    <a:pt x="1553540" y="854146"/>
                    <a:pt x="1378079" y="983905"/>
                  </a:cubicBezTo>
                  <a:lnTo>
                    <a:pt x="1312967" y="1033660"/>
                  </a:lnTo>
                  <a:cubicBezTo>
                    <a:pt x="1291178" y="1050286"/>
                    <a:pt x="1269006" y="1066412"/>
                    <a:pt x="1248364" y="1084413"/>
                  </a:cubicBezTo>
                  <a:lnTo>
                    <a:pt x="1185163" y="1137168"/>
                  </a:lnTo>
                  <a:cubicBezTo>
                    <a:pt x="1164138" y="1154794"/>
                    <a:pt x="1142603" y="1172046"/>
                    <a:pt x="1122852" y="1190922"/>
                  </a:cubicBezTo>
                  <a:cubicBezTo>
                    <a:pt x="1041557" y="1264303"/>
                    <a:pt x="961663" y="1339309"/>
                    <a:pt x="892092" y="1421440"/>
                  </a:cubicBezTo>
                  <a:cubicBezTo>
                    <a:pt x="819589" y="1501822"/>
                    <a:pt x="759827" y="1590329"/>
                    <a:pt x="707202" y="1684212"/>
                  </a:cubicBezTo>
                  <a:cubicBezTo>
                    <a:pt x="694715" y="1708089"/>
                    <a:pt x="682227" y="1731841"/>
                    <a:pt x="670121" y="1756093"/>
                  </a:cubicBezTo>
                  <a:lnTo>
                    <a:pt x="637630" y="1830724"/>
                  </a:lnTo>
                  <a:cubicBezTo>
                    <a:pt x="626161" y="1855350"/>
                    <a:pt x="617624" y="1881603"/>
                    <a:pt x="607685" y="1907105"/>
                  </a:cubicBezTo>
                  <a:cubicBezTo>
                    <a:pt x="598128" y="1932857"/>
                    <a:pt x="588317" y="1958483"/>
                    <a:pt x="580034" y="1984986"/>
                  </a:cubicBezTo>
                  <a:cubicBezTo>
                    <a:pt x="544611" y="2089620"/>
                    <a:pt x="513393" y="2197128"/>
                    <a:pt x="481919" y="2304386"/>
                  </a:cubicBezTo>
                  <a:lnTo>
                    <a:pt x="433881" y="2465399"/>
                  </a:lnTo>
                  <a:lnTo>
                    <a:pt x="384442" y="2626163"/>
                  </a:lnTo>
                  <a:cubicBezTo>
                    <a:pt x="317672" y="2839680"/>
                    <a:pt x="243129" y="3050946"/>
                    <a:pt x="166039" y="3261338"/>
                  </a:cubicBezTo>
                  <a:cubicBezTo>
                    <a:pt x="88822" y="3468979"/>
                    <a:pt x="50850" y="3690248"/>
                    <a:pt x="56202" y="3910265"/>
                  </a:cubicBezTo>
                  <a:cubicBezTo>
                    <a:pt x="58495" y="4020274"/>
                    <a:pt x="71493" y="4129783"/>
                    <a:pt x="93664" y="4237292"/>
                  </a:cubicBezTo>
                  <a:cubicBezTo>
                    <a:pt x="99143" y="4264168"/>
                    <a:pt x="104623" y="4291045"/>
                    <a:pt x="111758" y="4317548"/>
                  </a:cubicBezTo>
                  <a:cubicBezTo>
                    <a:pt x="118384" y="4344176"/>
                    <a:pt x="124627" y="4370802"/>
                    <a:pt x="133038" y="4397054"/>
                  </a:cubicBezTo>
                  <a:cubicBezTo>
                    <a:pt x="140810" y="4423307"/>
                    <a:pt x="148456" y="4449683"/>
                    <a:pt x="157757" y="4475560"/>
                  </a:cubicBezTo>
                  <a:cubicBezTo>
                    <a:pt x="166549" y="4501562"/>
                    <a:pt x="175087" y="4527564"/>
                    <a:pt x="185153" y="4553066"/>
                  </a:cubicBezTo>
                  <a:cubicBezTo>
                    <a:pt x="262371" y="4758458"/>
                    <a:pt x="368895" y="4951974"/>
                    <a:pt x="493642" y="5132239"/>
                  </a:cubicBezTo>
                  <a:cubicBezTo>
                    <a:pt x="618389" y="5312627"/>
                    <a:pt x="760846" y="5480391"/>
                    <a:pt x="914391" y="5636528"/>
                  </a:cubicBezTo>
                  <a:cubicBezTo>
                    <a:pt x="1069081" y="5793166"/>
                    <a:pt x="1231544" y="5941677"/>
                    <a:pt x="1402034" y="6076188"/>
                  </a:cubicBezTo>
                  <a:cubicBezTo>
                    <a:pt x="1487535" y="6143320"/>
                    <a:pt x="1574565" y="6207574"/>
                    <a:pt x="1664397" y="6267079"/>
                  </a:cubicBezTo>
                  <a:cubicBezTo>
                    <a:pt x="1753592" y="6327459"/>
                    <a:pt x="1845336" y="6383088"/>
                    <a:pt x="1938992" y="6434343"/>
                  </a:cubicBezTo>
                  <a:cubicBezTo>
                    <a:pt x="2032647" y="6485659"/>
                    <a:pt x="2128309" y="6532600"/>
                    <a:pt x="2225931" y="6574322"/>
                  </a:cubicBezTo>
                  <a:lnTo>
                    <a:pt x="2236328" y="6578439"/>
                  </a:lnTo>
                  <a:lnTo>
                    <a:pt x="1504665" y="6578439"/>
                  </a:lnTo>
                  <a:lnTo>
                    <a:pt x="1456827" y="6543476"/>
                  </a:lnTo>
                  <a:cubicBezTo>
                    <a:pt x="1363554" y="6470595"/>
                    <a:pt x="1273848" y="6394340"/>
                    <a:pt x="1188475" y="6314083"/>
                  </a:cubicBezTo>
                  <a:cubicBezTo>
                    <a:pt x="1017856" y="6153445"/>
                    <a:pt x="863803" y="5979931"/>
                    <a:pt x="721728" y="5798666"/>
                  </a:cubicBezTo>
                  <a:cubicBezTo>
                    <a:pt x="579397" y="5616027"/>
                    <a:pt x="452103" y="5422511"/>
                    <a:pt x="344175" y="5219495"/>
                  </a:cubicBezTo>
                  <a:cubicBezTo>
                    <a:pt x="236505" y="5016354"/>
                    <a:pt x="147946" y="4803586"/>
                    <a:pt x="87293" y="4583569"/>
                  </a:cubicBezTo>
                  <a:cubicBezTo>
                    <a:pt x="79138" y="4556193"/>
                    <a:pt x="72639" y="4528440"/>
                    <a:pt x="65886" y="4500813"/>
                  </a:cubicBezTo>
                  <a:cubicBezTo>
                    <a:pt x="58751" y="4473311"/>
                    <a:pt x="53144" y="4445308"/>
                    <a:pt x="47409" y="4417431"/>
                  </a:cubicBezTo>
                  <a:cubicBezTo>
                    <a:pt x="44733" y="4403430"/>
                    <a:pt x="41294" y="4389679"/>
                    <a:pt x="39000" y="4375677"/>
                  </a:cubicBezTo>
                  <a:lnTo>
                    <a:pt x="31610" y="4333674"/>
                  </a:lnTo>
                  <a:cubicBezTo>
                    <a:pt x="26258" y="4305797"/>
                    <a:pt x="22563" y="4277544"/>
                    <a:pt x="18868" y="4249417"/>
                  </a:cubicBezTo>
                  <a:cubicBezTo>
                    <a:pt x="4214" y="4136784"/>
                    <a:pt x="-2158" y="4023275"/>
                    <a:pt x="646" y="3910265"/>
                  </a:cubicBezTo>
                  <a:cubicBezTo>
                    <a:pt x="5997" y="3683872"/>
                    <a:pt x="50596" y="3459605"/>
                    <a:pt x="130234" y="3248337"/>
                  </a:cubicBezTo>
                  <a:cubicBezTo>
                    <a:pt x="207961" y="3039196"/>
                    <a:pt x="278044" y="2827179"/>
                    <a:pt x="335383" y="2611911"/>
                  </a:cubicBezTo>
                  <a:cubicBezTo>
                    <a:pt x="393743" y="2396644"/>
                    <a:pt x="435792" y="2178627"/>
                    <a:pt x="487272" y="1958609"/>
                  </a:cubicBezTo>
                  <a:cubicBezTo>
                    <a:pt x="493259" y="1931107"/>
                    <a:pt x="501287" y="1903730"/>
                    <a:pt x="508550" y="1876227"/>
                  </a:cubicBezTo>
                  <a:cubicBezTo>
                    <a:pt x="516195" y="1848725"/>
                    <a:pt x="522312" y="1820972"/>
                    <a:pt x="531742" y="1793721"/>
                  </a:cubicBezTo>
                  <a:lnTo>
                    <a:pt x="558245" y="1711465"/>
                  </a:lnTo>
                  <a:cubicBezTo>
                    <a:pt x="568439" y="1684337"/>
                    <a:pt x="579652" y="1657459"/>
                    <a:pt x="590100" y="1630332"/>
                  </a:cubicBezTo>
                  <a:cubicBezTo>
                    <a:pt x="635080" y="1523075"/>
                    <a:pt x="690637" y="1417566"/>
                    <a:pt x="758680" y="1322433"/>
                  </a:cubicBezTo>
                  <a:cubicBezTo>
                    <a:pt x="824430" y="1225051"/>
                    <a:pt x="899610" y="1136168"/>
                    <a:pt x="976317" y="1049286"/>
                  </a:cubicBezTo>
                  <a:cubicBezTo>
                    <a:pt x="995049" y="1027035"/>
                    <a:pt x="1015436" y="1006533"/>
                    <a:pt x="1035314" y="985406"/>
                  </a:cubicBezTo>
                  <a:lnTo>
                    <a:pt x="1095329" y="922526"/>
                  </a:lnTo>
                  <a:cubicBezTo>
                    <a:pt x="1114953" y="901149"/>
                    <a:pt x="1136359" y="881397"/>
                    <a:pt x="1157384" y="861271"/>
                  </a:cubicBezTo>
                  <a:lnTo>
                    <a:pt x="1220841" y="801017"/>
                  </a:lnTo>
                  <a:cubicBezTo>
                    <a:pt x="1241610" y="780514"/>
                    <a:pt x="1264418" y="762014"/>
                    <a:pt x="1286462" y="742886"/>
                  </a:cubicBezTo>
                  <a:lnTo>
                    <a:pt x="1353233" y="685632"/>
                  </a:lnTo>
                  <a:lnTo>
                    <a:pt x="1369924" y="671256"/>
                  </a:lnTo>
                  <a:cubicBezTo>
                    <a:pt x="1375658" y="666631"/>
                    <a:pt x="1381520" y="662255"/>
                    <a:pt x="1387380" y="657755"/>
                  </a:cubicBezTo>
                  <a:lnTo>
                    <a:pt x="1422422" y="630877"/>
                  </a:lnTo>
                  <a:lnTo>
                    <a:pt x="1492759" y="577248"/>
                  </a:lnTo>
                  <a:cubicBezTo>
                    <a:pt x="1504355" y="567997"/>
                    <a:pt x="1516714" y="559997"/>
                    <a:pt x="1528820" y="551496"/>
                  </a:cubicBezTo>
                  <a:lnTo>
                    <a:pt x="1565390" y="526370"/>
                  </a:lnTo>
                  <a:lnTo>
                    <a:pt x="1639040" y="476490"/>
                  </a:lnTo>
                  <a:cubicBezTo>
                    <a:pt x="1689754" y="445613"/>
                    <a:pt x="1740723" y="414986"/>
                    <a:pt x="1792075" y="384859"/>
                  </a:cubicBezTo>
                  <a:cubicBezTo>
                    <a:pt x="2000282" y="268724"/>
                    <a:pt x="2224927" y="179467"/>
                    <a:pt x="2455943" y="117836"/>
                  </a:cubicBezTo>
                  <a:cubicBezTo>
                    <a:pt x="2687088" y="55957"/>
                    <a:pt x="2923964" y="21204"/>
                    <a:pt x="3159952" y="7203"/>
                  </a:cubicBezTo>
                  <a:cubicBezTo>
                    <a:pt x="3219076" y="3515"/>
                    <a:pt x="3277945" y="1389"/>
                    <a:pt x="3336813" y="49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059310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Calculator, pen, compass, money and a paper with graphs printed on it">
            <a:extLst>
              <a:ext uri="{FF2B5EF4-FFF2-40B4-BE49-F238E27FC236}">
                <a16:creationId xmlns:a16="http://schemas.microsoft.com/office/drawing/2014/main" id="{C0374EB8-B42D-CC12-F4D7-630C64DE19D5}"/>
              </a:ext>
            </a:extLst>
          </p:cNvPr>
          <p:cNvPicPr>
            <a:picLocks noChangeAspect="1"/>
          </p:cNvPicPr>
          <p:nvPr/>
        </p:nvPicPr>
        <p:blipFill>
          <a:blip r:embed="rId2"/>
          <a:srcRect l="19648" r="15425" b="-1"/>
          <a:stretch/>
        </p:blipFill>
        <p:spPr>
          <a:xfrm>
            <a:off x="20" y="10"/>
            <a:ext cx="7390243" cy="6857990"/>
          </a:xfrm>
          <a:prstGeom prst="rect">
            <a:avLst/>
          </a:prstGeom>
        </p:spPr>
      </p:pic>
      <p:sp>
        <p:nvSpPr>
          <p:cNvPr id="9" name="Rectangle 8">
            <a:extLst>
              <a:ext uri="{FF2B5EF4-FFF2-40B4-BE49-F238E27FC236}">
                <a16:creationId xmlns:a16="http://schemas.microsoft.com/office/drawing/2014/main" id="{AE3A741D-C19B-960A-5803-1C58871478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879677" y="2347416"/>
            <a:ext cx="1630908" cy="7390262"/>
          </a:xfrm>
          <a:prstGeom prst="rect">
            <a:avLst/>
          </a:prstGeom>
          <a:gradFill>
            <a:gsLst>
              <a:gs pos="0">
                <a:schemeClr val="accent5"/>
              </a:gs>
              <a:gs pos="47000">
                <a:schemeClr val="accent2">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39DE25-0E4E-0AA7-0932-1D78C23727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flipV="1">
            <a:off x="-1919061" y="1919060"/>
            <a:ext cx="6854280" cy="3016159"/>
          </a:xfrm>
          <a:prstGeom prst="rect">
            <a:avLst/>
          </a:prstGeom>
          <a:gradFill flip="none" rotWithShape="1">
            <a:gsLst>
              <a:gs pos="0">
                <a:schemeClr val="accent5"/>
              </a:gs>
              <a:gs pos="47000">
                <a:schemeClr val="accent2">
                  <a:alpha val="0"/>
                </a:schemeClr>
              </a:gs>
            </a:gsLst>
            <a:lin ang="4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8D6EA299-0840-6DEA-E670-C49AEBC87E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461657" y="4425055"/>
            <a:ext cx="2928605" cy="2432945"/>
          </a:xfrm>
          <a:prstGeom prst="rect">
            <a:avLst/>
          </a:prstGeom>
          <a:gradFill flip="none" rotWithShape="1">
            <a:gsLst>
              <a:gs pos="0">
                <a:schemeClr val="accent2"/>
              </a:gs>
              <a:gs pos="51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 name="Місце для вмісту 2">
            <a:extLst>
              <a:ext uri="{FF2B5EF4-FFF2-40B4-BE49-F238E27FC236}">
                <a16:creationId xmlns:a16="http://schemas.microsoft.com/office/drawing/2014/main" id="{2C62A83C-10C3-84B1-EDD6-EED6630D7F9C}"/>
              </a:ext>
            </a:extLst>
          </p:cNvPr>
          <p:cNvSpPr>
            <a:spLocks noGrp="1"/>
          </p:cNvSpPr>
          <p:nvPr>
            <p:ph idx="1"/>
          </p:nvPr>
        </p:nvSpPr>
        <p:spPr>
          <a:xfrm>
            <a:off x="7559040" y="680720"/>
            <a:ext cx="4511040" cy="5300588"/>
          </a:xfrm>
        </p:spPr>
        <p:txBody>
          <a:bodyPr anchor="t">
            <a:normAutofit/>
          </a:bodyPr>
          <a:lstStyle/>
          <a:p>
            <a:pPr marL="0" indent="0" algn="just">
              <a:lnSpc>
                <a:spcPct val="150000"/>
              </a:lnSpc>
              <a:buNone/>
            </a:pPr>
            <a:r>
              <a:rPr lang="en-US" sz="2000" dirty="0"/>
              <a:t>In Ukraine, government officials are tasked with a wide range of responsibilities aimed at ensuring the functioning of the state, maintaining public order, fostering economic growth, and protecting the rights and freedoms of citizens. These roles are defined by the Ukrainian Constitution, laws, and other regulations.</a:t>
            </a:r>
            <a:endParaRPr lang="uk-UA" sz="2000" dirty="0"/>
          </a:p>
        </p:txBody>
      </p:sp>
    </p:spTree>
    <p:extLst>
      <p:ext uri="{BB962C8B-B14F-4D97-AF65-F5344CB8AC3E}">
        <p14:creationId xmlns:p14="http://schemas.microsoft.com/office/powerpoint/2010/main" val="187450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59DA64E-AA59-C506-2CB6-AC79DC528DE8}"/>
              </a:ext>
            </a:extLst>
          </p:cNvPr>
          <p:cNvSpPr>
            <a:spLocks noGrp="1"/>
          </p:cNvSpPr>
          <p:nvPr>
            <p:ph type="title"/>
          </p:nvPr>
        </p:nvSpPr>
        <p:spPr>
          <a:xfrm>
            <a:off x="1371599" y="294538"/>
            <a:ext cx="9895951" cy="1033669"/>
          </a:xfrm>
        </p:spPr>
        <p:txBody>
          <a:bodyPr>
            <a:normAutofit/>
          </a:bodyPr>
          <a:lstStyle/>
          <a:p>
            <a:r>
              <a:rPr lang="en-US" sz="4000" b="1">
                <a:solidFill>
                  <a:srgbClr val="FFFFFF"/>
                </a:solidFill>
              </a:rPr>
              <a:t>Role Play</a:t>
            </a:r>
            <a:endParaRPr lang="uk-UA" sz="4000" b="1">
              <a:solidFill>
                <a:srgbClr val="FFFFFF"/>
              </a:solidFill>
            </a:endParaRPr>
          </a:p>
        </p:txBody>
      </p:sp>
      <p:sp>
        <p:nvSpPr>
          <p:cNvPr id="3" name="Місце для вмісту 2">
            <a:extLst>
              <a:ext uri="{FF2B5EF4-FFF2-40B4-BE49-F238E27FC236}">
                <a16:creationId xmlns:a16="http://schemas.microsoft.com/office/drawing/2014/main" id="{0D37BDF0-1C99-C177-0608-DF51DEBCA4F1}"/>
              </a:ext>
            </a:extLst>
          </p:cNvPr>
          <p:cNvSpPr>
            <a:spLocks noGrp="1"/>
          </p:cNvSpPr>
          <p:nvPr>
            <p:ph idx="1"/>
          </p:nvPr>
        </p:nvSpPr>
        <p:spPr>
          <a:xfrm>
            <a:off x="459350" y="2153920"/>
            <a:ext cx="11438010" cy="3847635"/>
          </a:xfrm>
        </p:spPr>
        <p:txBody>
          <a:bodyPr anchor="ctr">
            <a:normAutofit/>
          </a:bodyPr>
          <a:lstStyle/>
          <a:p>
            <a:pPr marL="0" indent="0">
              <a:buNone/>
            </a:pPr>
            <a:r>
              <a:rPr lang="en-US" sz="2000" dirty="0"/>
              <a:t>One student will play the role of a </a:t>
            </a:r>
            <a:r>
              <a:rPr lang="en-US" sz="2000" b="1" dirty="0"/>
              <a:t>government official </a:t>
            </a:r>
            <a:r>
              <a:rPr lang="en-US" sz="2000" dirty="0"/>
              <a:t>(e.g., a mayor, minister, or president) while the other student will be a </a:t>
            </a:r>
            <a:r>
              <a:rPr lang="en-US" sz="2000" b="1" dirty="0"/>
              <a:t>journalist</a:t>
            </a:r>
            <a:r>
              <a:rPr lang="en-US" sz="2000" dirty="0"/>
              <a:t> conducting an interview. </a:t>
            </a:r>
          </a:p>
          <a:p>
            <a:pPr marL="0" indent="0">
              <a:buNone/>
            </a:pPr>
            <a:r>
              <a:rPr lang="en-US" sz="2000" dirty="0"/>
              <a:t>The journalist should ask questions about the official’s responsibilities and actions in their role. </a:t>
            </a:r>
          </a:p>
          <a:p>
            <a:pPr marL="0" indent="0">
              <a:buNone/>
            </a:pPr>
            <a:endParaRPr lang="en-US" sz="2000" b="1" dirty="0"/>
          </a:p>
          <a:p>
            <a:pPr marL="0" indent="0">
              <a:buNone/>
            </a:pPr>
            <a:r>
              <a:rPr lang="en-US" sz="2000" b="1" dirty="0"/>
              <a:t>Sample questions for the journalist:</a:t>
            </a:r>
            <a:endParaRPr lang="en-US" sz="2000" dirty="0"/>
          </a:p>
          <a:p>
            <a:pPr>
              <a:buFont typeface="Arial" panose="020B0604020202020204" pitchFamily="34" charset="0"/>
              <a:buChar char="•"/>
            </a:pPr>
            <a:r>
              <a:rPr lang="en-US" sz="2000" dirty="0"/>
              <a:t>What is the most important responsibility you have as a government official?</a:t>
            </a:r>
          </a:p>
          <a:p>
            <a:pPr>
              <a:buFont typeface="Arial" panose="020B0604020202020204" pitchFamily="34" charset="0"/>
              <a:buChar char="•"/>
            </a:pPr>
            <a:r>
              <a:rPr lang="en-US" sz="2000" dirty="0"/>
              <a:t>How do you prioritize your tasks each day?</a:t>
            </a:r>
          </a:p>
          <a:p>
            <a:pPr>
              <a:buFont typeface="Arial" panose="020B0604020202020204" pitchFamily="34" charset="0"/>
              <a:buChar char="•"/>
            </a:pPr>
            <a:r>
              <a:rPr lang="en-US" sz="2000" dirty="0"/>
              <a:t>What do you think is the biggest challenge facing your country now?</a:t>
            </a:r>
          </a:p>
          <a:p>
            <a:pPr>
              <a:buFont typeface="Arial" panose="020B0604020202020204" pitchFamily="34" charset="0"/>
              <a:buChar char="•"/>
            </a:pPr>
            <a:r>
              <a:rPr lang="en-US" sz="2000" dirty="0"/>
              <a:t>How do you balance the needs of different groups in society?</a:t>
            </a:r>
          </a:p>
          <a:p>
            <a:pPr marL="0" indent="0">
              <a:buNone/>
            </a:pPr>
            <a:endParaRPr lang="uk-UA" sz="2000" dirty="0"/>
          </a:p>
        </p:txBody>
      </p:sp>
    </p:spTree>
    <p:extLst>
      <p:ext uri="{BB962C8B-B14F-4D97-AF65-F5344CB8AC3E}">
        <p14:creationId xmlns:p14="http://schemas.microsoft.com/office/powerpoint/2010/main" val="2588913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736D13F-17E0-715F-F6B2-63FFD10F7B26}"/>
              </a:ext>
            </a:extLst>
          </p:cNvPr>
          <p:cNvSpPr>
            <a:spLocks noGrp="1"/>
          </p:cNvSpPr>
          <p:nvPr>
            <p:ph type="title"/>
          </p:nvPr>
        </p:nvSpPr>
        <p:spPr>
          <a:xfrm>
            <a:off x="1371599" y="294538"/>
            <a:ext cx="9895951" cy="1033669"/>
          </a:xfrm>
        </p:spPr>
        <p:txBody>
          <a:bodyPr>
            <a:normAutofit/>
          </a:bodyPr>
          <a:lstStyle/>
          <a:p>
            <a:r>
              <a:rPr lang="en-US" sz="3400" b="1">
                <a:solidFill>
                  <a:srgbClr val="FFFFFF"/>
                </a:solidFill>
              </a:rPr>
              <a:t>Debate: Should Government Officials be Held Accountable for Their Decisions?</a:t>
            </a:r>
            <a:endParaRPr lang="uk-UA" sz="3400" b="1">
              <a:solidFill>
                <a:srgbClr val="FFFFFF"/>
              </a:solidFill>
            </a:endParaRPr>
          </a:p>
        </p:txBody>
      </p:sp>
      <p:sp>
        <p:nvSpPr>
          <p:cNvPr id="3" name="Місце для вмісту 2">
            <a:extLst>
              <a:ext uri="{FF2B5EF4-FFF2-40B4-BE49-F238E27FC236}">
                <a16:creationId xmlns:a16="http://schemas.microsoft.com/office/drawing/2014/main" id="{2A7C371C-3FD8-42D4-F456-09525F23B6D4}"/>
              </a:ext>
            </a:extLst>
          </p:cNvPr>
          <p:cNvSpPr>
            <a:spLocks noGrp="1"/>
          </p:cNvSpPr>
          <p:nvPr>
            <p:ph idx="1"/>
          </p:nvPr>
        </p:nvSpPr>
        <p:spPr>
          <a:xfrm>
            <a:off x="459350" y="2318196"/>
            <a:ext cx="11123049" cy="4245265"/>
          </a:xfrm>
        </p:spPr>
        <p:txBody>
          <a:bodyPr anchor="ctr">
            <a:normAutofit lnSpcReduction="10000"/>
          </a:bodyPr>
          <a:lstStyle/>
          <a:p>
            <a:pPr marL="0" indent="0">
              <a:lnSpc>
                <a:spcPct val="150000"/>
              </a:lnSpc>
              <a:buNone/>
            </a:pPr>
            <a:r>
              <a:rPr lang="en-US" sz="2000" dirty="0"/>
              <a:t>One student will argue that government officials should be held fully accountable for all their decisions, while the other will argue that they should not always be held accountable, especially in cases where decisions are complex or beyond their control. </a:t>
            </a:r>
          </a:p>
          <a:p>
            <a:pPr marL="0" indent="0">
              <a:lnSpc>
                <a:spcPct val="150000"/>
              </a:lnSpc>
              <a:buNone/>
            </a:pPr>
            <a:r>
              <a:rPr lang="en-US" sz="2000" b="1" dirty="0"/>
              <a:t>Debate points to consider:</a:t>
            </a:r>
            <a:endParaRPr lang="en-US" sz="2000" dirty="0"/>
          </a:p>
          <a:p>
            <a:pPr>
              <a:lnSpc>
                <a:spcPct val="150000"/>
              </a:lnSpc>
              <a:buFont typeface="Arial" panose="020B0604020202020204" pitchFamily="34" charset="0"/>
              <a:buChar char="•"/>
            </a:pPr>
            <a:r>
              <a:rPr lang="en-US" sz="2000" dirty="0"/>
              <a:t>Accountability and transparency in government</a:t>
            </a:r>
          </a:p>
          <a:p>
            <a:pPr>
              <a:lnSpc>
                <a:spcPct val="150000"/>
              </a:lnSpc>
              <a:buFont typeface="Arial" panose="020B0604020202020204" pitchFamily="34" charset="0"/>
              <a:buChar char="•"/>
            </a:pPr>
            <a:r>
              <a:rPr lang="en-US" sz="2000" dirty="0"/>
              <a:t>The impact of decisions on the public</a:t>
            </a:r>
          </a:p>
          <a:p>
            <a:pPr>
              <a:lnSpc>
                <a:spcPct val="150000"/>
              </a:lnSpc>
              <a:buFont typeface="Arial" panose="020B0604020202020204" pitchFamily="34" charset="0"/>
              <a:buChar char="•"/>
            </a:pPr>
            <a:r>
              <a:rPr lang="en-US" sz="2000" dirty="0"/>
              <a:t>The role of government officials in making informed decisions</a:t>
            </a:r>
          </a:p>
          <a:p>
            <a:pPr>
              <a:lnSpc>
                <a:spcPct val="150000"/>
              </a:lnSpc>
              <a:buFont typeface="Arial" panose="020B0604020202020204" pitchFamily="34" charset="0"/>
              <a:buChar char="•"/>
            </a:pPr>
            <a:r>
              <a:rPr lang="en-US" sz="2000" dirty="0"/>
              <a:t>Limitations and challenges that government officials face</a:t>
            </a:r>
          </a:p>
          <a:p>
            <a:pPr marL="0" indent="0">
              <a:buNone/>
            </a:pPr>
            <a:endParaRPr lang="uk-UA" sz="2000" dirty="0"/>
          </a:p>
        </p:txBody>
      </p:sp>
    </p:spTree>
    <p:extLst>
      <p:ext uri="{BB962C8B-B14F-4D97-AF65-F5344CB8AC3E}">
        <p14:creationId xmlns:p14="http://schemas.microsoft.com/office/powerpoint/2010/main" val="8388859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A597792-D7D2-6DE3-6B33-6674D7C22093}"/>
              </a:ext>
            </a:extLst>
          </p:cNvPr>
          <p:cNvSpPr>
            <a:spLocks noGrp="1"/>
          </p:cNvSpPr>
          <p:nvPr>
            <p:ph type="title"/>
          </p:nvPr>
        </p:nvSpPr>
        <p:spPr>
          <a:xfrm>
            <a:off x="147484" y="762001"/>
            <a:ext cx="6636774" cy="1708242"/>
          </a:xfrm>
        </p:spPr>
        <p:txBody>
          <a:bodyPr anchor="ctr">
            <a:normAutofit fontScale="90000"/>
          </a:bodyPr>
          <a:lstStyle/>
          <a:p>
            <a:pPr>
              <a:lnSpc>
                <a:spcPct val="150000"/>
              </a:lnSpc>
            </a:pPr>
            <a:r>
              <a:rPr lang="en-US" sz="2700" b="1" dirty="0"/>
              <a:t>Discuss how the official should respond, what steps they should take, and how to communicate effectively with the public. </a:t>
            </a:r>
            <a:br>
              <a:rPr lang="en-US" sz="2200" b="1" dirty="0"/>
            </a:br>
            <a:endParaRPr lang="uk-UA" sz="2200" b="1" dirty="0"/>
          </a:p>
        </p:txBody>
      </p:sp>
      <p:sp>
        <p:nvSpPr>
          <p:cNvPr id="3" name="Місце для вмісту 2">
            <a:extLst>
              <a:ext uri="{FF2B5EF4-FFF2-40B4-BE49-F238E27FC236}">
                <a16:creationId xmlns:a16="http://schemas.microsoft.com/office/drawing/2014/main" id="{DEA81C16-D38A-0A78-0220-C861D6940E47}"/>
              </a:ext>
            </a:extLst>
          </p:cNvPr>
          <p:cNvSpPr>
            <a:spLocks noGrp="1"/>
          </p:cNvSpPr>
          <p:nvPr>
            <p:ph idx="1"/>
          </p:nvPr>
        </p:nvSpPr>
        <p:spPr>
          <a:xfrm>
            <a:off x="147484" y="2470244"/>
            <a:ext cx="5948514" cy="3769835"/>
          </a:xfrm>
        </p:spPr>
        <p:txBody>
          <a:bodyPr anchor="ctr">
            <a:normAutofit/>
          </a:bodyPr>
          <a:lstStyle/>
          <a:p>
            <a:pPr marL="0" indent="0">
              <a:lnSpc>
                <a:spcPct val="150000"/>
              </a:lnSpc>
              <a:buNone/>
            </a:pPr>
            <a:r>
              <a:rPr lang="en-US" sz="2000" b="1" dirty="0"/>
              <a:t>Scenario example:</a:t>
            </a:r>
            <a:br>
              <a:rPr lang="en-US" sz="2000" dirty="0"/>
            </a:br>
            <a:r>
              <a:rPr lang="en-US" sz="2000" dirty="0"/>
              <a:t>“You are a government official responsible for public safety in a city that has just experienced a major earthquake. Many buildings have collapsed, and citizens are in need of immediate assistance. What steps will you take to manage the crisis and reassure the public?”</a:t>
            </a:r>
            <a:endParaRPr lang="uk-UA" sz="2000" dirty="0"/>
          </a:p>
        </p:txBody>
      </p:sp>
      <p:pic>
        <p:nvPicPr>
          <p:cNvPr id="5" name="Picture 4" descr="Aerial view of buildings">
            <a:extLst>
              <a:ext uri="{FF2B5EF4-FFF2-40B4-BE49-F238E27FC236}">
                <a16:creationId xmlns:a16="http://schemas.microsoft.com/office/drawing/2014/main" id="{BF90FAA6-C888-3D5C-7839-958CE4AD32B7}"/>
              </a:ext>
            </a:extLst>
          </p:cNvPr>
          <p:cNvPicPr>
            <a:picLocks noChangeAspect="1"/>
          </p:cNvPicPr>
          <p:nvPr/>
        </p:nvPicPr>
        <p:blipFill>
          <a:blip r:embed="rId2"/>
          <a:srcRect l="15313" r="32851" b="-1"/>
          <a:stretch/>
        </p:blipFill>
        <p:spPr>
          <a:xfrm>
            <a:off x="6857797" y="-10886"/>
            <a:ext cx="533420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13314813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Офіс">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1238</TotalTime>
  <Words>520</Words>
  <Application>Microsoft Office PowerPoint</Application>
  <PresentationFormat>Широкий екран</PresentationFormat>
  <Paragraphs>37</Paragraphs>
  <Slides>10</Slides>
  <Notes>0</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10</vt:i4>
      </vt:variant>
    </vt:vector>
  </HeadingPairs>
  <TitlesOfParts>
    <vt:vector size="16" baseType="lpstr">
      <vt:lpstr>Aptos</vt:lpstr>
      <vt:lpstr>Aptos Display</vt:lpstr>
      <vt:lpstr>Arial</vt:lpstr>
      <vt:lpstr>Inter</vt:lpstr>
      <vt:lpstr>Roboto</vt:lpstr>
      <vt:lpstr>Тема Office</vt:lpstr>
      <vt:lpstr> Roles and responsibilities of government officials</vt:lpstr>
      <vt:lpstr>Презентація PowerPoint</vt:lpstr>
      <vt:lpstr>Презентація PowerPoint</vt:lpstr>
      <vt:lpstr>Презентація PowerPoint</vt:lpstr>
      <vt:lpstr>Roles and Responsibilities of Elected Officials</vt:lpstr>
      <vt:lpstr>Презентація PowerPoint</vt:lpstr>
      <vt:lpstr>Role Play</vt:lpstr>
      <vt:lpstr>Debate: Should Government Officials be Held Accountable for Their Decisions?</vt:lpstr>
      <vt:lpstr>Discuss how the official should respond, what steps they should take, and how to communicate effectively with the public.  </vt:lpstr>
      <vt:lpstr>Opinion Sharing:   Do you think government officials are doing enough for citizens?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Iryna Zhukevych</dc:creator>
  <cp:lastModifiedBy>Iryna Zhukevych</cp:lastModifiedBy>
  <cp:revision>1</cp:revision>
  <dcterms:created xsi:type="dcterms:W3CDTF">2024-11-27T13:00:57Z</dcterms:created>
  <dcterms:modified xsi:type="dcterms:W3CDTF">2024-12-03T17:15:31Z</dcterms:modified>
</cp:coreProperties>
</file>