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7" r:id="rId3"/>
    <p:sldId id="258" r:id="rId4"/>
    <p:sldId id="259" r:id="rId5"/>
    <p:sldId id="260" r:id="rId6"/>
    <p:sldId id="261" r:id="rId7"/>
    <p:sldId id="276" r:id="rId8"/>
    <p:sldId id="266" r:id="rId9"/>
    <p:sldId id="269" r:id="rId10"/>
    <p:sldId id="274" r:id="rId11"/>
  </p:sldIdLst>
  <p:sldSz cx="11058525" cy="6219825"/>
  <p:notesSz cx="6219825" cy="1105852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91" d="100"/>
          <a:sy n="91" d="100"/>
        </p:scale>
        <p:origin x="6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C2749EE1-92E7-4777-9756-8FA917C0EA38}"/>
    <pc:docChg chg="delSld">
      <pc:chgData name="Iryna Zhukevych" userId="32b9d8b4c7aa7458" providerId="LiveId" clId="{C2749EE1-92E7-4777-9756-8FA917C0EA38}" dt="2024-12-04T11:12:22.969" v="8" actId="2696"/>
      <pc:docMkLst>
        <pc:docMk/>
      </pc:docMkLst>
      <pc:sldChg chg="del">
        <pc:chgData name="Iryna Zhukevych" userId="32b9d8b4c7aa7458" providerId="LiveId" clId="{C2749EE1-92E7-4777-9756-8FA917C0EA38}" dt="2024-12-04T11:11:24.994" v="5" actId="2696"/>
        <pc:sldMkLst>
          <pc:docMk/>
          <pc:sldMk cId="0" sldId="257"/>
        </pc:sldMkLst>
      </pc:sldChg>
      <pc:sldChg chg="del">
        <pc:chgData name="Iryna Zhukevych" userId="32b9d8b4c7aa7458" providerId="LiveId" clId="{C2749EE1-92E7-4777-9756-8FA917C0EA38}" dt="2024-12-04T11:12:22.969" v="8" actId="2696"/>
        <pc:sldMkLst>
          <pc:docMk/>
          <pc:sldMk cId="0" sldId="262"/>
        </pc:sldMkLst>
      </pc:sldChg>
      <pc:sldChg chg="del">
        <pc:chgData name="Iryna Zhukevych" userId="32b9d8b4c7aa7458" providerId="LiveId" clId="{C2749EE1-92E7-4777-9756-8FA917C0EA38}" dt="2024-12-04T11:11:57.047" v="7" actId="2696"/>
        <pc:sldMkLst>
          <pc:docMk/>
          <pc:sldMk cId="0" sldId="263"/>
        </pc:sldMkLst>
      </pc:sldChg>
      <pc:sldChg chg="del">
        <pc:chgData name="Iryna Zhukevych" userId="32b9d8b4c7aa7458" providerId="LiveId" clId="{C2749EE1-92E7-4777-9756-8FA917C0EA38}" dt="2024-12-04T11:11:12.398" v="4" actId="2696"/>
        <pc:sldMkLst>
          <pc:docMk/>
          <pc:sldMk cId="0" sldId="264"/>
        </pc:sldMkLst>
      </pc:sldChg>
      <pc:sldChg chg="del">
        <pc:chgData name="Iryna Zhukevych" userId="32b9d8b4c7aa7458" providerId="LiveId" clId="{C2749EE1-92E7-4777-9756-8FA917C0EA38}" dt="2024-12-04T11:11:08.974" v="3" actId="2696"/>
        <pc:sldMkLst>
          <pc:docMk/>
          <pc:sldMk cId="0" sldId="265"/>
        </pc:sldMkLst>
      </pc:sldChg>
      <pc:sldChg chg="del">
        <pc:chgData name="Iryna Zhukevych" userId="32b9d8b4c7aa7458" providerId="LiveId" clId="{C2749EE1-92E7-4777-9756-8FA917C0EA38}" dt="2024-12-04T11:11:01.203" v="2" actId="2696"/>
        <pc:sldMkLst>
          <pc:docMk/>
          <pc:sldMk cId="0" sldId="267"/>
        </pc:sldMkLst>
      </pc:sldChg>
      <pc:sldChg chg="del">
        <pc:chgData name="Iryna Zhukevych" userId="32b9d8b4c7aa7458" providerId="LiveId" clId="{C2749EE1-92E7-4777-9756-8FA917C0EA38}" dt="2024-12-04T11:10:54.755" v="1" actId="2696"/>
        <pc:sldMkLst>
          <pc:docMk/>
          <pc:sldMk cId="364207375" sldId="268"/>
        </pc:sldMkLst>
      </pc:sldChg>
      <pc:sldChg chg="del">
        <pc:chgData name="Iryna Zhukevych" userId="32b9d8b4c7aa7458" providerId="LiveId" clId="{C2749EE1-92E7-4777-9756-8FA917C0EA38}" dt="2024-12-04T11:10:51.334" v="0" actId="2696"/>
        <pc:sldMkLst>
          <pc:docMk/>
          <pc:sldMk cId="0" sldId="270"/>
        </pc:sldMkLst>
      </pc:sldChg>
      <pc:sldChg chg="del">
        <pc:chgData name="Iryna Zhukevych" userId="32b9d8b4c7aa7458" providerId="LiveId" clId="{C2749EE1-92E7-4777-9756-8FA917C0EA38}" dt="2024-12-04T11:11:36.594" v="6" actId="2696"/>
        <pc:sldMkLst>
          <pc:docMk/>
          <pc:sldMk cId="2299200970" sldId="275"/>
        </pc:sldMkLst>
      </pc:sldChg>
    </pc:docChg>
  </pc:docChgLst>
  <pc:docChgLst>
    <pc:chgData name="Iryna Zhukevych" userId="32b9d8b4c7aa7458" providerId="LiveId" clId="{94BA5B02-746E-43FA-A158-62F1946EC91C}"/>
    <pc:docChg chg="undo custSel addSld delSld modSld modMainMaster">
      <pc:chgData name="Iryna Zhukevych" userId="32b9d8b4c7aa7458" providerId="LiveId" clId="{94BA5B02-746E-43FA-A158-62F1946EC91C}" dt="2024-10-22T05:46:05.613" v="433" actId="1076"/>
      <pc:docMkLst>
        <pc:docMk/>
      </pc:docMkLst>
      <pc:sldChg chg="addSp modSp mod modTransition setBg">
        <pc:chgData name="Iryna Zhukevych" userId="32b9d8b4c7aa7458" providerId="LiveId" clId="{94BA5B02-746E-43FA-A158-62F1946EC91C}" dt="2024-10-21T19:59:18.232" v="310"/>
        <pc:sldMkLst>
          <pc:docMk/>
          <pc:sldMk cId="0" sldId="256"/>
        </pc:sldMkLst>
        <pc:spChg chg="mod">
          <ac:chgData name="Iryna Zhukevych" userId="32b9d8b4c7aa7458" providerId="LiveId" clId="{94BA5B02-746E-43FA-A158-62F1946EC91C}" dt="2024-10-21T19:52:41.949" v="259" actId="26606"/>
          <ac:spMkLst>
            <pc:docMk/>
            <pc:sldMk cId="0" sldId="256"/>
            <ac:spMk id="3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52:41.949" v="259" actId="26606"/>
          <ac:spMkLst>
            <pc:docMk/>
            <pc:sldMk cId="0" sldId="256"/>
            <ac:spMk id="4" creationId="{00000000-0000-0000-0000-000000000000}"/>
          </ac:spMkLst>
        </pc:spChg>
        <pc:spChg chg="add mod">
          <ac:chgData name="Iryna Zhukevych" userId="32b9d8b4c7aa7458" providerId="LiveId" clId="{94BA5B02-746E-43FA-A158-62F1946EC91C}" dt="2024-10-21T19:52:41.949" v="259" actId="26606"/>
          <ac:spMkLst>
            <pc:docMk/>
            <pc:sldMk cId="0" sldId="256"/>
            <ac:spMk id="5" creationId="{272EAF15-1047-A934-C06A-92051F8401F8}"/>
          </ac:spMkLst>
        </pc:spChg>
        <pc:grpChg chg="add">
          <ac:chgData name="Iryna Zhukevych" userId="32b9d8b4c7aa7458" providerId="LiveId" clId="{94BA5B02-746E-43FA-A158-62F1946EC91C}" dt="2024-10-21T19:52:41.949" v="259" actId="26606"/>
          <ac:grpSpMkLst>
            <pc:docMk/>
            <pc:sldMk cId="0" sldId="256"/>
            <ac:grpSpMk id="10" creationId="{0E76F6F3-F5F0-B26D-1B63-73AD0299B731}"/>
          </ac:grpSpMkLst>
        </pc:grpChg>
        <pc:picChg chg="mod ord">
          <ac:chgData name="Iryna Zhukevych" userId="32b9d8b4c7aa7458" providerId="LiveId" clId="{94BA5B02-746E-43FA-A158-62F1946EC91C}" dt="2024-10-21T19:52:41.949" v="259" actId="26606"/>
          <ac:picMkLst>
            <pc:docMk/>
            <pc:sldMk cId="0" sldId="256"/>
            <ac:picMk id="2" creationId="{00000000-0000-0000-0000-000000000000}"/>
          </ac:picMkLst>
        </pc:picChg>
      </pc:sldChg>
      <pc:sldChg chg="modTransition">
        <pc:chgData name="Iryna Zhukevych" userId="32b9d8b4c7aa7458" providerId="LiveId" clId="{94BA5B02-746E-43FA-A158-62F1946EC91C}" dt="2024-10-21T19:59:18.232" v="310"/>
        <pc:sldMkLst>
          <pc:docMk/>
          <pc:sldMk cId="0" sldId="257"/>
        </pc:sldMkLst>
      </pc:sldChg>
      <pc:sldChg chg="modSp mod modTransition">
        <pc:chgData name="Iryna Zhukevych" userId="32b9d8b4c7aa7458" providerId="LiveId" clId="{94BA5B02-746E-43FA-A158-62F1946EC91C}" dt="2024-10-22T05:32:12.319" v="311" actId="122"/>
        <pc:sldMkLst>
          <pc:docMk/>
          <pc:sldMk cId="0" sldId="258"/>
        </pc:sldMkLst>
        <pc:spChg chg="mod">
          <ac:chgData name="Iryna Zhukevych" userId="32b9d8b4c7aa7458" providerId="LiveId" clId="{94BA5B02-746E-43FA-A158-62F1946EC91C}" dt="2024-10-22T05:32:12.319" v="311" actId="122"/>
          <ac:spMkLst>
            <pc:docMk/>
            <pc:sldMk cId="0" sldId="258"/>
            <ac:spMk id="3" creationId="{00000000-0000-0000-0000-000000000000}"/>
          </ac:spMkLst>
        </pc:spChg>
      </pc:sldChg>
      <pc:sldChg chg="modSp mod modTransition">
        <pc:chgData name="Iryna Zhukevych" userId="32b9d8b4c7aa7458" providerId="LiveId" clId="{94BA5B02-746E-43FA-A158-62F1946EC91C}" dt="2024-10-21T19:59:18.232" v="310"/>
        <pc:sldMkLst>
          <pc:docMk/>
          <pc:sldMk cId="0" sldId="259"/>
        </pc:sldMkLst>
        <pc:spChg chg="mod">
          <ac:chgData name="Iryna Zhukevych" userId="32b9d8b4c7aa7458" providerId="LiveId" clId="{94BA5B02-746E-43FA-A158-62F1946EC91C}" dt="2024-10-21T19:52:52.922" v="260" actId="122"/>
          <ac:spMkLst>
            <pc:docMk/>
            <pc:sldMk cId="0" sldId="259"/>
            <ac:spMk id="3" creationId="{00000000-0000-0000-0000-000000000000}"/>
          </ac:spMkLst>
        </pc:spChg>
      </pc:sldChg>
      <pc:sldChg chg="modSp mod modTransition">
        <pc:chgData name="Iryna Zhukevych" userId="32b9d8b4c7aa7458" providerId="LiveId" clId="{94BA5B02-746E-43FA-A158-62F1946EC91C}" dt="2024-10-22T05:32:18.818" v="312" actId="122"/>
        <pc:sldMkLst>
          <pc:docMk/>
          <pc:sldMk cId="0" sldId="260"/>
        </pc:sldMkLst>
        <pc:spChg chg="mod">
          <ac:chgData name="Iryna Zhukevych" userId="32b9d8b4c7aa7458" providerId="LiveId" clId="{94BA5B02-746E-43FA-A158-62F1946EC91C}" dt="2024-10-22T05:32:18.818" v="312" actId="122"/>
          <ac:spMkLst>
            <pc:docMk/>
            <pc:sldMk cId="0" sldId="260"/>
            <ac:spMk id="3" creationId="{00000000-0000-0000-0000-000000000000}"/>
          </ac:spMkLst>
        </pc:spChg>
      </pc:sldChg>
      <pc:sldChg chg="addSp modSp mod modTransition">
        <pc:chgData name="Iryna Zhukevych" userId="32b9d8b4c7aa7458" providerId="LiveId" clId="{94BA5B02-746E-43FA-A158-62F1946EC91C}" dt="2024-10-21T19:59:18.232" v="310"/>
        <pc:sldMkLst>
          <pc:docMk/>
          <pc:sldMk cId="0" sldId="261"/>
        </pc:sldMkLst>
        <pc:spChg chg="mod">
          <ac:chgData name="Iryna Zhukevych" userId="32b9d8b4c7aa7458" providerId="LiveId" clId="{94BA5B02-746E-43FA-A158-62F1946EC91C}" dt="2024-10-21T19:54:35.916" v="269" actId="122"/>
          <ac:spMkLst>
            <pc:docMk/>
            <pc:sldMk cId="0" sldId="261"/>
            <ac:spMk id="2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54:23.690" v="266" actId="1076"/>
          <ac:spMkLst>
            <pc:docMk/>
            <pc:sldMk cId="0" sldId="261"/>
            <ac:spMk id="3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18:49.131" v="3" actId="14100"/>
          <ac:spMkLst>
            <pc:docMk/>
            <pc:sldMk cId="0" sldId="261"/>
            <ac:spMk id="4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54:28.652" v="267" actId="1076"/>
          <ac:spMkLst>
            <pc:docMk/>
            <pc:sldMk cId="0" sldId="261"/>
            <ac:spMk id="5" creationId="{00000000-0000-0000-0000-000000000000}"/>
          </ac:spMkLst>
        </pc:spChg>
        <pc:picChg chg="add mod">
          <ac:chgData name="Iryna Zhukevych" userId="32b9d8b4c7aa7458" providerId="LiveId" clId="{94BA5B02-746E-43FA-A158-62F1946EC91C}" dt="2024-10-21T19:54:53.357" v="273" actId="1076"/>
          <ac:picMkLst>
            <pc:docMk/>
            <pc:sldMk cId="0" sldId="261"/>
            <ac:picMk id="7" creationId="{4E2CC7B1-25D7-0A27-68FE-2D3FF2003755}"/>
          </ac:picMkLst>
        </pc:picChg>
      </pc:sldChg>
      <pc:sldChg chg="addSp modSp mod modTransition">
        <pc:chgData name="Iryna Zhukevych" userId="32b9d8b4c7aa7458" providerId="LiveId" clId="{94BA5B02-746E-43FA-A158-62F1946EC91C}" dt="2024-10-21T19:59:18.232" v="310"/>
        <pc:sldMkLst>
          <pc:docMk/>
          <pc:sldMk cId="0" sldId="262"/>
        </pc:sldMkLst>
        <pc:spChg chg="mod">
          <ac:chgData name="Iryna Zhukevych" userId="32b9d8b4c7aa7458" providerId="LiveId" clId="{94BA5B02-746E-43FA-A158-62F1946EC91C}" dt="2024-10-21T19:56:57.118" v="295" actId="14100"/>
          <ac:spMkLst>
            <pc:docMk/>
            <pc:sldMk cId="0" sldId="262"/>
            <ac:spMk id="2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56:22.733" v="282" actId="1076"/>
          <ac:spMkLst>
            <pc:docMk/>
            <pc:sldMk cId="0" sldId="262"/>
            <ac:spMk id="3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56:26.042" v="283" actId="1076"/>
          <ac:spMkLst>
            <pc:docMk/>
            <pc:sldMk cId="0" sldId="262"/>
            <ac:spMk id="4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56:29.052" v="284" actId="1076"/>
          <ac:spMkLst>
            <pc:docMk/>
            <pc:sldMk cId="0" sldId="262"/>
            <ac:spMk id="5" creationId="{00000000-0000-0000-0000-000000000000}"/>
          </ac:spMkLst>
        </pc:spChg>
        <pc:spChg chg="add mod">
          <ac:chgData name="Iryna Zhukevych" userId="32b9d8b4c7aa7458" providerId="LiveId" clId="{94BA5B02-746E-43FA-A158-62F1946EC91C}" dt="2024-10-21T19:56:13.769" v="279" actId="14100"/>
          <ac:spMkLst>
            <pc:docMk/>
            <pc:sldMk cId="0" sldId="262"/>
            <ac:spMk id="8" creationId="{DEDC022C-8681-6CF7-64F4-3C4E09C5CB6A}"/>
          </ac:spMkLst>
        </pc:spChg>
        <pc:picChg chg="add mod">
          <ac:chgData name="Iryna Zhukevych" userId="32b9d8b4c7aa7458" providerId="LiveId" clId="{94BA5B02-746E-43FA-A158-62F1946EC91C}" dt="2024-10-21T19:56:32.693" v="285" actId="14100"/>
          <ac:picMkLst>
            <pc:docMk/>
            <pc:sldMk cId="0" sldId="262"/>
            <ac:picMk id="7" creationId="{B1E38151-85F5-4C2C-B037-C7018C85FA30}"/>
          </ac:picMkLst>
        </pc:picChg>
      </pc:sldChg>
      <pc:sldChg chg="modSp mod modTransition">
        <pc:chgData name="Iryna Zhukevych" userId="32b9d8b4c7aa7458" providerId="LiveId" clId="{94BA5B02-746E-43FA-A158-62F1946EC91C}" dt="2024-10-21T19:59:18.232" v="310"/>
        <pc:sldMkLst>
          <pc:docMk/>
          <pc:sldMk cId="0" sldId="263"/>
        </pc:sldMkLst>
        <pc:spChg chg="mod">
          <ac:chgData name="Iryna Zhukevych" userId="32b9d8b4c7aa7458" providerId="LiveId" clId="{94BA5B02-746E-43FA-A158-62F1946EC91C}" dt="2024-10-21T19:19:13.831" v="6" actId="14100"/>
          <ac:spMkLst>
            <pc:docMk/>
            <pc:sldMk cId="0" sldId="263"/>
            <ac:spMk id="4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19:21.546" v="9" actId="1076"/>
          <ac:spMkLst>
            <pc:docMk/>
            <pc:sldMk cId="0" sldId="263"/>
            <ac:spMk id="5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19:18.513" v="8" actId="14100"/>
          <ac:spMkLst>
            <pc:docMk/>
            <pc:sldMk cId="0" sldId="263"/>
            <ac:spMk id="6" creationId="{00000000-0000-0000-0000-000000000000}"/>
          </ac:spMkLst>
        </pc:spChg>
      </pc:sldChg>
      <pc:sldChg chg="modSp mod modTransition">
        <pc:chgData name="Iryna Zhukevych" userId="32b9d8b4c7aa7458" providerId="LiveId" clId="{94BA5B02-746E-43FA-A158-62F1946EC91C}" dt="2024-10-21T19:59:18.232" v="310"/>
        <pc:sldMkLst>
          <pc:docMk/>
          <pc:sldMk cId="0" sldId="264"/>
        </pc:sldMkLst>
        <pc:spChg chg="mod">
          <ac:chgData name="Iryna Zhukevych" userId="32b9d8b4c7aa7458" providerId="LiveId" clId="{94BA5B02-746E-43FA-A158-62F1946EC91C}" dt="2024-10-21T19:20:37.408" v="23" actId="27636"/>
          <ac:spMkLst>
            <pc:docMk/>
            <pc:sldMk cId="0" sldId="264"/>
            <ac:spMk id="2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20:37.411" v="24" actId="27636"/>
          <ac:spMkLst>
            <pc:docMk/>
            <pc:sldMk cId="0" sldId="264"/>
            <ac:spMk id="3" creationId="{00000000-0000-0000-0000-000000000000}"/>
          </ac:spMkLst>
        </pc:spChg>
      </pc:sldChg>
      <pc:sldChg chg="modSp mod modTransition">
        <pc:chgData name="Iryna Zhukevych" userId="32b9d8b4c7aa7458" providerId="LiveId" clId="{94BA5B02-746E-43FA-A158-62F1946EC91C}" dt="2024-10-21T19:59:18.232" v="310"/>
        <pc:sldMkLst>
          <pc:docMk/>
          <pc:sldMk cId="0" sldId="265"/>
        </pc:sldMkLst>
        <pc:spChg chg="mod">
          <ac:chgData name="Iryna Zhukevych" userId="32b9d8b4c7aa7458" providerId="LiveId" clId="{94BA5B02-746E-43FA-A158-62F1946EC91C}" dt="2024-10-21T19:19:44.510" v="14" actId="27636"/>
          <ac:spMkLst>
            <pc:docMk/>
            <pc:sldMk cId="0" sldId="265"/>
            <ac:spMk id="2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44:03.054" v="216" actId="14100"/>
          <ac:spMkLst>
            <pc:docMk/>
            <pc:sldMk cId="0" sldId="265"/>
            <ac:spMk id="3" creationId="{00000000-0000-0000-0000-000000000000}"/>
          </ac:spMkLst>
        </pc:spChg>
      </pc:sldChg>
      <pc:sldChg chg="modSp mod modTransition">
        <pc:chgData name="Iryna Zhukevych" userId="32b9d8b4c7aa7458" providerId="LiveId" clId="{94BA5B02-746E-43FA-A158-62F1946EC91C}" dt="2024-10-22T05:33:03.647" v="316" actId="2710"/>
        <pc:sldMkLst>
          <pc:docMk/>
          <pc:sldMk cId="0" sldId="266"/>
        </pc:sldMkLst>
        <pc:spChg chg="mod">
          <ac:chgData name="Iryna Zhukevych" userId="32b9d8b4c7aa7458" providerId="LiveId" clId="{94BA5B02-746E-43FA-A158-62F1946EC91C}" dt="2024-10-22T05:32:49.895" v="313" actId="122"/>
          <ac:spMkLst>
            <pc:docMk/>
            <pc:sldMk cId="0" sldId="266"/>
            <ac:spMk id="3" creationId="{00000000-0000-0000-0000-000000000000}"/>
          </ac:spMkLst>
        </pc:spChg>
        <pc:spChg chg="mod">
          <ac:chgData name="Iryna Zhukevych" userId="32b9d8b4c7aa7458" providerId="LiveId" clId="{94BA5B02-746E-43FA-A158-62F1946EC91C}" dt="2024-10-22T05:33:03.647" v="316" actId="2710"/>
          <ac:spMkLst>
            <pc:docMk/>
            <pc:sldMk cId="0" sldId="266"/>
            <ac:spMk id="4" creationId="{00000000-0000-0000-0000-000000000000}"/>
          </ac:spMkLst>
        </pc:spChg>
      </pc:sldChg>
      <pc:sldChg chg="modTransition">
        <pc:chgData name="Iryna Zhukevych" userId="32b9d8b4c7aa7458" providerId="LiveId" clId="{94BA5B02-746E-43FA-A158-62F1946EC91C}" dt="2024-10-21T19:59:18.232" v="310"/>
        <pc:sldMkLst>
          <pc:docMk/>
          <pc:sldMk cId="0" sldId="267"/>
        </pc:sldMkLst>
      </pc:sldChg>
      <pc:sldChg chg="modSp del mod">
        <pc:chgData name="Iryna Zhukevych" userId="32b9d8b4c7aa7458" providerId="LiveId" clId="{94BA5B02-746E-43FA-A158-62F1946EC91C}" dt="2024-10-21T19:44:18.611" v="217" actId="2696"/>
        <pc:sldMkLst>
          <pc:docMk/>
          <pc:sldMk cId="0" sldId="268"/>
        </pc:sldMkLst>
        <pc:spChg chg="mod">
          <ac:chgData name="Iryna Zhukevych" userId="32b9d8b4c7aa7458" providerId="LiveId" clId="{94BA5B02-746E-43FA-A158-62F1946EC91C}" dt="2024-10-21T19:20:37.333" v="16" actId="27636"/>
          <ac:spMkLst>
            <pc:docMk/>
            <pc:sldMk cId="0" sldId="268"/>
            <ac:spMk id="3" creationId="{00000000-0000-0000-0000-000000000000}"/>
          </ac:spMkLst>
        </pc:spChg>
        <pc:picChg chg="mod">
          <ac:chgData name="Iryna Zhukevych" userId="32b9d8b4c7aa7458" providerId="LiveId" clId="{94BA5B02-746E-43FA-A158-62F1946EC91C}" dt="2024-10-21T19:20:37.259" v="15" actId="14826"/>
          <ac:picMkLst>
            <pc:docMk/>
            <pc:sldMk cId="0" sldId="268"/>
            <ac:picMk id="2" creationId="{00000000-0000-0000-0000-000000000000}"/>
          </ac:picMkLst>
        </pc:picChg>
      </pc:sldChg>
      <pc:sldChg chg="modSp add mod modTransition setBg">
        <pc:chgData name="Iryna Zhukevych" userId="32b9d8b4c7aa7458" providerId="LiveId" clId="{94BA5B02-746E-43FA-A158-62F1946EC91C}" dt="2024-10-22T05:35:09.590" v="330" actId="122"/>
        <pc:sldMkLst>
          <pc:docMk/>
          <pc:sldMk cId="364207375" sldId="268"/>
        </pc:sldMkLst>
        <pc:spChg chg="mod">
          <ac:chgData name="Iryna Zhukevych" userId="32b9d8b4c7aa7458" providerId="LiveId" clId="{94BA5B02-746E-43FA-A158-62F1946EC91C}" dt="2024-10-22T05:35:09.590" v="330" actId="122"/>
          <ac:spMkLst>
            <pc:docMk/>
            <pc:sldMk cId="364207375" sldId="268"/>
            <ac:spMk id="3" creationId="{00000000-0000-0000-0000-000000000000}"/>
          </ac:spMkLst>
        </pc:spChg>
      </pc:sldChg>
      <pc:sldChg chg="addSp delSp modSp mod modTransition">
        <pc:chgData name="Iryna Zhukevych" userId="32b9d8b4c7aa7458" providerId="LiveId" clId="{94BA5B02-746E-43FA-A158-62F1946EC91C}" dt="2024-10-21T19:59:18.232" v="310"/>
        <pc:sldMkLst>
          <pc:docMk/>
          <pc:sldMk cId="0" sldId="269"/>
        </pc:sldMkLst>
        <pc:spChg chg="mod">
          <ac:chgData name="Iryna Zhukevych" userId="32b9d8b4c7aa7458" providerId="LiveId" clId="{94BA5B02-746E-43FA-A158-62F1946EC91C}" dt="2024-10-21T19:58:56.672" v="308" actId="20577"/>
          <ac:spMkLst>
            <pc:docMk/>
            <pc:sldMk cId="0" sldId="269"/>
            <ac:spMk id="2" creationId="{00000000-0000-0000-0000-000000000000}"/>
          </ac:spMkLst>
        </pc:spChg>
        <pc:spChg chg="add del mod">
          <ac:chgData name="Iryna Zhukevych" userId="32b9d8b4c7aa7458" providerId="LiveId" clId="{94BA5B02-746E-43FA-A158-62F1946EC91C}" dt="2024-10-21T19:45:35.660" v="223" actId="478"/>
          <ac:spMkLst>
            <pc:docMk/>
            <pc:sldMk cId="0" sldId="269"/>
            <ac:spMk id="3" creationId="{00000000-0000-0000-0000-000000000000}"/>
          </ac:spMkLst>
        </pc:spChg>
      </pc:sldChg>
      <pc:sldChg chg="delSp modSp mod modTransition">
        <pc:chgData name="Iryna Zhukevych" userId="32b9d8b4c7aa7458" providerId="LiveId" clId="{94BA5B02-746E-43FA-A158-62F1946EC91C}" dt="2024-10-21T19:59:18.232" v="310"/>
        <pc:sldMkLst>
          <pc:docMk/>
          <pc:sldMk cId="0" sldId="270"/>
        </pc:sldMkLst>
        <pc:spChg chg="del mod">
          <ac:chgData name="Iryna Zhukevych" userId="32b9d8b4c7aa7458" providerId="LiveId" clId="{94BA5B02-746E-43FA-A158-62F1946EC91C}" dt="2024-10-21T19:21:53.952" v="29" actId="478"/>
          <ac:spMkLst>
            <pc:docMk/>
            <pc:sldMk cId="0" sldId="270"/>
            <ac:spMk id="3" creationId="{00000000-0000-0000-0000-000000000000}"/>
          </ac:spMkLst>
        </pc:spChg>
        <pc:spChg chg="mod">
          <ac:chgData name="Iryna Zhukevych" userId="32b9d8b4c7aa7458" providerId="LiveId" clId="{94BA5B02-746E-43FA-A158-62F1946EC91C}" dt="2024-10-21T19:22:25.960" v="71" actId="255"/>
          <ac:spMkLst>
            <pc:docMk/>
            <pc:sldMk cId="0" sldId="270"/>
            <ac:spMk id="4" creationId="{00000000-0000-0000-0000-000000000000}"/>
          </ac:spMkLst>
        </pc:spChg>
      </pc:sldChg>
      <pc:sldChg chg="new del">
        <pc:chgData name="Iryna Zhukevych" userId="32b9d8b4c7aa7458" providerId="LiveId" clId="{94BA5B02-746E-43FA-A158-62F1946EC91C}" dt="2024-10-21T19:20:52.280" v="27" actId="680"/>
        <pc:sldMkLst>
          <pc:docMk/>
          <pc:sldMk cId="628378545" sldId="271"/>
        </pc:sldMkLst>
      </pc:sldChg>
      <pc:sldChg chg="addSp modSp new del mod">
        <pc:chgData name="Iryna Zhukevych" userId="32b9d8b4c7aa7458" providerId="LiveId" clId="{94BA5B02-746E-43FA-A158-62F1946EC91C}" dt="2024-10-21T19:48:23.848" v="237" actId="2696"/>
        <pc:sldMkLst>
          <pc:docMk/>
          <pc:sldMk cId="1959478023" sldId="271"/>
        </pc:sldMkLst>
        <pc:spChg chg="add mod">
          <ac:chgData name="Iryna Zhukevych" userId="32b9d8b4c7aa7458" providerId="LiveId" clId="{94BA5B02-746E-43FA-A158-62F1946EC91C}" dt="2024-10-21T19:45:42.954" v="224" actId="21"/>
          <ac:spMkLst>
            <pc:docMk/>
            <pc:sldMk cId="1959478023" sldId="271"/>
            <ac:spMk id="3" creationId="{96EC30A6-2B93-355A-D40A-735F60852B1C}"/>
          </ac:spMkLst>
        </pc:spChg>
      </pc:sldChg>
      <pc:sldChg chg="addSp modSp new del mod">
        <pc:chgData name="Iryna Zhukevych" userId="32b9d8b4c7aa7458" providerId="LiveId" clId="{94BA5B02-746E-43FA-A158-62F1946EC91C}" dt="2024-10-21T19:48:20.550" v="236" actId="2696"/>
        <pc:sldMkLst>
          <pc:docMk/>
          <pc:sldMk cId="174877945" sldId="272"/>
        </pc:sldMkLst>
        <pc:spChg chg="add mod">
          <ac:chgData name="Iryna Zhukevych" userId="32b9d8b4c7aa7458" providerId="LiveId" clId="{94BA5B02-746E-43FA-A158-62F1946EC91C}" dt="2024-10-21T19:46:02.902" v="225" actId="21"/>
          <ac:spMkLst>
            <pc:docMk/>
            <pc:sldMk cId="174877945" sldId="272"/>
            <ac:spMk id="3" creationId="{D550A5FC-D30C-E84F-59D6-12CBC8AF7F03}"/>
          </ac:spMkLst>
        </pc:spChg>
      </pc:sldChg>
      <pc:sldChg chg="addSp delSp modSp new del mod">
        <pc:chgData name="Iryna Zhukevych" userId="32b9d8b4c7aa7458" providerId="LiveId" clId="{94BA5B02-746E-43FA-A158-62F1946EC91C}" dt="2024-10-21T19:48:16.534" v="235" actId="2696"/>
        <pc:sldMkLst>
          <pc:docMk/>
          <pc:sldMk cId="3970880017" sldId="273"/>
        </pc:sldMkLst>
        <pc:spChg chg="add del mod">
          <ac:chgData name="Iryna Zhukevych" userId="32b9d8b4c7aa7458" providerId="LiveId" clId="{94BA5B02-746E-43FA-A158-62F1946EC91C}" dt="2024-10-21T19:46:45.638" v="228"/>
          <ac:spMkLst>
            <pc:docMk/>
            <pc:sldMk cId="3970880017" sldId="273"/>
            <ac:spMk id="3" creationId="{B0CA72C9-8629-B484-5AAC-48920244EE5C}"/>
          </ac:spMkLst>
        </pc:spChg>
      </pc:sldChg>
      <pc:sldChg chg="addSp modSp new mod modTransition">
        <pc:chgData name="Iryna Zhukevych" userId="32b9d8b4c7aa7458" providerId="LiveId" clId="{94BA5B02-746E-43FA-A158-62F1946EC91C}" dt="2024-10-22T05:35:03.885" v="329" actId="114"/>
        <pc:sldMkLst>
          <pc:docMk/>
          <pc:sldMk cId="3359471275" sldId="274"/>
        </pc:sldMkLst>
        <pc:spChg chg="add mod">
          <ac:chgData name="Iryna Zhukevych" userId="32b9d8b4c7aa7458" providerId="LiveId" clId="{94BA5B02-746E-43FA-A158-62F1946EC91C}" dt="2024-10-22T05:35:03.885" v="329" actId="114"/>
          <ac:spMkLst>
            <pc:docMk/>
            <pc:sldMk cId="3359471275" sldId="274"/>
            <ac:spMk id="3" creationId="{6DAACFA2-75B4-42F4-8FDC-1622E7B37B3E}"/>
          </ac:spMkLst>
        </pc:spChg>
        <pc:picChg chg="add mod">
          <ac:chgData name="Iryna Zhukevych" userId="32b9d8b4c7aa7458" providerId="LiveId" clId="{94BA5B02-746E-43FA-A158-62F1946EC91C}" dt="2024-10-22T05:34:53.792" v="328" actId="1076"/>
          <ac:picMkLst>
            <pc:docMk/>
            <pc:sldMk cId="3359471275" sldId="274"/>
            <ac:picMk id="4" creationId="{1C095BF8-2838-E4C4-BC61-0D06B8C7C409}"/>
          </ac:picMkLst>
        </pc:picChg>
      </pc:sldChg>
      <pc:sldChg chg="addSp modSp new mod modTransition setBg">
        <pc:chgData name="Iryna Zhukevych" userId="32b9d8b4c7aa7458" providerId="LiveId" clId="{94BA5B02-746E-43FA-A158-62F1946EC91C}" dt="2024-10-21T19:59:18.232" v="310"/>
        <pc:sldMkLst>
          <pc:docMk/>
          <pc:sldMk cId="2299200970" sldId="275"/>
        </pc:sldMkLst>
        <pc:spChg chg="add mod">
          <ac:chgData name="Iryna Zhukevych" userId="32b9d8b4c7aa7458" providerId="LiveId" clId="{94BA5B02-746E-43FA-A158-62F1946EC91C}" dt="2024-10-21T19:51:49.726" v="255" actId="26606"/>
          <ac:spMkLst>
            <pc:docMk/>
            <pc:sldMk cId="2299200970" sldId="275"/>
            <ac:spMk id="3" creationId="{6E740F27-6DC8-0E14-245C-3D1952F90E7A}"/>
          </ac:spMkLst>
        </pc:spChg>
        <pc:spChg chg="add">
          <ac:chgData name="Iryna Zhukevych" userId="32b9d8b4c7aa7458" providerId="LiveId" clId="{94BA5B02-746E-43FA-A158-62F1946EC91C}" dt="2024-10-21T19:51:49.726" v="255" actId="26606"/>
          <ac:spMkLst>
            <pc:docMk/>
            <pc:sldMk cId="2299200970" sldId="275"/>
            <ac:spMk id="10" creationId="{D4771268-CB57-404A-9271-370EB28F6090}"/>
          </ac:spMkLst>
        </pc:spChg>
        <pc:picChg chg="add mod">
          <ac:chgData name="Iryna Zhukevych" userId="32b9d8b4c7aa7458" providerId="LiveId" clId="{94BA5B02-746E-43FA-A158-62F1946EC91C}" dt="2024-10-21T19:51:54.549" v="257" actId="962"/>
          <ac:picMkLst>
            <pc:docMk/>
            <pc:sldMk cId="2299200970" sldId="275"/>
            <ac:picMk id="5" creationId="{46088620-D5F3-4257-3F13-E4FD8394A6FF}"/>
          </ac:picMkLst>
        </pc:picChg>
      </pc:sldChg>
      <pc:sldChg chg="addSp modSp new mod modTransition">
        <pc:chgData name="Iryna Zhukevych" userId="32b9d8b4c7aa7458" providerId="LiveId" clId="{94BA5B02-746E-43FA-A158-62F1946EC91C}" dt="2024-10-21T19:59:18.232" v="310"/>
        <pc:sldMkLst>
          <pc:docMk/>
          <pc:sldMk cId="1141373965" sldId="276"/>
        </pc:sldMkLst>
        <pc:spChg chg="add mod">
          <ac:chgData name="Iryna Zhukevych" userId="32b9d8b4c7aa7458" providerId="LiveId" clId="{94BA5B02-746E-43FA-A158-62F1946EC91C}" dt="2024-10-21T19:58:47.277" v="307" actId="120"/>
          <ac:spMkLst>
            <pc:docMk/>
            <pc:sldMk cId="1141373965" sldId="276"/>
            <ac:spMk id="3" creationId="{9A546878-06E1-19B8-B2AF-C33F87F0D71A}"/>
          </ac:spMkLst>
        </pc:spChg>
        <pc:picChg chg="add mod ord">
          <ac:chgData name="Iryna Zhukevych" userId="32b9d8b4c7aa7458" providerId="LiveId" clId="{94BA5B02-746E-43FA-A158-62F1946EC91C}" dt="2024-10-21T19:58:41.202" v="306" actId="1076"/>
          <ac:picMkLst>
            <pc:docMk/>
            <pc:sldMk cId="1141373965" sldId="276"/>
            <ac:picMk id="5" creationId="{800D4087-90FD-BC99-D3E8-779A6ED6582C}"/>
          </ac:picMkLst>
        </pc:picChg>
      </pc:sldChg>
      <pc:sldChg chg="addSp modSp new mod">
        <pc:chgData name="Iryna Zhukevych" userId="32b9d8b4c7aa7458" providerId="LiveId" clId="{94BA5B02-746E-43FA-A158-62F1946EC91C}" dt="2024-10-22T05:46:05.613" v="433" actId="1076"/>
        <pc:sldMkLst>
          <pc:docMk/>
          <pc:sldMk cId="744731362" sldId="277"/>
        </pc:sldMkLst>
        <pc:spChg chg="add mod">
          <ac:chgData name="Iryna Zhukevych" userId="32b9d8b4c7aa7458" providerId="LiveId" clId="{94BA5B02-746E-43FA-A158-62F1946EC91C}" dt="2024-10-22T05:46:05.613" v="433" actId="1076"/>
          <ac:spMkLst>
            <pc:docMk/>
            <pc:sldMk cId="744731362" sldId="277"/>
            <ac:spMk id="3" creationId="{FEBE5FC0-FC5F-AEE6-6DB6-77C3EEDAB98B}"/>
          </ac:spMkLst>
        </pc:spChg>
        <pc:spChg chg="add mod">
          <ac:chgData name="Iryna Zhukevych" userId="32b9d8b4c7aa7458" providerId="LiveId" clId="{94BA5B02-746E-43FA-A158-62F1946EC91C}" dt="2024-10-22T05:44:03.028" v="421" actId="14100"/>
          <ac:spMkLst>
            <pc:docMk/>
            <pc:sldMk cId="744731362" sldId="277"/>
            <ac:spMk id="6" creationId="{425A3F62-CF58-FD11-3CE8-6610F49C09A3}"/>
          </ac:spMkLst>
        </pc:spChg>
        <pc:picChg chg="add mod">
          <ac:chgData name="Iryna Zhukevych" userId="32b9d8b4c7aa7458" providerId="LiveId" clId="{94BA5B02-746E-43FA-A158-62F1946EC91C}" dt="2024-10-22T05:44:03.028" v="421" actId="14100"/>
          <ac:picMkLst>
            <pc:docMk/>
            <pc:sldMk cId="744731362" sldId="277"/>
            <ac:picMk id="5" creationId="{55F1018D-3DC0-37BC-4E83-AC5C115321CC}"/>
          </ac:picMkLst>
        </pc:picChg>
      </pc:sldChg>
      <pc:sldChg chg="addSp modSp new del mod">
        <pc:chgData name="Iryna Zhukevych" userId="32b9d8b4c7aa7458" providerId="LiveId" clId="{94BA5B02-746E-43FA-A158-62F1946EC91C}" dt="2024-10-21T19:48:11.896" v="234" actId="2696"/>
        <pc:sldMkLst>
          <pc:docMk/>
          <pc:sldMk cId="3101366583" sldId="277"/>
        </pc:sldMkLst>
        <pc:spChg chg="add mod">
          <ac:chgData name="Iryna Zhukevych" userId="32b9d8b4c7aa7458" providerId="LiveId" clId="{94BA5B02-746E-43FA-A158-62F1946EC91C}" dt="2024-10-21T19:47:57.283" v="233" actId="21"/>
          <ac:spMkLst>
            <pc:docMk/>
            <pc:sldMk cId="3101366583" sldId="277"/>
            <ac:spMk id="3" creationId="{3FF6860F-17BC-3888-E8F5-A8326FE745D3}"/>
          </ac:spMkLst>
        </pc:spChg>
      </pc:sldChg>
      <pc:sldChg chg="new del">
        <pc:chgData name="Iryna Zhukevych" userId="32b9d8b4c7aa7458" providerId="LiveId" clId="{94BA5B02-746E-43FA-A158-62F1946EC91C}" dt="2024-10-21T19:44:32.178" v="220" actId="2696"/>
        <pc:sldMkLst>
          <pc:docMk/>
          <pc:sldMk cId="541342012" sldId="278"/>
        </pc:sldMkLst>
      </pc:sldChg>
      <pc:sldMasterChg chg="modTransition modSldLayout">
        <pc:chgData name="Iryna Zhukevych" userId="32b9d8b4c7aa7458" providerId="LiveId" clId="{94BA5B02-746E-43FA-A158-62F1946EC91C}" dt="2024-10-21T19:59:18.232" v="310"/>
        <pc:sldMasterMkLst>
          <pc:docMk/>
          <pc:sldMasterMk cId="0" sldId="2147483648"/>
        </pc:sldMasterMkLst>
        <pc:sldLayoutChg chg="modTransition">
          <pc:chgData name="Iryna Zhukevych" userId="32b9d8b4c7aa7458" providerId="LiveId" clId="{94BA5B02-746E-43FA-A158-62F1946EC91C}" dt="2024-10-21T19:59:18.232" v="310"/>
          <pc:sldLayoutMkLst>
            <pc:docMk/>
            <pc:sldMasterMk cId="0" sldId="2147483648"/>
            <pc:sldLayoutMk cId="0" sldId="214748364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100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s://www.pngall.com/computer-accessories-png/download/5177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gall.com/computer-accessories-pn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youtube.com/watch?app=desktop&amp;v=8rW8FtecT1Q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gr8exams.blogspot.com/2017/03/computer-knowledge-by-angel-academy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ixabay.com/en/wi-fi-internet-wifi-wireless-1655553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opier-printer-technology-686304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pPbEk4OZ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80366618/peripheral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60273" y="5066424"/>
            <a:ext cx="6282736" cy="729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b="1" u="none">
                <a:latin typeface="+mj-lt"/>
                <a:ea typeface="+mj-ea"/>
                <a:cs typeface="+mj-cs"/>
              </a:rPr>
              <a:t>Understanding Computer Peripherals</a:t>
            </a:r>
            <a:endParaRPr lang="en-US" sz="2900">
              <a:latin typeface="+mj-lt"/>
              <a:ea typeface="+mj-ea"/>
              <a:cs typeface="+mj-cs"/>
            </a:endParaRPr>
          </a:p>
        </p:txBody>
      </p:sp>
      <p:sp>
        <p:nvSpPr>
          <p:cNvPr id="4" name="Text 1"/>
          <p:cNvSpPr/>
          <p:nvPr/>
        </p:nvSpPr>
        <p:spPr>
          <a:xfrm>
            <a:off x="7043010" y="5066425"/>
            <a:ext cx="3255240" cy="729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</a:pPr>
            <a:r>
              <a:rPr lang="en-US" sz="1600" u="none"/>
              <a:t>Enhancing Computer Functionality</a:t>
            </a:r>
            <a:endParaRPr lang="en-US" sz="1600"/>
          </a:p>
        </p:txBody>
      </p:sp>
      <p:pic>
        <p:nvPicPr>
          <p:cNvPr id="2" name="Image 0"/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1097" r="-1" b="2297"/>
          <a:stretch/>
        </p:blipFill>
        <p:spPr>
          <a:xfrm>
            <a:off x="20" y="10"/>
            <a:ext cx="11058505" cy="478860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E76F6F3-F5F0-B26D-1B63-73AD0299B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557" y="4710232"/>
            <a:ext cx="11072311" cy="111883"/>
            <a:chOff x="-5025" y="6737718"/>
            <a:chExt cx="12207200" cy="1233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BC84BA2-BCC1-89D4-5592-8B2364E6B8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C4FA24-7C12-A16B-31C2-891750171B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72EAF15-1047-A934-C06A-92051F8401F8}"/>
              </a:ext>
            </a:extLst>
          </p:cNvPr>
          <p:cNvSpPr txBox="1"/>
          <p:nvPr/>
        </p:nvSpPr>
        <p:spPr>
          <a:xfrm>
            <a:off x="8857281" y="4588559"/>
            <a:ext cx="2201244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www.pngall.com/computer-accessories-png/download/5177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lang="uk-UA" sz="70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AACFA2-75B4-42F4-8FDC-1622E7B37B3E}"/>
              </a:ext>
            </a:extLst>
          </p:cNvPr>
          <p:cNvSpPr txBox="1"/>
          <p:nvPr/>
        </p:nvSpPr>
        <p:spPr>
          <a:xfrm>
            <a:off x="717698" y="981161"/>
            <a:ext cx="570826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0" i="0" dirty="0">
              <a:solidFill>
                <a:srgbClr val="323E48"/>
              </a:solidFill>
              <a:effectLst/>
              <a:latin typeface="Plus Jakarta Sans"/>
            </a:endParaRPr>
          </a:p>
          <a:p>
            <a:pPr>
              <a:lnSpc>
                <a:spcPct val="150000"/>
              </a:lnSpc>
            </a:pPr>
            <a:r>
              <a:rPr lang="en-US" sz="2400" b="0" i="1" dirty="0">
                <a:solidFill>
                  <a:srgbClr val="323E48"/>
                </a:solidFill>
                <a:effectLst/>
                <a:latin typeface="Plus Jakarta Sans"/>
              </a:rPr>
              <a:t>Imagine you are designing a new computer peripheral. Describe its function, target users, and how it would improve user experience. Consider both hardware and software aspects in your response.</a:t>
            </a:r>
          </a:p>
          <a:p>
            <a:endParaRPr lang="uk-UA" dirty="0"/>
          </a:p>
        </p:txBody>
      </p:sp>
      <p:pic>
        <p:nvPicPr>
          <p:cNvPr id="4" name="Рисунок 3" descr="Зображення, що містить знімок екрана, текст, Мобільний телефон, гаджет&#10;&#10;Автоматично згенерований опис">
            <a:extLst>
              <a:ext uri="{FF2B5EF4-FFF2-40B4-BE49-F238E27FC236}">
                <a16:creationId xmlns:a16="http://schemas.microsoft.com/office/drawing/2014/main" id="{1C095BF8-2838-E4C4-BC61-0D06B8C7C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74966" y="654605"/>
            <a:ext cx="4697834" cy="520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471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BE5FC0-FC5F-AEE6-6DB6-77C3EEDAB98B}"/>
              </a:ext>
            </a:extLst>
          </p:cNvPr>
          <p:cNvSpPr txBox="1"/>
          <p:nvPr/>
        </p:nvSpPr>
        <p:spPr>
          <a:xfrm>
            <a:off x="201335" y="1401752"/>
            <a:ext cx="409382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Watch the video “</a:t>
            </a:r>
            <a:r>
              <a:rPr lang="en-US" sz="2400" b="1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  <a:t>Computer parts vocabulary in English</a:t>
            </a:r>
            <a:r>
              <a:rPr lang="en-US" sz="2400" dirty="0"/>
              <a:t>” and make up 3 sentences using vocabulary in it. </a:t>
            </a:r>
          </a:p>
          <a:p>
            <a:endParaRPr lang="en-US" dirty="0"/>
          </a:p>
          <a:p>
            <a:endParaRPr lang="en-US" dirty="0"/>
          </a:p>
          <a:p>
            <a:r>
              <a:rPr lang="uk-UA" dirty="0">
                <a:hlinkClick r:id="rId2"/>
              </a:rPr>
              <a:t>https://www.youtube.com/watch?app=desktop&amp;v=8rW8FtecT1Q</a:t>
            </a:r>
            <a:r>
              <a:rPr lang="en-US" dirty="0"/>
              <a:t> </a:t>
            </a:r>
            <a:endParaRPr lang="uk-UA" dirty="0"/>
          </a:p>
        </p:txBody>
      </p:sp>
      <p:pic>
        <p:nvPicPr>
          <p:cNvPr id="5" name="Рисунок 4" descr="Зображення, що містить текст, Вихідний пристрій, комп’ютерний монітор, Персональний комп’ютер&#10;&#10;Автоматично згенерований опис">
            <a:extLst>
              <a:ext uri="{FF2B5EF4-FFF2-40B4-BE49-F238E27FC236}">
                <a16:creationId xmlns:a16="http://schemas.microsoft.com/office/drawing/2014/main" id="{55F1018D-3DC0-37BC-4E83-AC5C11532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295163" y="0"/>
            <a:ext cx="6654306" cy="4762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5A3F62-CF58-FD11-3CE8-6610F49C09A3}"/>
              </a:ext>
            </a:extLst>
          </p:cNvPr>
          <p:cNvSpPr txBox="1"/>
          <p:nvPr/>
        </p:nvSpPr>
        <p:spPr>
          <a:xfrm>
            <a:off x="4295163" y="4762500"/>
            <a:ext cx="66543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>
                <a:hlinkClick r:id="rId4" tooltip="https://gr8exams.blogspot.com/2017/03/computer-knowledge-by-angel-academy.html"/>
              </a:rPr>
              <a:t>Це фото</a:t>
            </a:r>
            <a:r>
              <a:rPr lang="uk-UA" sz="900"/>
              <a:t>; автор: Невідомий автор; ліцензія: </a:t>
            </a:r>
            <a:r>
              <a:rPr lang="uk-UA" sz="900">
                <a:hlinkClick r:id="rId5" tooltip="https://creativecommons.org/licenses/by/3.0/"/>
              </a:rPr>
              <a:t>CC BY</a:t>
            </a:r>
            <a:endParaRPr lang="uk-UA" sz="900"/>
          </a:p>
        </p:txBody>
      </p:sp>
    </p:spTree>
    <p:extLst>
      <p:ext uri="{BB962C8B-B14F-4D97-AF65-F5344CB8AC3E}">
        <p14:creationId xmlns:p14="http://schemas.microsoft.com/office/powerpoint/2010/main" val="744731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AF9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5214" y="1680716"/>
            <a:ext cx="4467225" cy="309562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95214" y="884634"/>
            <a:ext cx="9258300" cy="438150"/>
          </a:xfrm>
          <a:prstGeom prst="rect">
            <a:avLst/>
          </a:prstGeom>
          <a:noFill/>
          <a:ln/>
        </p:spPr>
        <p:txBody>
          <a:bodyPr wrap="square" rtlCol="0" anchor="t"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483" b="1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Types of Input Devices</a:t>
            </a:r>
            <a:endParaRPr lang="en-US" sz="3450" dirty="0"/>
          </a:p>
        </p:txBody>
      </p:sp>
      <p:sp>
        <p:nvSpPr>
          <p:cNvPr id="4" name="Text 1"/>
          <p:cNvSpPr/>
          <p:nvPr/>
        </p:nvSpPr>
        <p:spPr>
          <a:xfrm>
            <a:off x="6084838" y="1802309"/>
            <a:ext cx="4171950" cy="120015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Keyboard: Primary input device for text and commands.</a:t>
            </a:r>
            <a:endParaRPr lang="en-US" sz="2100" dirty="0"/>
          </a:p>
        </p:txBody>
      </p:sp>
      <p:sp>
        <p:nvSpPr>
          <p:cNvPr id="5" name="Text 2"/>
          <p:cNvSpPr/>
          <p:nvPr/>
        </p:nvSpPr>
        <p:spPr>
          <a:xfrm>
            <a:off x="6084838" y="3006477"/>
            <a:ext cx="4171950" cy="120015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Mouse: Facilitates navigation and interaction with graphical interfaces.</a:t>
            </a:r>
            <a:endParaRPr lang="en-US" sz="2100" dirty="0"/>
          </a:p>
        </p:txBody>
      </p:sp>
      <p:sp>
        <p:nvSpPr>
          <p:cNvPr id="6" name="Text 3"/>
          <p:cNvSpPr/>
          <p:nvPr/>
        </p:nvSpPr>
        <p:spPr>
          <a:xfrm>
            <a:off x="6084838" y="4210645"/>
            <a:ext cx="4171950" cy="80010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Scanner: Converts physical documents into digital format.</a:t>
            </a:r>
            <a:endParaRPr lang="en-US" sz="21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AF9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5214" y="1680716"/>
            <a:ext cx="4467225" cy="309562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95214" y="884634"/>
            <a:ext cx="9258300" cy="438150"/>
          </a:xfrm>
          <a:prstGeom prst="rect">
            <a:avLst/>
          </a:prstGeom>
          <a:noFill/>
          <a:ln/>
        </p:spPr>
        <p:txBody>
          <a:bodyPr wrap="square" rtlCol="0" anchor="t"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483" b="1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Types of Output Devices</a:t>
            </a:r>
            <a:endParaRPr lang="en-US" sz="3450" dirty="0"/>
          </a:p>
        </p:txBody>
      </p:sp>
      <p:sp>
        <p:nvSpPr>
          <p:cNvPr id="4" name="Text 1"/>
          <p:cNvSpPr/>
          <p:nvPr/>
        </p:nvSpPr>
        <p:spPr>
          <a:xfrm>
            <a:off x="6084838" y="1802309"/>
            <a:ext cx="4171950" cy="80010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Monitor: Displays visual output from the computer.</a:t>
            </a:r>
            <a:endParaRPr lang="en-US" sz="2100" dirty="0"/>
          </a:p>
        </p:txBody>
      </p:sp>
      <p:sp>
        <p:nvSpPr>
          <p:cNvPr id="5" name="Text 2"/>
          <p:cNvSpPr/>
          <p:nvPr/>
        </p:nvSpPr>
        <p:spPr>
          <a:xfrm>
            <a:off x="6084838" y="2605087"/>
            <a:ext cx="4171950" cy="80010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Printer: Produces hard copies of digital documents.</a:t>
            </a:r>
            <a:endParaRPr lang="en-US" sz="2100" dirty="0"/>
          </a:p>
        </p:txBody>
      </p:sp>
      <p:sp>
        <p:nvSpPr>
          <p:cNvPr id="6" name="Text 3"/>
          <p:cNvSpPr/>
          <p:nvPr/>
        </p:nvSpPr>
        <p:spPr>
          <a:xfrm>
            <a:off x="6084838" y="3407866"/>
            <a:ext cx="4171950" cy="120015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Speakers: Output audio signals for sound reproduction.</a:t>
            </a:r>
            <a:endParaRPr lang="en-US" sz="21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AF9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5214" y="1680716"/>
            <a:ext cx="4467225" cy="309562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95214" y="884634"/>
            <a:ext cx="9258300" cy="438150"/>
          </a:xfrm>
          <a:prstGeom prst="rect">
            <a:avLst/>
          </a:prstGeom>
          <a:noFill/>
          <a:ln/>
        </p:spPr>
        <p:txBody>
          <a:bodyPr wrap="square" rtlCol="0" anchor="t"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483" b="1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Types of Storage Devices</a:t>
            </a:r>
            <a:endParaRPr lang="en-US" sz="3450" dirty="0"/>
          </a:p>
        </p:txBody>
      </p:sp>
      <p:sp>
        <p:nvSpPr>
          <p:cNvPr id="4" name="Text 1"/>
          <p:cNvSpPr/>
          <p:nvPr/>
        </p:nvSpPr>
        <p:spPr>
          <a:xfrm>
            <a:off x="6084838" y="1802309"/>
            <a:ext cx="4171950" cy="80010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USB Drives: Portable storage for data transfer.</a:t>
            </a:r>
            <a:endParaRPr lang="en-US" sz="2100" dirty="0"/>
          </a:p>
        </p:txBody>
      </p:sp>
      <p:sp>
        <p:nvSpPr>
          <p:cNvPr id="5" name="Text 2"/>
          <p:cNvSpPr/>
          <p:nvPr/>
        </p:nvSpPr>
        <p:spPr>
          <a:xfrm>
            <a:off x="6084838" y="2605087"/>
            <a:ext cx="4171950" cy="80010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External Hard Drives: Provides additional storage capacity.</a:t>
            </a:r>
            <a:endParaRPr lang="en-US" sz="2100" dirty="0"/>
          </a:p>
        </p:txBody>
      </p:sp>
      <p:sp>
        <p:nvSpPr>
          <p:cNvPr id="6" name="Text 3"/>
          <p:cNvSpPr/>
          <p:nvPr/>
        </p:nvSpPr>
        <p:spPr>
          <a:xfrm>
            <a:off x="6084838" y="3407866"/>
            <a:ext cx="4171950" cy="1200150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Cloud Storage: Online storage solutions for data accessibility.</a:t>
            </a:r>
            <a:endParaRPr lang="en-US" sz="21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AF9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995214" y="922586"/>
            <a:ext cx="9258300" cy="438150"/>
          </a:xfrm>
          <a:prstGeom prst="rect">
            <a:avLst/>
          </a:prstGeom>
          <a:noFill/>
          <a:ln/>
        </p:spPr>
        <p:txBody>
          <a:bodyPr wrap="square" rtlCol="0" anchor="t"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483" b="1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Wired vs. Wireless Peripherals</a:t>
            </a:r>
            <a:endParaRPr lang="en-US" sz="3450" dirty="0"/>
          </a:p>
        </p:txBody>
      </p:sp>
      <p:sp>
        <p:nvSpPr>
          <p:cNvPr id="3" name="Text 1"/>
          <p:cNvSpPr/>
          <p:nvPr/>
        </p:nvSpPr>
        <p:spPr>
          <a:xfrm>
            <a:off x="617667" y="1840260"/>
            <a:ext cx="7234428" cy="41658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Wired Peripherals: Reliable connection, no battery needed.</a:t>
            </a:r>
            <a:endParaRPr lang="en-US" sz="2100" dirty="0"/>
          </a:p>
        </p:txBody>
      </p:sp>
      <p:sp>
        <p:nvSpPr>
          <p:cNvPr id="4" name="Text 2"/>
          <p:cNvSpPr/>
          <p:nvPr/>
        </p:nvSpPr>
        <p:spPr>
          <a:xfrm>
            <a:off x="1481733" y="3044428"/>
            <a:ext cx="7385430" cy="41658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Wireless Peripherals: Greater mobility, less clutter.</a:t>
            </a:r>
            <a:endParaRPr lang="en-US" sz="2100" dirty="0"/>
          </a:p>
        </p:txBody>
      </p:sp>
      <p:sp>
        <p:nvSpPr>
          <p:cNvPr id="5" name="Text 3"/>
          <p:cNvSpPr/>
          <p:nvPr/>
        </p:nvSpPr>
        <p:spPr>
          <a:xfrm>
            <a:off x="407941" y="4040301"/>
            <a:ext cx="7133761" cy="41658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127000" indent="-127000" algn="l">
              <a:buSzPct val="100000"/>
              <a:buChar char="•"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Considerations: Latency, interference, and battery life.</a:t>
            </a:r>
            <a:endParaRPr lang="en-US" sz="2100" dirty="0"/>
          </a:p>
        </p:txBody>
      </p:sp>
      <p:pic>
        <p:nvPicPr>
          <p:cNvPr id="7" name="Рисунок 6" descr="Зображення, що містить коло, Графіка, темрява, чорний&#10;&#10;Автоматично згенерований опис">
            <a:extLst>
              <a:ext uri="{FF2B5EF4-FFF2-40B4-BE49-F238E27FC236}">
                <a16:creationId xmlns:a16="http://schemas.microsoft.com/office/drawing/2014/main" id="{4E2CC7B1-25D7-0A27-68FE-2D3FF20037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62195" y="310393"/>
            <a:ext cx="4127383" cy="5314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ображення, що містить електроніка, канцелярські товари й офісне обладнання, копіювальний апарат, у приміщенні&#10;&#10;Автоматично згенерований опис">
            <a:extLst>
              <a:ext uri="{FF2B5EF4-FFF2-40B4-BE49-F238E27FC236}">
                <a16:creationId xmlns:a16="http://schemas.microsoft.com/office/drawing/2014/main" id="{800D4087-90FD-BC99-D3E8-779A6ED65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70166" y="61912"/>
            <a:ext cx="4388359" cy="41325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546878-06E1-19B8-B2AF-C33F87F0D71A}"/>
              </a:ext>
            </a:extLst>
          </p:cNvPr>
          <p:cNvSpPr txBox="1"/>
          <p:nvPr/>
        </p:nvSpPr>
        <p:spPr>
          <a:xfrm>
            <a:off x="385976" y="589688"/>
            <a:ext cx="10672549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Watch the video and answer the questions below.</a:t>
            </a:r>
          </a:p>
          <a:p>
            <a:endParaRPr lang="en-US" dirty="0"/>
          </a:p>
          <a:p>
            <a:r>
              <a:rPr lang="uk-UA" dirty="0">
                <a:hlinkClick r:id="rId4"/>
              </a:rPr>
              <a:t>https://www.youtube.com/watch?v=f8pPbEk4OZ8</a:t>
            </a:r>
            <a:r>
              <a:rPr lang="en-US" dirty="0"/>
              <a:t> </a:t>
            </a:r>
          </a:p>
          <a:p>
            <a:endParaRPr lang="en-US" dirty="0"/>
          </a:p>
          <a:p>
            <a:pPr algn="l"/>
            <a:r>
              <a:rPr lang="en-US" b="1" i="0" dirty="0">
                <a:solidFill>
                  <a:srgbClr val="FFFFFF"/>
                </a:solidFill>
                <a:effectLst/>
                <a:latin typeface="Sora"/>
              </a:rPr>
              <a:t>1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Sora"/>
              </a:rPr>
              <a:t>Who introduced the first printer in 1953?</a:t>
            </a:r>
          </a:p>
          <a:p>
            <a:pPr algn="l"/>
            <a:r>
              <a:rPr lang="en-US" b="1" i="0" dirty="0">
                <a:solidFill>
                  <a:srgbClr val="FFFFFF"/>
                </a:solidFill>
                <a:effectLst/>
                <a:latin typeface="Sora"/>
              </a:rPr>
              <a:t>2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Sora"/>
              </a:rPr>
              <a:t>How does a laser printer transfer text or images onto paper?</a:t>
            </a:r>
          </a:p>
          <a:p>
            <a:pPr algn="l"/>
            <a:r>
              <a:rPr lang="en-US" b="1" i="0" dirty="0">
                <a:solidFill>
                  <a:srgbClr val="FFFFFF"/>
                </a:solidFill>
                <a:effectLst/>
                <a:latin typeface="Sora"/>
              </a:rPr>
              <a:t>3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Sora"/>
              </a:rPr>
              <a:t>What is the working principle of Matrix printers?</a:t>
            </a:r>
          </a:p>
          <a:p>
            <a:pPr algn="l"/>
            <a:r>
              <a:rPr lang="en-US" b="1" i="0" dirty="0">
                <a:solidFill>
                  <a:srgbClr val="FFFFFF"/>
                </a:solidFill>
                <a:effectLst/>
                <a:latin typeface="Sora"/>
              </a:rPr>
              <a:t>4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Sora"/>
              </a:rPr>
              <a:t>Who conceived the idea of a scanner in 1957?</a:t>
            </a:r>
          </a:p>
          <a:p>
            <a:pPr algn="l"/>
            <a:r>
              <a:rPr lang="en-US" b="1" i="0" dirty="0">
                <a:solidFill>
                  <a:srgbClr val="FFFFFF"/>
                </a:solidFill>
                <a:effectLst/>
                <a:latin typeface="Sora"/>
              </a:rPr>
              <a:t>5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Sora"/>
              </a:rPr>
              <a:t>What are the different types of scanners mentioned in the video transcript?</a:t>
            </a:r>
          </a:p>
          <a:p>
            <a:pPr algn="l"/>
            <a:r>
              <a:rPr lang="en-US" b="1" i="0" dirty="0">
                <a:solidFill>
                  <a:srgbClr val="FFFFFF"/>
                </a:solidFill>
                <a:effectLst/>
                <a:latin typeface="Sora"/>
              </a:rPr>
              <a:t>6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Sora"/>
              </a:rPr>
              <a:t>How were data initially input into computers before keyboards were invented?</a:t>
            </a:r>
          </a:p>
          <a:p>
            <a:pPr algn="l"/>
            <a:r>
              <a:rPr lang="en-US" b="1" i="0" dirty="0">
                <a:solidFill>
                  <a:srgbClr val="FFFFFF"/>
                </a:solidFill>
                <a:effectLst/>
                <a:latin typeface="Sora"/>
              </a:rPr>
              <a:t>7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Sora"/>
              </a:rPr>
              <a:t>What are the three main keyboard layouts mentioned in the video transcript?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41373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AF9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5214" y="1680716"/>
            <a:ext cx="4467225" cy="309562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95214" y="884634"/>
            <a:ext cx="9258300" cy="438150"/>
          </a:xfrm>
          <a:prstGeom prst="rect">
            <a:avLst/>
          </a:prstGeom>
          <a:noFill/>
          <a:ln/>
        </p:spPr>
        <p:txBody>
          <a:bodyPr wrap="square" rtlCol="0" anchor="t"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483" b="1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Peripheral Presentation</a:t>
            </a:r>
            <a:endParaRPr lang="en-US" sz="3450" dirty="0"/>
          </a:p>
        </p:txBody>
      </p:sp>
      <p:sp>
        <p:nvSpPr>
          <p:cNvPr id="4" name="Text 1"/>
          <p:cNvSpPr/>
          <p:nvPr/>
        </p:nvSpPr>
        <p:spPr>
          <a:xfrm>
            <a:off x="5598319" y="1680716"/>
            <a:ext cx="5047310" cy="3369456"/>
          </a:xfrm>
          <a:prstGeom prst="rect">
            <a:avLst/>
          </a:prstGeom>
          <a:noFill/>
          <a:ln/>
        </p:spPr>
        <p:txBody>
          <a:bodyPr wrap="square" rtlCol="0" anchor="t">
            <a:norm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2107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Choose a peripheral and prepare a short presentation on its uses and benefits. Include function, importance, and personal experience.</a:t>
            </a:r>
            <a:endParaRPr lang="en-US" sz="21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AF9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995214" y="1951630"/>
            <a:ext cx="9258300" cy="2688609"/>
          </a:xfrm>
          <a:prstGeom prst="rect">
            <a:avLst/>
          </a:prstGeom>
          <a:noFill/>
          <a:ln/>
        </p:spPr>
        <p:txBody>
          <a:bodyPr wrap="square" rtlCol="0" anchor="t">
            <a:normAutofit/>
          </a:bodyPr>
          <a:lstStyle/>
          <a:p>
            <a:pPr marL="0" indent="0" algn="ctr">
              <a:buNone/>
            </a:pPr>
            <a:r>
              <a:rPr lang="en-US" sz="3483" b="1" u="none" dirty="0">
                <a:solidFill>
                  <a:srgbClr val="323E48"/>
                </a:solidFill>
                <a:latin typeface="Lexend" pitchFamily="34" charset="0"/>
                <a:ea typeface="Lexend" pitchFamily="34" charset="-122"/>
                <a:cs typeface="Lexend" pitchFamily="34" charset="-120"/>
              </a:rPr>
              <a:t>Questions and Discussion</a:t>
            </a:r>
          </a:p>
          <a:p>
            <a:pPr marL="0" indent="0" algn="ctr">
              <a:buNone/>
            </a:pPr>
            <a:endParaRPr lang="en-US" sz="3483" b="1" u="none" dirty="0">
              <a:solidFill>
                <a:srgbClr val="323E48"/>
              </a:solidFill>
              <a:latin typeface="Lexend" pitchFamily="34" charset="0"/>
              <a:ea typeface="Lexend" pitchFamily="34" charset="-122"/>
              <a:cs typeface="Lexend" pitchFamily="34" charset="-120"/>
            </a:endParaRPr>
          </a:p>
          <a:p>
            <a:pPr marL="0" indent="0" algn="ctr">
              <a:buNone/>
            </a:pPr>
            <a:r>
              <a:rPr lang="en-US" sz="3450" dirty="0">
                <a:hlinkClick r:id="rId3"/>
              </a:rPr>
              <a:t>https://wordwall.net/resource/80366618/peripherals</a:t>
            </a:r>
            <a:endParaRPr lang="en-US" sz="3450" dirty="0"/>
          </a:p>
          <a:p>
            <a:pPr marL="0" indent="0" algn="ctr">
              <a:buNone/>
            </a:pPr>
            <a:endParaRPr lang="en-US" sz="3450" dirty="0"/>
          </a:p>
        </p:txBody>
      </p:sp>
      <p:sp>
        <p:nvSpPr>
          <p:cNvPr id="3" name="Text 1"/>
          <p:cNvSpPr/>
          <p:nvPr/>
        </p:nvSpPr>
        <p:spPr>
          <a:xfrm>
            <a:off x="995214" y="3228529"/>
            <a:ext cx="9258300" cy="361950"/>
          </a:xfrm>
          <a:prstGeom prst="rect">
            <a:avLst/>
          </a:prstGeom>
          <a:noFill/>
          <a:ln/>
        </p:spPr>
        <p:txBody>
          <a:bodyPr wrap="square" rtlCol="0" anchor="t">
            <a:normAutofit lnSpcReduction="10000"/>
          </a:bodyPr>
          <a:lstStyle/>
          <a:p>
            <a:pPr marL="0" indent="0" algn="ctr">
              <a:buNone/>
            </a:pPr>
            <a:endParaRPr lang="en-US" sz="195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383</Words>
  <Application>Microsoft Office PowerPoint</Application>
  <PresentationFormat>Довільний</PresentationFormat>
  <Paragraphs>56</Paragraphs>
  <Slides>10</Slides>
  <Notes>7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Arial</vt:lpstr>
      <vt:lpstr>Lexend</vt:lpstr>
      <vt:lpstr>Plus Jakarta Sans</vt:lpstr>
      <vt:lpstr>Roboto</vt:lpstr>
      <vt:lpstr>Sora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Iryna Zhukevych</cp:lastModifiedBy>
  <cp:revision>1</cp:revision>
  <dcterms:created xsi:type="dcterms:W3CDTF">2024-10-21T19:16:51Z</dcterms:created>
  <dcterms:modified xsi:type="dcterms:W3CDTF">2024-12-04T11:12:26Z</dcterms:modified>
</cp:coreProperties>
</file>