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56" r:id="rId2"/>
    <p:sldId id="261" r:id="rId3"/>
    <p:sldId id="269" r:id="rId4"/>
    <p:sldId id="272" r:id="rId5"/>
    <p:sldId id="273" r:id="rId6"/>
    <p:sldId id="274" r:id="rId7"/>
    <p:sldId id="262" r:id="rId8"/>
    <p:sldId id="270" r:id="rId9"/>
    <p:sldId id="271" r:id="rId10"/>
  </p:sldIdLst>
  <p:sldSz cx="12192000" cy="6858000"/>
  <p:notesSz cx="6858000" cy="9144000"/>
  <p:custDataLst>
    <p:tags r:id="rId11"/>
  </p:custDataLst>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C038BD-9B63-41AF-85C3-5E4BB702D86E}" v="35" dt="2025-06-08T11:46:03.2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72"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6EC038BD-9B63-41AF-85C3-5E4BB702D86E}"/>
    <pc:docChg chg="delSld modSld">
      <pc:chgData name="Iryna Zhukevych" userId="32b9d8b4c7aa7458" providerId="LiveId" clId="{6EC038BD-9B63-41AF-85C3-5E4BB702D86E}" dt="2025-06-08T11:46:15.559" v="44" actId="2696"/>
      <pc:docMkLst>
        <pc:docMk/>
      </pc:docMkLst>
      <pc:sldChg chg="del">
        <pc:chgData name="Iryna Zhukevych" userId="32b9d8b4c7aa7458" providerId="LiveId" clId="{6EC038BD-9B63-41AF-85C3-5E4BB702D86E}" dt="2025-06-08T11:45:48.782" v="1" actId="2696"/>
        <pc:sldMkLst>
          <pc:docMk/>
          <pc:sldMk cId="4133388971" sldId="257"/>
        </pc:sldMkLst>
      </pc:sldChg>
      <pc:sldChg chg="del">
        <pc:chgData name="Iryna Zhukevych" userId="32b9d8b4c7aa7458" providerId="LiveId" clId="{6EC038BD-9B63-41AF-85C3-5E4BB702D86E}" dt="2025-06-08T11:45:45.706" v="0" actId="2696"/>
        <pc:sldMkLst>
          <pc:docMk/>
          <pc:sldMk cId="68442023" sldId="258"/>
        </pc:sldMkLst>
      </pc:sldChg>
      <pc:sldChg chg="del">
        <pc:chgData name="Iryna Zhukevych" userId="32b9d8b4c7aa7458" providerId="LiveId" clId="{6EC038BD-9B63-41AF-85C3-5E4BB702D86E}" dt="2025-06-08T11:46:13.824" v="43" actId="2696"/>
        <pc:sldMkLst>
          <pc:docMk/>
          <pc:sldMk cId="631807386" sldId="259"/>
        </pc:sldMkLst>
      </pc:sldChg>
      <pc:sldChg chg="del">
        <pc:chgData name="Iryna Zhukevych" userId="32b9d8b4c7aa7458" providerId="LiveId" clId="{6EC038BD-9B63-41AF-85C3-5E4BB702D86E}" dt="2025-06-08T11:46:15.559" v="44" actId="2696"/>
        <pc:sldMkLst>
          <pc:docMk/>
          <pc:sldMk cId="324602320" sldId="260"/>
        </pc:sldMkLst>
      </pc:sldChg>
      <pc:sldChg chg="del">
        <pc:chgData name="Iryna Zhukevych" userId="32b9d8b4c7aa7458" providerId="LiveId" clId="{6EC038BD-9B63-41AF-85C3-5E4BB702D86E}" dt="2025-06-08T11:45:55.081" v="2" actId="2696"/>
        <pc:sldMkLst>
          <pc:docMk/>
          <pc:sldMk cId="3186239785" sldId="263"/>
        </pc:sldMkLst>
      </pc:sldChg>
      <pc:sldChg chg="del modAnim">
        <pc:chgData name="Iryna Zhukevych" userId="32b9d8b4c7aa7458" providerId="LiveId" clId="{6EC038BD-9B63-41AF-85C3-5E4BB702D86E}" dt="2025-06-08T11:46:04.893" v="42" actId="2696"/>
        <pc:sldMkLst>
          <pc:docMk/>
          <pc:sldMk cId="2298044980" sldId="264"/>
        </pc:sldMkLst>
      </pc:sldChg>
      <pc:sldChg chg="del modAnim">
        <pc:chgData name="Iryna Zhukevych" userId="32b9d8b4c7aa7458" providerId="LiveId" clId="{6EC038BD-9B63-41AF-85C3-5E4BB702D86E}" dt="2025-06-08T11:46:02.798" v="30" actId="2696"/>
        <pc:sldMkLst>
          <pc:docMk/>
          <pc:sldMk cId="3829869475" sldId="265"/>
        </pc:sldMkLst>
      </pc:sldChg>
      <pc:sldChg chg="del modAnim">
        <pc:chgData name="Iryna Zhukevych" userId="32b9d8b4c7aa7458" providerId="LiveId" clId="{6EC038BD-9B63-41AF-85C3-5E4BB702D86E}" dt="2025-06-08T11:46:00.911" v="21" actId="2696"/>
        <pc:sldMkLst>
          <pc:docMk/>
          <pc:sldMk cId="2608372178" sldId="266"/>
        </pc:sldMkLst>
      </pc:sldChg>
      <pc:sldChg chg="del modAnim">
        <pc:chgData name="Iryna Zhukevych" userId="32b9d8b4c7aa7458" providerId="LiveId" clId="{6EC038BD-9B63-41AF-85C3-5E4BB702D86E}" dt="2025-06-08T11:45:58.960" v="12" actId="2696"/>
        <pc:sldMkLst>
          <pc:docMk/>
          <pc:sldMk cId="4110090460" sldId="267"/>
        </pc:sldMkLst>
      </pc:sldChg>
      <pc:sldChg chg="del">
        <pc:chgData name="Iryna Zhukevych" userId="32b9d8b4c7aa7458" providerId="LiveId" clId="{6EC038BD-9B63-41AF-85C3-5E4BB702D86E}" dt="2025-06-08T11:45:57.091" v="3" actId="2696"/>
        <pc:sldMkLst>
          <pc:docMk/>
          <pc:sldMk cId="606415254" sldId="268"/>
        </pc:sldMkLst>
      </pc:sldChg>
    </pc:docChg>
  </pc:docChgLst>
  <pc:docChgLst>
    <pc:chgData name="Iryna Zhukevych" userId="32b9d8b4c7aa7458" providerId="LiveId" clId="{5402BEA4-8D6F-4D5A-9509-EE403D12CE58}"/>
    <pc:docChg chg="undo custSel addSld delSld modSld sldOrd addMainMaster delMainMaster modMainMaster">
      <pc:chgData name="Iryna Zhukevych" userId="32b9d8b4c7aa7458" providerId="LiveId" clId="{5402BEA4-8D6F-4D5A-9509-EE403D12CE58}" dt="2025-05-01T12:07:50.184" v="910"/>
      <pc:docMkLst>
        <pc:docMk/>
      </pc:docMkLst>
      <pc:sldChg chg="addSp modSp new mod modTransition setBg modClrScheme chgLayout">
        <pc:chgData name="Iryna Zhukevych" userId="32b9d8b4c7aa7458" providerId="LiveId" clId="{5402BEA4-8D6F-4D5A-9509-EE403D12CE58}" dt="2025-05-01T12:07:50.184" v="910"/>
        <pc:sldMkLst>
          <pc:docMk/>
          <pc:sldMk cId="3700475886" sldId="256"/>
        </pc:sldMkLst>
        <pc:spChg chg="mod">
          <ac:chgData name="Iryna Zhukevych" userId="32b9d8b4c7aa7458" providerId="LiveId" clId="{5402BEA4-8D6F-4D5A-9509-EE403D12CE58}" dt="2025-04-25T12:21:43.484" v="30" actId="14100"/>
          <ac:spMkLst>
            <pc:docMk/>
            <pc:sldMk cId="3700475886" sldId="256"/>
            <ac:spMk id="2" creationId="{C84E9E9A-E582-98A5-B2FB-50F5D39048EC}"/>
          </ac:spMkLst>
        </pc:spChg>
        <pc:spChg chg="mod">
          <ac:chgData name="Iryna Zhukevych" userId="32b9d8b4c7aa7458" providerId="LiveId" clId="{5402BEA4-8D6F-4D5A-9509-EE403D12CE58}" dt="2025-04-25T12:20:56.462" v="22" actId="14100"/>
          <ac:spMkLst>
            <pc:docMk/>
            <pc:sldMk cId="3700475886" sldId="256"/>
            <ac:spMk id="3" creationId="{B2E41F02-F381-8A45-D9AB-B6AF7B82113E}"/>
          </ac:spMkLst>
        </pc:spChg>
        <pc:spChg chg="add mod">
          <ac:chgData name="Iryna Zhukevych" userId="32b9d8b4c7aa7458" providerId="LiveId" clId="{5402BEA4-8D6F-4D5A-9509-EE403D12CE58}" dt="2025-04-26T11:08:32.487" v="199" actId="1076"/>
          <ac:spMkLst>
            <pc:docMk/>
            <pc:sldMk cId="3700475886" sldId="256"/>
            <ac:spMk id="6" creationId="{5BACF3AA-0998-C167-134D-B0DB33C02ADC}"/>
          </ac:spMkLst>
        </pc:spChg>
        <pc:spChg chg="add">
          <ac:chgData name="Iryna Zhukevych" userId="32b9d8b4c7aa7458" providerId="LiveId" clId="{5402BEA4-8D6F-4D5A-9509-EE403D12CE58}" dt="2025-04-25T12:20:09.688" v="6" actId="26606"/>
          <ac:spMkLst>
            <pc:docMk/>
            <pc:sldMk cId="3700475886" sldId="256"/>
            <ac:spMk id="44" creationId="{63BAC6E0-ADAC-40FB-AF53-88FA5F83738C}"/>
          </ac:spMkLst>
        </pc:spChg>
        <pc:spChg chg="add">
          <ac:chgData name="Iryna Zhukevych" userId="32b9d8b4c7aa7458" providerId="LiveId" clId="{5402BEA4-8D6F-4D5A-9509-EE403D12CE58}" dt="2025-04-25T12:20:09.688" v="6" actId="26606"/>
          <ac:spMkLst>
            <pc:docMk/>
            <pc:sldMk cId="3700475886" sldId="256"/>
            <ac:spMk id="46" creationId="{92B0CFF1-78D7-4A83-A95E-71F9E3831622}"/>
          </ac:spMkLst>
        </pc:spChg>
        <pc:spChg chg="add">
          <ac:chgData name="Iryna Zhukevych" userId="32b9d8b4c7aa7458" providerId="LiveId" clId="{5402BEA4-8D6F-4D5A-9509-EE403D12CE58}" dt="2025-04-25T12:20:09.688" v="6" actId="26606"/>
          <ac:spMkLst>
            <pc:docMk/>
            <pc:sldMk cId="3700475886" sldId="256"/>
            <ac:spMk id="81" creationId="{17D11638-D7E0-4D85-B1A6-AF57358C80C3}"/>
          </ac:spMkLst>
        </pc:spChg>
        <pc:grpChg chg="add">
          <ac:chgData name="Iryna Zhukevych" userId="32b9d8b4c7aa7458" providerId="LiveId" clId="{5402BEA4-8D6F-4D5A-9509-EE403D12CE58}" dt="2025-04-25T12:20:09.688" v="6" actId="26606"/>
          <ac:grpSpMkLst>
            <pc:docMk/>
            <pc:sldMk cId="3700475886" sldId="256"/>
            <ac:grpSpMk id="11" creationId="{BDF0D99C-5D42-41C6-A50C-C4E2D6B2A36E}"/>
          </ac:grpSpMkLst>
        </pc:grpChg>
        <pc:grpChg chg="add">
          <ac:chgData name="Iryna Zhukevych" userId="32b9d8b4c7aa7458" providerId="LiveId" clId="{5402BEA4-8D6F-4D5A-9509-EE403D12CE58}" dt="2025-04-25T12:20:09.688" v="6" actId="26606"/>
          <ac:grpSpMkLst>
            <pc:docMk/>
            <pc:sldMk cId="3700475886" sldId="256"/>
            <ac:grpSpMk id="48" creationId="{4B74A58D-C788-4F75-B5D1-921E78FF29A7}"/>
          </ac:grpSpMkLst>
        </pc:grpChg>
        <pc:picChg chg="add mod">
          <ac:chgData name="Iryna Zhukevych" userId="32b9d8b4c7aa7458" providerId="LiveId" clId="{5402BEA4-8D6F-4D5A-9509-EE403D12CE58}" dt="2025-04-25T12:21:16.578" v="26" actId="14100"/>
          <ac:picMkLst>
            <pc:docMk/>
            <pc:sldMk cId="3700475886" sldId="256"/>
            <ac:picMk id="5" creationId="{AABBB238-7749-C051-6D69-CE3049492C9F}"/>
          </ac:picMkLst>
        </pc:picChg>
      </pc:sldChg>
      <pc:sldChg chg="addSp delSp modSp new mod modTransition setBg">
        <pc:chgData name="Iryna Zhukevych" userId="32b9d8b4c7aa7458" providerId="LiveId" clId="{5402BEA4-8D6F-4D5A-9509-EE403D12CE58}" dt="2025-05-01T12:07:50.184" v="910"/>
        <pc:sldMkLst>
          <pc:docMk/>
          <pc:sldMk cId="4133388971" sldId="257"/>
        </pc:sldMkLst>
      </pc:sldChg>
      <pc:sldChg chg="addSp modSp add mod ord modTransition setBg">
        <pc:chgData name="Iryna Zhukevych" userId="32b9d8b4c7aa7458" providerId="LiveId" clId="{5402BEA4-8D6F-4D5A-9509-EE403D12CE58}" dt="2025-05-01T12:07:50.184" v="910"/>
        <pc:sldMkLst>
          <pc:docMk/>
          <pc:sldMk cId="68442023" sldId="258"/>
        </pc:sldMkLst>
      </pc:sldChg>
      <pc:sldChg chg="modSp new mod modTransition">
        <pc:chgData name="Iryna Zhukevych" userId="32b9d8b4c7aa7458" providerId="LiveId" clId="{5402BEA4-8D6F-4D5A-9509-EE403D12CE58}" dt="2025-05-01T12:07:50.184" v="910"/>
        <pc:sldMkLst>
          <pc:docMk/>
          <pc:sldMk cId="631807386" sldId="259"/>
        </pc:sldMkLst>
        <pc:spChg chg="mod">
          <ac:chgData name="Iryna Zhukevych" userId="32b9d8b4c7aa7458" providerId="LiveId" clId="{5402BEA4-8D6F-4D5A-9509-EE403D12CE58}" dt="2025-04-26T11:09:34.505" v="217" actId="1076"/>
          <ac:spMkLst>
            <pc:docMk/>
            <pc:sldMk cId="631807386" sldId="259"/>
            <ac:spMk id="2" creationId="{905C5A90-5F44-852C-7EE5-350C30D838F4}"/>
          </ac:spMkLst>
        </pc:spChg>
        <pc:spChg chg="mod">
          <ac:chgData name="Iryna Zhukevych" userId="32b9d8b4c7aa7458" providerId="LiveId" clId="{5402BEA4-8D6F-4D5A-9509-EE403D12CE58}" dt="2025-04-26T11:09:37.666" v="219" actId="27636"/>
          <ac:spMkLst>
            <pc:docMk/>
            <pc:sldMk cId="631807386" sldId="259"/>
            <ac:spMk id="3" creationId="{B1B7ABC8-294F-D64D-0EF6-93E5BA81D2E5}"/>
          </ac:spMkLst>
        </pc:spChg>
      </pc:sldChg>
      <pc:sldChg chg="addSp delSp modSp new mod modTransition setBg">
        <pc:chgData name="Iryna Zhukevych" userId="32b9d8b4c7aa7458" providerId="LiveId" clId="{5402BEA4-8D6F-4D5A-9509-EE403D12CE58}" dt="2025-05-01T12:07:50.184" v="910"/>
        <pc:sldMkLst>
          <pc:docMk/>
          <pc:sldMk cId="324602320" sldId="260"/>
        </pc:sldMkLst>
        <pc:spChg chg="mod">
          <ac:chgData name="Iryna Zhukevych" userId="32b9d8b4c7aa7458" providerId="LiveId" clId="{5402BEA4-8D6F-4D5A-9509-EE403D12CE58}" dt="2025-04-26T11:10:00.011" v="222" actId="14100"/>
          <ac:spMkLst>
            <pc:docMk/>
            <pc:sldMk cId="324602320" sldId="260"/>
            <ac:spMk id="2" creationId="{8AFD280E-6743-51D8-D512-0052985D343D}"/>
          </ac:spMkLst>
        </pc:spChg>
        <pc:spChg chg="add">
          <ac:chgData name="Iryna Zhukevych" userId="32b9d8b4c7aa7458" providerId="LiveId" clId="{5402BEA4-8D6F-4D5A-9509-EE403D12CE58}" dt="2025-04-25T13:04:57.634" v="182" actId="26606"/>
          <ac:spMkLst>
            <pc:docMk/>
            <pc:sldMk cId="324602320" sldId="260"/>
            <ac:spMk id="122" creationId="{2437C4A8-8E3A-4ADA-93B9-64737CE1ABB1}"/>
          </ac:spMkLst>
        </pc:spChg>
        <pc:spChg chg="add">
          <ac:chgData name="Iryna Zhukevych" userId="32b9d8b4c7aa7458" providerId="LiveId" clId="{5402BEA4-8D6F-4D5A-9509-EE403D12CE58}" dt="2025-04-25T13:04:57.634" v="182" actId="26606"/>
          <ac:spMkLst>
            <pc:docMk/>
            <pc:sldMk cId="324602320" sldId="260"/>
            <ac:spMk id="124" creationId="{C7FE5201-BB98-480C-BADB-207C8F893897}"/>
          </ac:spMkLst>
        </pc:spChg>
        <pc:spChg chg="add">
          <ac:chgData name="Iryna Zhukevych" userId="32b9d8b4c7aa7458" providerId="LiveId" clId="{5402BEA4-8D6F-4D5A-9509-EE403D12CE58}" dt="2025-04-25T13:04:57.634" v="182" actId="26606"/>
          <ac:spMkLst>
            <pc:docMk/>
            <pc:sldMk cId="324602320" sldId="260"/>
            <ac:spMk id="159" creationId="{2A56D982-198E-436A-A2D7-B9877B370619}"/>
          </ac:spMkLst>
        </pc:spChg>
        <pc:grpChg chg="add">
          <ac:chgData name="Iryna Zhukevych" userId="32b9d8b4c7aa7458" providerId="LiveId" clId="{5402BEA4-8D6F-4D5A-9509-EE403D12CE58}" dt="2025-04-25T13:04:57.634" v="182" actId="26606"/>
          <ac:grpSpMkLst>
            <pc:docMk/>
            <pc:sldMk cId="324602320" sldId="260"/>
            <ac:grpSpMk id="89" creationId="{748618E9-EE2D-4864-9EEE-58939BD4FBBA}"/>
          </ac:grpSpMkLst>
        </pc:grpChg>
        <pc:grpChg chg="add">
          <ac:chgData name="Iryna Zhukevych" userId="32b9d8b4c7aa7458" providerId="LiveId" clId="{5402BEA4-8D6F-4D5A-9509-EE403D12CE58}" dt="2025-04-25T13:04:57.634" v="182" actId="26606"/>
          <ac:grpSpMkLst>
            <pc:docMk/>
            <pc:sldMk cId="324602320" sldId="260"/>
            <ac:grpSpMk id="126" creationId="{389B4FDB-F9D1-4D43-B86D-51ACE9F90734}"/>
          </ac:grpSpMkLst>
        </pc:grpChg>
        <pc:picChg chg="add mod ord">
          <ac:chgData name="Iryna Zhukevych" userId="32b9d8b4c7aa7458" providerId="LiveId" clId="{5402BEA4-8D6F-4D5A-9509-EE403D12CE58}" dt="2025-04-26T11:10:16.869" v="230" actId="1076"/>
          <ac:picMkLst>
            <pc:docMk/>
            <pc:sldMk cId="324602320" sldId="260"/>
            <ac:picMk id="5" creationId="{9313BDEF-8E69-6090-9D12-CA7D056BE846}"/>
          </ac:picMkLst>
        </pc:picChg>
      </pc:sldChg>
      <pc:sldChg chg="addSp modSp new mod modTransition setBg">
        <pc:chgData name="Iryna Zhukevych" userId="32b9d8b4c7aa7458" providerId="LiveId" clId="{5402BEA4-8D6F-4D5A-9509-EE403D12CE58}" dt="2025-05-01T12:07:50.184" v="910"/>
        <pc:sldMkLst>
          <pc:docMk/>
          <pc:sldMk cId="2594527045" sldId="261"/>
        </pc:sldMkLst>
        <pc:spChg chg="mod">
          <ac:chgData name="Iryna Zhukevych" userId="32b9d8b4c7aa7458" providerId="LiveId" clId="{5402BEA4-8D6F-4D5A-9509-EE403D12CE58}" dt="2025-04-26T11:19:57.677" v="300" actId="14100"/>
          <ac:spMkLst>
            <pc:docMk/>
            <pc:sldMk cId="2594527045" sldId="261"/>
            <ac:spMk id="2" creationId="{D33D9A8C-CCCC-8721-A520-33A9D4362C3A}"/>
          </ac:spMkLst>
        </pc:spChg>
        <pc:spChg chg="mod">
          <ac:chgData name="Iryna Zhukevych" userId="32b9d8b4c7aa7458" providerId="LiveId" clId="{5402BEA4-8D6F-4D5A-9509-EE403D12CE58}" dt="2025-04-26T11:19:54.586" v="299" actId="14100"/>
          <ac:spMkLst>
            <pc:docMk/>
            <pc:sldMk cId="2594527045" sldId="261"/>
            <ac:spMk id="3" creationId="{AF530065-B169-613D-9F9A-6E43AA8EF602}"/>
          </ac:spMkLst>
        </pc:spChg>
        <pc:spChg chg="add">
          <ac:chgData name="Iryna Zhukevych" userId="32b9d8b4c7aa7458" providerId="LiveId" clId="{5402BEA4-8D6F-4D5A-9509-EE403D12CE58}" dt="2025-04-26T11:19:48.039" v="297" actId="26606"/>
          <ac:spMkLst>
            <pc:docMk/>
            <pc:sldMk cId="2594527045" sldId="261"/>
            <ac:spMk id="9" creationId="{1C582B07-D0F0-4B6B-A5D9-D2F192CB3A4E}"/>
          </ac:spMkLst>
        </pc:spChg>
        <pc:spChg chg="add">
          <ac:chgData name="Iryna Zhukevych" userId="32b9d8b4c7aa7458" providerId="LiveId" clId="{5402BEA4-8D6F-4D5A-9509-EE403D12CE58}" dt="2025-04-26T11:19:48.039" v="297" actId="26606"/>
          <ac:spMkLst>
            <pc:docMk/>
            <pc:sldMk cId="2594527045" sldId="261"/>
            <ac:spMk id="44" creationId="{BEAC0A80-07D3-49CB-87C3-BC34F219DFF7}"/>
          </ac:spMkLst>
        </pc:spChg>
        <pc:grpChg chg="add">
          <ac:chgData name="Iryna Zhukevych" userId="32b9d8b4c7aa7458" providerId="LiveId" clId="{5402BEA4-8D6F-4D5A-9509-EE403D12CE58}" dt="2025-04-26T11:19:48.039" v="297" actId="26606"/>
          <ac:grpSpMkLst>
            <pc:docMk/>
            <pc:sldMk cId="2594527045" sldId="261"/>
            <ac:grpSpMk id="11" creationId="{4D431671-5191-4947-8899-E90505A70426}"/>
          </ac:grpSpMkLst>
        </pc:grpChg>
        <pc:picChg chg="add">
          <ac:chgData name="Iryna Zhukevych" userId="32b9d8b4c7aa7458" providerId="LiveId" clId="{5402BEA4-8D6F-4D5A-9509-EE403D12CE58}" dt="2025-04-26T11:19:48.039" v="297" actId="26606"/>
          <ac:picMkLst>
            <pc:docMk/>
            <pc:sldMk cId="2594527045" sldId="261"/>
            <ac:picMk id="5" creationId="{8F1AF9AB-AECD-222A-B418-1E792DEAE09C}"/>
          </ac:picMkLst>
        </pc:picChg>
      </pc:sldChg>
      <pc:sldChg chg="addSp modSp new mod modTransition setBg">
        <pc:chgData name="Iryna Zhukevych" userId="32b9d8b4c7aa7458" providerId="LiveId" clId="{5402BEA4-8D6F-4D5A-9509-EE403D12CE58}" dt="2025-05-01T12:07:50.184" v="910"/>
        <pc:sldMkLst>
          <pc:docMk/>
          <pc:sldMk cId="1129989284" sldId="262"/>
        </pc:sldMkLst>
        <pc:spChg chg="mod">
          <ac:chgData name="Iryna Zhukevych" userId="32b9d8b4c7aa7458" providerId="LiveId" clId="{5402BEA4-8D6F-4D5A-9509-EE403D12CE58}" dt="2025-04-30T12:39:22.699" v="838" actId="2710"/>
          <ac:spMkLst>
            <pc:docMk/>
            <pc:sldMk cId="1129989284" sldId="262"/>
            <ac:spMk id="2" creationId="{B71B463D-BD61-C985-CF9E-C8A24FF6D0CE}"/>
          </ac:spMkLst>
        </pc:spChg>
        <pc:spChg chg="mod">
          <ac:chgData name="Iryna Zhukevych" userId="32b9d8b4c7aa7458" providerId="LiveId" clId="{5402BEA4-8D6F-4D5A-9509-EE403D12CE58}" dt="2025-04-30T12:39:43.407" v="843" actId="255"/>
          <ac:spMkLst>
            <pc:docMk/>
            <pc:sldMk cId="1129989284" sldId="262"/>
            <ac:spMk id="3" creationId="{54796061-5220-D331-8264-16D747640F7C}"/>
          </ac:spMkLst>
        </pc:spChg>
        <pc:spChg chg="add">
          <ac:chgData name="Iryna Zhukevych" userId="32b9d8b4c7aa7458" providerId="LiveId" clId="{5402BEA4-8D6F-4D5A-9509-EE403D12CE58}" dt="2025-04-30T12:39:06.401" v="833" actId="26606"/>
          <ac:spMkLst>
            <pc:docMk/>
            <pc:sldMk cId="1129989284" sldId="262"/>
            <ac:spMk id="9" creationId="{1C582B07-D0F0-4B6B-A5D9-D2F192CB3A4E}"/>
          </ac:spMkLst>
        </pc:spChg>
        <pc:spChg chg="add">
          <ac:chgData name="Iryna Zhukevych" userId="32b9d8b4c7aa7458" providerId="LiveId" clId="{5402BEA4-8D6F-4D5A-9509-EE403D12CE58}" dt="2025-04-30T12:39:06.401" v="833" actId="26606"/>
          <ac:spMkLst>
            <pc:docMk/>
            <pc:sldMk cId="1129989284" sldId="262"/>
            <ac:spMk id="44" creationId="{BEAC0A80-07D3-49CB-87C3-BC34F219DFF7}"/>
          </ac:spMkLst>
        </pc:spChg>
        <pc:grpChg chg="add">
          <ac:chgData name="Iryna Zhukevych" userId="32b9d8b4c7aa7458" providerId="LiveId" clId="{5402BEA4-8D6F-4D5A-9509-EE403D12CE58}" dt="2025-04-30T12:39:06.401" v="833" actId="26606"/>
          <ac:grpSpMkLst>
            <pc:docMk/>
            <pc:sldMk cId="1129989284" sldId="262"/>
            <ac:grpSpMk id="11" creationId="{4D431671-5191-4947-8899-E90505A70426}"/>
          </ac:grpSpMkLst>
        </pc:grpChg>
        <pc:picChg chg="add">
          <ac:chgData name="Iryna Zhukevych" userId="32b9d8b4c7aa7458" providerId="LiveId" clId="{5402BEA4-8D6F-4D5A-9509-EE403D12CE58}" dt="2025-04-30T12:39:06.401" v="833" actId="26606"/>
          <ac:picMkLst>
            <pc:docMk/>
            <pc:sldMk cId="1129989284" sldId="262"/>
            <ac:picMk id="5" creationId="{17627171-5CF5-B843-C4A4-BA0C1C6BC05E}"/>
          </ac:picMkLst>
        </pc:picChg>
      </pc:sldChg>
      <pc:sldChg chg="delSp modSp new mod ord modTransition">
        <pc:chgData name="Iryna Zhukevych" userId="32b9d8b4c7aa7458" providerId="LiveId" clId="{5402BEA4-8D6F-4D5A-9509-EE403D12CE58}" dt="2025-05-01T12:07:50.184" v="910"/>
        <pc:sldMkLst>
          <pc:docMk/>
          <pc:sldMk cId="3186239785" sldId="263"/>
        </pc:sldMkLst>
        <pc:spChg chg="mod">
          <ac:chgData name="Iryna Zhukevych" userId="32b9d8b4c7aa7458" providerId="LiveId" clId="{5402BEA4-8D6F-4D5A-9509-EE403D12CE58}" dt="2025-04-29T05:39:56.621" v="733" actId="114"/>
          <ac:spMkLst>
            <pc:docMk/>
            <pc:sldMk cId="3186239785" sldId="263"/>
            <ac:spMk id="3" creationId="{25A0168F-1EBC-D617-5F48-673BA2FB2D60}"/>
          </ac:spMkLst>
        </pc:spChg>
      </pc:sldChg>
      <pc:sldChg chg="addSp modSp add mod modTransition setBg modAnim">
        <pc:chgData name="Iryna Zhukevych" userId="32b9d8b4c7aa7458" providerId="LiveId" clId="{5402BEA4-8D6F-4D5A-9509-EE403D12CE58}" dt="2025-05-01T12:07:50.184" v="910"/>
        <pc:sldMkLst>
          <pc:docMk/>
          <pc:sldMk cId="2298044980" sldId="264"/>
        </pc:sldMkLst>
        <pc:spChg chg="add mod">
          <ac:chgData name="Iryna Zhukevych" userId="32b9d8b4c7aa7458" providerId="LiveId" clId="{5402BEA4-8D6F-4D5A-9509-EE403D12CE58}" dt="2025-04-26T11:20:57.591" v="315"/>
          <ac:spMkLst>
            <pc:docMk/>
            <pc:sldMk cId="2298044980" sldId="264"/>
            <ac:spMk id="4" creationId="{E9FCD90C-3DB2-97A5-D0E7-66976086240B}"/>
          </ac:spMkLst>
        </pc:spChg>
        <pc:spChg chg="add mod">
          <ac:chgData name="Iryna Zhukevych" userId="32b9d8b4c7aa7458" providerId="LiveId" clId="{5402BEA4-8D6F-4D5A-9509-EE403D12CE58}" dt="2025-04-26T11:20:57.871" v="358" actId="27636"/>
          <ac:spMkLst>
            <pc:docMk/>
            <pc:sldMk cId="2298044980" sldId="264"/>
            <ac:spMk id="5" creationId="{BBC26BAA-7493-0C3B-727B-52731306C396}"/>
          </ac:spMkLst>
        </pc:spChg>
        <pc:spChg chg="add mod">
          <ac:chgData name="Iryna Zhukevych" userId="32b9d8b4c7aa7458" providerId="LiveId" clId="{5402BEA4-8D6F-4D5A-9509-EE403D12CE58}" dt="2025-04-26T11:20:57.865" v="357" actId="27636"/>
          <ac:spMkLst>
            <pc:docMk/>
            <pc:sldMk cId="2298044980" sldId="264"/>
            <ac:spMk id="8" creationId="{8D4162BB-FF77-1C66-CDE3-42D6585E8BC4}"/>
          </ac:spMkLst>
        </pc:spChg>
        <pc:picChg chg="add mod">
          <ac:chgData name="Iryna Zhukevych" userId="32b9d8b4c7aa7458" providerId="LiveId" clId="{5402BEA4-8D6F-4D5A-9509-EE403D12CE58}" dt="2025-04-26T11:20:57.573" v="307"/>
          <ac:picMkLst>
            <pc:docMk/>
            <pc:sldMk cId="2298044980" sldId="264"/>
            <ac:picMk id="3" creationId="{3143EFA5-AB00-77A7-C66E-6E36134F2916}"/>
          </ac:picMkLst>
        </pc:picChg>
        <pc:picChg chg="add mod">
          <ac:chgData name="Iryna Zhukevych" userId="32b9d8b4c7aa7458" providerId="LiveId" clId="{5402BEA4-8D6F-4D5A-9509-EE403D12CE58}" dt="2025-04-26T11:20:57.695" v="330"/>
          <ac:picMkLst>
            <pc:docMk/>
            <pc:sldMk cId="2298044980" sldId="264"/>
            <ac:picMk id="7" creationId="{DF7C3CC2-440E-7F2D-91E9-FECC70533942}"/>
          </ac:picMkLst>
        </pc:picChg>
        <pc:picChg chg="add mod">
          <ac:chgData name="Iryna Zhukevych" userId="32b9d8b4c7aa7458" providerId="LiveId" clId="{5402BEA4-8D6F-4D5A-9509-EE403D12CE58}" dt="2025-04-26T11:20:57.797" v="348"/>
          <ac:picMkLst>
            <pc:docMk/>
            <pc:sldMk cId="2298044980" sldId="264"/>
            <ac:picMk id="10" creationId="{203BCD6D-9BC5-9952-25F1-E3E7D4766B2E}"/>
          </ac:picMkLst>
        </pc:picChg>
      </pc:sldChg>
      <pc:sldChg chg="addSp delSp modSp add mod modTransition setBg modAnim">
        <pc:chgData name="Iryna Zhukevych" userId="32b9d8b4c7aa7458" providerId="LiveId" clId="{5402BEA4-8D6F-4D5A-9509-EE403D12CE58}" dt="2025-05-01T12:07:50.184" v="910"/>
        <pc:sldMkLst>
          <pc:docMk/>
          <pc:sldMk cId="3829869475" sldId="265"/>
        </pc:sldMkLst>
        <pc:spChg chg="add mod">
          <ac:chgData name="Iryna Zhukevych" userId="32b9d8b4c7aa7458" providerId="LiveId" clId="{5402BEA4-8D6F-4D5A-9509-EE403D12CE58}" dt="2025-04-26T11:21:02.937" v="435"/>
          <ac:spMkLst>
            <pc:docMk/>
            <pc:sldMk cId="3829869475" sldId="265"/>
            <ac:spMk id="4" creationId="{7551DEA5-2527-A684-ED83-1C70E60F092E}"/>
          </ac:spMkLst>
        </pc:spChg>
        <pc:spChg chg="add mod">
          <ac:chgData name="Iryna Zhukevych" userId="32b9d8b4c7aa7458" providerId="LiveId" clId="{5402BEA4-8D6F-4D5A-9509-EE403D12CE58}" dt="2025-04-26T11:21:02.835" v="413" actId="27636"/>
          <ac:spMkLst>
            <pc:docMk/>
            <pc:sldMk cId="3829869475" sldId="265"/>
            <ac:spMk id="5" creationId="{115FA63F-8F42-8BDE-1BED-D2E8FF90CEAB}"/>
          </ac:spMkLst>
        </pc:spChg>
        <pc:spChg chg="add mod">
          <ac:chgData name="Iryna Zhukevych" userId="32b9d8b4c7aa7458" providerId="LiveId" clId="{5402BEA4-8D6F-4D5A-9509-EE403D12CE58}" dt="2025-04-26T11:21:02.829" v="412" actId="27636"/>
          <ac:spMkLst>
            <pc:docMk/>
            <pc:sldMk cId="3829869475" sldId="265"/>
            <ac:spMk id="8" creationId="{D72572C3-E66E-AA34-7DC0-48DFEB2E2FAA}"/>
          </ac:spMkLst>
        </pc:spChg>
        <pc:picChg chg="add mod">
          <ac:chgData name="Iryna Zhukevych" userId="32b9d8b4c7aa7458" providerId="LiveId" clId="{5402BEA4-8D6F-4D5A-9509-EE403D12CE58}" dt="2025-04-26T11:21:02.688" v="387"/>
          <ac:picMkLst>
            <pc:docMk/>
            <pc:sldMk cId="3829869475" sldId="265"/>
            <ac:picMk id="7" creationId="{46D44F51-B089-D40A-5B03-FEC9C6394454}"/>
          </ac:picMkLst>
        </pc:picChg>
        <pc:picChg chg="add mod">
          <ac:chgData name="Iryna Zhukevych" userId="32b9d8b4c7aa7458" providerId="LiveId" clId="{5402BEA4-8D6F-4D5A-9509-EE403D12CE58}" dt="2025-04-26T11:21:02.773" v="405"/>
          <ac:picMkLst>
            <pc:docMk/>
            <pc:sldMk cId="3829869475" sldId="265"/>
            <ac:picMk id="10" creationId="{152AE4F6-B054-9335-3934-EC4F54796B43}"/>
          </ac:picMkLst>
        </pc:picChg>
        <pc:picChg chg="add mod">
          <ac:chgData name="Iryna Zhukevych" userId="32b9d8b4c7aa7458" providerId="LiveId" clId="{5402BEA4-8D6F-4D5A-9509-EE403D12CE58}" dt="2025-04-26T11:21:03.015" v="439"/>
          <ac:picMkLst>
            <pc:docMk/>
            <pc:sldMk cId="3829869475" sldId="265"/>
            <ac:picMk id="12" creationId="{7504FA69-5666-ED35-E449-B62D4BEDD280}"/>
          </ac:picMkLst>
        </pc:picChg>
      </pc:sldChg>
      <pc:sldChg chg="addSp delSp modSp add mod modTransition setBg modAnim">
        <pc:chgData name="Iryna Zhukevych" userId="32b9d8b4c7aa7458" providerId="LiveId" clId="{5402BEA4-8D6F-4D5A-9509-EE403D12CE58}" dt="2025-05-01T12:07:50.184" v="910"/>
        <pc:sldMkLst>
          <pc:docMk/>
          <pc:sldMk cId="2608372178" sldId="266"/>
        </pc:sldMkLst>
        <pc:spChg chg="add mod">
          <ac:chgData name="Iryna Zhukevych" userId="32b9d8b4c7aa7458" providerId="LiveId" clId="{5402BEA4-8D6F-4D5A-9509-EE403D12CE58}" dt="2025-04-26T11:21:05.616" v="513"/>
          <ac:spMkLst>
            <pc:docMk/>
            <pc:sldMk cId="2608372178" sldId="266"/>
            <ac:spMk id="4" creationId="{12FD4929-6870-5EFB-3B42-7753A2888ABF}"/>
          </ac:spMkLst>
        </pc:spChg>
        <pc:spChg chg="add mod">
          <ac:chgData name="Iryna Zhukevych" userId="32b9d8b4c7aa7458" providerId="LiveId" clId="{5402BEA4-8D6F-4D5A-9509-EE403D12CE58}" dt="2025-04-26T11:21:05.613" v="510" actId="27636"/>
          <ac:spMkLst>
            <pc:docMk/>
            <pc:sldMk cId="2608372178" sldId="266"/>
            <ac:spMk id="5" creationId="{81C75DC1-8DBC-17F1-2D60-41185DB598BF}"/>
          </ac:spMkLst>
        </pc:spChg>
        <pc:spChg chg="add mod">
          <ac:chgData name="Iryna Zhukevych" userId="32b9d8b4c7aa7458" providerId="LiveId" clId="{5402BEA4-8D6F-4D5A-9509-EE403D12CE58}" dt="2025-04-26T11:21:05.609" v="509" actId="27636"/>
          <ac:spMkLst>
            <pc:docMk/>
            <pc:sldMk cId="2608372178" sldId="266"/>
            <ac:spMk id="8" creationId="{16FE8506-59D4-8BE2-6B4F-EEE01D63597B}"/>
          </ac:spMkLst>
        </pc:spChg>
        <pc:picChg chg="add mod">
          <ac:chgData name="Iryna Zhukevych" userId="32b9d8b4c7aa7458" providerId="LiveId" clId="{5402BEA4-8D6F-4D5A-9509-EE403D12CE58}" dt="2025-04-26T11:21:05.470" v="468"/>
          <ac:picMkLst>
            <pc:docMk/>
            <pc:sldMk cId="2608372178" sldId="266"/>
            <ac:picMk id="7" creationId="{BCC14573-B91D-9F15-7DE1-186B9D244950}"/>
          </ac:picMkLst>
        </pc:picChg>
        <pc:picChg chg="add mod">
          <ac:chgData name="Iryna Zhukevych" userId="32b9d8b4c7aa7458" providerId="LiveId" clId="{5402BEA4-8D6F-4D5A-9509-EE403D12CE58}" dt="2025-04-26T11:21:05.555" v="486"/>
          <ac:picMkLst>
            <pc:docMk/>
            <pc:sldMk cId="2608372178" sldId="266"/>
            <ac:picMk id="10" creationId="{0F10F94A-A3AA-89A1-206E-C7B26FADD797}"/>
          </ac:picMkLst>
        </pc:picChg>
        <pc:picChg chg="add mod">
          <ac:chgData name="Iryna Zhukevych" userId="32b9d8b4c7aa7458" providerId="LiveId" clId="{5402BEA4-8D6F-4D5A-9509-EE403D12CE58}" dt="2025-04-26T11:21:05.723" v="517"/>
          <ac:picMkLst>
            <pc:docMk/>
            <pc:sldMk cId="2608372178" sldId="266"/>
            <ac:picMk id="12" creationId="{600574B1-8DE8-7822-75DF-7B5A9D68AB70}"/>
          </ac:picMkLst>
        </pc:picChg>
      </pc:sldChg>
      <pc:sldChg chg="addSp delSp modSp add mod modTransition setBg modAnim">
        <pc:chgData name="Iryna Zhukevych" userId="32b9d8b4c7aa7458" providerId="LiveId" clId="{5402BEA4-8D6F-4D5A-9509-EE403D12CE58}" dt="2025-05-01T12:07:50.184" v="910"/>
        <pc:sldMkLst>
          <pc:docMk/>
          <pc:sldMk cId="4110090460" sldId="267"/>
        </pc:sldMkLst>
        <pc:spChg chg="add mod">
          <ac:chgData name="Iryna Zhukevych" userId="32b9d8b4c7aa7458" providerId="LiveId" clId="{5402BEA4-8D6F-4D5A-9509-EE403D12CE58}" dt="2025-04-26T11:21:08.421" v="591"/>
          <ac:spMkLst>
            <pc:docMk/>
            <pc:sldMk cId="4110090460" sldId="267"/>
            <ac:spMk id="4" creationId="{6848E4E3-5E4B-7B4F-4060-A09664865279}"/>
          </ac:spMkLst>
        </pc:spChg>
        <pc:spChg chg="add mod">
          <ac:chgData name="Iryna Zhukevych" userId="32b9d8b4c7aa7458" providerId="LiveId" clId="{5402BEA4-8D6F-4D5A-9509-EE403D12CE58}" dt="2025-04-26T11:21:08.393" v="572" actId="27636"/>
          <ac:spMkLst>
            <pc:docMk/>
            <pc:sldMk cId="4110090460" sldId="267"/>
            <ac:spMk id="5" creationId="{8F755199-D35A-2F64-D282-9485095B7054}"/>
          </ac:spMkLst>
        </pc:spChg>
        <pc:spChg chg="add mod">
          <ac:chgData name="Iryna Zhukevych" userId="32b9d8b4c7aa7458" providerId="LiveId" clId="{5402BEA4-8D6F-4D5A-9509-EE403D12CE58}" dt="2025-04-26T11:21:08.386" v="571" actId="27636"/>
          <ac:spMkLst>
            <pc:docMk/>
            <pc:sldMk cId="4110090460" sldId="267"/>
            <ac:spMk id="8" creationId="{07C33557-08D6-86DE-0F19-4D4FD99708CB}"/>
          </ac:spMkLst>
        </pc:spChg>
        <pc:picChg chg="add mod">
          <ac:chgData name="Iryna Zhukevych" userId="32b9d8b4c7aa7458" providerId="LiveId" clId="{5402BEA4-8D6F-4D5A-9509-EE403D12CE58}" dt="2025-04-26T11:21:08.234" v="546"/>
          <ac:picMkLst>
            <pc:docMk/>
            <pc:sldMk cId="4110090460" sldId="267"/>
            <ac:picMk id="7" creationId="{9D769579-D7D7-67B6-9289-3579F2CA52EC}"/>
          </ac:picMkLst>
        </pc:picChg>
        <pc:picChg chg="add mod">
          <ac:chgData name="Iryna Zhukevych" userId="32b9d8b4c7aa7458" providerId="LiveId" clId="{5402BEA4-8D6F-4D5A-9509-EE403D12CE58}" dt="2025-04-26T11:21:08.327" v="564"/>
          <ac:picMkLst>
            <pc:docMk/>
            <pc:sldMk cId="4110090460" sldId="267"/>
            <ac:picMk id="10" creationId="{AA1E956B-1C26-A763-251F-A935558FC8DB}"/>
          </ac:picMkLst>
        </pc:picChg>
        <pc:picChg chg="add mod">
          <ac:chgData name="Iryna Zhukevych" userId="32b9d8b4c7aa7458" providerId="LiveId" clId="{5402BEA4-8D6F-4D5A-9509-EE403D12CE58}" dt="2025-04-26T11:21:08.532" v="595"/>
          <ac:picMkLst>
            <pc:docMk/>
            <pc:sldMk cId="4110090460" sldId="267"/>
            <ac:picMk id="12" creationId="{4CD07978-72FF-739E-949E-BC6665327146}"/>
          </ac:picMkLst>
        </pc:picChg>
      </pc:sldChg>
      <pc:sldChg chg="addSp delSp modSp add mod modTransition setBg modAnim">
        <pc:chgData name="Iryna Zhukevych" userId="32b9d8b4c7aa7458" providerId="LiveId" clId="{5402BEA4-8D6F-4D5A-9509-EE403D12CE58}" dt="2025-05-01T12:07:50.184" v="910"/>
        <pc:sldMkLst>
          <pc:docMk/>
          <pc:sldMk cId="606415254" sldId="268"/>
        </pc:sldMkLst>
        <pc:spChg chg="add mod">
          <ac:chgData name="Iryna Zhukevych" userId="32b9d8b4c7aa7458" providerId="LiveId" clId="{5402BEA4-8D6F-4D5A-9509-EE403D12CE58}" dt="2025-04-26T11:21:10.554" v="669"/>
          <ac:spMkLst>
            <pc:docMk/>
            <pc:sldMk cId="606415254" sldId="268"/>
            <ac:spMk id="4" creationId="{2E3FA23D-4B80-109A-A2C3-89EC2A8F16FE}"/>
          </ac:spMkLst>
        </pc:spChg>
        <pc:spChg chg="add mod">
          <ac:chgData name="Iryna Zhukevych" userId="32b9d8b4c7aa7458" providerId="LiveId" clId="{5402BEA4-8D6F-4D5A-9509-EE403D12CE58}" dt="2025-04-26T11:21:10.384" v="649" actId="27636"/>
          <ac:spMkLst>
            <pc:docMk/>
            <pc:sldMk cId="606415254" sldId="268"/>
            <ac:spMk id="5" creationId="{C7E6536F-996A-405D-1696-6678EFF89266}"/>
          </ac:spMkLst>
        </pc:spChg>
        <pc:spChg chg="add mod">
          <ac:chgData name="Iryna Zhukevych" userId="32b9d8b4c7aa7458" providerId="LiveId" clId="{5402BEA4-8D6F-4D5A-9509-EE403D12CE58}" dt="2025-04-26T11:21:10.388" v="650" actId="27636"/>
          <ac:spMkLst>
            <pc:docMk/>
            <pc:sldMk cId="606415254" sldId="268"/>
            <ac:spMk id="8" creationId="{A4A6FB81-9DAF-E1CD-44E4-FAFE601A8A27}"/>
          </ac:spMkLst>
        </pc:spChg>
        <pc:picChg chg="add mod">
          <ac:chgData name="Iryna Zhukevych" userId="32b9d8b4c7aa7458" providerId="LiveId" clId="{5402BEA4-8D6F-4D5A-9509-EE403D12CE58}" dt="2025-04-26T11:21:10.246" v="624"/>
          <ac:picMkLst>
            <pc:docMk/>
            <pc:sldMk cId="606415254" sldId="268"/>
            <ac:picMk id="7" creationId="{CB2A5095-3F94-062C-87B2-DBD5289B6DDF}"/>
          </ac:picMkLst>
        </pc:picChg>
        <pc:picChg chg="add mod">
          <ac:chgData name="Iryna Zhukevych" userId="32b9d8b4c7aa7458" providerId="LiveId" clId="{5402BEA4-8D6F-4D5A-9509-EE403D12CE58}" dt="2025-04-26T11:21:10.333" v="642"/>
          <ac:picMkLst>
            <pc:docMk/>
            <pc:sldMk cId="606415254" sldId="268"/>
            <ac:picMk id="10" creationId="{CA4A5FF0-97B0-05AC-806D-7F2146A85DAD}"/>
          </ac:picMkLst>
        </pc:picChg>
        <pc:picChg chg="add mod">
          <ac:chgData name="Iryna Zhukevych" userId="32b9d8b4c7aa7458" providerId="LiveId" clId="{5402BEA4-8D6F-4D5A-9509-EE403D12CE58}" dt="2025-04-26T11:21:10.624" v="673"/>
          <ac:picMkLst>
            <pc:docMk/>
            <pc:sldMk cId="606415254" sldId="268"/>
            <ac:picMk id="12" creationId="{EF9243D4-E151-53F6-39B2-4170F417E50B}"/>
          </ac:picMkLst>
        </pc:picChg>
      </pc:sldChg>
      <pc:sldChg chg="addSp modSp new mod modTransition setBg">
        <pc:chgData name="Iryna Zhukevych" userId="32b9d8b4c7aa7458" providerId="LiveId" clId="{5402BEA4-8D6F-4D5A-9509-EE403D12CE58}" dt="2025-05-01T12:07:50.184" v="910"/>
        <pc:sldMkLst>
          <pc:docMk/>
          <pc:sldMk cId="2430191696" sldId="269"/>
        </pc:sldMkLst>
        <pc:spChg chg="mod">
          <ac:chgData name="Iryna Zhukevych" userId="32b9d8b4c7aa7458" providerId="LiveId" clId="{5402BEA4-8D6F-4D5A-9509-EE403D12CE58}" dt="2025-04-30T12:51:56.833" v="848" actId="1076"/>
          <ac:spMkLst>
            <pc:docMk/>
            <pc:sldMk cId="2430191696" sldId="269"/>
            <ac:spMk id="2" creationId="{5543A2D5-1C9A-ECD3-2556-F8C5219F42A3}"/>
          </ac:spMkLst>
        </pc:spChg>
        <pc:spChg chg="mod">
          <ac:chgData name="Iryna Zhukevych" userId="32b9d8b4c7aa7458" providerId="LiveId" clId="{5402BEA4-8D6F-4D5A-9509-EE403D12CE58}" dt="2025-04-30T12:52:01.314" v="849" actId="1076"/>
          <ac:spMkLst>
            <pc:docMk/>
            <pc:sldMk cId="2430191696" sldId="269"/>
            <ac:spMk id="3" creationId="{00E4B7BA-6245-5AB7-F3CD-2A6BA88809BC}"/>
          </ac:spMkLst>
        </pc:spChg>
        <pc:spChg chg="add mod">
          <ac:chgData name="Iryna Zhukevych" userId="32b9d8b4c7aa7458" providerId="LiveId" clId="{5402BEA4-8D6F-4D5A-9509-EE403D12CE58}" dt="2025-04-30T12:38:55.387" v="832" actId="26606"/>
          <ac:spMkLst>
            <pc:docMk/>
            <pc:sldMk cId="2430191696" sldId="269"/>
            <ac:spMk id="6" creationId="{4B5695DD-AC66-AD4A-2E89-444204BC1792}"/>
          </ac:spMkLst>
        </pc:spChg>
        <pc:spChg chg="add">
          <ac:chgData name="Iryna Zhukevych" userId="32b9d8b4c7aa7458" providerId="LiveId" clId="{5402BEA4-8D6F-4D5A-9509-EE403D12CE58}" dt="2025-04-30T12:38:55.387" v="832" actId="26606"/>
          <ac:spMkLst>
            <pc:docMk/>
            <pc:sldMk cId="2430191696" sldId="269"/>
            <ac:spMk id="11" creationId="{1C582B07-D0F0-4B6B-A5D9-D2F192CB3A4E}"/>
          </ac:spMkLst>
        </pc:spChg>
        <pc:spChg chg="add">
          <ac:chgData name="Iryna Zhukevych" userId="32b9d8b4c7aa7458" providerId="LiveId" clId="{5402BEA4-8D6F-4D5A-9509-EE403D12CE58}" dt="2025-04-30T12:38:55.387" v="832" actId="26606"/>
          <ac:spMkLst>
            <pc:docMk/>
            <pc:sldMk cId="2430191696" sldId="269"/>
            <ac:spMk id="46" creationId="{C06E4552-68A6-4116-A498-EAB3BF2A21A7}"/>
          </ac:spMkLst>
        </pc:spChg>
        <pc:grpChg chg="add">
          <ac:chgData name="Iryna Zhukevych" userId="32b9d8b4c7aa7458" providerId="LiveId" clId="{5402BEA4-8D6F-4D5A-9509-EE403D12CE58}" dt="2025-04-30T12:38:55.387" v="832" actId="26606"/>
          <ac:grpSpMkLst>
            <pc:docMk/>
            <pc:sldMk cId="2430191696" sldId="269"/>
            <ac:grpSpMk id="13" creationId="{16DCAA85-498A-403D-9B78-5CCBD1090031}"/>
          </ac:grpSpMkLst>
        </pc:grpChg>
        <pc:picChg chg="add mod">
          <ac:chgData name="Iryna Zhukevych" userId="32b9d8b4c7aa7458" providerId="LiveId" clId="{5402BEA4-8D6F-4D5A-9509-EE403D12CE58}" dt="2025-04-30T12:38:55.387" v="832" actId="26606"/>
          <ac:picMkLst>
            <pc:docMk/>
            <pc:sldMk cId="2430191696" sldId="269"/>
            <ac:picMk id="5" creationId="{11A86A16-C977-B680-D2A4-3139827B7662}"/>
          </ac:picMkLst>
        </pc:picChg>
      </pc:sldChg>
      <pc:sldChg chg="addSp modSp new mod modTransition">
        <pc:chgData name="Iryna Zhukevych" userId="32b9d8b4c7aa7458" providerId="LiveId" clId="{5402BEA4-8D6F-4D5A-9509-EE403D12CE58}" dt="2025-05-01T12:07:50.184" v="910"/>
        <pc:sldMkLst>
          <pc:docMk/>
          <pc:sldMk cId="3241505438" sldId="270"/>
        </pc:sldMkLst>
        <pc:spChg chg="mod">
          <ac:chgData name="Iryna Zhukevych" userId="32b9d8b4c7aa7458" providerId="LiveId" clId="{5402BEA4-8D6F-4D5A-9509-EE403D12CE58}" dt="2025-04-29T06:59:06.717" v="753" actId="14100"/>
          <ac:spMkLst>
            <pc:docMk/>
            <pc:sldMk cId="3241505438" sldId="270"/>
            <ac:spMk id="2" creationId="{2F6D49BC-688D-0649-8330-CE6BB98C0D3C}"/>
          </ac:spMkLst>
        </pc:spChg>
        <pc:spChg chg="mod">
          <ac:chgData name="Iryna Zhukevych" userId="32b9d8b4c7aa7458" providerId="LiveId" clId="{5402BEA4-8D6F-4D5A-9509-EE403D12CE58}" dt="2025-04-29T07:01:01.354" v="771" actId="27636"/>
          <ac:spMkLst>
            <pc:docMk/>
            <pc:sldMk cId="3241505438" sldId="270"/>
            <ac:spMk id="3" creationId="{24DFB5D0-D630-B9EE-2324-6350C2B239C6}"/>
          </ac:spMkLst>
        </pc:spChg>
      </pc:sldChg>
      <pc:sldChg chg="addSp modSp new mod modTransition">
        <pc:chgData name="Iryna Zhukevych" userId="32b9d8b4c7aa7458" providerId="LiveId" clId="{5402BEA4-8D6F-4D5A-9509-EE403D12CE58}" dt="2025-05-01T12:07:50.184" v="910"/>
        <pc:sldMkLst>
          <pc:docMk/>
          <pc:sldMk cId="3011726057" sldId="271"/>
        </pc:sldMkLst>
        <pc:spChg chg="mod">
          <ac:chgData name="Iryna Zhukevych" userId="32b9d8b4c7aa7458" providerId="LiveId" clId="{5402BEA4-8D6F-4D5A-9509-EE403D12CE58}" dt="2025-04-29T07:10:31.332" v="805" actId="20577"/>
          <ac:spMkLst>
            <pc:docMk/>
            <pc:sldMk cId="3011726057" sldId="271"/>
            <ac:spMk id="2" creationId="{3C76D528-8E6D-41D0-BC4F-A2325B0914C4}"/>
          </ac:spMkLst>
        </pc:spChg>
        <pc:spChg chg="mod">
          <ac:chgData name="Iryna Zhukevych" userId="32b9d8b4c7aa7458" providerId="LiveId" clId="{5402BEA4-8D6F-4D5A-9509-EE403D12CE58}" dt="2025-04-29T07:05:08.665" v="803" actId="2710"/>
          <ac:spMkLst>
            <pc:docMk/>
            <pc:sldMk cId="3011726057" sldId="271"/>
            <ac:spMk id="3" creationId="{4E3E3CB3-015B-FA41-35B3-1B35714024FC}"/>
          </ac:spMkLst>
        </pc:spChg>
      </pc:sldChg>
      <pc:sldChg chg="addSp delSp modSp new mod modTransition">
        <pc:chgData name="Iryna Zhukevych" userId="32b9d8b4c7aa7458" providerId="LiveId" clId="{5402BEA4-8D6F-4D5A-9509-EE403D12CE58}" dt="2025-05-01T12:07:50.184" v="910"/>
        <pc:sldMkLst>
          <pc:docMk/>
          <pc:sldMk cId="3981208691" sldId="272"/>
        </pc:sldMkLst>
        <pc:picChg chg="add mod ord">
          <ac:chgData name="Iryna Zhukevych" userId="32b9d8b4c7aa7458" providerId="LiveId" clId="{5402BEA4-8D6F-4D5A-9509-EE403D12CE58}" dt="2025-05-01T12:00:03.359" v="858" actId="14100"/>
          <ac:picMkLst>
            <pc:docMk/>
            <pc:sldMk cId="3981208691" sldId="272"/>
            <ac:picMk id="5" creationId="{BE616569-5408-15C3-362B-E05BC4815D1B}"/>
          </ac:picMkLst>
        </pc:picChg>
      </pc:sldChg>
      <pc:sldChg chg="new del">
        <pc:chgData name="Iryna Zhukevych" userId="32b9d8b4c7aa7458" providerId="LiveId" clId="{5402BEA4-8D6F-4D5A-9509-EE403D12CE58}" dt="2025-04-30T12:59:40.300" v="851" actId="2696"/>
        <pc:sldMkLst>
          <pc:docMk/>
          <pc:sldMk cId="4031960320" sldId="272"/>
        </pc:sldMkLst>
      </pc:sldChg>
      <pc:sldChg chg="addSp delSp modSp new mod modTransition">
        <pc:chgData name="Iryna Zhukevych" userId="32b9d8b4c7aa7458" providerId="LiveId" clId="{5402BEA4-8D6F-4D5A-9509-EE403D12CE58}" dt="2025-05-01T12:07:50.184" v="910"/>
        <pc:sldMkLst>
          <pc:docMk/>
          <pc:sldMk cId="3946178081" sldId="273"/>
        </pc:sldMkLst>
        <pc:picChg chg="add mod ord">
          <ac:chgData name="Iryna Zhukevych" userId="32b9d8b4c7aa7458" providerId="LiveId" clId="{5402BEA4-8D6F-4D5A-9509-EE403D12CE58}" dt="2025-05-01T12:01:57.103" v="866" actId="14100"/>
          <ac:picMkLst>
            <pc:docMk/>
            <pc:sldMk cId="3946178081" sldId="273"/>
            <ac:picMk id="5" creationId="{C0677D25-CA2E-E245-8DE0-1CA4D372E501}"/>
          </ac:picMkLst>
        </pc:picChg>
      </pc:sldChg>
      <pc:sldChg chg="addSp delSp modSp new mod modTransition setBg">
        <pc:chgData name="Iryna Zhukevych" userId="32b9d8b4c7aa7458" providerId="LiveId" clId="{5402BEA4-8D6F-4D5A-9509-EE403D12CE58}" dt="2025-05-01T12:07:50.184" v="910"/>
        <pc:sldMkLst>
          <pc:docMk/>
          <pc:sldMk cId="2876134866" sldId="274"/>
        </pc:sldMkLst>
        <pc:spChg chg="mod">
          <ac:chgData name="Iryna Zhukevych" userId="32b9d8b4c7aa7458" providerId="LiveId" clId="{5402BEA4-8D6F-4D5A-9509-EE403D12CE58}" dt="2025-05-01T12:04:37.674" v="908" actId="123"/>
          <ac:spMkLst>
            <pc:docMk/>
            <pc:sldMk cId="2876134866" sldId="274"/>
            <ac:spMk id="3" creationId="{C2D9DB21-F266-C9B2-70CA-B6E6F96D3B0F}"/>
          </ac:spMkLst>
        </pc:spChg>
        <pc:spChg chg="add">
          <ac:chgData name="Iryna Zhukevych" userId="32b9d8b4c7aa7458" providerId="LiveId" clId="{5402BEA4-8D6F-4D5A-9509-EE403D12CE58}" dt="2025-05-01T12:04:07.134" v="900" actId="26606"/>
          <ac:spMkLst>
            <pc:docMk/>
            <pc:sldMk cId="2876134866" sldId="274"/>
            <ac:spMk id="9" creationId="{1C582B07-D0F0-4B6B-A5D9-D2F192CB3A4E}"/>
          </ac:spMkLst>
        </pc:spChg>
        <pc:spChg chg="add">
          <ac:chgData name="Iryna Zhukevych" userId="32b9d8b4c7aa7458" providerId="LiveId" clId="{5402BEA4-8D6F-4D5A-9509-EE403D12CE58}" dt="2025-05-01T12:04:07.134" v="900" actId="26606"/>
          <ac:spMkLst>
            <pc:docMk/>
            <pc:sldMk cId="2876134866" sldId="274"/>
            <ac:spMk id="44" creationId="{BEAC0A80-07D3-49CB-87C3-BC34F219DFF7}"/>
          </ac:spMkLst>
        </pc:spChg>
        <pc:grpChg chg="add">
          <ac:chgData name="Iryna Zhukevych" userId="32b9d8b4c7aa7458" providerId="LiveId" clId="{5402BEA4-8D6F-4D5A-9509-EE403D12CE58}" dt="2025-05-01T12:04:07.134" v="900" actId="26606"/>
          <ac:grpSpMkLst>
            <pc:docMk/>
            <pc:sldMk cId="2876134866" sldId="274"/>
            <ac:grpSpMk id="11" creationId="{4D431671-5191-4947-8899-E90505A70426}"/>
          </ac:grpSpMkLst>
        </pc:grpChg>
        <pc:picChg chg="add">
          <ac:chgData name="Iryna Zhukevych" userId="32b9d8b4c7aa7458" providerId="LiveId" clId="{5402BEA4-8D6F-4D5A-9509-EE403D12CE58}" dt="2025-05-01T12:04:07.134" v="900" actId="26606"/>
          <ac:picMkLst>
            <pc:docMk/>
            <pc:sldMk cId="2876134866" sldId="274"/>
            <ac:picMk id="5" creationId="{AC0704BF-646D-1596-C4D0-8769F10B8529}"/>
          </ac:picMkLst>
        </pc:picChg>
      </pc:sldChg>
      <pc:sldMasterChg chg="del delSldLayout">
        <pc:chgData name="Iryna Zhukevych" userId="32b9d8b4c7aa7458" providerId="LiveId" clId="{5402BEA4-8D6F-4D5A-9509-EE403D12CE58}" dt="2025-04-25T12:20:09.688" v="6" actId="26606"/>
        <pc:sldMasterMkLst>
          <pc:docMk/>
          <pc:sldMasterMk cId="2148880449" sldId="2147483648"/>
        </pc:sldMasterMkLst>
        <pc:sldLayoutChg chg="del">
          <pc:chgData name="Iryna Zhukevych" userId="32b9d8b4c7aa7458" providerId="LiveId" clId="{5402BEA4-8D6F-4D5A-9509-EE403D12CE58}" dt="2025-04-25T12:20:09.688" v="6" actId="26606"/>
          <pc:sldLayoutMkLst>
            <pc:docMk/>
            <pc:sldMasterMk cId="2148880449" sldId="2147483648"/>
            <pc:sldLayoutMk cId="3348242662" sldId="2147483649"/>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216557147" sldId="2147483650"/>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950572546" sldId="2147483651"/>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4197644623" sldId="2147483652"/>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1674349831" sldId="2147483653"/>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3173746232" sldId="2147483654"/>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2921252077" sldId="2147483655"/>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3255590120" sldId="2147483656"/>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582760232" sldId="2147483657"/>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1783158417" sldId="2147483658"/>
          </pc:sldLayoutMkLst>
        </pc:sldLayoutChg>
        <pc:sldLayoutChg chg="del">
          <pc:chgData name="Iryna Zhukevych" userId="32b9d8b4c7aa7458" providerId="LiveId" clId="{5402BEA4-8D6F-4D5A-9509-EE403D12CE58}" dt="2025-04-25T12:20:09.688" v="6" actId="26606"/>
          <pc:sldLayoutMkLst>
            <pc:docMk/>
            <pc:sldMasterMk cId="2148880449" sldId="2147483648"/>
            <pc:sldLayoutMk cId="2283566778" sldId="2147483659"/>
          </pc:sldLayoutMkLst>
        </pc:sldLayoutChg>
      </pc:sldMasterChg>
      <pc:sldMasterChg chg="add modTransition addSldLayout modSldLayout">
        <pc:chgData name="Iryna Zhukevych" userId="32b9d8b4c7aa7458" providerId="LiveId" clId="{5402BEA4-8D6F-4D5A-9509-EE403D12CE58}" dt="2025-05-01T12:07:50.184" v="910"/>
        <pc:sldMasterMkLst>
          <pc:docMk/>
          <pc:sldMasterMk cId="1504957237" sldId="2147483761"/>
        </pc:sldMasterMkLst>
        <pc:sldLayoutChg chg="add modTransition">
          <pc:chgData name="Iryna Zhukevych" userId="32b9d8b4c7aa7458" providerId="LiveId" clId="{5402BEA4-8D6F-4D5A-9509-EE403D12CE58}" dt="2025-05-01T12:07:50.184" v="910"/>
          <pc:sldLayoutMkLst>
            <pc:docMk/>
            <pc:sldMasterMk cId="1504957237" sldId="2147483761"/>
            <pc:sldLayoutMk cId="89997102" sldId="2147483750"/>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429320156" sldId="2147483751"/>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2228484333" sldId="2147483752"/>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237270999" sldId="2147483753"/>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1642767318" sldId="2147483754"/>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1903160048" sldId="2147483755"/>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2474255174" sldId="2147483756"/>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2452526228" sldId="2147483757"/>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499313712" sldId="2147483758"/>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3666184718" sldId="2147483759"/>
          </pc:sldLayoutMkLst>
        </pc:sldLayoutChg>
        <pc:sldLayoutChg chg="add modTransition">
          <pc:chgData name="Iryna Zhukevych" userId="32b9d8b4c7aa7458" providerId="LiveId" clId="{5402BEA4-8D6F-4D5A-9509-EE403D12CE58}" dt="2025-05-01T12:07:50.184" v="910"/>
          <pc:sldLayoutMkLst>
            <pc:docMk/>
            <pc:sldMasterMk cId="1504957237" sldId="2147483761"/>
            <pc:sldLayoutMk cId="2821365935" sldId="2147483760"/>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317D1EC0-23FF-4FC8-B22D-E34878EAA4C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B929A7-258C-4469-AAB4-A67D713F7A80}"/>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A635CDB-2D00-49D5-B26E-0694A25000C7}"/>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4288D7A-F857-418D-92F2-368E841B9F27}"/>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084F50-7F3C-4A4A-877E-FFD9EC7CD88B}"/>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31E64C1-F4C0-4A94-B319-BB1A0A2450B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63D8374-8052-417F-AB69-B97EAC43D51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7750734-4D51-4019-A003-38A3DE49B434}"/>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1B693D1-DBA2-4D3B-9B37-D9EE8C4112F4}"/>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CD3EA8-E4C0-4AF6-817F-F9F29157A499}"/>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170FB3-B397-4AC9-85FD-65388F26D90A}"/>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E5EC0B9-49C7-4777-AEC5-B5EF8DE40498}"/>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902048B-30F7-4434-87A5-140F9BB4BEB1}"/>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00A6E2-A41C-4751-8A4E-9A0C5718D930}"/>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C259517-7BE7-45F9-81C0-3A6362BF143C}"/>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0652F56-7B71-42B2-AB68-22204A6DF17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059830E-1C3D-4D42-8789-524971CB4657}"/>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3325A7-86D3-4B52-A7E3-ADDF408B4067}"/>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D53F46F-EC12-484C-A4E7-791E57687AC1}"/>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64ED9CA-8950-47B8-A9ED-22B45CE15FB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4429F7B-9FD7-438F-8ECA-3FCAD006180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C558100-D455-4B41-890C-BCC898B2D165}"/>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2886397-398A-4318-BE16-2CBAC1902F9E}"/>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D32A3A6-CE6E-4ABD-8522-2C8DC88C070E}"/>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9014C09-5B84-4798-8BDE-C80D76E67B8E}"/>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A29EB9E-ED9D-4C69-8A26-9A7A0A83056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A2899F9-1795-416F-8F3D-26EEB684DB6A}"/>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3043474-8625-495C-BD06-3627FD286C55}"/>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432CE47-7631-408E-8DDC-79EE378B707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2C8832D-8B8D-4036-B913-2D363143274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CCEFEAF-E87B-4FF2-A947-94CABAA0610D}"/>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43A7CD3-94E1-42A9-BAB7-2AFCD9FCBD10}"/>
              </a:ext>
            </a:extLst>
          </p:cNvPr>
          <p:cNvSpPr>
            <a:spLocks noGrp="1"/>
          </p:cNvSpPr>
          <p:nvPr>
            <p:ph type="ctrTitle"/>
          </p:nvPr>
        </p:nvSpPr>
        <p:spPr>
          <a:xfrm>
            <a:off x="691078" y="722903"/>
            <a:ext cx="10495904" cy="2460770"/>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467609B-8FD3-4FF7-8EBC-6619CA868B33}"/>
              </a:ext>
            </a:extLst>
          </p:cNvPr>
          <p:cNvSpPr>
            <a:spLocks noGrp="1"/>
          </p:cNvSpPr>
          <p:nvPr>
            <p:ph type="subTitle" idx="1"/>
          </p:nvPr>
        </p:nvSpPr>
        <p:spPr>
          <a:xfrm>
            <a:off x="691078" y="3428997"/>
            <a:ext cx="10495904" cy="2306639"/>
          </a:xfrm>
        </p:spPr>
        <p:txBody>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39" name="Right Triangle 38">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ACC7A76F-3401-4F50-AE85-8F2AA247B99F}"/>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5" name="Footer Placeholder 4">
            <a:extLst>
              <a:ext uri="{FF2B5EF4-FFF2-40B4-BE49-F238E27FC236}">
                <a16:creationId xmlns:a16="http://schemas.microsoft.com/office/drawing/2014/main" id="{DEF02E50-D34E-4DD4-8B3B-55D08F25F50A}"/>
              </a:ext>
            </a:extLst>
          </p:cNvPr>
          <p:cNvSpPr>
            <a:spLocks noGrp="1"/>
          </p:cNvSpPr>
          <p:nvPr>
            <p:ph type="ftr" sz="quarter" idx="11"/>
          </p:nvPr>
        </p:nvSpPr>
        <p:spPr>
          <a:xfrm>
            <a:off x="691078" y="236364"/>
            <a:ext cx="4114800" cy="417126"/>
          </a:xfrm>
        </p:spPr>
        <p:txBody>
          <a:bodyPr/>
          <a:lstStyle/>
          <a:p>
            <a:endParaRPr lang="en-US" dirty="0"/>
          </a:p>
        </p:txBody>
      </p:sp>
      <p:sp>
        <p:nvSpPr>
          <p:cNvPr id="6" name="Slide Number Placeholder 5">
            <a:extLst>
              <a:ext uri="{FF2B5EF4-FFF2-40B4-BE49-F238E27FC236}">
                <a16:creationId xmlns:a16="http://schemas.microsoft.com/office/drawing/2014/main" id="{37B53B71-D2FA-4DDC-9C9C-E26F7B591A8E}"/>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474255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D70F-ACE4-4595-845E-2296BDF83B5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978CD9-E0B5-4B48-8366-91E6D22C9F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FAF4B4-44D3-4E29-B235-A1B868207789}"/>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5" name="Footer Placeholder 4">
            <a:extLst>
              <a:ext uri="{FF2B5EF4-FFF2-40B4-BE49-F238E27FC236}">
                <a16:creationId xmlns:a16="http://schemas.microsoft.com/office/drawing/2014/main" id="{E2D7BA37-9639-480E-84AB-EA277225C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BFC658-154E-48DE-AD31-813E5170C93C}"/>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372709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5405209-5179-4359-91ED-1B1A46619A99}"/>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0E32344F-3BE0-4CE8-B1BD-9ABD425E1C0D}"/>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9DE306-F4FB-4730-A066-ADF38D739563}"/>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CB32885-303F-477F-A081-27425944F230}"/>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60C0C0B-4CD0-467D-A382-2B2415102C48}"/>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88DF0F-327F-43A5-AB71-3D32053D83CA}"/>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98A0902-2662-4911-A532-AA6310861479}"/>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BDA4F7-23F4-46D1-8B7E-A21DD84083E1}"/>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FC9FC2-8808-438E-8FFB-5FE416BFB5C8}"/>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04694E5-71F9-4210-9BE8-FC12CC177BD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B37E805-A7E5-4906-B0C5-1373F3DA962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4CD964-FBD6-41AB-8A02-9509A2BAC11F}"/>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9CD7FF8-E827-4E0A-BCE2-CCB34EDAC0F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C4AD6BB-F1EE-4FB8-96E8-6890447800EC}"/>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E935057-E0A3-4DAE-B9C8-6E818D7A7205}"/>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08DDF69-1C14-453C-BC3A-37D3FE69DFC7}"/>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C26D82-15BA-4B2E-A42D-2ECA8012D30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7F73B67-E5E9-4000-91DA-034B2127EFD2}"/>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AFAC1B5-F0DD-4FC0-B4C9-77CB29DF442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ACB3DB-54B2-4CEE-A791-C6FC6C758DAE}"/>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8324004-1030-47D9-B817-425FF6ECC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AA001C4-81AB-4FA6-ADAA-C8618056353B}"/>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D1DAD34-7844-4F16-9874-F51F2A23B9EA}"/>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7DCBC6D-1BDA-4CB1-A3EC-59F240C8FA19}"/>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5B3C1A0-58E7-47E4-831B-CF3EE21D1E90}"/>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8A09FAA-E123-4FE4-B67A-9EBDE1A3130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17B7C6-C816-4A58-B184-135E4FD19F5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4D22ABB-4CE8-47DC-80BF-39B3E4CF7048}"/>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A17DE37-A292-4031-AF42-CDB00A13EE76}"/>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73EF673-CB75-435F-9BF3-7594EC3ADF8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35F4581-15F6-47EE-87D0-1132A093DBA5}"/>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5CF984-F5BD-45C4-9A12-B02DB4F044E1}"/>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39" name="Right Triangle 38">
            <a:extLst>
              <a:ext uri="{FF2B5EF4-FFF2-40B4-BE49-F238E27FC236}">
                <a16:creationId xmlns:a16="http://schemas.microsoft.com/office/drawing/2014/main" id="{ACE66A86-8455-497B-9CA4-F460A19E5FBB}"/>
              </a:ext>
              <a:ext uri="{C183D7F6-B498-43B3-948B-1728B52AA6E4}">
                <adec:decorative xmlns:adec="http://schemas.microsoft.com/office/drawing/2017/decorative" val="1"/>
              </a:ext>
            </a:extLst>
          </p:cNvPr>
          <p:cNvSpPr/>
          <p:nvPr/>
        </p:nvSpPr>
        <p:spPr>
          <a:xfrm rot="18900000">
            <a:off x="7770390" y="-287370"/>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Vertical Title 1">
            <a:extLst>
              <a:ext uri="{FF2B5EF4-FFF2-40B4-BE49-F238E27FC236}">
                <a16:creationId xmlns:a16="http://schemas.microsoft.com/office/drawing/2014/main" id="{5868C62B-71EF-4824-9EE8-6CAE17984232}"/>
              </a:ext>
            </a:extLst>
          </p:cNvPr>
          <p:cNvSpPr>
            <a:spLocks noGrp="1"/>
          </p:cNvSpPr>
          <p:nvPr>
            <p:ph type="title" orient="vert"/>
          </p:nvPr>
        </p:nvSpPr>
        <p:spPr>
          <a:xfrm>
            <a:off x="7707774" y="715616"/>
            <a:ext cx="3295876" cy="5026597"/>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243E4C8-4AA9-49D7-BF71-1AB5F2CFE1FC}"/>
              </a:ext>
            </a:extLst>
          </p:cNvPr>
          <p:cNvSpPr>
            <a:spLocks noGrp="1"/>
          </p:cNvSpPr>
          <p:nvPr>
            <p:ph type="body" orient="vert" idx="1"/>
          </p:nvPr>
        </p:nvSpPr>
        <p:spPr>
          <a:xfrm>
            <a:off x="683588" y="715616"/>
            <a:ext cx="6770448" cy="5026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97898B3-014E-440B-BA4E-106339212804}"/>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5" name="Footer Placeholder 4">
            <a:extLst>
              <a:ext uri="{FF2B5EF4-FFF2-40B4-BE49-F238E27FC236}">
                <a16:creationId xmlns:a16="http://schemas.microsoft.com/office/drawing/2014/main" id="{81C22643-CE63-4C3E-B437-5A1A5EF911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D1CE5E-160A-4B37-94E2-3D9DC75BFFAF}"/>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9031600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D8D6B-70A2-430A-9F5D-DA093D8C16CF}"/>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94A2845-6CA6-4745-A951-25B8D5319D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049424-7A20-4BA1-9F60-671A5DBB3B13}"/>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5" name="Footer Placeholder 4">
            <a:extLst>
              <a:ext uri="{FF2B5EF4-FFF2-40B4-BE49-F238E27FC236}">
                <a16:creationId xmlns:a16="http://schemas.microsoft.com/office/drawing/2014/main" id="{4F1BD2B2-E17F-402E-8EA3-5C7C1118A8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D23070-8658-4AC0-B2A3-4BE605A840F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452526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69DB7AC-F7D7-430A-A2A7-CD3EBBF1D35D}"/>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66AAF10E-F092-4160-BF4A-FF568555B790}"/>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6341C04-9B94-4385-A661-7B8C17000497}"/>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4C1D709-6A0F-409C-B2D0-C248E562265E}"/>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999BE53-BA11-4B67-BFBB-6281DB50C75D}"/>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B662D93-31C1-4DFB-A938-E631F89AA9F0}"/>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7ECC8DA-0BEC-4508-89D4-12FA35B481F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7DC8E6C-1B78-4B89-82DD-BBA778CD1482}"/>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8E5F54A-0315-4B15-B865-1F0460526260}"/>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DD7F352-DE39-4835-8D3F-69CDEC490F1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D6F20A-F777-4F41-B23B-735A64FA5DA3}"/>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BBADBA-0F74-418B-BC50-AD44596C3EF8}"/>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918BE26-88E5-457C-8095-745F34D1536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FB269E0-E058-4340-B93D-7D40FFF521F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DDD9AEE-5501-4385-B339-4616F567B53D}"/>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4D29C61-8926-4C98-882B-AB90108C8386}"/>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AC585F9-B633-4F7E-AADE-75079DC17158}"/>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5DC6366-5525-4FBC-9886-D4409F6B2993}"/>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CC03CF9-098C-4140-806A-023D3DC3F2E3}"/>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C41BC4-89DF-4EC4-A141-9EF16D8EEB5B}"/>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2AD067-E64C-499E-9C0A-A7252587441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653DD54-FA2B-4B91-A94E-3C46AE21B38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86AC204-156B-442E-B028-01036BD1F26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3512DE-F013-431A-9F6E-ADDA88FB2DD5}"/>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E95FEE1-61A9-4065-B9F8-5589180AC62B}"/>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28AA59-C1FA-46C0-BFDD-1C1D3404C81C}"/>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C99EE-B791-470A-8639-0357A751EB43}"/>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54F4204-F48B-4AF5-B11E-0CE7D972AC3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76643FE-3966-4B82-9623-C61A56EDD20C}"/>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DD769C5-B1B1-45BD-A40A-67E6568C843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A511707-50C7-48B2-81F7-5C82BF57795C}"/>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38D44F3-CCFE-48A0-8414-FFF5E43D9184}"/>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2D126FE0-8204-40BB-AD46-4A0C7A47514C}"/>
              </a:ext>
            </a:extLst>
          </p:cNvPr>
          <p:cNvSpPr>
            <a:spLocks noGrp="1"/>
          </p:cNvSpPr>
          <p:nvPr>
            <p:ph type="title"/>
          </p:nvPr>
        </p:nvSpPr>
        <p:spPr>
          <a:xfrm>
            <a:off x="691078" y="718115"/>
            <a:ext cx="10312571" cy="2781501"/>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25E350-4200-419C-A167-527DD6B77792}"/>
              </a:ext>
            </a:extLst>
          </p:cNvPr>
          <p:cNvSpPr>
            <a:spLocks noGrp="1"/>
          </p:cNvSpPr>
          <p:nvPr>
            <p:ph type="body" idx="1"/>
          </p:nvPr>
        </p:nvSpPr>
        <p:spPr>
          <a:xfrm>
            <a:off x="691078" y="3753350"/>
            <a:ext cx="10312571" cy="1991572"/>
          </a:xfrm>
        </p:spPr>
        <p:txBody>
          <a:bodyPr/>
          <a:lstStyle>
            <a:lvl1pPr marL="0" indent="0">
              <a:buNone/>
              <a:defRPr lang="en-US" sz="2400" kern="120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9" name="Right Triangle 38">
            <a:extLst>
              <a:ext uri="{FF2B5EF4-FFF2-40B4-BE49-F238E27FC236}">
                <a16:creationId xmlns:a16="http://schemas.microsoft.com/office/drawing/2014/main" id="{6741F519-22CF-4C01-B140-5480DBAB30F8}"/>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D05D1550-9064-4767-B70A-3501AF956C94}"/>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5" name="Footer Placeholder 4">
            <a:extLst>
              <a:ext uri="{FF2B5EF4-FFF2-40B4-BE49-F238E27FC236}">
                <a16:creationId xmlns:a16="http://schemas.microsoft.com/office/drawing/2014/main" id="{581E1C33-2E8E-4041-9683-12048CB8A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36992-B921-4F3F-9C4A-0D67E618D114}"/>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4993137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CFDF5-4B31-4F1B-83BA-82A9510379F2}"/>
              </a:ext>
            </a:extLst>
          </p:cNvPr>
          <p:cNvSpPr>
            <a:spLocks noGrp="1"/>
          </p:cNvSpPr>
          <p:nvPr>
            <p:ph type="title"/>
          </p:nvPr>
        </p:nvSpPr>
        <p:spPr>
          <a:xfrm>
            <a:off x="691078" y="722903"/>
            <a:ext cx="10312571" cy="1354844"/>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14EC9A6-F718-4497-8A75-637EE17458E0}"/>
              </a:ext>
            </a:extLst>
          </p:cNvPr>
          <p:cNvSpPr>
            <a:spLocks noGrp="1"/>
          </p:cNvSpPr>
          <p:nvPr>
            <p:ph sz="half" idx="1"/>
          </p:nvPr>
        </p:nvSpPr>
        <p:spPr>
          <a:xfrm>
            <a:off x="691078" y="2345843"/>
            <a:ext cx="500958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D503E57-9695-4508-9778-B3DB1FB5FAB6}"/>
              </a:ext>
            </a:extLst>
          </p:cNvPr>
          <p:cNvSpPr>
            <a:spLocks noGrp="1"/>
          </p:cNvSpPr>
          <p:nvPr>
            <p:ph sz="half" idx="2"/>
          </p:nvPr>
        </p:nvSpPr>
        <p:spPr>
          <a:xfrm>
            <a:off x="5935075" y="2345843"/>
            <a:ext cx="506857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474CEE6-B9DC-4CCC-8F4C-0B4DADFB0195}"/>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6" name="Footer Placeholder 5">
            <a:extLst>
              <a:ext uri="{FF2B5EF4-FFF2-40B4-BE49-F238E27FC236}">
                <a16:creationId xmlns:a16="http://schemas.microsoft.com/office/drawing/2014/main" id="{2AC85191-5804-47C9-95EB-D49D715737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6B0A03-44F6-4299-B45D-E07A023906F0}"/>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666184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20E6-CC97-4BD8-92FE-8F36024D0E38}"/>
              </a:ext>
            </a:extLst>
          </p:cNvPr>
          <p:cNvSpPr>
            <a:spLocks noGrp="1"/>
          </p:cNvSpPr>
          <p:nvPr>
            <p:ph type="title"/>
          </p:nvPr>
        </p:nvSpPr>
        <p:spPr>
          <a:xfrm>
            <a:off x="691078" y="722900"/>
            <a:ext cx="10320062" cy="140750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73872FB-EDD5-42FB-8A9A-279EAD4FB0D9}"/>
              </a:ext>
            </a:extLst>
          </p:cNvPr>
          <p:cNvSpPr>
            <a:spLocks noGrp="1"/>
          </p:cNvSpPr>
          <p:nvPr>
            <p:ph type="body" idx="1"/>
          </p:nvPr>
        </p:nvSpPr>
        <p:spPr>
          <a:xfrm>
            <a:off x="691078" y="2331481"/>
            <a:ext cx="4963444"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5F28C1-95C8-476A-8D93-D580DD39D8F7}"/>
              </a:ext>
            </a:extLst>
          </p:cNvPr>
          <p:cNvSpPr>
            <a:spLocks noGrp="1"/>
          </p:cNvSpPr>
          <p:nvPr>
            <p:ph sz="half" idx="2"/>
          </p:nvPr>
        </p:nvSpPr>
        <p:spPr>
          <a:xfrm>
            <a:off x="691078" y="2954564"/>
            <a:ext cx="4963444"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4315485-EE1A-41B0-873A-BA9D06E88BFD}"/>
              </a:ext>
            </a:extLst>
          </p:cNvPr>
          <p:cNvSpPr>
            <a:spLocks noGrp="1"/>
          </p:cNvSpPr>
          <p:nvPr>
            <p:ph type="body" sz="quarter" idx="3"/>
          </p:nvPr>
        </p:nvSpPr>
        <p:spPr>
          <a:xfrm>
            <a:off x="6103351" y="2331481"/>
            <a:ext cx="4900298"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81A6FB-1583-4A1B-A4A7-C65062C57B73}"/>
              </a:ext>
            </a:extLst>
          </p:cNvPr>
          <p:cNvSpPr>
            <a:spLocks noGrp="1"/>
          </p:cNvSpPr>
          <p:nvPr>
            <p:ph sz="quarter" idx="4"/>
          </p:nvPr>
        </p:nvSpPr>
        <p:spPr>
          <a:xfrm>
            <a:off x="6103351" y="2954564"/>
            <a:ext cx="4900298"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3A29EA7-E61E-4617-9DA9-40B9299B3287}"/>
              </a:ext>
            </a:extLst>
          </p:cNvPr>
          <p:cNvSpPr>
            <a:spLocks noGrp="1"/>
          </p:cNvSpPr>
          <p:nvPr>
            <p:ph type="dt" sz="half" idx="10"/>
          </p:nvPr>
        </p:nvSpPr>
        <p:spPr>
          <a:xfrm>
            <a:off x="683587" y="6215870"/>
            <a:ext cx="3843779" cy="417126"/>
          </a:xfrm>
        </p:spPr>
        <p:txBody>
          <a:bodyPr/>
          <a:lstStyle/>
          <a:p>
            <a:fld id="{8F72BA41-EC5B-4197-BCC8-0FD2E523CD7A}" type="datetimeFigureOut">
              <a:rPr lang="en-US" smtClean="0"/>
              <a:t>6/8/2025</a:t>
            </a:fld>
            <a:endParaRPr lang="en-US"/>
          </a:p>
        </p:txBody>
      </p:sp>
      <p:sp>
        <p:nvSpPr>
          <p:cNvPr id="8" name="Footer Placeholder 7">
            <a:extLst>
              <a:ext uri="{FF2B5EF4-FFF2-40B4-BE49-F238E27FC236}">
                <a16:creationId xmlns:a16="http://schemas.microsoft.com/office/drawing/2014/main" id="{D56249CC-EB72-46A6-87D9-5FBDA8E450EC}"/>
              </a:ext>
            </a:extLst>
          </p:cNvPr>
          <p:cNvSpPr>
            <a:spLocks noGrp="1"/>
          </p:cNvSpPr>
          <p:nvPr>
            <p:ph type="ftr" sz="quarter" idx="11"/>
          </p:nvPr>
        </p:nvSpPr>
        <p:spPr>
          <a:xfrm>
            <a:off x="691078" y="236364"/>
            <a:ext cx="4114800" cy="417126"/>
          </a:xfrm>
        </p:spPr>
        <p:txBody>
          <a:bodyPr/>
          <a:lstStyle/>
          <a:p>
            <a:endParaRPr lang="en-US" dirty="0"/>
          </a:p>
        </p:txBody>
      </p:sp>
      <p:sp>
        <p:nvSpPr>
          <p:cNvPr id="9" name="Slide Number Placeholder 8">
            <a:extLst>
              <a:ext uri="{FF2B5EF4-FFF2-40B4-BE49-F238E27FC236}">
                <a16:creationId xmlns:a16="http://schemas.microsoft.com/office/drawing/2014/main" id="{EAA04EE7-47BE-4ECE-A170-793C4E56951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8213659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E4946-24AD-40DD-95A7-49BA49C227DF}"/>
              </a:ext>
            </a:extLst>
          </p:cNvPr>
          <p:cNvSpPr>
            <a:spLocks noGrp="1"/>
          </p:cNvSpPr>
          <p:nvPr>
            <p:ph type="title"/>
          </p:nvPr>
        </p:nvSpPr>
        <p:spPr>
          <a:xfrm>
            <a:off x="691078" y="722903"/>
            <a:ext cx="10501177" cy="1401231"/>
          </a:xfrm>
        </p:spPr>
        <p:txBody>
          <a:bodyPr/>
          <a:lstStyle>
            <a:lvl1pP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D8CF342-49F6-482D-943E-7E50B1694AE3}"/>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4" name="Footer Placeholder 3">
            <a:extLst>
              <a:ext uri="{FF2B5EF4-FFF2-40B4-BE49-F238E27FC236}">
                <a16:creationId xmlns:a16="http://schemas.microsoft.com/office/drawing/2014/main" id="{064033E5-3797-4FF8-866F-9FD9325A9FAB}"/>
              </a:ext>
            </a:extLst>
          </p:cNvPr>
          <p:cNvSpPr>
            <a:spLocks noGrp="1"/>
          </p:cNvSpPr>
          <p:nvPr>
            <p:ph type="ftr" sz="quarter" idx="11"/>
          </p:nvPr>
        </p:nvSpPr>
        <p:spPr>
          <a:xfrm>
            <a:off x="691078" y="236364"/>
            <a:ext cx="4114800" cy="417126"/>
          </a:xfrm>
        </p:spPr>
        <p:txBody>
          <a:bodyPr/>
          <a:lstStyle/>
          <a:p>
            <a:endParaRPr lang="en-US"/>
          </a:p>
        </p:txBody>
      </p:sp>
      <p:sp>
        <p:nvSpPr>
          <p:cNvPr id="5" name="Slide Number Placeholder 4">
            <a:extLst>
              <a:ext uri="{FF2B5EF4-FFF2-40B4-BE49-F238E27FC236}">
                <a16:creationId xmlns:a16="http://schemas.microsoft.com/office/drawing/2014/main" id="{66DC1E67-424D-4638-98F8-38E71A41001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6427673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5BED274-5EB4-4EF4-B353-E55BD502655C}"/>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6" name="Straight Connector 5">
              <a:extLst>
                <a:ext uri="{FF2B5EF4-FFF2-40B4-BE49-F238E27FC236}">
                  <a16:creationId xmlns:a16="http://schemas.microsoft.com/office/drawing/2014/main" id="{E0418BE5-560E-4E49-B12D-B555511FED72}"/>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49D1162-73B9-420F-BCBE-95039D00CD24}"/>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2BA76FE-316A-48E2-A03B-4E05691C4348}"/>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678FBC-A6AD-4422-BA24-A4172F8862CA}"/>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D3C5C3E-2D08-43F0-AFAC-E15360CA7D3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0BEAC62-AF92-4A65-9790-6F6E0C6C5A1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C77D7C5-E76E-4E82-BFC4-9A75D2C8089D}"/>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66E0152-96B9-4067-80D3-D9BDE6D7EC9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18AFCC-B9DA-4092-8FBA-2CFEDB0388E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EC7D33-C87E-4812-A722-53C5D99272B5}"/>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5F239E3-501A-4C3C-9BE4-6BFA0D3126B7}"/>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B62BF3B-95BB-4188-AAE5-015A0EF3D18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4E5F0F-0124-40D0-A0BF-AE307A0E15F4}"/>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BADC3B1-26C7-4CF1-B29D-4D0DEA3E2633}"/>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A7DF6E-1132-4A80-9B18-593B1ACD778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EF19589-10D8-4A8F-A0B1-F7CE380E3001}"/>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8E6BB32-C4F8-4914-88D3-7DC5E79D023E}"/>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8F046EE-9DBA-4924-A19C-ED8741F5F810}"/>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AABBC44-ABA8-4913-824E-64D344724644}"/>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4272B22-1C39-47A0-8551-73666AFBE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CDFF66-464C-4ABF-BB01-00500A3B7517}"/>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079FC88-BD3B-4C04-9B90-0FC93C17921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1FCAED8-8687-4141-A7C3-0D88ACEDFEC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65038E6-7B32-460F-B804-D6C105FF44C9}"/>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C5DAE85-AD17-454B-AB64-CEFF52FDAB9D}"/>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C603643-2066-4967-AE4B-9DA143843B2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37E9533-9B07-43E3-B939-7BADC01FEE86}"/>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CCAAEE-AB2E-4534-893A-3DB109499FB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BD39A2-970F-4714-AAA6-67EE99A0EAA9}"/>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F4A1387-348B-4E46-9B65-FDF76ED0EF20}"/>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F5DAF27-A54D-442A-93E4-BA7F04EAE379}"/>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D2EA265F-80A1-448D-A6EB-CE8D6F6EC723}"/>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3" name="Footer Placeholder 2">
            <a:extLst>
              <a:ext uri="{FF2B5EF4-FFF2-40B4-BE49-F238E27FC236}">
                <a16:creationId xmlns:a16="http://schemas.microsoft.com/office/drawing/2014/main" id="{4815D00D-89E6-4E7A-9A4D-A8CCEB3BE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2B5AEA-8C38-4776-878C-AB01474D917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899971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40" name="Right Triangle 39">
            <a:extLst>
              <a:ext uri="{FF2B5EF4-FFF2-40B4-BE49-F238E27FC236}">
                <a16:creationId xmlns:a16="http://schemas.microsoft.com/office/drawing/2014/main" id="{C4853C57-22BC-4465-8B37-DC06FE5A0003}"/>
              </a:ext>
              <a:ext uri="{C183D7F6-B498-43B3-948B-1728B52AA6E4}">
                <adec:decorative xmlns:adec="http://schemas.microsoft.com/office/drawing/2017/decorative" val="1"/>
              </a:ext>
            </a:extLst>
          </p:cNvPr>
          <p:cNvSpPr/>
          <p:nvPr/>
        </p:nvSpPr>
        <p:spPr>
          <a:xfrm rot="13500000">
            <a:off x="-281092" y="31448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7E67C0A6-48E9-4845-9EBF-EF2A3DFD274F}"/>
              </a:ext>
            </a:extLst>
          </p:cNvPr>
          <p:cNvSpPr>
            <a:spLocks noGrp="1"/>
          </p:cNvSpPr>
          <p:nvPr>
            <p:ph type="title"/>
          </p:nvPr>
        </p:nvSpPr>
        <p:spPr>
          <a:xfrm>
            <a:off x="683587" y="713677"/>
            <a:ext cx="4499914" cy="2996581"/>
          </a:xfrm>
        </p:spPr>
        <p:txBody>
          <a:bodyPr anchor="b">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A8B542-2084-485C-ABFC-94340B4C7E77}"/>
              </a:ext>
            </a:extLst>
          </p:cNvPr>
          <p:cNvSpPr>
            <a:spLocks noGrp="1"/>
          </p:cNvSpPr>
          <p:nvPr>
            <p:ph idx="1"/>
          </p:nvPr>
        </p:nvSpPr>
        <p:spPr>
          <a:xfrm>
            <a:off x="5698672" y="708102"/>
            <a:ext cx="5656716" cy="54306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647791F-9546-470D-A174-D75285263C2C}"/>
              </a:ext>
            </a:extLst>
          </p:cNvPr>
          <p:cNvSpPr>
            <a:spLocks noGrp="1"/>
          </p:cNvSpPr>
          <p:nvPr>
            <p:ph type="body" sz="half" idx="2"/>
          </p:nvPr>
        </p:nvSpPr>
        <p:spPr>
          <a:xfrm>
            <a:off x="683587" y="3976544"/>
            <a:ext cx="4499914" cy="2162201"/>
          </a:xfrm>
        </p:spPr>
        <p:txBody>
          <a:bodyPr>
            <a:normAutofit/>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None/>
            </a:pPr>
            <a:r>
              <a:rPr lang="en-US"/>
              <a:t>Click to edit Master text styles</a:t>
            </a:r>
          </a:p>
        </p:txBody>
      </p:sp>
      <p:grpSp>
        <p:nvGrpSpPr>
          <p:cNvPr id="8" name="Group 7">
            <a:extLst>
              <a:ext uri="{FF2B5EF4-FFF2-40B4-BE49-F238E27FC236}">
                <a16:creationId xmlns:a16="http://schemas.microsoft.com/office/drawing/2014/main" id="{0550D594-9D00-4E12-9A7B-8B78EC19948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C5DEA230-2680-47DD-BD49-FDBF4C1105A5}"/>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0BA61D-887F-46F1-B20D-EA4C38D467C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50DFBA-D16D-4AE0-8339-58C4089B94AD}"/>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F4AAAA5-CEFC-4C25-91D3-5AE49F720DA5}"/>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D142AD-3FA3-43E4-8A61-61CF1E41568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C3755A3-93F4-4EC4-9635-7E89E4AF1D3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BFB588-0AB8-4BD8-9272-1CA867726018}"/>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45A6DF3-CF29-4480-A235-EAE88D65A63C}"/>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D6FF036-365A-4C15-8E15-0D5BBEBCEA58}"/>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5E76FF-4E86-4E42-B67E-B11AAE8D3076}"/>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1A64CEE-7CED-4EB2-A414-6F2D91E824F9}"/>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12C571B-47A6-49EB-A29F-678368BAED9F}"/>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160B109-845C-4119-BB66-9887B3859A7D}"/>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68B7447-FF64-42D9-B3C6-2BDC6F547ED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FFF9B71-8653-450D-AFBE-2140D586FB5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F0B9E5A-C1DA-445C-A911-721DF98DDCDD}"/>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5C9A3DC-A478-4469-9359-34A435689F3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7DE3299-EED7-4771-A270-F6B02941AD6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434422A-5B59-41DC-8E2A-1A8244580E30}"/>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A176117-0990-434B-A9D9-B4B9043C544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7D6425E-C84A-462F-98F8-D0AB4FC3AF88}"/>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13AB68-7321-4AC2-AC60-0F417877D07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275CCE-D06F-49D0-8A47-372C5040330B}"/>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4B374E-EEBC-4A9C-B3B4-B269EC719857}"/>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D80A7E6-BBEF-4EF1-B14A-29F26BFCF8E6}"/>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D7BC013-9B50-459D-8B8D-F756514A478B}"/>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48964C0-675D-4807-B795-4B695A8F8420}"/>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6911512-51A8-4CE7-A043-425C809EB5F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3C15D1E-0EDF-4AD7-90C7-3D8D64E645D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8265A2D-2A6A-4301-B59F-8BAD98D9A57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4A4907F-2D1D-49D1-882D-119AA5E1183B}"/>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5" name="Date Placeholder 4">
            <a:extLst>
              <a:ext uri="{FF2B5EF4-FFF2-40B4-BE49-F238E27FC236}">
                <a16:creationId xmlns:a16="http://schemas.microsoft.com/office/drawing/2014/main" id="{AF6A2284-37AB-43F5-98B8-8AB49DBFA9F5}"/>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6" name="Footer Placeholder 5">
            <a:extLst>
              <a:ext uri="{FF2B5EF4-FFF2-40B4-BE49-F238E27FC236}">
                <a16:creationId xmlns:a16="http://schemas.microsoft.com/office/drawing/2014/main" id="{9AD8ABAA-E2F7-4C89-99ED-2C340220DD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52EF12-B2CD-4F3C-9F19-A8691540501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429320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DA6865-0A03-48FA-AD6E-D5BF8FDE927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2277E8EB-0DA2-40E4-AD12-1CCD0D262D0B}"/>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5BFE9F8-907A-4FFC-9FDE-2B51D238C40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DDC323-8732-4007-BB81-1BE917E3B2FF}"/>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908FC40-8403-438D-95CA-E4EDC66192A9}"/>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411D218-3FEA-4455-9809-91F029FB55AE}"/>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541390F-BE50-4E4E-9DA2-B5F23F1A93D8}"/>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B3F094-97B5-48E1-A4DE-8BEED255028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D4DBB43-CB34-4881-9445-A7FE131D5327}"/>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B71F972-027A-47F0-996C-84BFE4574050}"/>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C41353D-93C8-43F8-BBDE-7AB6B29EC38C}"/>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CF07B24-CBD8-4F09-81EB-504285F8E11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27873BB-1D79-4055-801C-BDA0F9A1513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08D42B-2F35-497E-A26D-9AF008619D4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F57499-C4D9-4B7D-BADA-38462AA3164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271F2B9-1FFA-4350-9370-B098459A232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8FBAFFC-DC8F-4BB4-B405-E4AAA269AED4}"/>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94FCE64-D7A5-411A-8795-932DD39F9520}"/>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0B4ECFC-FD43-44CF-B7FA-2A8C5651400F}"/>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9DFBC12-1E1D-44DE-9966-BAB05B246636}"/>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9BEF096-361C-478B-81EB-37584119BFEE}"/>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FC81993-CE86-4910-B9CE-B69375BDCEE3}"/>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75613D7-9FB0-4D33-8784-EC059DE019C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520AFD9-E849-4F42-99B2-928E6098C29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A200B0B-91CD-4D66-ADFC-9585D283103C}"/>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5DB0C45-30CE-4C85-95C6-FFF4977C646A}"/>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DC31604-5F93-436D-A9D2-A48846D4E0DE}"/>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F1B965-7DE1-4AE3-B28B-DB6847BC52CC}"/>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FD9FB65-4392-4D6A-8ACC-8151F682BFE8}"/>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B40380C-3493-4AFE-BF13-AE68A8D244B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CB21DF1-4859-4991-9C10-F8FA68F41013}"/>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54AD212-17DC-4506-AAA0-34A46A0B11C3}"/>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5B556E7-762B-4E18-A961-A4F7A9ECF9D8}"/>
              </a:ext>
            </a:extLst>
          </p:cNvPr>
          <p:cNvSpPr>
            <a:spLocks noGrp="1"/>
          </p:cNvSpPr>
          <p:nvPr>
            <p:ph type="title"/>
          </p:nvPr>
        </p:nvSpPr>
        <p:spPr>
          <a:xfrm>
            <a:off x="683587" y="713677"/>
            <a:ext cx="4434823" cy="3020519"/>
          </a:xfrm>
        </p:spPr>
        <p:txBody>
          <a:bodyPr anchor="b">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FB7118AF-C54D-406D-AABE-AED6576D1281}"/>
              </a:ext>
            </a:extLst>
          </p:cNvPr>
          <p:cNvSpPr>
            <a:spLocks noGrp="1"/>
          </p:cNvSpPr>
          <p:nvPr>
            <p:ph type="pic" idx="1"/>
          </p:nvPr>
        </p:nvSpPr>
        <p:spPr>
          <a:xfrm>
            <a:off x="5698672" y="713677"/>
            <a:ext cx="5304977" cy="543064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0" name="Right Triangle 39">
            <a:extLst>
              <a:ext uri="{FF2B5EF4-FFF2-40B4-BE49-F238E27FC236}">
                <a16:creationId xmlns:a16="http://schemas.microsoft.com/office/drawing/2014/main" id="{205CDEB9-8DED-4711-8140-4C943FC2CDA0}"/>
              </a:ext>
              <a:ext uri="{C183D7F6-B498-43B3-948B-1728B52AA6E4}">
                <adec:decorative xmlns:adec="http://schemas.microsoft.com/office/drawing/2017/decorative" val="1"/>
              </a:ext>
            </a:extLst>
          </p:cNvPr>
          <p:cNvSpPr/>
          <p:nvPr/>
        </p:nvSpPr>
        <p:spPr>
          <a:xfrm rot="13500000">
            <a:off x="-281093" y="314330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 Placeholder 3">
            <a:extLst>
              <a:ext uri="{FF2B5EF4-FFF2-40B4-BE49-F238E27FC236}">
                <a16:creationId xmlns:a16="http://schemas.microsoft.com/office/drawing/2014/main" id="{02E13C3F-6360-4760-9477-C3831A6E26EF}"/>
              </a:ext>
            </a:extLst>
          </p:cNvPr>
          <p:cNvSpPr>
            <a:spLocks noGrp="1"/>
          </p:cNvSpPr>
          <p:nvPr>
            <p:ph type="body" sz="half" idx="2"/>
          </p:nvPr>
        </p:nvSpPr>
        <p:spPr>
          <a:xfrm>
            <a:off x="683587" y="3970330"/>
            <a:ext cx="4434823" cy="2173992"/>
          </a:xfrm>
        </p:spPr>
        <p:txBody>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192D3B-60EE-4FC5-9ED7-4445300844CA}"/>
              </a:ext>
            </a:extLst>
          </p:cNvPr>
          <p:cNvSpPr>
            <a:spLocks noGrp="1"/>
          </p:cNvSpPr>
          <p:nvPr>
            <p:ph type="dt" sz="half" idx="10"/>
          </p:nvPr>
        </p:nvSpPr>
        <p:spPr/>
        <p:txBody>
          <a:bodyPr/>
          <a:lstStyle/>
          <a:p>
            <a:fld id="{8F72BA41-EC5B-4197-BCC8-0FD2E523CD7A}" type="datetimeFigureOut">
              <a:rPr lang="en-US" smtClean="0"/>
              <a:t>6/8/2025</a:t>
            </a:fld>
            <a:endParaRPr lang="en-US"/>
          </a:p>
        </p:txBody>
      </p:sp>
      <p:sp>
        <p:nvSpPr>
          <p:cNvPr id="6" name="Footer Placeholder 5">
            <a:extLst>
              <a:ext uri="{FF2B5EF4-FFF2-40B4-BE49-F238E27FC236}">
                <a16:creationId xmlns:a16="http://schemas.microsoft.com/office/drawing/2014/main" id="{5BCF831E-9B19-4936-8BC9-F62A9B118B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71E1D1-F7A2-40D0-91DA-07468A9651E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2284843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BDF0D99C-5D42-41C6-A50C-C4E2D6B2A36E}"/>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40" name="Straight Connector 39">
              <a:extLst>
                <a:ext uri="{FF2B5EF4-FFF2-40B4-BE49-F238E27FC236}">
                  <a16:creationId xmlns:a16="http://schemas.microsoft.com/office/drawing/2014/main" id="{5F28962D-50BA-43F8-8863-28ECE711D3F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80F5939-D4E0-46FD-9A5A-5D648E381092}"/>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633D331-78CB-40A1-B167-8185EC5D707B}"/>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512E4B1-E78E-49E7-AA36-374CC1B084E4}"/>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7D46340-CBFC-490F-B44E-7AA8FBF58B05}"/>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575C26C-3EBD-4AA9-BA4D-2561E295D65D}"/>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35DB6BE-E065-4559-BF5C-36B56B379040}"/>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DA54272-CD9D-4F68-BBAB-4F0C0C3EC63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002CE8F-9256-4F2C-B474-58873717119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9C9DE9F-4252-401D-913E-B74C9E326F9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FE4E69B-534F-4A80-9E1C-798BEE1B079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27564E1C-009C-4832-AE8D-E98286693F0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305DF1C-5801-43F2-A8B9-5351369418C0}"/>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6E71C8-0783-4E17-9B34-F51231DD2954}"/>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D908F17-2A89-4B0A-A2EA-692390969FE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BE22751-380F-44F9-BEED-0A553CF87BE5}"/>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7B27910-846F-4E4E-B588-F5B2E026FE9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E0501E-134E-46D7-984F-3A382B0BB29B}"/>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0A83974-CBD7-4A69-9D84-2D3BBDE027A5}"/>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503E931-00D4-4B0C-BC69-49FE5C766518}"/>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7732A30-BE2F-4D71-BC37-60F7B44591B9}"/>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C8EB840-DE7D-4E67-989C-F4D8F50E15BD}"/>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05D2CC2-53CC-487E-A72E-42B1E9B18460}"/>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3A12D6B-1D60-4F26-8FB9-74AD5B070BDF}"/>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41895D00-2D63-443C-95A8-5EB6E5EECBF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6AC50652-2A56-4382-95D0-971644EE0FA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A50A374-8880-482D-B54F-F74E0D7BE18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66364D8-CCC7-4AAF-94BC-766EC160D99E}"/>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A0DC409-26E2-4453-89FD-745EA849BE7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39ED039-D66C-4A5E-AA35-E7A5FA2E64C2}"/>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72C13DC-161E-49CF-96B5-5383AA052AB7}"/>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Placeholder 1">
            <a:extLst>
              <a:ext uri="{FF2B5EF4-FFF2-40B4-BE49-F238E27FC236}">
                <a16:creationId xmlns:a16="http://schemas.microsoft.com/office/drawing/2014/main" id="{05103067-48DA-458C-99F6-9921C19A802A}"/>
              </a:ext>
            </a:extLst>
          </p:cNvPr>
          <p:cNvSpPr>
            <a:spLocks noGrp="1"/>
          </p:cNvSpPr>
          <p:nvPr>
            <p:ph type="title"/>
          </p:nvPr>
        </p:nvSpPr>
        <p:spPr>
          <a:xfrm>
            <a:off x="691079" y="725951"/>
            <a:ext cx="10325000" cy="144246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B86862-507E-4F73-890F-3B77BCFA3FA2}"/>
              </a:ext>
            </a:extLst>
          </p:cNvPr>
          <p:cNvSpPr>
            <a:spLocks noGrp="1"/>
          </p:cNvSpPr>
          <p:nvPr>
            <p:ph type="body" idx="1"/>
          </p:nvPr>
        </p:nvSpPr>
        <p:spPr>
          <a:xfrm>
            <a:off x="691079" y="2340131"/>
            <a:ext cx="10325000" cy="35644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EFBC0BB-AF05-4753-9159-41A16FBFC3B4}"/>
              </a:ext>
            </a:extLst>
          </p:cNvPr>
          <p:cNvSpPr>
            <a:spLocks noGrp="1"/>
          </p:cNvSpPr>
          <p:nvPr>
            <p:ph type="dt" sz="half" idx="2"/>
          </p:nvPr>
        </p:nvSpPr>
        <p:spPr>
          <a:xfrm>
            <a:off x="683587" y="6215870"/>
            <a:ext cx="3843779" cy="417126"/>
          </a:xfrm>
          <a:prstGeom prst="rect">
            <a:avLst/>
          </a:prstGeom>
        </p:spPr>
        <p:txBody>
          <a:bodyPr vert="horz" lIns="91440" tIns="45720" rIns="91440" bIns="45720" rtlCol="0" anchor="ctr"/>
          <a:lstStyle>
            <a:lvl1pPr algn="l">
              <a:defRPr sz="900">
                <a:solidFill>
                  <a:schemeClr val="tx1">
                    <a:tint val="75000"/>
                  </a:schemeClr>
                </a:solidFill>
              </a:defRPr>
            </a:lvl1pPr>
          </a:lstStyle>
          <a:p>
            <a:fld id="{8F72BA41-EC5B-4197-BCC8-0FD2E523CD7A}" type="datetimeFigureOut">
              <a:rPr lang="en-US" smtClean="0"/>
              <a:pPr/>
              <a:t>6/8/2025</a:t>
            </a:fld>
            <a:endParaRPr lang="en-US" dirty="0"/>
          </a:p>
        </p:txBody>
      </p:sp>
      <p:sp>
        <p:nvSpPr>
          <p:cNvPr id="5" name="Footer Placeholder 4">
            <a:extLst>
              <a:ext uri="{FF2B5EF4-FFF2-40B4-BE49-F238E27FC236}">
                <a16:creationId xmlns:a16="http://schemas.microsoft.com/office/drawing/2014/main" id="{28362F82-EA1A-4B02-8A64-3B44C0D9DAC6}"/>
              </a:ext>
            </a:extLst>
          </p:cNvPr>
          <p:cNvSpPr>
            <a:spLocks noGrp="1"/>
          </p:cNvSpPr>
          <p:nvPr>
            <p:ph type="ftr" sz="quarter" idx="3"/>
          </p:nvPr>
        </p:nvSpPr>
        <p:spPr>
          <a:xfrm>
            <a:off x="691078" y="236364"/>
            <a:ext cx="4114800" cy="417126"/>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9C5EF32-1CA9-4CDA-8182-2FB0C30A0F6F}"/>
              </a:ext>
            </a:extLst>
          </p:cNvPr>
          <p:cNvSpPr>
            <a:spLocks noGrp="1"/>
          </p:cNvSpPr>
          <p:nvPr>
            <p:ph type="sldNum" sz="quarter" idx="4"/>
          </p:nvPr>
        </p:nvSpPr>
        <p:spPr>
          <a:xfrm>
            <a:off x="11003649" y="6215870"/>
            <a:ext cx="979151" cy="417126"/>
          </a:xfrm>
          <a:prstGeom prst="rect">
            <a:avLst/>
          </a:prstGeom>
        </p:spPr>
        <p:txBody>
          <a:bodyPr vert="horz" lIns="91440" tIns="45720" rIns="91440" bIns="45720" rtlCol="0" anchor="ctr"/>
          <a:lstStyle>
            <a:lvl1pPr algn="ctr">
              <a:defRPr sz="900">
                <a:solidFill>
                  <a:schemeClr val="tx1">
                    <a:tint val="75000"/>
                  </a:schemeClr>
                </a:solidFill>
              </a:defRPr>
            </a:lvl1pPr>
          </a:lstStyle>
          <a:p>
            <a:fld id="{BE15108C-154A-4A5A-9C05-91A49A422BA7}" type="slidenum">
              <a:rPr lang="en-US" smtClean="0"/>
              <a:pPr/>
              <a:t>‹№›</a:t>
            </a:fld>
            <a:endParaRPr lang="en-US" dirty="0"/>
          </a:p>
        </p:txBody>
      </p:sp>
      <p:sp>
        <p:nvSpPr>
          <p:cNvPr id="7" name="Right Triangle 6">
            <a:extLst>
              <a:ext uri="{FF2B5EF4-FFF2-40B4-BE49-F238E27FC236}">
                <a16:creationId xmlns:a16="http://schemas.microsoft.com/office/drawing/2014/main" id="{63BAC6E0-ADAC-40FB-AF53-88FA5F83738C}"/>
              </a:ext>
              <a:ext uri="{C183D7F6-B498-43B3-948B-1728B52AA6E4}">
                <adec:decorative xmlns:adec="http://schemas.microsoft.com/office/drawing/2017/decorative" val="1"/>
              </a:ext>
            </a:extLst>
          </p:cNvPr>
          <p:cNvSpPr/>
          <p:nvPr/>
        </p:nvSpPr>
        <p:spPr>
          <a:xfrm rot="13500000">
            <a:off x="-281094" y="151621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04957237"/>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54" r:id="rId6"/>
    <p:sldLayoutId id="2147483750" r:id="rId7"/>
    <p:sldLayoutId id="2147483751" r:id="rId8"/>
    <p:sldLayoutId id="2147483752" r:id="rId9"/>
    <p:sldLayoutId id="2147483753" r:id="rId10"/>
    <p:sldLayoutId id="2147483755"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Char char="§"/>
        <a:defRPr sz="2000" kern="1200">
          <a:solidFill>
            <a:schemeClr val="tx2"/>
          </a:solidFill>
          <a:latin typeface="+mn-lt"/>
          <a:ea typeface="+mn-ea"/>
          <a:cs typeface="+mn-cs"/>
        </a:defRPr>
      </a:lvl1pPr>
      <a:lvl2pPr marL="4572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800" kern="1200">
          <a:solidFill>
            <a:schemeClr val="tx2"/>
          </a:solidFill>
          <a:latin typeface="+mn-lt"/>
          <a:ea typeface="+mn-ea"/>
          <a:cs typeface="+mn-cs"/>
        </a:defRPr>
      </a:lvl2pPr>
      <a:lvl3pPr marL="6858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600" kern="1200">
          <a:solidFill>
            <a:schemeClr val="tx2"/>
          </a:solidFill>
          <a:latin typeface="+mn-lt"/>
          <a:ea typeface="+mn-ea"/>
          <a:cs typeface="+mn-cs"/>
        </a:defRPr>
      </a:lvl3pPr>
      <a:lvl4pPr marL="9144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4pPr>
      <a:lvl5pPr marL="11430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new-educ.com/author/belaltairedtech"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creativecommons.org/licenses/by-nc-sa/3.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quizlet.com/ua/1035754825/design-thinking-flash-cards/?ne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www.interaction-design.org/literature/topics/design-thinking?srsltid=AfmBOoppfcrSgg0jv1p7W1myuIrQcz_jhm8sIn6nZSeKS9qIrqM6f_Li" TargetMode="Externa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arqgvaltier.blogspot.com/2010/10/diseno-muestra.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PAZY3iR431Y"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DF0D99C-5D42-41C6-A50C-C4E2D6B2A3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5F28962D-50BA-43F8-8863-28ECE711D3F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80F5939-D4E0-46FD-9A5A-5D648E3810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633D331-78CB-40A1-B167-8185EC5D70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12E4B1-E78E-49E7-AA36-374CC1B084E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7D46340-CBFC-490F-B44E-7AA8FBF58B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575C26C-3EBD-4AA9-BA4D-2561E295D6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35DB6BE-E065-4559-BF5C-36B56B37904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A54272-CD9D-4F68-BBAB-4F0C0C3EC6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02CE8F-9256-4F2C-B474-5887371711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C9DE9F-4252-401D-913E-B74C9E326F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FE4E69B-534F-4A80-9E1C-798BEE1B07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7564E1C-009C-4832-AE8D-E98286693F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305DF1C-5801-43F2-A8B9-5351369418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06E71C8-0783-4E17-9B34-F51231DD295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908F17-2A89-4B0A-A2EA-692390969FE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BE22751-380F-44F9-BEED-0A553CF87B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7B27910-846F-4E4E-B588-F5B2E026FE9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6E0501E-134E-46D7-984F-3A382B0BB29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0A83974-CBD7-4A69-9D84-2D3BBDE027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503E931-00D4-4B0C-BC69-49FE5C76651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7732A30-BE2F-4D71-BC37-60F7B44591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C8EB840-DE7D-4E67-989C-F4D8F50E15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05D2CC2-53CC-487E-A72E-42B1E9B184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3A12D6B-1D60-4F26-8FB9-74AD5B070B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1895D00-2D63-443C-95A8-5EB6E5EECB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AC50652-2A56-4382-95D0-971644EE0F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A50A374-8880-482D-B54F-F74E0D7BE18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66364D8-CCC7-4AAF-94BC-766EC160D9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A0DC409-26E2-4453-89FD-745EA849BE7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39ED039-D66C-4A5E-AA35-E7A5FA2E64C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72C13DC-161E-49CF-96B5-5383AA052A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44" name="Right Triangle 43">
            <a:extLst>
              <a:ext uri="{FF2B5EF4-FFF2-40B4-BE49-F238E27FC236}">
                <a16:creationId xmlns:a16="http://schemas.microsoft.com/office/drawing/2014/main" id="{63BAC6E0-ADAC-40FB-AF53-88FA5F837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4" y="151621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46" name="Rectangle 45">
            <a:extLst>
              <a:ext uri="{FF2B5EF4-FFF2-40B4-BE49-F238E27FC236}">
                <a16:creationId xmlns:a16="http://schemas.microsoft.com/office/drawing/2014/main" id="{92B0CFF1-78D7-4A83-A95E-71F9E3831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4B74A58D-C788-4F75-B5D1-921E78FF29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49" name="Straight Connector 48">
              <a:extLst>
                <a:ext uri="{FF2B5EF4-FFF2-40B4-BE49-F238E27FC236}">
                  <a16:creationId xmlns:a16="http://schemas.microsoft.com/office/drawing/2014/main" id="{C27BC05A-659D-4294-B1DB-0412C6A1E3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2A8233F-A451-46B4-BED4-27DD64582D2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8A4F6C4-FDB0-4115-ABAE-9A5A8CED03E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1C99737-F794-494E-8C0C-76B75CC9D83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8F02DA6-DBA7-462E-82AD-42EEDC2808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DE71D6B-949D-4D9E-9EEA-56A8D498A5C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4EFD95D-F204-41B7-9C56-DBF1155EC8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53D25B4-D3D4-4B6C-A740-E8FD4409B9C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43FB8D2F-FC2D-463E-A588-218B5ED1F9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21BB6B9-EAEA-43A1-9449-A10294E4F94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0C62509-6F9A-4A66-AE78-EF71FE7D454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F0D677E-8866-4D5C-91F9-90001EBE87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6C1C222-FB70-4063-9BF6-25E53945464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48C3B78-3424-4DF2-AE25-BC08956E2B2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89169EC-7A8F-439B-BDD2-669CDE6D91D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625A96E-5FA1-467F-8929-E9F3A4D4236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4167E38-35D8-4680-8EF9-67045C8AA7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9E9F9CA-B0D2-4D5B-BA3E-D9F5817AF6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1909765-556E-4AA4-8CA8-34ABA30EB62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D9E7D9C-D2A0-4C04-AC8C-CC796A5757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513C351-6AD8-4CC8-85E6-1382AA235C2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190FC97-7BCE-42C2-9768-14559A44A0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32B857D-BE14-48CD-8F4D-0E882D328EF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7F2E92CD-7175-484E-B557-CF29951C290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B179EA7-0CFA-4FE9-BEF1-462C0ED396B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66676B7-1322-4E27-9218-6D5E8B0EC7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2026F347-76EB-45F8-9B81-653E64A0042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71E93AAC-F0A9-4B35-A413-A322DB9FC93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145F376-7C0E-4F7E-816B-48D485A8CDE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5F4E9A3-2521-4838-9AA2-A5D5020D465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D0F8335-C6C7-4994-9ECB-54F0EB8C50A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81" name="Right Triangle 80">
            <a:extLst>
              <a:ext uri="{FF2B5EF4-FFF2-40B4-BE49-F238E27FC236}">
                <a16:creationId xmlns:a16="http://schemas.microsoft.com/office/drawing/2014/main" id="{17D11638-D7E0-4D85-B1A6-AF57358C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89" y="151239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Заголовок 1">
            <a:extLst>
              <a:ext uri="{FF2B5EF4-FFF2-40B4-BE49-F238E27FC236}">
                <a16:creationId xmlns:a16="http://schemas.microsoft.com/office/drawing/2014/main" id="{C84E9E9A-E582-98A5-B2FB-50F5D39048EC}"/>
              </a:ext>
            </a:extLst>
          </p:cNvPr>
          <p:cNvSpPr>
            <a:spLocks noGrp="1"/>
          </p:cNvSpPr>
          <p:nvPr>
            <p:ph type="ctrTitle"/>
          </p:nvPr>
        </p:nvSpPr>
        <p:spPr>
          <a:xfrm>
            <a:off x="684223" y="312638"/>
            <a:ext cx="10611627" cy="2400214"/>
          </a:xfrm>
        </p:spPr>
        <p:txBody>
          <a:bodyPr vert="horz" lIns="91440" tIns="45720" rIns="91440" bIns="45720" rtlCol="0" anchor="ctr">
            <a:noAutofit/>
          </a:bodyPr>
          <a:lstStyle/>
          <a:p>
            <a:pPr algn="ctr">
              <a:lnSpc>
                <a:spcPct val="150000"/>
              </a:lnSpc>
            </a:pPr>
            <a:r>
              <a:rPr lang="en-US" sz="3200" b="1" dirty="0">
                <a:effectLst>
                  <a:outerShdw blurRad="38100" dist="38100" dir="2700000" algn="tl">
                    <a:srgbClr val="000000">
                      <a:alpha val="43137"/>
                    </a:srgbClr>
                  </a:outerShdw>
                </a:effectLst>
              </a:rPr>
              <a:t>INTRODUCTION TO DESIGN FIELDS: </a:t>
            </a:r>
            <a:br>
              <a:rPr lang="en-US" sz="3200" b="1" dirty="0">
                <a:effectLst>
                  <a:outerShdw blurRad="38100" dist="38100" dir="2700000" algn="tl">
                    <a:srgbClr val="000000">
                      <a:alpha val="43137"/>
                    </a:srgbClr>
                  </a:outerShdw>
                </a:effectLst>
              </a:rPr>
            </a:br>
            <a:r>
              <a:rPr lang="en-US" sz="3200" b="1" dirty="0">
                <a:effectLst>
                  <a:outerShdw blurRad="38100" dist="38100" dir="2700000" algn="tl">
                    <a:srgbClr val="000000">
                      <a:alpha val="43137"/>
                    </a:srgbClr>
                  </a:outerShdw>
                </a:effectLst>
              </a:rPr>
              <a:t>PRINCIPLES OF DESIGN THINKING AND INNOVATION.</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
        <p:nvSpPr>
          <p:cNvPr id="3" name="Підзаголовок 2">
            <a:extLst>
              <a:ext uri="{FF2B5EF4-FFF2-40B4-BE49-F238E27FC236}">
                <a16:creationId xmlns:a16="http://schemas.microsoft.com/office/drawing/2014/main" id="{B2E41F02-F381-8A45-D9AB-B6AF7B82113E}"/>
              </a:ext>
            </a:extLst>
          </p:cNvPr>
          <p:cNvSpPr>
            <a:spLocks noGrp="1"/>
          </p:cNvSpPr>
          <p:nvPr>
            <p:ph type="subTitle" idx="1"/>
          </p:nvPr>
        </p:nvSpPr>
        <p:spPr>
          <a:xfrm>
            <a:off x="7471083" y="5299589"/>
            <a:ext cx="4425911" cy="1218887"/>
          </a:xfrm>
        </p:spPr>
        <p:txBody>
          <a:bodyPr vert="horz" lIns="91440" tIns="45720" rIns="91440" bIns="45720" rtlCol="0" anchor="ctr">
            <a:normAutofit lnSpcReduction="10000"/>
          </a:bodyPr>
          <a:lstStyle/>
          <a:p>
            <a:r>
              <a:rPr lang="en-US" sz="1800" b="1" i="1" dirty="0"/>
              <a:t>Created by Iryna Zhukevych</a:t>
            </a:r>
          </a:p>
          <a:p>
            <a:r>
              <a:rPr lang="en-US" sz="1800" b="1" i="1" dirty="0"/>
              <a:t>PhD in Pedagogical Sciences</a:t>
            </a:r>
          </a:p>
          <a:p>
            <a:r>
              <a:rPr lang="en-US" sz="1800" b="1" i="1" dirty="0"/>
              <a:t>Associate Professor</a:t>
            </a:r>
          </a:p>
          <a:p>
            <a:pPr indent="-228600">
              <a:buFont typeface="Wingdings" panose="05000000000000000000" pitchFamily="2" charset="2"/>
              <a:buChar char="§"/>
            </a:pPr>
            <a:endParaRPr lang="en-US" dirty="0"/>
          </a:p>
        </p:txBody>
      </p:sp>
      <p:pic>
        <p:nvPicPr>
          <p:cNvPr id="5" name="Рисунок 4" descr="Зображення, що містить графічний дизайн, мистецтво, Графіка, дизайн&#10;&#10;Вміст, створений ШІ, може бути неправильним.">
            <a:extLst>
              <a:ext uri="{FF2B5EF4-FFF2-40B4-BE49-F238E27FC236}">
                <a16:creationId xmlns:a16="http://schemas.microsoft.com/office/drawing/2014/main" id="{AABBB238-7749-C051-6D69-CE3049492C9F}"/>
              </a:ext>
            </a:extLst>
          </p:cNvPr>
          <p:cNvPicPr>
            <a:picLocks noChangeAspect="1"/>
          </p:cNvPicPr>
          <p:nvPr/>
        </p:nvPicPr>
        <p:blipFill>
          <a:blip r:embed="rId2">
            <a:alphaModFix/>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86316" y="2198380"/>
            <a:ext cx="7278554" cy="4622015"/>
          </a:xfrm>
          <a:prstGeom prst="rect">
            <a:avLst/>
          </a:prstGeom>
        </p:spPr>
      </p:pic>
      <p:sp>
        <p:nvSpPr>
          <p:cNvPr id="6" name="TextBox 5">
            <a:extLst>
              <a:ext uri="{FF2B5EF4-FFF2-40B4-BE49-F238E27FC236}">
                <a16:creationId xmlns:a16="http://schemas.microsoft.com/office/drawing/2014/main" id="{5BACF3AA-0998-C167-134D-B0DB33C02ADC}"/>
              </a:ext>
            </a:extLst>
          </p:cNvPr>
          <p:cNvSpPr txBox="1"/>
          <p:nvPr/>
        </p:nvSpPr>
        <p:spPr>
          <a:xfrm>
            <a:off x="212563" y="6569759"/>
            <a:ext cx="246734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www.new-educ.com/author/belaltairedtech">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extLst>
      <p:ext uri="{BB962C8B-B14F-4D97-AF65-F5344CB8AC3E}">
        <p14:creationId xmlns:p14="http://schemas.microsoft.com/office/powerpoint/2010/main" val="3700475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4D431671-5191-4947-8899-E90505A704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877D2E98-ED65-4121-9DA5-6DBB831D0F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94A307-5B5D-4E42-95B3-064D5093AD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CB3B32C-3BDA-4D41-9802-681B0599FD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BDBFD6-7C61-4520-8203-BAB1986C15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BA4D7-9904-42C4-B0CD-B1CE2E0D37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63F0D6-8747-4126-9359-B730EB21B7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1CD660-F5B2-49AC-9EFC-CE94B843B4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BEB7EB-8E7F-4A4B-8581-73CE2003F2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4FB70E-6820-4456-872A-937F520606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3598DD6-9887-4CF7-BAFE-F96E0324EB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A503E64-565F-465B-A25C-042C5706C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140EE7B-5CA1-4DCB-8652-6E4D2147B0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5077BE-700D-4C44-AA4D-7CF4E8FD71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B8B3FEB-D353-443D-A148-3915606516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FF5FBB-3BD8-46EB-BDF9-081B29A444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C2E11FD-78A4-4F5C-A419-F0237DCAD2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F708EBE-3154-4FF4-8E8F-88A0762080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A99B5C-EB03-4D56-8DFE-B006D7081B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CBAFF0-9FB4-4160-B9BE-CCBE1D8B8C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6953D7-154A-49A4-B2E1-D94D365EC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6E3E12-5D96-48DB-8320-629428774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A059482-79BA-4E80-80A2-36FD8408DA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4EF88B3-C210-433D-B20D-FE41B4D5F9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3665D3E-61E7-4EDF-A208-56449D765C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4CF3B0-C9C3-4683-94A3-DC0AE1E745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BE90EF9-6DF5-47F4-A069-9F613C8142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44EBDE-5A9F-4E9F-8A55-57FB9E9797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1FC45-82C4-40CD-8D0C-0A2F86E8A1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AD0FE3-6144-4171-943E-0E65D08E80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7BA4499-5E6A-4998-A0F4-614E65552B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FE7A6F-A7F0-4406-809F-E23FCB201E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Заголовок 1">
            <a:extLst>
              <a:ext uri="{FF2B5EF4-FFF2-40B4-BE49-F238E27FC236}">
                <a16:creationId xmlns:a16="http://schemas.microsoft.com/office/drawing/2014/main" id="{D33D9A8C-CCCC-8721-A520-33A9D4362C3A}"/>
              </a:ext>
            </a:extLst>
          </p:cNvPr>
          <p:cNvSpPr>
            <a:spLocks noGrp="1"/>
          </p:cNvSpPr>
          <p:nvPr>
            <p:ph type="title"/>
          </p:nvPr>
        </p:nvSpPr>
        <p:spPr>
          <a:xfrm>
            <a:off x="691079" y="725952"/>
            <a:ext cx="4927425" cy="1210486"/>
          </a:xfrm>
        </p:spPr>
        <p:txBody>
          <a:bodyPr>
            <a:normAutofit/>
          </a:bodyPr>
          <a:lstStyle/>
          <a:p>
            <a:r>
              <a:rPr lang="en-US" b="1" dirty="0"/>
              <a:t>Vocabulary</a:t>
            </a:r>
            <a:endParaRPr lang="uk-UA" b="1" dirty="0"/>
          </a:p>
        </p:txBody>
      </p:sp>
      <p:sp>
        <p:nvSpPr>
          <p:cNvPr id="44" name="Right Triangle 43">
            <a:extLst>
              <a:ext uri="{FF2B5EF4-FFF2-40B4-BE49-F238E27FC236}">
                <a16:creationId xmlns:a16="http://schemas.microsoft.com/office/drawing/2014/main" id="{BEAC0A80-07D3-49CB-87C3-BC34F219D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9641" y="20640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Місце для вмісту 2">
            <a:extLst>
              <a:ext uri="{FF2B5EF4-FFF2-40B4-BE49-F238E27FC236}">
                <a16:creationId xmlns:a16="http://schemas.microsoft.com/office/drawing/2014/main" id="{AF530065-B169-613D-9F9A-6E43AA8EF602}"/>
              </a:ext>
            </a:extLst>
          </p:cNvPr>
          <p:cNvSpPr>
            <a:spLocks noGrp="1"/>
          </p:cNvSpPr>
          <p:nvPr>
            <p:ph idx="1"/>
          </p:nvPr>
        </p:nvSpPr>
        <p:spPr>
          <a:xfrm>
            <a:off x="474389" y="2886116"/>
            <a:ext cx="6027448" cy="3245931"/>
          </a:xfrm>
        </p:spPr>
        <p:txBody>
          <a:bodyPr>
            <a:normAutofit/>
          </a:bodyPr>
          <a:lstStyle/>
          <a:p>
            <a:pPr marL="0" indent="0">
              <a:buNone/>
            </a:pPr>
            <a:r>
              <a:rPr lang="en-US" dirty="0">
                <a:hlinkClick r:id="rId2"/>
              </a:rPr>
              <a:t>https://quizlet.com/ua/1035754825/design-thinking-flash-cards/?new</a:t>
            </a:r>
            <a:endParaRPr lang="en-US" dirty="0"/>
          </a:p>
          <a:p>
            <a:pPr marL="0" indent="0">
              <a:buNone/>
            </a:pPr>
            <a:endParaRPr lang="uk-UA" dirty="0"/>
          </a:p>
        </p:txBody>
      </p:sp>
      <p:pic>
        <p:nvPicPr>
          <p:cNvPr id="5" name="Picture 4" descr="Pins in a map">
            <a:extLst>
              <a:ext uri="{FF2B5EF4-FFF2-40B4-BE49-F238E27FC236}">
                <a16:creationId xmlns:a16="http://schemas.microsoft.com/office/drawing/2014/main" id="{8F1AF9AB-AECD-222A-B418-1E792DEAE09C}"/>
              </a:ext>
            </a:extLst>
          </p:cNvPr>
          <p:cNvPicPr>
            <a:picLocks noChangeAspect="1"/>
          </p:cNvPicPr>
          <p:nvPr/>
        </p:nvPicPr>
        <p:blipFill>
          <a:blip r:embed="rId3"/>
          <a:srcRect l="22246" r="20370" b="-1"/>
          <a:stretch/>
        </p:blipFill>
        <p:spPr>
          <a:xfrm>
            <a:off x="6309311" y="1"/>
            <a:ext cx="5899302" cy="6862230"/>
          </a:xfrm>
          <a:custGeom>
            <a:avLst/>
            <a:gdLst/>
            <a:ahLst/>
            <a:cxnLst/>
            <a:rect l="l" t="t" r="r" b="b"/>
            <a:pathLst>
              <a:path w="5923149" h="6857997">
                <a:moveTo>
                  <a:pt x="320173" y="0"/>
                </a:moveTo>
                <a:lnTo>
                  <a:pt x="5923149" y="0"/>
                </a:lnTo>
                <a:lnTo>
                  <a:pt x="5923149" y="6857997"/>
                </a:lnTo>
                <a:lnTo>
                  <a:pt x="1111789" y="6857997"/>
                </a:lnTo>
                <a:lnTo>
                  <a:pt x="1106562" y="6546368"/>
                </a:lnTo>
                <a:cubicBezTo>
                  <a:pt x="1000021" y="3425651"/>
                  <a:pt x="-688878" y="3321843"/>
                  <a:pt x="320173" y="0"/>
                </a:cubicBezTo>
                <a:close/>
              </a:path>
            </a:pathLst>
          </a:custGeom>
        </p:spPr>
      </p:pic>
    </p:spTree>
    <p:extLst>
      <p:ext uri="{BB962C8B-B14F-4D97-AF65-F5344CB8AC3E}">
        <p14:creationId xmlns:p14="http://schemas.microsoft.com/office/powerpoint/2010/main" val="25945270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3" name="Group 12">
            <a:extLst>
              <a:ext uri="{FF2B5EF4-FFF2-40B4-BE49-F238E27FC236}">
                <a16:creationId xmlns:a16="http://schemas.microsoft.com/office/drawing/2014/main" id="{16DCAA85-498A-403D-9B78-5CCBD10900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4" name="Straight Connector 13">
              <a:extLst>
                <a:ext uri="{FF2B5EF4-FFF2-40B4-BE49-F238E27FC236}">
                  <a16:creationId xmlns:a16="http://schemas.microsoft.com/office/drawing/2014/main" id="{4C929204-F980-484D-8655-730F1B727D9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94AA9E8-0640-456D-9848-62D4B61E47E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441337F-52E8-47F0-BE05-22B9546BD85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A2DF1D8-3C43-493B-81AB-F884A1AC2C8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C936AE0-5857-4E83-9FBF-0DF0AF7D38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36A29DB-28F7-484B-99D4-7E87455EB3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56A04A1-DCC2-47B8-8D5F-2FBCDFEDB7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F8231EB-A54F-4957-8BD8-E09CF6D39ED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0D1D56A-9AA0-4252-83CA-007900F7DB7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ACB8F62-27AD-449A-9672-CF1606EF1A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1B8E8DD-78E3-4D21-9D97-1E8853D1C64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C220D24-A0B4-47A2-BB5A-B6ABA10ED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83FC849-1B32-469B-B356-6BB73B5EC8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750050C-BD87-4421-8AF5-D4436257692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ADD4106-749A-4CFF-8200-A538FF2CFF4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18D6102-2C43-4536-94B6-3F20198912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DA4A991-2B53-4FCA-A902-988C73FB44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AC82C70-BA0E-4EE5-8BD1-86BE0F02851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76FAE23-3A27-481D-B71A-87F5B85440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AF4835-A99A-4CC2-A6E4-86EB56985EA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957E9B9-6479-47C7-B61A-B53AFE4BFE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5D469BB-F55D-4219-8418-546B245E698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DEC9E81-2D66-47F9-B4BE-FE06E7B770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DA5F6DC-345D-4A6D-8724-76CAA824AC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1211B08-57AE-4D57-855B-125A73E5F85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3DB6EC5-BA1C-4572-B46B-8459807DFCB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DBA9824-38B3-4502-A8D3-970A14DFFFA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22FCB05-90E9-44F3-8C1B-8C0F54E067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25384D3-980A-4770-AA07-E69D5FF0C0F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474BF91-F9D9-4FAD-8398-B8D215012B4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D34BA63-E3AC-41DA-BE9A-FF9EFB5A26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Заголовок 1">
            <a:extLst>
              <a:ext uri="{FF2B5EF4-FFF2-40B4-BE49-F238E27FC236}">
                <a16:creationId xmlns:a16="http://schemas.microsoft.com/office/drawing/2014/main" id="{5543A2D5-1C9A-ECD3-2556-F8C5219F42A3}"/>
              </a:ext>
            </a:extLst>
          </p:cNvPr>
          <p:cNvSpPr>
            <a:spLocks noGrp="1"/>
          </p:cNvSpPr>
          <p:nvPr>
            <p:ph type="title"/>
          </p:nvPr>
        </p:nvSpPr>
        <p:spPr>
          <a:xfrm>
            <a:off x="677371" y="572766"/>
            <a:ext cx="10332491" cy="1413175"/>
          </a:xfrm>
        </p:spPr>
        <p:txBody>
          <a:bodyPr anchor="b">
            <a:normAutofit fontScale="90000"/>
          </a:bodyPr>
          <a:lstStyle/>
          <a:p>
            <a:pPr>
              <a:lnSpc>
                <a:spcPct val="150000"/>
              </a:lnSpc>
            </a:pPr>
            <a:r>
              <a:rPr lang="en-US" b="1" i="0" dirty="0">
                <a:effectLst/>
                <a:latin typeface="Source Sans Pro" panose="020B0503030403020204" pitchFamily="34" charset="0"/>
              </a:rPr>
              <a:t>Reading and Watching</a:t>
            </a:r>
            <a:br>
              <a:rPr lang="en-US" b="1" i="0" dirty="0">
                <a:effectLst/>
                <a:latin typeface="Source Sans Pro" panose="020B0503030403020204" pitchFamily="34" charset="0"/>
              </a:rPr>
            </a:br>
            <a:r>
              <a:rPr lang="en-US" b="1" i="0" dirty="0">
                <a:effectLst/>
                <a:latin typeface="Source Sans Pro" panose="020B0503030403020204" pitchFamily="34" charset="0"/>
              </a:rPr>
              <a:t>Design Thinking (DT)</a:t>
            </a:r>
            <a:endParaRPr lang="uk-UA" dirty="0"/>
          </a:p>
        </p:txBody>
      </p:sp>
      <p:sp>
        <p:nvSpPr>
          <p:cNvPr id="46" name="Right Triangle 45">
            <a:extLst>
              <a:ext uri="{FF2B5EF4-FFF2-40B4-BE49-F238E27FC236}">
                <a16:creationId xmlns:a16="http://schemas.microsoft.com/office/drawing/2014/main" id="{C06E4552-68A6-4116-A498-EAB3BF2A21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9641" y="957331"/>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Місце для вмісту 2">
            <a:extLst>
              <a:ext uri="{FF2B5EF4-FFF2-40B4-BE49-F238E27FC236}">
                <a16:creationId xmlns:a16="http://schemas.microsoft.com/office/drawing/2014/main" id="{00E4B7BA-6245-5AB7-F3CD-2A6BA88809BC}"/>
              </a:ext>
            </a:extLst>
          </p:cNvPr>
          <p:cNvSpPr>
            <a:spLocks noGrp="1"/>
          </p:cNvSpPr>
          <p:nvPr>
            <p:ph idx="1"/>
          </p:nvPr>
        </p:nvSpPr>
        <p:spPr>
          <a:xfrm>
            <a:off x="684224" y="2407424"/>
            <a:ext cx="11186290" cy="1242814"/>
          </a:xfrm>
        </p:spPr>
        <p:txBody>
          <a:bodyPr anchor="ctr">
            <a:normAutofit/>
          </a:bodyPr>
          <a:lstStyle/>
          <a:p>
            <a:pPr marL="0" indent="0">
              <a:buNone/>
            </a:pPr>
            <a:r>
              <a:rPr lang="en-US" dirty="0">
                <a:hlinkClick r:id="rId2"/>
              </a:rPr>
              <a:t>https://www.interaction-design.org/literature/topics/design-thinking?srsltid=AfmBOoppfcrSgg0jv1p7W1myuIrQcz_jhm8sIn6nZSeKS9qIrqM6f_Li</a:t>
            </a:r>
            <a:endParaRPr lang="en-US" dirty="0"/>
          </a:p>
          <a:p>
            <a:pPr marL="0" indent="0">
              <a:buNone/>
            </a:pPr>
            <a:endParaRPr lang="uk-UA" dirty="0"/>
          </a:p>
        </p:txBody>
      </p:sp>
      <p:pic>
        <p:nvPicPr>
          <p:cNvPr id="5" name="Рисунок 4" descr="Зображення, що містить текст, знімок екрана, Графіка, мистецтво&#10;&#10;Вміст, створений ШІ, може бути неправильним.">
            <a:extLst>
              <a:ext uri="{FF2B5EF4-FFF2-40B4-BE49-F238E27FC236}">
                <a16:creationId xmlns:a16="http://schemas.microsoft.com/office/drawing/2014/main" id="{11A86A16-C977-B680-D2A4-3139827B766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8662" b="5015"/>
          <a:stretch/>
        </p:blipFill>
        <p:spPr>
          <a:xfrm>
            <a:off x="20" y="3271957"/>
            <a:ext cx="12195587" cy="3599364"/>
          </a:xfrm>
          <a:custGeom>
            <a:avLst/>
            <a:gdLst/>
            <a:ahLst/>
            <a:cxnLst/>
            <a:rect l="l" t="t" r="r" b="b"/>
            <a:pathLst>
              <a:path w="12178449" h="3424057">
                <a:moveTo>
                  <a:pt x="8778628" y="0"/>
                </a:moveTo>
                <a:lnTo>
                  <a:pt x="9096995" y="0"/>
                </a:lnTo>
                <a:lnTo>
                  <a:pt x="9540073" y="10341"/>
                </a:lnTo>
                <a:cubicBezTo>
                  <a:pt x="10154127" y="37036"/>
                  <a:pt x="10847400" y="104023"/>
                  <a:pt x="11653844" y="224215"/>
                </a:cubicBezTo>
                <a:lnTo>
                  <a:pt x="12178449" y="307575"/>
                </a:lnTo>
                <a:lnTo>
                  <a:pt x="12178449" y="3424056"/>
                </a:lnTo>
                <a:lnTo>
                  <a:pt x="0" y="3424057"/>
                </a:lnTo>
                <a:lnTo>
                  <a:pt x="0" y="1093185"/>
                </a:lnTo>
                <a:lnTo>
                  <a:pt x="851945" y="1080793"/>
                </a:lnTo>
                <a:cubicBezTo>
                  <a:pt x="4637202" y="967650"/>
                  <a:pt x="5848483" y="115490"/>
                  <a:pt x="8385751" y="7749"/>
                </a:cubicBezTo>
                <a:close/>
              </a:path>
            </a:pathLst>
          </a:custGeom>
        </p:spPr>
      </p:pic>
      <p:sp>
        <p:nvSpPr>
          <p:cNvPr id="6" name="TextBox 5">
            <a:extLst>
              <a:ext uri="{FF2B5EF4-FFF2-40B4-BE49-F238E27FC236}">
                <a16:creationId xmlns:a16="http://schemas.microsoft.com/office/drawing/2014/main" id="{4B5695DD-AC66-AD4A-2E89-444204BC1792}"/>
              </a:ext>
            </a:extLst>
          </p:cNvPr>
          <p:cNvSpPr txBox="1"/>
          <p:nvPr/>
        </p:nvSpPr>
        <p:spPr>
          <a:xfrm>
            <a:off x="9783970" y="6657945"/>
            <a:ext cx="2408030"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arqgvaltier.blogspot.com/2010/10/diseno-muestra.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2430191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Місце для вмісту 4">
            <a:extLst>
              <a:ext uri="{FF2B5EF4-FFF2-40B4-BE49-F238E27FC236}">
                <a16:creationId xmlns:a16="http://schemas.microsoft.com/office/drawing/2014/main" id="{BE616569-5408-15C3-362B-E05BC4815D1B}"/>
              </a:ext>
            </a:extLst>
          </p:cNvPr>
          <p:cNvPicPr>
            <a:picLocks noGrp="1" noChangeAspect="1"/>
          </p:cNvPicPr>
          <p:nvPr>
            <p:ph idx="1"/>
          </p:nvPr>
        </p:nvPicPr>
        <p:blipFill>
          <a:blip r:embed="rId2"/>
          <a:stretch>
            <a:fillRect/>
          </a:stretch>
        </p:blipFill>
        <p:spPr>
          <a:xfrm>
            <a:off x="995680" y="1005840"/>
            <a:ext cx="11003279" cy="4898073"/>
          </a:xfrm>
        </p:spPr>
      </p:pic>
    </p:spTree>
    <p:extLst>
      <p:ext uri="{BB962C8B-B14F-4D97-AF65-F5344CB8AC3E}">
        <p14:creationId xmlns:p14="http://schemas.microsoft.com/office/powerpoint/2010/main" val="39812086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Місце для вмісту 4">
            <a:extLst>
              <a:ext uri="{FF2B5EF4-FFF2-40B4-BE49-F238E27FC236}">
                <a16:creationId xmlns:a16="http://schemas.microsoft.com/office/drawing/2014/main" id="{C0677D25-CA2E-E245-8DE0-1CA4D372E501}"/>
              </a:ext>
            </a:extLst>
          </p:cNvPr>
          <p:cNvPicPr>
            <a:picLocks noGrp="1" noChangeAspect="1"/>
          </p:cNvPicPr>
          <p:nvPr>
            <p:ph idx="1"/>
          </p:nvPr>
        </p:nvPicPr>
        <p:blipFill>
          <a:blip r:embed="rId2"/>
          <a:stretch>
            <a:fillRect/>
          </a:stretch>
        </p:blipFill>
        <p:spPr>
          <a:xfrm>
            <a:off x="579120" y="426720"/>
            <a:ext cx="11186159" cy="6055360"/>
          </a:xfrm>
        </p:spPr>
      </p:pic>
    </p:spTree>
    <p:extLst>
      <p:ext uri="{BB962C8B-B14F-4D97-AF65-F5344CB8AC3E}">
        <p14:creationId xmlns:p14="http://schemas.microsoft.com/office/powerpoint/2010/main" val="3946178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4D431671-5191-4947-8899-E90505A704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877D2E98-ED65-4121-9DA5-6DBB831D0F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94A307-5B5D-4E42-95B3-064D5093AD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CB3B32C-3BDA-4D41-9802-681B0599FD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BDBFD6-7C61-4520-8203-BAB1986C15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BA4D7-9904-42C4-B0CD-B1CE2E0D37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63F0D6-8747-4126-9359-B730EB21B7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1CD660-F5B2-49AC-9EFC-CE94B843B4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BEB7EB-8E7F-4A4B-8581-73CE2003F2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4FB70E-6820-4456-872A-937F520606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3598DD6-9887-4CF7-BAFE-F96E0324EB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A503E64-565F-465B-A25C-042C5706C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140EE7B-5CA1-4DCB-8652-6E4D2147B0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5077BE-700D-4C44-AA4D-7CF4E8FD71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B8B3FEB-D353-443D-A148-3915606516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FF5FBB-3BD8-46EB-BDF9-081B29A444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C2E11FD-78A4-4F5C-A419-F0237DCAD2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F708EBE-3154-4FF4-8E8F-88A0762080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A99B5C-EB03-4D56-8DFE-B006D7081B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CBAFF0-9FB4-4160-B9BE-CCBE1D8B8C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6953D7-154A-49A4-B2E1-D94D365EC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6E3E12-5D96-48DB-8320-629428774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A059482-79BA-4E80-80A2-36FD8408DA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4EF88B3-C210-433D-B20D-FE41B4D5F9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3665D3E-61E7-4EDF-A208-56449D765C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4CF3B0-C9C3-4683-94A3-DC0AE1E745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BE90EF9-6DF5-47F4-A069-9F613C8142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44EBDE-5A9F-4E9F-8A55-57FB9E9797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1FC45-82C4-40CD-8D0C-0A2F86E8A1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AD0FE3-6144-4171-943E-0E65D08E80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7BA4499-5E6A-4998-A0F4-614E65552B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FE7A6F-A7F0-4406-809F-E23FCB201E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44" name="Right Triangle 43">
            <a:extLst>
              <a:ext uri="{FF2B5EF4-FFF2-40B4-BE49-F238E27FC236}">
                <a16:creationId xmlns:a16="http://schemas.microsoft.com/office/drawing/2014/main" id="{BEAC0A80-07D3-49CB-87C3-BC34F219D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9641" y="20640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Місце для вмісту 2">
            <a:extLst>
              <a:ext uri="{FF2B5EF4-FFF2-40B4-BE49-F238E27FC236}">
                <a16:creationId xmlns:a16="http://schemas.microsoft.com/office/drawing/2014/main" id="{C2D9DB21-F266-C9B2-70CA-B6E6F96D3B0F}"/>
              </a:ext>
            </a:extLst>
          </p:cNvPr>
          <p:cNvSpPr>
            <a:spLocks noGrp="1"/>
          </p:cNvSpPr>
          <p:nvPr>
            <p:ph idx="1"/>
          </p:nvPr>
        </p:nvSpPr>
        <p:spPr>
          <a:xfrm>
            <a:off x="406346" y="1429190"/>
            <a:ext cx="5797808" cy="4702858"/>
          </a:xfrm>
        </p:spPr>
        <p:txBody>
          <a:bodyPr>
            <a:normAutofit/>
          </a:bodyPr>
          <a:lstStyle/>
          <a:p>
            <a:pPr marL="0" indent="0" algn="just">
              <a:lnSpc>
                <a:spcPct val="150000"/>
              </a:lnSpc>
              <a:buNone/>
            </a:pPr>
            <a:r>
              <a:rPr lang="en-US" sz="2400" dirty="0">
                <a:effectLst/>
              </a:rPr>
              <a:t>Think about a problem you've encountered recently. How might you apply design thinking principles to approach this problem differently?</a:t>
            </a:r>
            <a:endParaRPr lang="uk-UA" sz="2400" dirty="0"/>
          </a:p>
        </p:txBody>
      </p:sp>
      <p:pic>
        <p:nvPicPr>
          <p:cNvPr id="5" name="Picture 4" descr="Angled photo of a man holding pencil over a colour catalogue">
            <a:extLst>
              <a:ext uri="{FF2B5EF4-FFF2-40B4-BE49-F238E27FC236}">
                <a16:creationId xmlns:a16="http://schemas.microsoft.com/office/drawing/2014/main" id="{AC0704BF-646D-1596-C4D0-8769F10B8529}"/>
              </a:ext>
            </a:extLst>
          </p:cNvPr>
          <p:cNvPicPr>
            <a:picLocks noChangeAspect="1"/>
          </p:cNvPicPr>
          <p:nvPr/>
        </p:nvPicPr>
        <p:blipFill>
          <a:blip r:embed="rId2"/>
          <a:srcRect l="23686" r="18930" b="-1"/>
          <a:stretch/>
        </p:blipFill>
        <p:spPr>
          <a:xfrm>
            <a:off x="6309311" y="1"/>
            <a:ext cx="5899302" cy="6862230"/>
          </a:xfrm>
          <a:custGeom>
            <a:avLst/>
            <a:gdLst/>
            <a:ahLst/>
            <a:cxnLst/>
            <a:rect l="l" t="t" r="r" b="b"/>
            <a:pathLst>
              <a:path w="5923149" h="6857997">
                <a:moveTo>
                  <a:pt x="320173" y="0"/>
                </a:moveTo>
                <a:lnTo>
                  <a:pt x="5923149" y="0"/>
                </a:lnTo>
                <a:lnTo>
                  <a:pt x="5923149" y="6857997"/>
                </a:lnTo>
                <a:lnTo>
                  <a:pt x="1111789" y="6857997"/>
                </a:lnTo>
                <a:lnTo>
                  <a:pt x="1106562" y="6546368"/>
                </a:lnTo>
                <a:cubicBezTo>
                  <a:pt x="1000021" y="3425651"/>
                  <a:pt x="-688878" y="3321843"/>
                  <a:pt x="320173" y="0"/>
                </a:cubicBezTo>
                <a:close/>
              </a:path>
            </a:pathLst>
          </a:custGeom>
        </p:spPr>
      </p:pic>
    </p:spTree>
    <p:extLst>
      <p:ext uri="{BB962C8B-B14F-4D97-AF65-F5344CB8AC3E}">
        <p14:creationId xmlns:p14="http://schemas.microsoft.com/office/powerpoint/2010/main" val="2876134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4D431671-5191-4947-8899-E90505A704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877D2E98-ED65-4121-9DA5-6DBB831D0F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94A307-5B5D-4E42-95B3-064D5093AD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CB3B32C-3BDA-4D41-9802-681B0599FD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BDBFD6-7C61-4520-8203-BAB1986C15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BA4D7-9904-42C4-B0CD-B1CE2E0D37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63F0D6-8747-4126-9359-B730EB21B7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1CD660-F5B2-49AC-9EFC-CE94B843B4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BEB7EB-8E7F-4A4B-8581-73CE2003F2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4FB70E-6820-4456-872A-937F520606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3598DD6-9887-4CF7-BAFE-F96E0324EB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A503E64-565F-465B-A25C-042C5706C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140EE7B-5CA1-4DCB-8652-6E4D2147B0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5077BE-700D-4C44-AA4D-7CF4E8FD71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B8B3FEB-D353-443D-A148-3915606516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FF5FBB-3BD8-46EB-BDF9-081B29A444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C2E11FD-78A4-4F5C-A419-F0237DCAD2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F708EBE-3154-4FF4-8E8F-88A0762080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A99B5C-EB03-4D56-8DFE-B006D7081B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CBAFF0-9FB4-4160-B9BE-CCBE1D8B8C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6953D7-154A-49A4-B2E1-D94D365EC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6E3E12-5D96-48DB-8320-629428774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A059482-79BA-4E80-80A2-36FD8408DA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4EF88B3-C210-433D-B20D-FE41B4D5F9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3665D3E-61E7-4EDF-A208-56449D765C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4CF3B0-C9C3-4683-94A3-DC0AE1E745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BE90EF9-6DF5-47F4-A069-9F613C8142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44EBDE-5A9F-4E9F-8A55-57FB9E9797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1FC45-82C4-40CD-8D0C-0A2F86E8A1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AD0FE3-6144-4171-943E-0E65D08E80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7BA4499-5E6A-4998-A0F4-614E65552B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FE7A6F-A7F0-4406-809F-E23FCB201E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Заголовок 1">
            <a:extLst>
              <a:ext uri="{FF2B5EF4-FFF2-40B4-BE49-F238E27FC236}">
                <a16:creationId xmlns:a16="http://schemas.microsoft.com/office/drawing/2014/main" id="{B71B463D-BD61-C985-CF9E-C8A24FF6D0CE}"/>
              </a:ext>
            </a:extLst>
          </p:cNvPr>
          <p:cNvSpPr>
            <a:spLocks noGrp="1"/>
          </p:cNvSpPr>
          <p:nvPr>
            <p:ph type="title"/>
          </p:nvPr>
        </p:nvSpPr>
        <p:spPr>
          <a:xfrm>
            <a:off x="6088653" y="725952"/>
            <a:ext cx="5854887" cy="703238"/>
          </a:xfrm>
        </p:spPr>
        <p:txBody>
          <a:bodyPr>
            <a:normAutofit fontScale="90000"/>
          </a:bodyPr>
          <a:lstStyle/>
          <a:p>
            <a:pPr>
              <a:lnSpc>
                <a:spcPct val="150000"/>
              </a:lnSpc>
            </a:pPr>
            <a:r>
              <a:rPr lang="en-US" sz="2400" b="1" i="0" dirty="0">
                <a:effectLst/>
                <a:latin typeface="Roboto" panose="02000000000000000000" pitchFamily="2" charset="0"/>
              </a:rPr>
              <a:t>What Design Thinking is? Interview with Stanford Professor Barry Katz </a:t>
            </a:r>
            <a:endParaRPr lang="uk-UA" sz="2400" dirty="0"/>
          </a:p>
        </p:txBody>
      </p:sp>
      <p:pic>
        <p:nvPicPr>
          <p:cNvPr id="5" name="Picture 4" descr="Top view of cubes connected with black lines">
            <a:extLst>
              <a:ext uri="{FF2B5EF4-FFF2-40B4-BE49-F238E27FC236}">
                <a16:creationId xmlns:a16="http://schemas.microsoft.com/office/drawing/2014/main" id="{17627171-5CF5-B843-C4A4-BA0C1C6BC05E}"/>
              </a:ext>
            </a:extLst>
          </p:cNvPr>
          <p:cNvPicPr>
            <a:picLocks noChangeAspect="1"/>
          </p:cNvPicPr>
          <p:nvPr/>
        </p:nvPicPr>
        <p:blipFill>
          <a:blip r:embed="rId2"/>
          <a:srcRect l="22946" r="13024"/>
          <a:stretch/>
        </p:blipFill>
        <p:spPr>
          <a:xfrm>
            <a:off x="1" y="10"/>
            <a:ext cx="5854890" cy="6857990"/>
          </a:xfrm>
          <a:custGeom>
            <a:avLst/>
            <a:gdLst/>
            <a:ahLst/>
            <a:cxnLst/>
            <a:rect l="l" t="t" r="r" b="b"/>
            <a:pathLst>
              <a:path w="6036633" h="6858000">
                <a:moveTo>
                  <a:pt x="0" y="0"/>
                </a:moveTo>
                <a:lnTo>
                  <a:pt x="5782584" y="0"/>
                </a:lnTo>
                <a:lnTo>
                  <a:pt x="5847735" y="280891"/>
                </a:lnTo>
                <a:cubicBezTo>
                  <a:pt x="6512611" y="3337011"/>
                  <a:pt x="5215360" y="3533975"/>
                  <a:pt x="5130974" y="6590095"/>
                </a:cubicBezTo>
                <a:lnTo>
                  <a:pt x="5127340" y="6858000"/>
                </a:lnTo>
                <a:lnTo>
                  <a:pt x="0" y="6858000"/>
                </a:lnTo>
                <a:close/>
              </a:path>
            </a:pathLst>
          </a:custGeom>
        </p:spPr>
      </p:pic>
      <p:sp>
        <p:nvSpPr>
          <p:cNvPr id="44" name="Right Triangle 43">
            <a:extLst>
              <a:ext uri="{FF2B5EF4-FFF2-40B4-BE49-F238E27FC236}">
                <a16:creationId xmlns:a16="http://schemas.microsoft.com/office/drawing/2014/main" id="{BEAC0A80-07D3-49CB-87C3-BC34F219D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6297339" y="-29262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Місце для вмісту 2">
            <a:extLst>
              <a:ext uri="{FF2B5EF4-FFF2-40B4-BE49-F238E27FC236}">
                <a16:creationId xmlns:a16="http://schemas.microsoft.com/office/drawing/2014/main" id="{54796061-5220-D331-8264-16D747640F7C}"/>
              </a:ext>
            </a:extLst>
          </p:cNvPr>
          <p:cNvSpPr>
            <a:spLocks noGrp="1"/>
          </p:cNvSpPr>
          <p:nvPr>
            <p:ph idx="1"/>
          </p:nvPr>
        </p:nvSpPr>
        <p:spPr>
          <a:xfrm>
            <a:off x="6030807" y="1667800"/>
            <a:ext cx="5962452" cy="5028285"/>
          </a:xfrm>
        </p:spPr>
        <p:txBody>
          <a:bodyPr>
            <a:normAutofit/>
          </a:bodyPr>
          <a:lstStyle/>
          <a:p>
            <a:pPr marL="0" indent="0">
              <a:lnSpc>
                <a:spcPct val="100000"/>
              </a:lnSpc>
              <a:buNone/>
            </a:pPr>
            <a:r>
              <a:rPr lang="en-US" sz="1100" dirty="0">
                <a:hlinkClick r:id="rId3"/>
              </a:rPr>
              <a:t>https://www.youtube.com/watch?v=PAZY3iR431Y</a:t>
            </a:r>
            <a:endParaRPr lang="en-US" sz="1100" dirty="0"/>
          </a:p>
          <a:p>
            <a:pPr marL="0" indent="0">
              <a:lnSpc>
                <a:spcPct val="100000"/>
              </a:lnSpc>
              <a:buNone/>
            </a:pPr>
            <a:r>
              <a:rPr lang="en-US" sz="1600" b="1" dirty="0"/>
              <a:t>Answer the questions below.</a:t>
            </a:r>
          </a:p>
          <a:p>
            <a:pPr marL="0" indent="0">
              <a:lnSpc>
                <a:spcPct val="100000"/>
              </a:lnSpc>
              <a:buNone/>
            </a:pPr>
            <a:r>
              <a:rPr lang="en-US" sz="1600" b="0" i="0" dirty="0">
                <a:effectLst/>
                <a:latin typeface="Rubik"/>
              </a:rPr>
              <a:t>1. In the context of design thinking, how does collaboration enhance the problem-solving process, particularly when addressing complex social issues in different industries? Additionally, what challenges might team face in maintaining effective collaboration during this process?</a:t>
            </a:r>
          </a:p>
          <a:p>
            <a:pPr marL="0" indent="0">
              <a:lnSpc>
                <a:spcPct val="100000"/>
              </a:lnSpc>
              <a:buNone/>
            </a:pPr>
            <a:r>
              <a:rPr lang="en-US" sz="1600" b="0" i="0" dirty="0">
                <a:effectLst/>
                <a:latin typeface="Rubik"/>
              </a:rPr>
              <a:t>2. Based on the discussion about design thinking and its relevance in various industries, critically evaluate the role of creativity in problem-solving. How does the approach of design thinking enhance or challenge traditional methods of addressing problems, particularly in unique contexts like Ukraine's current situation?</a:t>
            </a:r>
            <a:endParaRPr lang="en-US" sz="1600" dirty="0">
              <a:latin typeface="Rubik"/>
            </a:endParaRPr>
          </a:p>
          <a:p>
            <a:pPr marL="0" indent="0">
              <a:lnSpc>
                <a:spcPct val="100000"/>
              </a:lnSpc>
              <a:buNone/>
            </a:pPr>
            <a:r>
              <a:rPr lang="en-US" sz="1600" b="0" i="0" dirty="0">
                <a:effectLst/>
                <a:latin typeface="Rubik"/>
              </a:rPr>
              <a:t>3. In the context of design thinking, how does the process of prototyping and testing ideas contribute to solving complex problems, such as those faced by organizations in Ukraine? Additionally, in what ways can the iterative nature of this approach enhance creativity and innovation in various fields?</a:t>
            </a:r>
            <a:endParaRPr lang="uk-UA" sz="1600" dirty="0"/>
          </a:p>
        </p:txBody>
      </p:sp>
    </p:spTree>
    <p:extLst>
      <p:ext uri="{BB962C8B-B14F-4D97-AF65-F5344CB8AC3E}">
        <p14:creationId xmlns:p14="http://schemas.microsoft.com/office/powerpoint/2010/main" val="1129989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6D49BC-688D-0649-8330-CE6BB98C0D3C}"/>
              </a:ext>
            </a:extLst>
          </p:cNvPr>
          <p:cNvSpPr>
            <a:spLocks noGrp="1"/>
          </p:cNvSpPr>
          <p:nvPr>
            <p:ph type="title"/>
          </p:nvPr>
        </p:nvSpPr>
        <p:spPr>
          <a:xfrm>
            <a:off x="691079" y="147485"/>
            <a:ext cx="10325000" cy="1032386"/>
          </a:xfrm>
        </p:spPr>
        <p:txBody>
          <a:bodyPr>
            <a:normAutofit/>
          </a:bodyPr>
          <a:lstStyle/>
          <a:p>
            <a:pPr algn="ctr"/>
            <a:r>
              <a:rPr lang="en-US" sz="2800" b="1" dirty="0"/>
              <a:t>Scenario	1: Designing a More Engaging Orientation Program for New Students</a:t>
            </a:r>
            <a:endParaRPr lang="uk-UA" sz="2800" b="1" dirty="0"/>
          </a:p>
        </p:txBody>
      </p:sp>
      <p:sp>
        <p:nvSpPr>
          <p:cNvPr id="3" name="Місце для вмісту 2">
            <a:extLst>
              <a:ext uri="{FF2B5EF4-FFF2-40B4-BE49-F238E27FC236}">
                <a16:creationId xmlns:a16="http://schemas.microsoft.com/office/drawing/2014/main" id="{24DFB5D0-D630-B9EE-2324-6350C2B239C6}"/>
              </a:ext>
            </a:extLst>
          </p:cNvPr>
          <p:cNvSpPr>
            <a:spLocks noGrp="1"/>
          </p:cNvSpPr>
          <p:nvPr>
            <p:ph idx="1"/>
          </p:nvPr>
        </p:nvSpPr>
        <p:spPr>
          <a:xfrm>
            <a:off x="471948" y="1337187"/>
            <a:ext cx="11641394" cy="5112774"/>
          </a:xfrm>
        </p:spPr>
        <p:txBody>
          <a:bodyPr>
            <a:normAutofit lnSpcReduction="10000"/>
          </a:bodyPr>
          <a:lstStyle/>
          <a:p>
            <a:pPr marL="0" indent="0">
              <a:lnSpc>
                <a:spcPct val="150000"/>
              </a:lnSpc>
              <a:buNone/>
            </a:pPr>
            <a:r>
              <a:rPr lang="en-US" dirty="0"/>
              <a:t>The current orientation program for new university students is perceived by many as overwhelming, information-heavy, and not very engaging. Students often feel lost and struggle to connect with their peers and the university community.</a:t>
            </a:r>
          </a:p>
          <a:p>
            <a:pPr marL="0" indent="0">
              <a:buNone/>
            </a:pPr>
            <a:endParaRPr lang="en-US" dirty="0"/>
          </a:p>
          <a:p>
            <a:pPr marL="0" indent="0">
              <a:buNone/>
            </a:pPr>
            <a:r>
              <a:rPr lang="en-US" dirty="0"/>
              <a:t>What are the experiences and emotions of new students arriving at the university? </a:t>
            </a:r>
          </a:p>
          <a:p>
            <a:pPr marL="0" indent="0">
              <a:buNone/>
            </a:pPr>
            <a:r>
              <a:rPr lang="en-US" dirty="0"/>
              <a:t>What are their hopes and anxieties?</a:t>
            </a:r>
          </a:p>
          <a:p>
            <a:pPr marL="0" indent="0">
              <a:buNone/>
            </a:pPr>
            <a:r>
              <a:rPr lang="en-US" dirty="0"/>
              <a:t>What are the key pieces of information new students need to know? </a:t>
            </a:r>
          </a:p>
          <a:p>
            <a:pPr marL="0" indent="0">
              <a:buNone/>
            </a:pPr>
            <a:r>
              <a:rPr lang="en-US" dirty="0"/>
              <a:t>How do they prefer to receive this information?</a:t>
            </a:r>
          </a:p>
          <a:p>
            <a:pPr marL="0" indent="0">
              <a:buNone/>
            </a:pPr>
            <a:r>
              <a:rPr lang="en-US" dirty="0"/>
              <a:t>What aspects of the current orientation program do students find most and least helpful?</a:t>
            </a:r>
          </a:p>
          <a:p>
            <a:pPr marL="0" indent="0">
              <a:buNone/>
            </a:pPr>
            <a:r>
              <a:rPr lang="en-US" dirty="0"/>
              <a:t>What opportunities are there for new students to build connections and a sense of belonging?</a:t>
            </a:r>
          </a:p>
          <a:p>
            <a:pPr marL="0" indent="0">
              <a:buNone/>
            </a:pPr>
            <a:r>
              <a:rPr lang="en-US" dirty="0"/>
              <a:t>What are the perspectives of current students who have gone through the orientation program?</a:t>
            </a:r>
          </a:p>
          <a:p>
            <a:pPr marL="0" indent="0">
              <a:buNone/>
            </a:pPr>
            <a:endParaRPr lang="en-US" dirty="0"/>
          </a:p>
          <a:p>
            <a:pPr marL="0" indent="0">
              <a:buNone/>
            </a:pPr>
            <a:endParaRPr lang="uk-UA" dirty="0"/>
          </a:p>
        </p:txBody>
      </p:sp>
    </p:spTree>
    <p:extLst>
      <p:ext uri="{BB962C8B-B14F-4D97-AF65-F5344CB8AC3E}">
        <p14:creationId xmlns:p14="http://schemas.microsoft.com/office/powerpoint/2010/main" val="3241505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76D528-8E6D-41D0-BC4F-A2325B0914C4}"/>
              </a:ext>
            </a:extLst>
          </p:cNvPr>
          <p:cNvSpPr>
            <a:spLocks noGrp="1"/>
          </p:cNvSpPr>
          <p:nvPr>
            <p:ph type="title"/>
          </p:nvPr>
        </p:nvSpPr>
        <p:spPr>
          <a:xfrm>
            <a:off x="691079" y="176981"/>
            <a:ext cx="10325000" cy="589935"/>
          </a:xfrm>
        </p:spPr>
        <p:txBody>
          <a:bodyPr>
            <a:normAutofit/>
          </a:bodyPr>
          <a:lstStyle/>
          <a:p>
            <a:pPr algn="ctr"/>
            <a:r>
              <a:rPr lang="en-US" sz="2400" b="1"/>
              <a:t>Scenario 2: </a:t>
            </a:r>
            <a:r>
              <a:rPr lang="en-US" sz="2400" b="1" dirty="0"/>
              <a:t>Designing a Better Way to Navigate University Resources</a:t>
            </a:r>
            <a:endParaRPr lang="uk-UA" sz="2400" b="1" dirty="0"/>
          </a:p>
        </p:txBody>
      </p:sp>
      <p:sp>
        <p:nvSpPr>
          <p:cNvPr id="3" name="Місце для вмісту 2">
            <a:extLst>
              <a:ext uri="{FF2B5EF4-FFF2-40B4-BE49-F238E27FC236}">
                <a16:creationId xmlns:a16="http://schemas.microsoft.com/office/drawing/2014/main" id="{4E3E3CB3-015B-FA41-35B3-1B35714024FC}"/>
              </a:ext>
            </a:extLst>
          </p:cNvPr>
          <p:cNvSpPr>
            <a:spLocks noGrp="1"/>
          </p:cNvSpPr>
          <p:nvPr>
            <p:ph idx="1"/>
          </p:nvPr>
        </p:nvSpPr>
        <p:spPr>
          <a:xfrm>
            <a:off x="403122" y="1012723"/>
            <a:ext cx="11572567" cy="5668296"/>
          </a:xfrm>
        </p:spPr>
        <p:txBody>
          <a:bodyPr>
            <a:normAutofit/>
          </a:bodyPr>
          <a:lstStyle/>
          <a:p>
            <a:pPr marL="0" indent="0">
              <a:lnSpc>
                <a:spcPct val="150000"/>
              </a:lnSpc>
              <a:buNone/>
            </a:pPr>
            <a:r>
              <a:rPr lang="en-US" dirty="0"/>
              <a:t>Students, especially new and international students, often struggle to find and understand the various resources and support services available at the university (e.g., academic advising, career services, mental health support, financial aid). </a:t>
            </a:r>
          </a:p>
          <a:p>
            <a:pPr marL="0" indent="0">
              <a:buNone/>
            </a:pPr>
            <a:endParaRPr lang="en-US" dirty="0"/>
          </a:p>
          <a:p>
            <a:pPr marL="0" indent="0">
              <a:buNone/>
            </a:pPr>
            <a:r>
              <a:rPr lang="en-US" dirty="0"/>
              <a:t>What are the common pain points students experience when trying to access university resources?</a:t>
            </a:r>
          </a:p>
          <a:p>
            <a:pPr marL="0" indent="0">
              <a:buNone/>
            </a:pPr>
            <a:r>
              <a:rPr lang="en-US" dirty="0"/>
              <a:t>Which resources are students most frequently unaware of or struggle to find information about?</a:t>
            </a:r>
          </a:p>
          <a:p>
            <a:pPr marL="0" indent="0">
              <a:buNone/>
            </a:pPr>
            <a:r>
              <a:rPr lang="en-US" dirty="0"/>
              <a:t>What are students' preferred methods of seeking information?</a:t>
            </a:r>
          </a:p>
          <a:p>
            <a:pPr marL="0" indent="0">
              <a:buNone/>
            </a:pPr>
            <a:r>
              <a:rPr lang="en-US" dirty="0"/>
              <a:t>How do different student groups (e.g., first-year, transfer, international) experience these challenges differently?</a:t>
            </a:r>
          </a:p>
          <a:p>
            <a:pPr marL="0" indent="0">
              <a:buNone/>
            </a:pPr>
            <a:r>
              <a:rPr lang="en-US" dirty="0"/>
              <a:t>Are there any existing platforms or systems that are particularly confusing or ineffective?</a:t>
            </a:r>
          </a:p>
          <a:p>
            <a:pPr marL="0" indent="0">
              <a:buNone/>
            </a:pPr>
            <a:endParaRPr lang="uk-UA" dirty="0"/>
          </a:p>
        </p:txBody>
      </p:sp>
    </p:spTree>
    <p:extLst>
      <p:ext uri="{BB962C8B-B14F-4D97-AF65-F5344CB8AC3E}">
        <p14:creationId xmlns:p14="http://schemas.microsoft.com/office/powerpoint/2010/main" val="3011726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LIDO_APP_VERSION" val="1.16.0.6404"/>
  <p:tag name="SLIDO_PRESENTATION_ID" val="578d060f-4a5e-4b0b-887e-fe7c4d8b8831"/>
  <p:tag name="SLIDO_EVENT_UUID" val="e4dfa456-17b8-4912-a000-7c7dc99abbf0"/>
  <p:tag name="SLIDO_EVENT_SECTION_UUID" val="9f80f1af-6a8e-4683-b63e-14b37fa25d13"/>
</p:tagLst>
</file>

<file path=ppt/theme/theme1.xml><?xml version="1.0" encoding="utf-8"?>
<a:theme xmlns:a="http://schemas.openxmlformats.org/drawingml/2006/main" name="CosineVTI">
  <a:themeElements>
    <a:clrScheme name="Custom 133">
      <a:dk1>
        <a:sysClr val="windowText" lastClr="000000"/>
      </a:dk1>
      <a:lt1>
        <a:sysClr val="window" lastClr="FFFFFF"/>
      </a:lt1>
      <a:dk2>
        <a:srgbClr val="2A2735"/>
      </a:dk2>
      <a:lt2>
        <a:srgbClr val="EEEEEE"/>
      </a:lt2>
      <a:accent1>
        <a:srgbClr val="1EBE9B"/>
      </a:accent1>
      <a:accent2>
        <a:srgbClr val="8F99BB"/>
      </a:accent2>
      <a:accent3>
        <a:srgbClr val="FD8686"/>
      </a:accent3>
      <a:accent4>
        <a:srgbClr val="A3A3C1"/>
      </a:accent4>
      <a:accent5>
        <a:srgbClr val="7162FE"/>
      </a:accent5>
      <a:accent6>
        <a:srgbClr val="E76445"/>
      </a:accent6>
      <a:hlink>
        <a:srgbClr val="EF08F7"/>
      </a:hlink>
      <a:folHlink>
        <a:srgbClr val="8477FE"/>
      </a:folHlink>
    </a:clrScheme>
    <a:fontScheme name="Custom 50">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ineVTI" id="{4F4449D5-5E9D-4D83-9E2A-939F9CF20276}" vid="{03166EA1-370F-4321-A61E-8851365B4312}"/>
    </a:ext>
  </a:extLst>
</a:theme>
</file>

<file path=docProps/app.xml><?xml version="1.0" encoding="utf-8"?>
<Properties xmlns="http://schemas.openxmlformats.org/officeDocument/2006/extended-properties" xmlns:vt="http://schemas.openxmlformats.org/officeDocument/2006/docPropsVTypes">
  <TotalTime>1534</TotalTime>
  <Words>555</Words>
  <Application>Microsoft Office PowerPoint</Application>
  <PresentationFormat>Широкий екран</PresentationFormat>
  <Paragraphs>35</Paragraphs>
  <Slides>9</Slides>
  <Notes>0</Notes>
  <HiddenSlides>0</HiddenSlides>
  <MMClips>0</MMClips>
  <ScaleCrop>false</ScaleCrop>
  <HeadingPairs>
    <vt:vector size="6" baseType="variant">
      <vt:variant>
        <vt:lpstr>Використані шрифти</vt:lpstr>
      </vt:variant>
      <vt:variant>
        <vt:i4>6</vt:i4>
      </vt:variant>
      <vt:variant>
        <vt:lpstr>Тема</vt:lpstr>
      </vt:variant>
      <vt:variant>
        <vt:i4>1</vt:i4>
      </vt:variant>
      <vt:variant>
        <vt:lpstr>Заголовки слайдів</vt:lpstr>
      </vt:variant>
      <vt:variant>
        <vt:i4>9</vt:i4>
      </vt:variant>
    </vt:vector>
  </HeadingPairs>
  <TitlesOfParts>
    <vt:vector size="16" baseType="lpstr">
      <vt:lpstr>Arial</vt:lpstr>
      <vt:lpstr>Grandview</vt:lpstr>
      <vt:lpstr>Roboto</vt:lpstr>
      <vt:lpstr>Rubik</vt:lpstr>
      <vt:lpstr>Source Sans Pro</vt:lpstr>
      <vt:lpstr>Wingdings</vt:lpstr>
      <vt:lpstr>CosineVTI</vt:lpstr>
      <vt:lpstr>INTRODUCTION TO DESIGN FIELDS:  PRINCIPLES OF DESIGN THINKING AND INNOVATION. </vt:lpstr>
      <vt:lpstr>Vocabulary</vt:lpstr>
      <vt:lpstr>Reading and Watching Design Thinking (DT)</vt:lpstr>
      <vt:lpstr>Презентація PowerPoint</vt:lpstr>
      <vt:lpstr>Презентація PowerPoint</vt:lpstr>
      <vt:lpstr>Презентація PowerPoint</vt:lpstr>
      <vt:lpstr>What Design Thinking is? Interview with Stanford Professor Barry Katz </vt:lpstr>
      <vt:lpstr>Scenario 1: Designing a More Engaging Orientation Program for New Students</vt:lpstr>
      <vt:lpstr>Scenario 2: Designing a Better Way to Navigate University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2025-04-25T12:17:49Z</dcterms:created>
  <dcterms:modified xsi:type="dcterms:W3CDTF">2025-06-08T11:46:17Z</dcterms:modified>
</cp:coreProperties>
</file>