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5" r:id="rId2"/>
    <p:sldId id="257" r:id="rId3"/>
    <p:sldId id="273" r:id="rId4"/>
    <p:sldId id="274" r:id="rId5"/>
    <p:sldId id="258" r:id="rId6"/>
    <p:sldId id="268" r:id="rId7"/>
    <p:sldId id="272" r:id="rId8"/>
  </p:sldIdLst>
  <p:sldSz cx="12192000" cy="6858000"/>
  <p:notesSz cx="6858000" cy="9144000"/>
  <p:defaultTextStyle>
    <a:defPPr>
      <a:defRPr lang="ru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62168-9958-4A83-9536-E0633B682D2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UA"/>
        </a:p>
      </dgm:t>
    </dgm:pt>
    <dgm:pt modelId="{64EFDF11-CCC7-4760-8DE8-DAB410E204F1}">
      <dgm:prSet/>
      <dgm:spPr/>
      <dgm:t>
        <a:bodyPr/>
        <a:lstStyle/>
        <a:p>
          <a:r>
            <a:rPr lang="en-US" b="0" i="0" dirty="0"/>
            <a:t>Lies of Commission</a:t>
          </a:r>
          <a:endParaRPr lang="ru-UA" dirty="0"/>
        </a:p>
      </dgm:t>
    </dgm:pt>
    <dgm:pt modelId="{9E60000B-8BBD-4759-A146-7FA76B5FA569}" type="parTrans" cxnId="{F3099E00-F6D3-4E4F-BCCD-8183027FABDE}">
      <dgm:prSet/>
      <dgm:spPr/>
      <dgm:t>
        <a:bodyPr/>
        <a:lstStyle/>
        <a:p>
          <a:endParaRPr lang="ru-UA"/>
        </a:p>
      </dgm:t>
    </dgm:pt>
    <dgm:pt modelId="{B963049A-2DF5-4557-884B-7F290D9FAEF3}" type="sibTrans" cxnId="{F3099E00-F6D3-4E4F-BCCD-8183027FABDE}">
      <dgm:prSet/>
      <dgm:spPr/>
      <dgm:t>
        <a:bodyPr/>
        <a:lstStyle/>
        <a:p>
          <a:endParaRPr lang="ru-UA"/>
        </a:p>
      </dgm:t>
    </dgm:pt>
    <dgm:pt modelId="{83E4B8D5-B5CB-45B7-BB1D-3CB6F5C2ED74}">
      <dgm:prSet/>
      <dgm:spPr/>
      <dgm:t>
        <a:bodyPr/>
        <a:lstStyle/>
        <a:p>
          <a:r>
            <a:rPr lang="en-US" b="0" i="0"/>
            <a:t>Lies of Omission</a:t>
          </a:r>
          <a:endParaRPr lang="ru-UA"/>
        </a:p>
      </dgm:t>
    </dgm:pt>
    <dgm:pt modelId="{5277DF32-3B72-45DD-AA5E-092E50DF40B2}" type="parTrans" cxnId="{1414114B-F368-4B46-9C5A-B74825B629D7}">
      <dgm:prSet/>
      <dgm:spPr/>
      <dgm:t>
        <a:bodyPr/>
        <a:lstStyle/>
        <a:p>
          <a:endParaRPr lang="ru-UA"/>
        </a:p>
      </dgm:t>
    </dgm:pt>
    <dgm:pt modelId="{F5DBAF32-D59F-4E8E-9E3B-B832C1533E11}" type="sibTrans" cxnId="{1414114B-F368-4B46-9C5A-B74825B629D7}">
      <dgm:prSet/>
      <dgm:spPr/>
      <dgm:t>
        <a:bodyPr/>
        <a:lstStyle/>
        <a:p>
          <a:endParaRPr lang="ru-UA"/>
        </a:p>
      </dgm:t>
    </dgm:pt>
    <dgm:pt modelId="{0E285A8F-E45B-40EA-BAB0-96BDD73F2C70}">
      <dgm:prSet/>
      <dgm:spPr/>
      <dgm:t>
        <a:bodyPr/>
        <a:lstStyle/>
        <a:p>
          <a:r>
            <a:rPr lang="en-US"/>
            <a:t>Lies of Influence</a:t>
          </a:r>
          <a:endParaRPr lang="ru-UA"/>
        </a:p>
      </dgm:t>
    </dgm:pt>
    <dgm:pt modelId="{DC643B66-ABBC-45A8-8664-A3F1C0A79D0C}" type="parTrans" cxnId="{AC79F99F-5DD7-4BDD-A707-390999669AAF}">
      <dgm:prSet/>
      <dgm:spPr/>
      <dgm:t>
        <a:bodyPr/>
        <a:lstStyle/>
        <a:p>
          <a:endParaRPr lang="ru-UA"/>
        </a:p>
      </dgm:t>
    </dgm:pt>
    <dgm:pt modelId="{D6609595-0B66-45EF-8CB3-EDEC93A2C594}" type="sibTrans" cxnId="{AC79F99F-5DD7-4BDD-A707-390999669AAF}">
      <dgm:prSet/>
      <dgm:spPr/>
      <dgm:t>
        <a:bodyPr/>
        <a:lstStyle/>
        <a:p>
          <a:endParaRPr lang="ru-UA"/>
        </a:p>
      </dgm:t>
    </dgm:pt>
    <dgm:pt modelId="{9193980C-7186-40EC-A4E8-C47788C26FEB}" type="pres">
      <dgm:prSet presAssocID="{D7462168-9958-4A83-9536-E0633B682D2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402DFA3-2EC2-4089-87FD-5B01577F5B31}" type="pres">
      <dgm:prSet presAssocID="{64EFDF11-CCC7-4760-8DE8-DAB410E204F1}" presName="root" presStyleCnt="0"/>
      <dgm:spPr/>
    </dgm:pt>
    <dgm:pt modelId="{EBD3A5AF-0312-411F-BA33-8BAB76470A42}" type="pres">
      <dgm:prSet presAssocID="{64EFDF11-CCC7-4760-8DE8-DAB410E204F1}" presName="rootComposite" presStyleCnt="0"/>
      <dgm:spPr/>
    </dgm:pt>
    <dgm:pt modelId="{A0B601BD-13A0-4584-8B76-EFD65E5AAE46}" type="pres">
      <dgm:prSet presAssocID="{64EFDF11-CCC7-4760-8DE8-DAB410E204F1}" presName="rootText" presStyleLbl="node1" presStyleIdx="0" presStyleCnt="3"/>
      <dgm:spPr/>
    </dgm:pt>
    <dgm:pt modelId="{AFCAB7FA-0AC0-4BB8-8FC8-E3C8606400F7}" type="pres">
      <dgm:prSet presAssocID="{64EFDF11-CCC7-4760-8DE8-DAB410E204F1}" presName="rootConnector" presStyleLbl="node1" presStyleIdx="0" presStyleCnt="3"/>
      <dgm:spPr/>
    </dgm:pt>
    <dgm:pt modelId="{98C1C1FC-A526-4687-B76B-9B3D969DA2AD}" type="pres">
      <dgm:prSet presAssocID="{64EFDF11-CCC7-4760-8DE8-DAB410E204F1}" presName="childShape" presStyleCnt="0"/>
      <dgm:spPr/>
    </dgm:pt>
    <dgm:pt modelId="{E9697D62-1B77-4657-AE89-2AACD28EB2C1}" type="pres">
      <dgm:prSet presAssocID="{83E4B8D5-B5CB-45B7-BB1D-3CB6F5C2ED74}" presName="root" presStyleCnt="0"/>
      <dgm:spPr/>
    </dgm:pt>
    <dgm:pt modelId="{DBEF6F60-0BBE-4029-8379-5026F2D6F0C7}" type="pres">
      <dgm:prSet presAssocID="{83E4B8D5-B5CB-45B7-BB1D-3CB6F5C2ED74}" presName="rootComposite" presStyleCnt="0"/>
      <dgm:spPr/>
    </dgm:pt>
    <dgm:pt modelId="{B168B56D-44CB-43F5-9716-0785F32C9AC5}" type="pres">
      <dgm:prSet presAssocID="{83E4B8D5-B5CB-45B7-BB1D-3CB6F5C2ED74}" presName="rootText" presStyleLbl="node1" presStyleIdx="1" presStyleCnt="3"/>
      <dgm:spPr/>
    </dgm:pt>
    <dgm:pt modelId="{8A88700C-8B98-47A9-9B5C-9DF875BFFE48}" type="pres">
      <dgm:prSet presAssocID="{83E4B8D5-B5CB-45B7-BB1D-3CB6F5C2ED74}" presName="rootConnector" presStyleLbl="node1" presStyleIdx="1" presStyleCnt="3"/>
      <dgm:spPr/>
    </dgm:pt>
    <dgm:pt modelId="{00CEB851-68A8-4B0A-BD82-6735D0269CF6}" type="pres">
      <dgm:prSet presAssocID="{83E4B8D5-B5CB-45B7-BB1D-3CB6F5C2ED74}" presName="childShape" presStyleCnt="0"/>
      <dgm:spPr/>
    </dgm:pt>
    <dgm:pt modelId="{A174BAD0-2A1F-4B90-88DA-3BFB731DED8B}" type="pres">
      <dgm:prSet presAssocID="{0E285A8F-E45B-40EA-BAB0-96BDD73F2C70}" presName="root" presStyleCnt="0"/>
      <dgm:spPr/>
    </dgm:pt>
    <dgm:pt modelId="{B86AEBDF-F2AA-42A0-9459-2999A1FBEFD0}" type="pres">
      <dgm:prSet presAssocID="{0E285A8F-E45B-40EA-BAB0-96BDD73F2C70}" presName="rootComposite" presStyleCnt="0"/>
      <dgm:spPr/>
    </dgm:pt>
    <dgm:pt modelId="{44D53FCA-C781-447E-8EFC-9EAED0CA92B6}" type="pres">
      <dgm:prSet presAssocID="{0E285A8F-E45B-40EA-BAB0-96BDD73F2C70}" presName="rootText" presStyleLbl="node1" presStyleIdx="2" presStyleCnt="3"/>
      <dgm:spPr/>
    </dgm:pt>
    <dgm:pt modelId="{5DE39EBE-6CC2-4762-AEF2-889B85EE2DE4}" type="pres">
      <dgm:prSet presAssocID="{0E285A8F-E45B-40EA-BAB0-96BDD73F2C70}" presName="rootConnector" presStyleLbl="node1" presStyleIdx="2" presStyleCnt="3"/>
      <dgm:spPr/>
    </dgm:pt>
    <dgm:pt modelId="{36003244-2D71-4E04-A720-2DB43E585779}" type="pres">
      <dgm:prSet presAssocID="{0E285A8F-E45B-40EA-BAB0-96BDD73F2C70}" presName="childShape" presStyleCnt="0"/>
      <dgm:spPr/>
    </dgm:pt>
  </dgm:ptLst>
  <dgm:cxnLst>
    <dgm:cxn modelId="{F3099E00-F6D3-4E4F-BCCD-8183027FABDE}" srcId="{D7462168-9958-4A83-9536-E0633B682D2F}" destId="{64EFDF11-CCC7-4760-8DE8-DAB410E204F1}" srcOrd="0" destOrd="0" parTransId="{9E60000B-8BBD-4759-A146-7FA76B5FA569}" sibTransId="{B963049A-2DF5-4557-884B-7F290D9FAEF3}"/>
    <dgm:cxn modelId="{C98C8410-C616-4A5F-B671-9F1CBD177918}" type="presOf" srcId="{0E285A8F-E45B-40EA-BAB0-96BDD73F2C70}" destId="{5DE39EBE-6CC2-4762-AEF2-889B85EE2DE4}" srcOrd="1" destOrd="0" presId="urn:microsoft.com/office/officeart/2005/8/layout/hierarchy3"/>
    <dgm:cxn modelId="{747C0E16-F015-47E6-B6DF-E16AD6CEC2C7}" type="presOf" srcId="{83E4B8D5-B5CB-45B7-BB1D-3CB6F5C2ED74}" destId="{8A88700C-8B98-47A9-9B5C-9DF875BFFE48}" srcOrd="1" destOrd="0" presId="urn:microsoft.com/office/officeart/2005/8/layout/hierarchy3"/>
    <dgm:cxn modelId="{BFB98766-6C13-4333-9ADB-4E0DF97834FE}" type="presOf" srcId="{D7462168-9958-4A83-9536-E0633B682D2F}" destId="{9193980C-7186-40EC-A4E8-C47788C26FEB}" srcOrd="0" destOrd="0" presId="urn:microsoft.com/office/officeart/2005/8/layout/hierarchy3"/>
    <dgm:cxn modelId="{1414114B-F368-4B46-9C5A-B74825B629D7}" srcId="{D7462168-9958-4A83-9536-E0633B682D2F}" destId="{83E4B8D5-B5CB-45B7-BB1D-3CB6F5C2ED74}" srcOrd="1" destOrd="0" parTransId="{5277DF32-3B72-45DD-AA5E-092E50DF40B2}" sibTransId="{F5DBAF32-D59F-4E8E-9E3B-B832C1533E11}"/>
    <dgm:cxn modelId="{AC79F99F-5DD7-4BDD-A707-390999669AAF}" srcId="{D7462168-9958-4A83-9536-E0633B682D2F}" destId="{0E285A8F-E45B-40EA-BAB0-96BDD73F2C70}" srcOrd="2" destOrd="0" parTransId="{DC643B66-ABBC-45A8-8664-A3F1C0A79D0C}" sibTransId="{D6609595-0B66-45EF-8CB3-EDEC93A2C594}"/>
    <dgm:cxn modelId="{7AB184B9-DEA0-44E3-B19D-4553A9FADE83}" type="presOf" srcId="{64EFDF11-CCC7-4760-8DE8-DAB410E204F1}" destId="{AFCAB7FA-0AC0-4BB8-8FC8-E3C8606400F7}" srcOrd="1" destOrd="0" presId="urn:microsoft.com/office/officeart/2005/8/layout/hierarchy3"/>
    <dgm:cxn modelId="{35A6E0C6-56CC-4599-8CFE-5D3769585761}" type="presOf" srcId="{0E285A8F-E45B-40EA-BAB0-96BDD73F2C70}" destId="{44D53FCA-C781-447E-8EFC-9EAED0CA92B6}" srcOrd="0" destOrd="0" presId="urn:microsoft.com/office/officeart/2005/8/layout/hierarchy3"/>
    <dgm:cxn modelId="{37EFB0DA-1E7E-435D-956F-6D0A23EE80AD}" type="presOf" srcId="{64EFDF11-CCC7-4760-8DE8-DAB410E204F1}" destId="{A0B601BD-13A0-4584-8B76-EFD65E5AAE46}" srcOrd="0" destOrd="0" presId="urn:microsoft.com/office/officeart/2005/8/layout/hierarchy3"/>
    <dgm:cxn modelId="{60C7BEEC-143A-4117-BBD0-F2C5EE262EDD}" type="presOf" srcId="{83E4B8D5-B5CB-45B7-BB1D-3CB6F5C2ED74}" destId="{B168B56D-44CB-43F5-9716-0785F32C9AC5}" srcOrd="0" destOrd="0" presId="urn:microsoft.com/office/officeart/2005/8/layout/hierarchy3"/>
    <dgm:cxn modelId="{610B84C4-8B99-49D1-8D3E-C32171EE2BC0}" type="presParOf" srcId="{9193980C-7186-40EC-A4E8-C47788C26FEB}" destId="{2402DFA3-2EC2-4089-87FD-5B01577F5B31}" srcOrd="0" destOrd="0" presId="urn:microsoft.com/office/officeart/2005/8/layout/hierarchy3"/>
    <dgm:cxn modelId="{8BBC6E75-CE89-403E-8123-10401FD44B63}" type="presParOf" srcId="{2402DFA3-2EC2-4089-87FD-5B01577F5B31}" destId="{EBD3A5AF-0312-411F-BA33-8BAB76470A42}" srcOrd="0" destOrd="0" presId="urn:microsoft.com/office/officeart/2005/8/layout/hierarchy3"/>
    <dgm:cxn modelId="{21555CB0-E6FD-49EB-9F16-8A35C24F10B2}" type="presParOf" srcId="{EBD3A5AF-0312-411F-BA33-8BAB76470A42}" destId="{A0B601BD-13A0-4584-8B76-EFD65E5AAE46}" srcOrd="0" destOrd="0" presId="urn:microsoft.com/office/officeart/2005/8/layout/hierarchy3"/>
    <dgm:cxn modelId="{2A78E45E-DD96-49E8-B208-63A2E70F3E3D}" type="presParOf" srcId="{EBD3A5AF-0312-411F-BA33-8BAB76470A42}" destId="{AFCAB7FA-0AC0-4BB8-8FC8-E3C8606400F7}" srcOrd="1" destOrd="0" presId="urn:microsoft.com/office/officeart/2005/8/layout/hierarchy3"/>
    <dgm:cxn modelId="{FE4183D4-BCDC-49C5-8595-623AA1129141}" type="presParOf" srcId="{2402DFA3-2EC2-4089-87FD-5B01577F5B31}" destId="{98C1C1FC-A526-4687-B76B-9B3D969DA2AD}" srcOrd="1" destOrd="0" presId="urn:microsoft.com/office/officeart/2005/8/layout/hierarchy3"/>
    <dgm:cxn modelId="{3452FC76-D6C4-49C4-97D5-E943572271C2}" type="presParOf" srcId="{9193980C-7186-40EC-A4E8-C47788C26FEB}" destId="{E9697D62-1B77-4657-AE89-2AACD28EB2C1}" srcOrd="1" destOrd="0" presId="urn:microsoft.com/office/officeart/2005/8/layout/hierarchy3"/>
    <dgm:cxn modelId="{26981FA7-4BEC-4BF7-9CA0-F9D7ABF4C384}" type="presParOf" srcId="{E9697D62-1B77-4657-AE89-2AACD28EB2C1}" destId="{DBEF6F60-0BBE-4029-8379-5026F2D6F0C7}" srcOrd="0" destOrd="0" presId="urn:microsoft.com/office/officeart/2005/8/layout/hierarchy3"/>
    <dgm:cxn modelId="{E0647954-EDC3-4373-8EBC-BACEE7D9A3ED}" type="presParOf" srcId="{DBEF6F60-0BBE-4029-8379-5026F2D6F0C7}" destId="{B168B56D-44CB-43F5-9716-0785F32C9AC5}" srcOrd="0" destOrd="0" presId="urn:microsoft.com/office/officeart/2005/8/layout/hierarchy3"/>
    <dgm:cxn modelId="{D5815FBE-7602-4D93-BD7E-DF1BE817E83F}" type="presParOf" srcId="{DBEF6F60-0BBE-4029-8379-5026F2D6F0C7}" destId="{8A88700C-8B98-47A9-9B5C-9DF875BFFE48}" srcOrd="1" destOrd="0" presId="urn:microsoft.com/office/officeart/2005/8/layout/hierarchy3"/>
    <dgm:cxn modelId="{8C4CCA2C-233D-4B1D-B879-A1D074732CC6}" type="presParOf" srcId="{E9697D62-1B77-4657-AE89-2AACD28EB2C1}" destId="{00CEB851-68A8-4B0A-BD82-6735D0269CF6}" srcOrd="1" destOrd="0" presId="urn:microsoft.com/office/officeart/2005/8/layout/hierarchy3"/>
    <dgm:cxn modelId="{099F3033-7722-477E-B585-860FC0B235A1}" type="presParOf" srcId="{9193980C-7186-40EC-A4E8-C47788C26FEB}" destId="{A174BAD0-2A1F-4B90-88DA-3BFB731DED8B}" srcOrd="2" destOrd="0" presId="urn:microsoft.com/office/officeart/2005/8/layout/hierarchy3"/>
    <dgm:cxn modelId="{E6D34CDB-EADF-44C1-AD09-68EDF8324BE9}" type="presParOf" srcId="{A174BAD0-2A1F-4B90-88DA-3BFB731DED8B}" destId="{B86AEBDF-F2AA-42A0-9459-2999A1FBEFD0}" srcOrd="0" destOrd="0" presId="urn:microsoft.com/office/officeart/2005/8/layout/hierarchy3"/>
    <dgm:cxn modelId="{F36CCE2D-8C99-43CC-8663-B039442D0032}" type="presParOf" srcId="{B86AEBDF-F2AA-42A0-9459-2999A1FBEFD0}" destId="{44D53FCA-C781-447E-8EFC-9EAED0CA92B6}" srcOrd="0" destOrd="0" presId="urn:microsoft.com/office/officeart/2005/8/layout/hierarchy3"/>
    <dgm:cxn modelId="{F9546B46-7967-4A6C-BCF0-CDC87279F67A}" type="presParOf" srcId="{B86AEBDF-F2AA-42A0-9459-2999A1FBEFD0}" destId="{5DE39EBE-6CC2-4762-AEF2-889B85EE2DE4}" srcOrd="1" destOrd="0" presId="urn:microsoft.com/office/officeart/2005/8/layout/hierarchy3"/>
    <dgm:cxn modelId="{6953EA91-68C3-4DDC-A85E-822C5D89A1AB}" type="presParOf" srcId="{A174BAD0-2A1F-4B90-88DA-3BFB731DED8B}" destId="{36003244-2D71-4E04-A720-2DB43E585779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715562-CABF-4728-A81C-C078AB89111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ru-UA"/>
        </a:p>
      </dgm:t>
    </dgm:pt>
    <dgm:pt modelId="{07E1D0A2-CAE4-4218-BECB-396D2F320AD6}">
      <dgm:prSet/>
      <dgm:spPr/>
      <dgm:t>
        <a:bodyPr/>
        <a:lstStyle/>
        <a:p>
          <a:r>
            <a:rPr lang="en-US" dirty="0"/>
            <a:t>#1: Identify Your Prolific Liars</a:t>
          </a:r>
          <a:endParaRPr lang="ru-UA" dirty="0"/>
        </a:p>
      </dgm:t>
    </dgm:pt>
    <dgm:pt modelId="{654AE017-3AD0-4A12-890C-947DDDC52073}" type="parTrans" cxnId="{3EFCF532-386D-41A1-9F78-92D7C73163B7}">
      <dgm:prSet/>
      <dgm:spPr/>
      <dgm:t>
        <a:bodyPr/>
        <a:lstStyle/>
        <a:p>
          <a:endParaRPr lang="ru-UA"/>
        </a:p>
      </dgm:t>
    </dgm:pt>
    <dgm:pt modelId="{1025F572-7468-4E87-9D2A-9333F8251A80}" type="sibTrans" cxnId="{3EFCF532-386D-41A1-9F78-92D7C73163B7}">
      <dgm:prSet/>
      <dgm:spPr/>
      <dgm:t>
        <a:bodyPr/>
        <a:lstStyle/>
        <a:p>
          <a:endParaRPr lang="ru-UA"/>
        </a:p>
      </dgm:t>
    </dgm:pt>
    <dgm:pt modelId="{5FCB4075-898E-45D6-928E-6ACA722C0587}">
      <dgm:prSet/>
      <dgm:spPr/>
      <dgm:t>
        <a:bodyPr/>
        <a:lstStyle/>
        <a:p>
          <a:r>
            <a:rPr lang="en-US" dirty="0"/>
            <a:t>#2: Watch The Nose</a:t>
          </a:r>
          <a:endParaRPr lang="ru-UA" dirty="0"/>
        </a:p>
      </dgm:t>
    </dgm:pt>
    <dgm:pt modelId="{E43FD19E-D697-400D-A5D7-0F1E323E6DA0}" type="parTrans" cxnId="{E0B868EB-9917-4349-9A2C-2A6759B5E694}">
      <dgm:prSet/>
      <dgm:spPr/>
      <dgm:t>
        <a:bodyPr/>
        <a:lstStyle/>
        <a:p>
          <a:endParaRPr lang="ru-UA"/>
        </a:p>
      </dgm:t>
    </dgm:pt>
    <dgm:pt modelId="{38BF36DD-CA04-4D9C-8CA8-1AD8973A99DA}" type="sibTrans" cxnId="{E0B868EB-9917-4349-9A2C-2A6759B5E694}">
      <dgm:prSet/>
      <dgm:spPr/>
      <dgm:t>
        <a:bodyPr/>
        <a:lstStyle/>
        <a:p>
          <a:endParaRPr lang="ru-UA"/>
        </a:p>
      </dgm:t>
    </dgm:pt>
    <dgm:pt modelId="{78B6D0BD-CFC2-417C-A2D2-5D0BFC90DED0}">
      <dgm:prSet/>
      <dgm:spPr/>
      <dgm:t>
        <a:bodyPr/>
        <a:lstStyle/>
        <a:p>
          <a:r>
            <a:rPr lang="en-US" dirty="0"/>
            <a:t>#3: Watch The Neck</a:t>
          </a:r>
          <a:endParaRPr lang="ru-UA" dirty="0"/>
        </a:p>
      </dgm:t>
    </dgm:pt>
    <dgm:pt modelId="{A7F470AB-5E43-4BA2-8803-585537C76F53}" type="parTrans" cxnId="{FE64A121-BA34-45EB-A09F-CC1A3D0EFDFA}">
      <dgm:prSet/>
      <dgm:spPr/>
      <dgm:t>
        <a:bodyPr/>
        <a:lstStyle/>
        <a:p>
          <a:endParaRPr lang="ru-UA"/>
        </a:p>
      </dgm:t>
    </dgm:pt>
    <dgm:pt modelId="{B75FECBE-34DD-4739-A68F-D19381142209}" type="sibTrans" cxnId="{FE64A121-BA34-45EB-A09F-CC1A3D0EFDFA}">
      <dgm:prSet/>
      <dgm:spPr/>
      <dgm:t>
        <a:bodyPr/>
        <a:lstStyle/>
        <a:p>
          <a:endParaRPr lang="ru-UA"/>
        </a:p>
      </dgm:t>
    </dgm:pt>
    <dgm:pt modelId="{046BFC1A-2494-4179-A2A1-012340D649B4}">
      <dgm:prSet/>
      <dgm:spPr/>
      <dgm:t>
        <a:bodyPr/>
        <a:lstStyle/>
        <a:p>
          <a:r>
            <a:rPr lang="en-US" dirty="0"/>
            <a:t>#4: Watch for Mismatched Hand Gestures</a:t>
          </a:r>
          <a:endParaRPr lang="ru-UA" dirty="0"/>
        </a:p>
      </dgm:t>
    </dgm:pt>
    <dgm:pt modelId="{7CD89845-3FC6-4F59-A6AA-42CFF2D79AC2}" type="parTrans" cxnId="{9485B9F2-5FB4-4286-B798-EF78467E8DE8}">
      <dgm:prSet/>
      <dgm:spPr/>
      <dgm:t>
        <a:bodyPr/>
        <a:lstStyle/>
        <a:p>
          <a:endParaRPr lang="ru-UA"/>
        </a:p>
      </dgm:t>
    </dgm:pt>
    <dgm:pt modelId="{6D1B3264-7A19-4179-8E09-E8601E9972AE}" type="sibTrans" cxnId="{9485B9F2-5FB4-4286-B798-EF78467E8DE8}">
      <dgm:prSet/>
      <dgm:spPr/>
      <dgm:t>
        <a:bodyPr/>
        <a:lstStyle/>
        <a:p>
          <a:endParaRPr lang="ru-UA"/>
        </a:p>
      </dgm:t>
    </dgm:pt>
    <dgm:pt modelId="{984EEAD8-9B53-4D2B-A63E-675562124AA5}">
      <dgm:prSet/>
      <dgm:spPr/>
      <dgm:t>
        <a:bodyPr/>
        <a:lstStyle/>
        <a:p>
          <a:r>
            <a:rPr lang="en-US" dirty="0"/>
            <a:t>#5: Pay Attention to The Ears</a:t>
          </a:r>
          <a:endParaRPr lang="ru-UA" dirty="0"/>
        </a:p>
      </dgm:t>
    </dgm:pt>
    <dgm:pt modelId="{3701CA13-B492-4B37-98BD-4BDE999AB27D}" type="parTrans" cxnId="{5E3D4AD2-03E1-46E9-9271-3BF023F8B0EB}">
      <dgm:prSet/>
      <dgm:spPr/>
      <dgm:t>
        <a:bodyPr/>
        <a:lstStyle/>
        <a:p>
          <a:endParaRPr lang="ru-UA"/>
        </a:p>
      </dgm:t>
    </dgm:pt>
    <dgm:pt modelId="{D413DC68-F4A3-4F2C-BA43-2F421F70CE37}" type="sibTrans" cxnId="{5E3D4AD2-03E1-46E9-9271-3BF023F8B0EB}">
      <dgm:prSet/>
      <dgm:spPr/>
      <dgm:t>
        <a:bodyPr/>
        <a:lstStyle/>
        <a:p>
          <a:endParaRPr lang="ru-UA"/>
        </a:p>
      </dgm:t>
    </dgm:pt>
    <dgm:pt modelId="{7D3C2519-35D9-45B0-AADE-1E72EABDBE11}">
      <dgm:prSet/>
      <dgm:spPr/>
      <dgm:t>
        <a:bodyPr/>
        <a:lstStyle/>
        <a:p>
          <a:r>
            <a:rPr lang="en-US" dirty="0"/>
            <a:t>#6: Look for Facial </a:t>
          </a:r>
          <a:r>
            <a:rPr lang="en-US" dirty="0" err="1"/>
            <a:t>Microexpressions</a:t>
          </a:r>
          <a:endParaRPr lang="ru-UA" dirty="0"/>
        </a:p>
      </dgm:t>
    </dgm:pt>
    <dgm:pt modelId="{021EC9A1-E8AB-4855-BA4B-240E849930A6}" type="parTrans" cxnId="{6C926DFF-DD40-416A-8021-3DFA1B643BCA}">
      <dgm:prSet/>
      <dgm:spPr/>
      <dgm:t>
        <a:bodyPr/>
        <a:lstStyle/>
        <a:p>
          <a:endParaRPr lang="ru-UA"/>
        </a:p>
      </dgm:t>
    </dgm:pt>
    <dgm:pt modelId="{77D56989-AF6D-4E08-953E-EC44FDD5F706}" type="sibTrans" cxnId="{6C926DFF-DD40-416A-8021-3DFA1B643BCA}">
      <dgm:prSet/>
      <dgm:spPr/>
      <dgm:t>
        <a:bodyPr/>
        <a:lstStyle/>
        <a:p>
          <a:endParaRPr lang="ru-UA"/>
        </a:p>
      </dgm:t>
    </dgm:pt>
    <dgm:pt modelId="{C6D7D069-89FB-4D2A-97F4-2B5ACC8919DE}">
      <dgm:prSet/>
      <dgm:spPr/>
      <dgm:t>
        <a:bodyPr/>
        <a:lstStyle/>
        <a:p>
          <a:r>
            <a:rPr lang="en-US" dirty="0"/>
            <a:t>#</a:t>
          </a:r>
          <a:r>
            <a:rPr lang="uk-UA" dirty="0"/>
            <a:t>7</a:t>
          </a:r>
          <a:r>
            <a:rPr lang="en-US" dirty="0"/>
            <a:t>: Watch for </a:t>
          </a:r>
          <a:r>
            <a:rPr lang="en-US" dirty="0" err="1"/>
            <a:t>Eyeblinking</a:t>
          </a:r>
          <a:r>
            <a:rPr lang="en-US" dirty="0"/>
            <a:t> Changes</a:t>
          </a:r>
          <a:endParaRPr lang="ru-UA" dirty="0"/>
        </a:p>
      </dgm:t>
    </dgm:pt>
    <dgm:pt modelId="{3C72454F-EA21-4A20-A930-689815F177C9}" type="parTrans" cxnId="{3DFF4442-CC49-4CB0-9180-8AADE8683340}">
      <dgm:prSet/>
      <dgm:spPr/>
      <dgm:t>
        <a:bodyPr/>
        <a:lstStyle/>
        <a:p>
          <a:endParaRPr lang="ru-UA"/>
        </a:p>
      </dgm:t>
    </dgm:pt>
    <dgm:pt modelId="{44A816B7-145F-4673-AD99-5DD8404FFA27}" type="sibTrans" cxnId="{3DFF4442-CC49-4CB0-9180-8AADE8683340}">
      <dgm:prSet/>
      <dgm:spPr/>
      <dgm:t>
        <a:bodyPr/>
        <a:lstStyle/>
        <a:p>
          <a:endParaRPr lang="ru-UA"/>
        </a:p>
      </dgm:t>
    </dgm:pt>
    <dgm:pt modelId="{EF26E655-75CA-4BF4-A386-1117CDC6C9A1}" type="pres">
      <dgm:prSet presAssocID="{F5715562-CABF-4728-A81C-C078AB89111B}" presName="linear" presStyleCnt="0">
        <dgm:presLayoutVars>
          <dgm:animLvl val="lvl"/>
          <dgm:resizeHandles val="exact"/>
        </dgm:presLayoutVars>
      </dgm:prSet>
      <dgm:spPr/>
    </dgm:pt>
    <dgm:pt modelId="{1FF873AC-C9F3-4932-8419-0D1A59358813}" type="pres">
      <dgm:prSet presAssocID="{07E1D0A2-CAE4-4218-BECB-396D2F320AD6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F8A475E-95CD-44CE-8DBF-0E439DC770C4}" type="pres">
      <dgm:prSet presAssocID="{1025F572-7468-4E87-9D2A-9333F8251A80}" presName="spacer" presStyleCnt="0"/>
      <dgm:spPr/>
    </dgm:pt>
    <dgm:pt modelId="{83AE6D38-69B2-4B80-B441-A97D2327529C}" type="pres">
      <dgm:prSet presAssocID="{5FCB4075-898E-45D6-928E-6ACA722C0587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B997ED70-E64B-43A4-8196-62942CAD84F8}" type="pres">
      <dgm:prSet presAssocID="{38BF36DD-CA04-4D9C-8CA8-1AD8973A99DA}" presName="spacer" presStyleCnt="0"/>
      <dgm:spPr/>
    </dgm:pt>
    <dgm:pt modelId="{F0DBDFAB-F4AF-40B5-BCE7-2AA6D64BAD4E}" type="pres">
      <dgm:prSet presAssocID="{78B6D0BD-CFC2-417C-A2D2-5D0BFC90DED0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F6519E3C-F30A-45AF-9D87-1B8821E43D1F}" type="pres">
      <dgm:prSet presAssocID="{B75FECBE-34DD-4739-A68F-D19381142209}" presName="spacer" presStyleCnt="0"/>
      <dgm:spPr/>
    </dgm:pt>
    <dgm:pt modelId="{EA02DC7E-C9F8-433A-9AEC-0DCD415E398C}" type="pres">
      <dgm:prSet presAssocID="{046BFC1A-2494-4179-A2A1-012340D649B4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A919CE46-3F53-49F1-9311-B6AA6EA6FE14}" type="pres">
      <dgm:prSet presAssocID="{6D1B3264-7A19-4179-8E09-E8601E9972AE}" presName="spacer" presStyleCnt="0"/>
      <dgm:spPr/>
    </dgm:pt>
    <dgm:pt modelId="{9BED286A-18DD-4A54-8208-0F4DC18BF70D}" type="pres">
      <dgm:prSet presAssocID="{984EEAD8-9B53-4D2B-A63E-675562124AA5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A6B2306C-8F5B-471B-B81C-DAE9CD254D2E}" type="pres">
      <dgm:prSet presAssocID="{D413DC68-F4A3-4F2C-BA43-2F421F70CE37}" presName="spacer" presStyleCnt="0"/>
      <dgm:spPr/>
    </dgm:pt>
    <dgm:pt modelId="{48FBA5C0-1B65-4822-BCF8-2A3DDB62E1FE}" type="pres">
      <dgm:prSet presAssocID="{7D3C2519-35D9-45B0-AADE-1E72EABDBE11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274C464D-2414-4A70-BE90-072CA3D5FA51}" type="pres">
      <dgm:prSet presAssocID="{77D56989-AF6D-4E08-953E-EC44FDD5F706}" presName="spacer" presStyleCnt="0"/>
      <dgm:spPr/>
    </dgm:pt>
    <dgm:pt modelId="{91D3DBE0-FDE4-46A4-A76E-59971DBDDC18}" type="pres">
      <dgm:prSet presAssocID="{C6D7D069-89FB-4D2A-97F4-2B5ACC8919DE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9D03D611-A668-490D-82AA-2B36997952EC}" type="presOf" srcId="{78B6D0BD-CFC2-417C-A2D2-5D0BFC90DED0}" destId="{F0DBDFAB-F4AF-40B5-BCE7-2AA6D64BAD4E}" srcOrd="0" destOrd="0" presId="urn:microsoft.com/office/officeart/2005/8/layout/vList2"/>
    <dgm:cxn modelId="{FE64A121-BA34-45EB-A09F-CC1A3D0EFDFA}" srcId="{F5715562-CABF-4728-A81C-C078AB89111B}" destId="{78B6D0BD-CFC2-417C-A2D2-5D0BFC90DED0}" srcOrd="2" destOrd="0" parTransId="{A7F470AB-5E43-4BA2-8803-585537C76F53}" sibTransId="{B75FECBE-34DD-4739-A68F-D19381142209}"/>
    <dgm:cxn modelId="{887FB42D-5B0F-4393-9E89-1FAB1EB303F4}" type="presOf" srcId="{7D3C2519-35D9-45B0-AADE-1E72EABDBE11}" destId="{48FBA5C0-1B65-4822-BCF8-2A3DDB62E1FE}" srcOrd="0" destOrd="0" presId="urn:microsoft.com/office/officeart/2005/8/layout/vList2"/>
    <dgm:cxn modelId="{3EFCF532-386D-41A1-9F78-92D7C73163B7}" srcId="{F5715562-CABF-4728-A81C-C078AB89111B}" destId="{07E1D0A2-CAE4-4218-BECB-396D2F320AD6}" srcOrd="0" destOrd="0" parTransId="{654AE017-3AD0-4A12-890C-947DDDC52073}" sibTransId="{1025F572-7468-4E87-9D2A-9333F8251A80}"/>
    <dgm:cxn modelId="{3DFF4442-CC49-4CB0-9180-8AADE8683340}" srcId="{F5715562-CABF-4728-A81C-C078AB89111B}" destId="{C6D7D069-89FB-4D2A-97F4-2B5ACC8919DE}" srcOrd="6" destOrd="0" parTransId="{3C72454F-EA21-4A20-A930-689815F177C9}" sibTransId="{44A816B7-145F-4673-AD99-5DD8404FFA27}"/>
    <dgm:cxn modelId="{E275C58D-CF47-4E68-940C-BD1557AF88C0}" type="presOf" srcId="{046BFC1A-2494-4179-A2A1-012340D649B4}" destId="{EA02DC7E-C9F8-433A-9AEC-0DCD415E398C}" srcOrd="0" destOrd="0" presId="urn:microsoft.com/office/officeart/2005/8/layout/vList2"/>
    <dgm:cxn modelId="{C8854D9D-779C-4BEE-B975-1C43623C13EE}" type="presOf" srcId="{5FCB4075-898E-45D6-928E-6ACA722C0587}" destId="{83AE6D38-69B2-4B80-B441-A97D2327529C}" srcOrd="0" destOrd="0" presId="urn:microsoft.com/office/officeart/2005/8/layout/vList2"/>
    <dgm:cxn modelId="{7AA9BFC7-E5D4-40E1-9064-C86A84064186}" type="presOf" srcId="{F5715562-CABF-4728-A81C-C078AB89111B}" destId="{EF26E655-75CA-4BF4-A386-1117CDC6C9A1}" srcOrd="0" destOrd="0" presId="urn:microsoft.com/office/officeart/2005/8/layout/vList2"/>
    <dgm:cxn modelId="{5E3D4AD2-03E1-46E9-9271-3BF023F8B0EB}" srcId="{F5715562-CABF-4728-A81C-C078AB89111B}" destId="{984EEAD8-9B53-4D2B-A63E-675562124AA5}" srcOrd="4" destOrd="0" parTransId="{3701CA13-B492-4B37-98BD-4BDE999AB27D}" sibTransId="{D413DC68-F4A3-4F2C-BA43-2F421F70CE37}"/>
    <dgm:cxn modelId="{460FECDB-AF5B-414C-8662-F1297C7C6A83}" type="presOf" srcId="{984EEAD8-9B53-4D2B-A63E-675562124AA5}" destId="{9BED286A-18DD-4A54-8208-0F4DC18BF70D}" srcOrd="0" destOrd="0" presId="urn:microsoft.com/office/officeart/2005/8/layout/vList2"/>
    <dgm:cxn modelId="{E0B868EB-9917-4349-9A2C-2A6759B5E694}" srcId="{F5715562-CABF-4728-A81C-C078AB89111B}" destId="{5FCB4075-898E-45D6-928E-6ACA722C0587}" srcOrd="1" destOrd="0" parTransId="{E43FD19E-D697-400D-A5D7-0F1E323E6DA0}" sibTransId="{38BF36DD-CA04-4D9C-8CA8-1AD8973A99DA}"/>
    <dgm:cxn modelId="{37E6DEEF-62ED-48D4-BF15-9ECE8F069A2B}" type="presOf" srcId="{07E1D0A2-CAE4-4218-BECB-396D2F320AD6}" destId="{1FF873AC-C9F3-4932-8419-0D1A59358813}" srcOrd="0" destOrd="0" presId="urn:microsoft.com/office/officeart/2005/8/layout/vList2"/>
    <dgm:cxn modelId="{9485B9F2-5FB4-4286-B798-EF78467E8DE8}" srcId="{F5715562-CABF-4728-A81C-C078AB89111B}" destId="{046BFC1A-2494-4179-A2A1-012340D649B4}" srcOrd="3" destOrd="0" parTransId="{7CD89845-3FC6-4F59-A6AA-42CFF2D79AC2}" sibTransId="{6D1B3264-7A19-4179-8E09-E8601E9972AE}"/>
    <dgm:cxn modelId="{819471F3-C335-44AB-9EE8-FAD7879D96B7}" type="presOf" srcId="{C6D7D069-89FB-4D2A-97F4-2B5ACC8919DE}" destId="{91D3DBE0-FDE4-46A4-A76E-59971DBDDC18}" srcOrd="0" destOrd="0" presId="urn:microsoft.com/office/officeart/2005/8/layout/vList2"/>
    <dgm:cxn modelId="{6C926DFF-DD40-416A-8021-3DFA1B643BCA}" srcId="{F5715562-CABF-4728-A81C-C078AB89111B}" destId="{7D3C2519-35D9-45B0-AADE-1E72EABDBE11}" srcOrd="5" destOrd="0" parTransId="{021EC9A1-E8AB-4855-BA4B-240E849930A6}" sibTransId="{77D56989-AF6D-4E08-953E-EC44FDD5F706}"/>
    <dgm:cxn modelId="{AA3431B9-4B88-4C89-AB09-742E2AD25B69}" type="presParOf" srcId="{EF26E655-75CA-4BF4-A386-1117CDC6C9A1}" destId="{1FF873AC-C9F3-4932-8419-0D1A59358813}" srcOrd="0" destOrd="0" presId="urn:microsoft.com/office/officeart/2005/8/layout/vList2"/>
    <dgm:cxn modelId="{FF4B7F47-86FC-4B28-A0C2-D13E89F820A0}" type="presParOf" srcId="{EF26E655-75CA-4BF4-A386-1117CDC6C9A1}" destId="{2F8A475E-95CD-44CE-8DBF-0E439DC770C4}" srcOrd="1" destOrd="0" presId="urn:microsoft.com/office/officeart/2005/8/layout/vList2"/>
    <dgm:cxn modelId="{5A76E6E6-3166-4374-B51E-C29C85CDF641}" type="presParOf" srcId="{EF26E655-75CA-4BF4-A386-1117CDC6C9A1}" destId="{83AE6D38-69B2-4B80-B441-A97D2327529C}" srcOrd="2" destOrd="0" presId="urn:microsoft.com/office/officeart/2005/8/layout/vList2"/>
    <dgm:cxn modelId="{71DB5F71-8F14-4305-9ED4-C45FDB1D8F15}" type="presParOf" srcId="{EF26E655-75CA-4BF4-A386-1117CDC6C9A1}" destId="{B997ED70-E64B-43A4-8196-62942CAD84F8}" srcOrd="3" destOrd="0" presId="urn:microsoft.com/office/officeart/2005/8/layout/vList2"/>
    <dgm:cxn modelId="{66801652-6624-4C4F-9525-964CD84A3039}" type="presParOf" srcId="{EF26E655-75CA-4BF4-A386-1117CDC6C9A1}" destId="{F0DBDFAB-F4AF-40B5-BCE7-2AA6D64BAD4E}" srcOrd="4" destOrd="0" presId="urn:microsoft.com/office/officeart/2005/8/layout/vList2"/>
    <dgm:cxn modelId="{D701DC70-8049-476D-9B90-8FD33C777048}" type="presParOf" srcId="{EF26E655-75CA-4BF4-A386-1117CDC6C9A1}" destId="{F6519E3C-F30A-45AF-9D87-1B8821E43D1F}" srcOrd="5" destOrd="0" presId="urn:microsoft.com/office/officeart/2005/8/layout/vList2"/>
    <dgm:cxn modelId="{7FD55EB7-EC4E-4875-BB53-EAE16D0877F7}" type="presParOf" srcId="{EF26E655-75CA-4BF4-A386-1117CDC6C9A1}" destId="{EA02DC7E-C9F8-433A-9AEC-0DCD415E398C}" srcOrd="6" destOrd="0" presId="urn:microsoft.com/office/officeart/2005/8/layout/vList2"/>
    <dgm:cxn modelId="{5BFFFBF1-2E37-49D6-B095-0D9B116016DF}" type="presParOf" srcId="{EF26E655-75CA-4BF4-A386-1117CDC6C9A1}" destId="{A919CE46-3F53-49F1-9311-B6AA6EA6FE14}" srcOrd="7" destOrd="0" presId="urn:microsoft.com/office/officeart/2005/8/layout/vList2"/>
    <dgm:cxn modelId="{5BCD6122-B33E-48B0-98B9-48B2FC5B560E}" type="presParOf" srcId="{EF26E655-75CA-4BF4-A386-1117CDC6C9A1}" destId="{9BED286A-18DD-4A54-8208-0F4DC18BF70D}" srcOrd="8" destOrd="0" presId="urn:microsoft.com/office/officeart/2005/8/layout/vList2"/>
    <dgm:cxn modelId="{AF55DBE7-2655-481A-BD5B-67CCC9CD0289}" type="presParOf" srcId="{EF26E655-75CA-4BF4-A386-1117CDC6C9A1}" destId="{A6B2306C-8F5B-471B-B81C-DAE9CD254D2E}" srcOrd="9" destOrd="0" presId="urn:microsoft.com/office/officeart/2005/8/layout/vList2"/>
    <dgm:cxn modelId="{E20EEC7D-C95E-4F37-8C74-08CC9980D1D5}" type="presParOf" srcId="{EF26E655-75CA-4BF4-A386-1117CDC6C9A1}" destId="{48FBA5C0-1B65-4822-BCF8-2A3DDB62E1FE}" srcOrd="10" destOrd="0" presId="urn:microsoft.com/office/officeart/2005/8/layout/vList2"/>
    <dgm:cxn modelId="{E6067D72-C6A8-4F8D-AAAC-41EBC3862830}" type="presParOf" srcId="{EF26E655-75CA-4BF4-A386-1117CDC6C9A1}" destId="{274C464D-2414-4A70-BE90-072CA3D5FA51}" srcOrd="11" destOrd="0" presId="urn:microsoft.com/office/officeart/2005/8/layout/vList2"/>
    <dgm:cxn modelId="{7A1A7CAA-055D-465A-8268-63A9787F29A6}" type="presParOf" srcId="{EF26E655-75CA-4BF4-A386-1117CDC6C9A1}" destId="{91D3DBE0-FDE4-46A4-A76E-59971DBDDC18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C6E87E-755B-4378-B620-DD7F908D1B7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UA"/>
        </a:p>
      </dgm:t>
    </dgm:pt>
    <dgm:pt modelId="{826D150C-4F15-43FD-8913-915907D066CD}">
      <dgm:prSet/>
      <dgm:spPr/>
      <dgm:t>
        <a:bodyPr/>
        <a:lstStyle/>
        <a:p>
          <a:r>
            <a:rPr lang="en-US" dirty="0"/>
            <a:t>#</a:t>
          </a:r>
          <a:r>
            <a:rPr lang="uk-UA" dirty="0"/>
            <a:t>8</a:t>
          </a:r>
          <a:r>
            <a:rPr lang="en-US" dirty="0"/>
            <a:t>: Decode The Feet Fidget</a:t>
          </a:r>
          <a:endParaRPr lang="ru-UA" dirty="0"/>
        </a:p>
      </dgm:t>
    </dgm:pt>
    <dgm:pt modelId="{FE731A61-0CF7-4F51-A8CF-5F17CADA1C0F}" type="parTrans" cxnId="{75EAF57F-426E-4B0B-BEE1-F40D6AC54C0F}">
      <dgm:prSet/>
      <dgm:spPr/>
      <dgm:t>
        <a:bodyPr/>
        <a:lstStyle/>
        <a:p>
          <a:endParaRPr lang="ru-UA"/>
        </a:p>
      </dgm:t>
    </dgm:pt>
    <dgm:pt modelId="{3AB60C00-D3DE-43A7-BAF8-F8D61B8F3EAD}" type="sibTrans" cxnId="{75EAF57F-426E-4B0B-BEE1-F40D6AC54C0F}">
      <dgm:prSet/>
      <dgm:spPr/>
      <dgm:t>
        <a:bodyPr/>
        <a:lstStyle/>
        <a:p>
          <a:endParaRPr lang="ru-UA"/>
        </a:p>
      </dgm:t>
    </dgm:pt>
    <dgm:pt modelId="{E9E9BDED-B98A-4BAB-B8BF-61FA1B393FF0}">
      <dgm:prSet/>
      <dgm:spPr/>
      <dgm:t>
        <a:bodyPr/>
        <a:lstStyle/>
        <a:p>
          <a:r>
            <a:rPr lang="en-US" dirty="0"/>
            <a:t>#</a:t>
          </a:r>
          <a:r>
            <a:rPr lang="uk-UA" dirty="0"/>
            <a:t>9</a:t>
          </a:r>
          <a:r>
            <a:rPr lang="en-US" dirty="0"/>
            <a:t>: Vocal Pitch Changes</a:t>
          </a:r>
          <a:endParaRPr lang="ru-UA" dirty="0"/>
        </a:p>
      </dgm:t>
    </dgm:pt>
    <dgm:pt modelId="{F11D9EFB-1263-40F8-8431-2EA3F311BD25}" type="parTrans" cxnId="{37107C3E-D994-4643-AD14-C5A0003F78A7}">
      <dgm:prSet/>
      <dgm:spPr/>
      <dgm:t>
        <a:bodyPr/>
        <a:lstStyle/>
        <a:p>
          <a:endParaRPr lang="ru-UA"/>
        </a:p>
      </dgm:t>
    </dgm:pt>
    <dgm:pt modelId="{B0E1755B-C95F-4667-948C-CEFD29138306}" type="sibTrans" cxnId="{37107C3E-D994-4643-AD14-C5A0003F78A7}">
      <dgm:prSet/>
      <dgm:spPr/>
      <dgm:t>
        <a:bodyPr/>
        <a:lstStyle/>
        <a:p>
          <a:endParaRPr lang="ru-UA"/>
        </a:p>
      </dgm:t>
    </dgm:pt>
    <dgm:pt modelId="{71D24B25-7D82-4741-96FD-41794A584981}">
      <dgm:prSet/>
      <dgm:spPr/>
      <dgm:t>
        <a:bodyPr/>
        <a:lstStyle/>
        <a:p>
          <a:r>
            <a:rPr lang="en-US" dirty="0"/>
            <a:t>#1</a:t>
          </a:r>
          <a:r>
            <a:rPr lang="uk-UA" dirty="0"/>
            <a:t>0</a:t>
          </a:r>
          <a:r>
            <a:rPr lang="en-US" dirty="0"/>
            <a:t>: Listen to The Lyrics</a:t>
          </a:r>
          <a:endParaRPr lang="ru-UA" dirty="0"/>
        </a:p>
      </dgm:t>
    </dgm:pt>
    <dgm:pt modelId="{08243493-710B-4274-B466-B59C3FD7EE10}" type="parTrans" cxnId="{25DDCCE6-6623-41DA-B70B-06F46F4226B2}">
      <dgm:prSet/>
      <dgm:spPr/>
      <dgm:t>
        <a:bodyPr/>
        <a:lstStyle/>
        <a:p>
          <a:endParaRPr lang="ru-UA"/>
        </a:p>
      </dgm:t>
    </dgm:pt>
    <dgm:pt modelId="{DD0F25A7-0A98-47FF-9673-1EF845AE4DF4}" type="sibTrans" cxnId="{25DDCCE6-6623-41DA-B70B-06F46F4226B2}">
      <dgm:prSet/>
      <dgm:spPr/>
      <dgm:t>
        <a:bodyPr/>
        <a:lstStyle/>
        <a:p>
          <a:endParaRPr lang="ru-UA"/>
        </a:p>
      </dgm:t>
    </dgm:pt>
    <dgm:pt modelId="{AFBFFA6A-6A76-4A5A-8668-E0C08D0E78DB}">
      <dgm:prSet/>
      <dgm:spPr/>
      <dgm:t>
        <a:bodyPr/>
        <a:lstStyle/>
        <a:p>
          <a:r>
            <a:rPr lang="en-US" dirty="0"/>
            <a:t>#1</a:t>
          </a:r>
          <a:r>
            <a:rPr lang="uk-UA" dirty="0"/>
            <a:t>1</a:t>
          </a:r>
          <a:r>
            <a:rPr lang="en-US" dirty="0"/>
            <a:t>: Use of Complicated Words</a:t>
          </a:r>
          <a:endParaRPr lang="ru-UA" dirty="0"/>
        </a:p>
      </dgm:t>
    </dgm:pt>
    <dgm:pt modelId="{5F3DD4E7-0ADB-44B4-9EB6-52D955BE8D97}" type="parTrans" cxnId="{1AF1E391-705D-45C3-A88D-0392DD101F23}">
      <dgm:prSet/>
      <dgm:spPr/>
      <dgm:t>
        <a:bodyPr/>
        <a:lstStyle/>
        <a:p>
          <a:endParaRPr lang="ru-UA"/>
        </a:p>
      </dgm:t>
    </dgm:pt>
    <dgm:pt modelId="{1B038411-F7AD-4524-9ADD-EC63F7AA35BE}" type="sibTrans" cxnId="{1AF1E391-705D-45C3-A88D-0392DD101F23}">
      <dgm:prSet/>
      <dgm:spPr/>
      <dgm:t>
        <a:bodyPr/>
        <a:lstStyle/>
        <a:p>
          <a:endParaRPr lang="ru-UA"/>
        </a:p>
      </dgm:t>
    </dgm:pt>
    <dgm:pt modelId="{4FB76C7F-8492-4185-96EA-36F17EC9B411}">
      <dgm:prSet/>
      <dgm:spPr/>
      <dgm:t>
        <a:bodyPr/>
        <a:lstStyle/>
        <a:p>
          <a:r>
            <a:rPr lang="en-US" dirty="0"/>
            <a:t>#1</a:t>
          </a:r>
          <a:r>
            <a:rPr lang="uk-UA" dirty="0"/>
            <a:t>2</a:t>
          </a:r>
          <a:r>
            <a:rPr lang="en-US" dirty="0"/>
            <a:t>: Watch for Redirection </a:t>
          </a:r>
          <a:endParaRPr lang="ru-UA" dirty="0"/>
        </a:p>
      </dgm:t>
    </dgm:pt>
    <dgm:pt modelId="{5EF51FD1-9814-42CA-BE80-0029B9AB4F54}" type="parTrans" cxnId="{C171271C-09C2-4C38-B2F9-F5BE7478FD3E}">
      <dgm:prSet/>
      <dgm:spPr/>
      <dgm:t>
        <a:bodyPr/>
        <a:lstStyle/>
        <a:p>
          <a:endParaRPr lang="ru-UA"/>
        </a:p>
      </dgm:t>
    </dgm:pt>
    <dgm:pt modelId="{9338A4EC-F7DB-44A2-9DD9-C65C271F4DDC}" type="sibTrans" cxnId="{C171271C-09C2-4C38-B2F9-F5BE7478FD3E}">
      <dgm:prSet/>
      <dgm:spPr/>
      <dgm:t>
        <a:bodyPr/>
        <a:lstStyle/>
        <a:p>
          <a:endParaRPr lang="ru-UA"/>
        </a:p>
      </dgm:t>
    </dgm:pt>
    <dgm:pt modelId="{FDBDBE75-1CC3-459D-A682-4C33ADC74580}">
      <dgm:prSet/>
      <dgm:spPr/>
      <dgm:t>
        <a:bodyPr/>
        <a:lstStyle/>
        <a:p>
          <a:r>
            <a:rPr lang="en-US" dirty="0"/>
            <a:t>#1</a:t>
          </a:r>
          <a:r>
            <a:rPr lang="uk-UA" dirty="0"/>
            <a:t>3</a:t>
          </a:r>
          <a:r>
            <a:rPr lang="en-US" dirty="0"/>
            <a:t>: Being Too Defensive</a:t>
          </a:r>
          <a:endParaRPr lang="ru-UA" dirty="0"/>
        </a:p>
      </dgm:t>
    </dgm:pt>
    <dgm:pt modelId="{49DF2991-2E2A-4793-9900-BB3641D1003F}" type="parTrans" cxnId="{4D44A6E1-4D3C-4902-A18F-74BC9268D11D}">
      <dgm:prSet/>
      <dgm:spPr/>
      <dgm:t>
        <a:bodyPr/>
        <a:lstStyle/>
        <a:p>
          <a:endParaRPr lang="ru-UA"/>
        </a:p>
      </dgm:t>
    </dgm:pt>
    <dgm:pt modelId="{B22235A9-0375-4EE6-93F9-E6102A4ADCAB}" type="sibTrans" cxnId="{4D44A6E1-4D3C-4902-A18F-74BC9268D11D}">
      <dgm:prSet/>
      <dgm:spPr/>
      <dgm:t>
        <a:bodyPr/>
        <a:lstStyle/>
        <a:p>
          <a:endParaRPr lang="ru-UA"/>
        </a:p>
      </dgm:t>
    </dgm:pt>
    <dgm:pt modelId="{4BC07CE5-92ED-493E-917D-1BA933060C73}" type="pres">
      <dgm:prSet presAssocID="{F4C6E87E-755B-4378-B620-DD7F908D1B7A}" presName="linear" presStyleCnt="0">
        <dgm:presLayoutVars>
          <dgm:animLvl val="lvl"/>
          <dgm:resizeHandles val="exact"/>
        </dgm:presLayoutVars>
      </dgm:prSet>
      <dgm:spPr/>
    </dgm:pt>
    <dgm:pt modelId="{28C05A66-1DF3-4281-8324-8F02FEFD374A}" type="pres">
      <dgm:prSet presAssocID="{826D150C-4F15-43FD-8913-915907D066CD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87A18549-C5AC-499E-9CBE-A5763FEDCD28}" type="pres">
      <dgm:prSet presAssocID="{3AB60C00-D3DE-43A7-BAF8-F8D61B8F3EAD}" presName="spacer" presStyleCnt="0"/>
      <dgm:spPr/>
    </dgm:pt>
    <dgm:pt modelId="{EE2AAAA1-124B-4D73-84F4-69403F7AB8C4}" type="pres">
      <dgm:prSet presAssocID="{E9E9BDED-B98A-4BAB-B8BF-61FA1B393FF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DE745F70-EA85-4E2F-BF43-C85F2BBA3AA8}" type="pres">
      <dgm:prSet presAssocID="{B0E1755B-C95F-4667-948C-CEFD29138306}" presName="spacer" presStyleCnt="0"/>
      <dgm:spPr/>
    </dgm:pt>
    <dgm:pt modelId="{68D19EC2-C8F2-4086-B85A-DA011D5CEBE5}" type="pres">
      <dgm:prSet presAssocID="{71D24B25-7D82-4741-96FD-41794A584981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93D4723F-6730-4661-9690-28A2590E4030}" type="pres">
      <dgm:prSet presAssocID="{DD0F25A7-0A98-47FF-9673-1EF845AE4DF4}" presName="spacer" presStyleCnt="0"/>
      <dgm:spPr/>
    </dgm:pt>
    <dgm:pt modelId="{08CBC778-271C-4520-8C52-D05D324417AE}" type="pres">
      <dgm:prSet presAssocID="{AFBFFA6A-6A76-4A5A-8668-E0C08D0E78DB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81499664-1C6B-4E7A-9712-DC2CDAAB49FF}" type="pres">
      <dgm:prSet presAssocID="{1B038411-F7AD-4524-9ADD-EC63F7AA35BE}" presName="spacer" presStyleCnt="0"/>
      <dgm:spPr/>
    </dgm:pt>
    <dgm:pt modelId="{C06C7199-F4E3-46A1-8B3F-362EF0FF63FF}" type="pres">
      <dgm:prSet presAssocID="{4FB76C7F-8492-4185-96EA-36F17EC9B411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ABE8E10-57BF-445C-BDC3-6E0B053A5C63}" type="pres">
      <dgm:prSet presAssocID="{9338A4EC-F7DB-44A2-9DD9-C65C271F4DDC}" presName="spacer" presStyleCnt="0"/>
      <dgm:spPr/>
    </dgm:pt>
    <dgm:pt modelId="{CF188BFD-29EA-4343-9B25-A67857B0035E}" type="pres">
      <dgm:prSet presAssocID="{FDBDBE75-1CC3-459D-A682-4C33ADC74580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C171271C-09C2-4C38-B2F9-F5BE7478FD3E}" srcId="{F4C6E87E-755B-4378-B620-DD7F908D1B7A}" destId="{4FB76C7F-8492-4185-96EA-36F17EC9B411}" srcOrd="4" destOrd="0" parTransId="{5EF51FD1-9814-42CA-BE80-0029B9AB4F54}" sibTransId="{9338A4EC-F7DB-44A2-9DD9-C65C271F4DDC}"/>
    <dgm:cxn modelId="{79903235-5A2C-4B58-B63D-8D755FAE1C95}" type="presOf" srcId="{E9E9BDED-B98A-4BAB-B8BF-61FA1B393FF0}" destId="{EE2AAAA1-124B-4D73-84F4-69403F7AB8C4}" srcOrd="0" destOrd="0" presId="urn:microsoft.com/office/officeart/2005/8/layout/vList2"/>
    <dgm:cxn modelId="{37107C3E-D994-4643-AD14-C5A0003F78A7}" srcId="{F4C6E87E-755B-4378-B620-DD7F908D1B7A}" destId="{E9E9BDED-B98A-4BAB-B8BF-61FA1B393FF0}" srcOrd="1" destOrd="0" parTransId="{F11D9EFB-1263-40F8-8431-2EA3F311BD25}" sibTransId="{B0E1755B-C95F-4667-948C-CEFD29138306}"/>
    <dgm:cxn modelId="{409AAE5E-75B5-48E1-BC60-794260F28563}" type="presOf" srcId="{826D150C-4F15-43FD-8913-915907D066CD}" destId="{28C05A66-1DF3-4281-8324-8F02FEFD374A}" srcOrd="0" destOrd="0" presId="urn:microsoft.com/office/officeart/2005/8/layout/vList2"/>
    <dgm:cxn modelId="{75EAF57F-426E-4B0B-BEE1-F40D6AC54C0F}" srcId="{F4C6E87E-755B-4378-B620-DD7F908D1B7A}" destId="{826D150C-4F15-43FD-8913-915907D066CD}" srcOrd="0" destOrd="0" parTransId="{FE731A61-0CF7-4F51-A8CF-5F17CADA1C0F}" sibTransId="{3AB60C00-D3DE-43A7-BAF8-F8D61B8F3EAD}"/>
    <dgm:cxn modelId="{1AF1E391-705D-45C3-A88D-0392DD101F23}" srcId="{F4C6E87E-755B-4378-B620-DD7F908D1B7A}" destId="{AFBFFA6A-6A76-4A5A-8668-E0C08D0E78DB}" srcOrd="3" destOrd="0" parTransId="{5F3DD4E7-0ADB-44B4-9EB6-52D955BE8D97}" sibTransId="{1B038411-F7AD-4524-9ADD-EC63F7AA35BE}"/>
    <dgm:cxn modelId="{16792A92-6EC1-434C-A8F8-325B99832A9A}" type="presOf" srcId="{AFBFFA6A-6A76-4A5A-8668-E0C08D0E78DB}" destId="{08CBC778-271C-4520-8C52-D05D324417AE}" srcOrd="0" destOrd="0" presId="urn:microsoft.com/office/officeart/2005/8/layout/vList2"/>
    <dgm:cxn modelId="{34553E96-58DD-435C-ABE6-992966DAA9D2}" type="presOf" srcId="{FDBDBE75-1CC3-459D-A682-4C33ADC74580}" destId="{CF188BFD-29EA-4343-9B25-A67857B0035E}" srcOrd="0" destOrd="0" presId="urn:microsoft.com/office/officeart/2005/8/layout/vList2"/>
    <dgm:cxn modelId="{049DF4C1-CD85-4685-BD3D-5F5BFB699E50}" type="presOf" srcId="{4FB76C7F-8492-4185-96EA-36F17EC9B411}" destId="{C06C7199-F4E3-46A1-8B3F-362EF0FF63FF}" srcOrd="0" destOrd="0" presId="urn:microsoft.com/office/officeart/2005/8/layout/vList2"/>
    <dgm:cxn modelId="{384852C2-5AAA-497A-9D73-17E6B5308B29}" type="presOf" srcId="{F4C6E87E-755B-4378-B620-DD7F908D1B7A}" destId="{4BC07CE5-92ED-493E-917D-1BA933060C73}" srcOrd="0" destOrd="0" presId="urn:microsoft.com/office/officeart/2005/8/layout/vList2"/>
    <dgm:cxn modelId="{44D155E0-A4E5-4304-8EC9-F311B8870957}" type="presOf" srcId="{71D24B25-7D82-4741-96FD-41794A584981}" destId="{68D19EC2-C8F2-4086-B85A-DA011D5CEBE5}" srcOrd="0" destOrd="0" presId="urn:microsoft.com/office/officeart/2005/8/layout/vList2"/>
    <dgm:cxn modelId="{4D44A6E1-4D3C-4902-A18F-74BC9268D11D}" srcId="{F4C6E87E-755B-4378-B620-DD7F908D1B7A}" destId="{FDBDBE75-1CC3-459D-A682-4C33ADC74580}" srcOrd="5" destOrd="0" parTransId="{49DF2991-2E2A-4793-9900-BB3641D1003F}" sibTransId="{B22235A9-0375-4EE6-93F9-E6102A4ADCAB}"/>
    <dgm:cxn modelId="{25DDCCE6-6623-41DA-B70B-06F46F4226B2}" srcId="{F4C6E87E-755B-4378-B620-DD7F908D1B7A}" destId="{71D24B25-7D82-4741-96FD-41794A584981}" srcOrd="2" destOrd="0" parTransId="{08243493-710B-4274-B466-B59C3FD7EE10}" sibTransId="{DD0F25A7-0A98-47FF-9673-1EF845AE4DF4}"/>
    <dgm:cxn modelId="{680DD9DC-A09F-4601-B12E-870DAEB403BA}" type="presParOf" srcId="{4BC07CE5-92ED-493E-917D-1BA933060C73}" destId="{28C05A66-1DF3-4281-8324-8F02FEFD374A}" srcOrd="0" destOrd="0" presId="urn:microsoft.com/office/officeart/2005/8/layout/vList2"/>
    <dgm:cxn modelId="{386DAEEC-97F6-4179-8729-4558BC0D7414}" type="presParOf" srcId="{4BC07CE5-92ED-493E-917D-1BA933060C73}" destId="{87A18549-C5AC-499E-9CBE-A5763FEDCD28}" srcOrd="1" destOrd="0" presId="urn:microsoft.com/office/officeart/2005/8/layout/vList2"/>
    <dgm:cxn modelId="{B03AE69D-05E2-4405-9ED8-3869D4AF1098}" type="presParOf" srcId="{4BC07CE5-92ED-493E-917D-1BA933060C73}" destId="{EE2AAAA1-124B-4D73-84F4-69403F7AB8C4}" srcOrd="2" destOrd="0" presId="urn:microsoft.com/office/officeart/2005/8/layout/vList2"/>
    <dgm:cxn modelId="{A0826041-8467-4462-A45A-B15BDB15B032}" type="presParOf" srcId="{4BC07CE5-92ED-493E-917D-1BA933060C73}" destId="{DE745F70-EA85-4E2F-BF43-C85F2BBA3AA8}" srcOrd="3" destOrd="0" presId="urn:microsoft.com/office/officeart/2005/8/layout/vList2"/>
    <dgm:cxn modelId="{E01110A8-122F-49E7-8CB1-FB1982790EC1}" type="presParOf" srcId="{4BC07CE5-92ED-493E-917D-1BA933060C73}" destId="{68D19EC2-C8F2-4086-B85A-DA011D5CEBE5}" srcOrd="4" destOrd="0" presId="urn:microsoft.com/office/officeart/2005/8/layout/vList2"/>
    <dgm:cxn modelId="{1619261F-E458-4632-B952-098761AF416C}" type="presParOf" srcId="{4BC07CE5-92ED-493E-917D-1BA933060C73}" destId="{93D4723F-6730-4661-9690-28A2590E4030}" srcOrd="5" destOrd="0" presId="urn:microsoft.com/office/officeart/2005/8/layout/vList2"/>
    <dgm:cxn modelId="{FD54CCDC-ABD2-4B0F-ADAA-0BC514D682A3}" type="presParOf" srcId="{4BC07CE5-92ED-493E-917D-1BA933060C73}" destId="{08CBC778-271C-4520-8C52-D05D324417AE}" srcOrd="6" destOrd="0" presId="urn:microsoft.com/office/officeart/2005/8/layout/vList2"/>
    <dgm:cxn modelId="{5127C16C-B91B-4A9E-8047-ED99C3E63B5E}" type="presParOf" srcId="{4BC07CE5-92ED-493E-917D-1BA933060C73}" destId="{81499664-1C6B-4E7A-9712-DC2CDAAB49FF}" srcOrd="7" destOrd="0" presId="urn:microsoft.com/office/officeart/2005/8/layout/vList2"/>
    <dgm:cxn modelId="{EDDBA94D-C06B-4587-BD77-B8DD2B4D14DB}" type="presParOf" srcId="{4BC07CE5-92ED-493E-917D-1BA933060C73}" destId="{C06C7199-F4E3-46A1-8B3F-362EF0FF63FF}" srcOrd="8" destOrd="0" presId="urn:microsoft.com/office/officeart/2005/8/layout/vList2"/>
    <dgm:cxn modelId="{5C320AF2-F222-4522-9940-94D15E2E4224}" type="presParOf" srcId="{4BC07CE5-92ED-493E-917D-1BA933060C73}" destId="{BABE8E10-57BF-445C-BDC3-6E0B053A5C63}" srcOrd="9" destOrd="0" presId="urn:microsoft.com/office/officeart/2005/8/layout/vList2"/>
    <dgm:cxn modelId="{EFAE805F-5769-4729-890D-9CEF2177D9DD}" type="presParOf" srcId="{4BC07CE5-92ED-493E-917D-1BA933060C73}" destId="{CF188BFD-29EA-4343-9B25-A67857B0035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601BD-13A0-4584-8B76-EFD65E5AAE46}">
      <dsp:nvSpPr>
        <dsp:cNvPr id="0" name=""/>
        <dsp:cNvSpPr/>
      </dsp:nvSpPr>
      <dsp:spPr>
        <a:xfrm>
          <a:off x="1112" y="364580"/>
          <a:ext cx="2604326" cy="13021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0" i="0" kern="1200" dirty="0"/>
            <a:t>Lies of Commission</a:t>
          </a:r>
          <a:endParaRPr lang="ru-UA" sz="3700" kern="1200" dirty="0"/>
        </a:p>
      </dsp:txBody>
      <dsp:txXfrm>
        <a:off x="39251" y="402719"/>
        <a:ext cx="2528048" cy="1225885"/>
      </dsp:txXfrm>
    </dsp:sp>
    <dsp:sp modelId="{B168B56D-44CB-43F5-9716-0785F32C9AC5}">
      <dsp:nvSpPr>
        <dsp:cNvPr id="0" name=""/>
        <dsp:cNvSpPr/>
      </dsp:nvSpPr>
      <dsp:spPr>
        <a:xfrm>
          <a:off x="3256520" y="364580"/>
          <a:ext cx="2604326" cy="13021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b="0" i="0" kern="1200"/>
            <a:t>Lies of Omission</a:t>
          </a:r>
          <a:endParaRPr lang="ru-UA" sz="3700" kern="1200"/>
        </a:p>
      </dsp:txBody>
      <dsp:txXfrm>
        <a:off x="3294659" y="402719"/>
        <a:ext cx="2528048" cy="1225885"/>
      </dsp:txXfrm>
    </dsp:sp>
    <dsp:sp modelId="{44D53FCA-C781-447E-8EFC-9EAED0CA92B6}">
      <dsp:nvSpPr>
        <dsp:cNvPr id="0" name=""/>
        <dsp:cNvSpPr/>
      </dsp:nvSpPr>
      <dsp:spPr>
        <a:xfrm>
          <a:off x="6511928" y="364580"/>
          <a:ext cx="2604326" cy="13021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Lies of Influence</a:t>
          </a:r>
          <a:endParaRPr lang="ru-UA" sz="3700" kern="1200"/>
        </a:p>
      </dsp:txBody>
      <dsp:txXfrm>
        <a:off x="6550067" y="402719"/>
        <a:ext cx="2528048" cy="12258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873AC-C9F3-4932-8419-0D1A59358813}">
      <dsp:nvSpPr>
        <dsp:cNvPr id="0" name=""/>
        <dsp:cNvSpPr/>
      </dsp:nvSpPr>
      <dsp:spPr>
        <a:xfrm>
          <a:off x="0" y="5633"/>
          <a:ext cx="10056179" cy="6715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#1: Identify Your Prolific Liars</a:t>
          </a:r>
          <a:endParaRPr lang="ru-UA" sz="2800" kern="1200" dirty="0"/>
        </a:p>
      </dsp:txBody>
      <dsp:txXfrm>
        <a:off x="32784" y="38417"/>
        <a:ext cx="9990611" cy="606012"/>
      </dsp:txXfrm>
    </dsp:sp>
    <dsp:sp modelId="{83AE6D38-69B2-4B80-B441-A97D2327529C}">
      <dsp:nvSpPr>
        <dsp:cNvPr id="0" name=""/>
        <dsp:cNvSpPr/>
      </dsp:nvSpPr>
      <dsp:spPr>
        <a:xfrm>
          <a:off x="0" y="757853"/>
          <a:ext cx="10056179" cy="671580"/>
        </a:xfrm>
        <a:prstGeom prst="roundRect">
          <a:avLst/>
        </a:prstGeom>
        <a:solidFill>
          <a:schemeClr val="accent3">
            <a:hueOff val="451767"/>
            <a:satOff val="16667"/>
            <a:lumOff val="-24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#2: Watch The Nose</a:t>
          </a:r>
          <a:endParaRPr lang="ru-UA" sz="2800" kern="1200" dirty="0"/>
        </a:p>
      </dsp:txBody>
      <dsp:txXfrm>
        <a:off x="32784" y="790637"/>
        <a:ext cx="9990611" cy="606012"/>
      </dsp:txXfrm>
    </dsp:sp>
    <dsp:sp modelId="{F0DBDFAB-F4AF-40B5-BCE7-2AA6D64BAD4E}">
      <dsp:nvSpPr>
        <dsp:cNvPr id="0" name=""/>
        <dsp:cNvSpPr/>
      </dsp:nvSpPr>
      <dsp:spPr>
        <a:xfrm>
          <a:off x="0" y="1510073"/>
          <a:ext cx="10056179" cy="671580"/>
        </a:xfrm>
        <a:prstGeom prst="round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#3: Watch The Neck</a:t>
          </a:r>
          <a:endParaRPr lang="ru-UA" sz="2800" kern="1200" dirty="0"/>
        </a:p>
      </dsp:txBody>
      <dsp:txXfrm>
        <a:off x="32784" y="1542857"/>
        <a:ext cx="9990611" cy="606012"/>
      </dsp:txXfrm>
    </dsp:sp>
    <dsp:sp modelId="{EA02DC7E-C9F8-433A-9AEC-0DCD415E398C}">
      <dsp:nvSpPr>
        <dsp:cNvPr id="0" name=""/>
        <dsp:cNvSpPr/>
      </dsp:nvSpPr>
      <dsp:spPr>
        <a:xfrm>
          <a:off x="0" y="2262293"/>
          <a:ext cx="10056179" cy="671580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#4: Watch for Mismatched Hand Gestures</a:t>
          </a:r>
          <a:endParaRPr lang="ru-UA" sz="2800" kern="1200" dirty="0"/>
        </a:p>
      </dsp:txBody>
      <dsp:txXfrm>
        <a:off x="32784" y="2295077"/>
        <a:ext cx="9990611" cy="606012"/>
      </dsp:txXfrm>
    </dsp:sp>
    <dsp:sp modelId="{9BED286A-18DD-4A54-8208-0F4DC18BF70D}">
      <dsp:nvSpPr>
        <dsp:cNvPr id="0" name=""/>
        <dsp:cNvSpPr/>
      </dsp:nvSpPr>
      <dsp:spPr>
        <a:xfrm>
          <a:off x="0" y="3014513"/>
          <a:ext cx="10056179" cy="671580"/>
        </a:xfrm>
        <a:prstGeom prst="round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#5: Pay Attention to The Ears</a:t>
          </a:r>
          <a:endParaRPr lang="ru-UA" sz="2800" kern="1200" dirty="0"/>
        </a:p>
      </dsp:txBody>
      <dsp:txXfrm>
        <a:off x="32784" y="3047297"/>
        <a:ext cx="9990611" cy="606012"/>
      </dsp:txXfrm>
    </dsp:sp>
    <dsp:sp modelId="{48FBA5C0-1B65-4822-BCF8-2A3DDB62E1FE}">
      <dsp:nvSpPr>
        <dsp:cNvPr id="0" name=""/>
        <dsp:cNvSpPr/>
      </dsp:nvSpPr>
      <dsp:spPr>
        <a:xfrm>
          <a:off x="0" y="3766733"/>
          <a:ext cx="10056179" cy="671580"/>
        </a:xfrm>
        <a:prstGeom prst="roundRect">
          <a:avLst/>
        </a:prstGeom>
        <a:solidFill>
          <a:schemeClr val="accent3">
            <a:hueOff val="2258833"/>
            <a:satOff val="83333"/>
            <a:lumOff val="-1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#6: Look for Facial </a:t>
          </a:r>
          <a:r>
            <a:rPr lang="en-US" sz="2800" kern="1200" dirty="0" err="1"/>
            <a:t>Microexpressions</a:t>
          </a:r>
          <a:endParaRPr lang="ru-UA" sz="2800" kern="1200" dirty="0"/>
        </a:p>
      </dsp:txBody>
      <dsp:txXfrm>
        <a:off x="32784" y="3799517"/>
        <a:ext cx="9990611" cy="606012"/>
      </dsp:txXfrm>
    </dsp:sp>
    <dsp:sp modelId="{91D3DBE0-FDE4-46A4-A76E-59971DBDDC18}">
      <dsp:nvSpPr>
        <dsp:cNvPr id="0" name=""/>
        <dsp:cNvSpPr/>
      </dsp:nvSpPr>
      <dsp:spPr>
        <a:xfrm>
          <a:off x="0" y="4518953"/>
          <a:ext cx="10056179" cy="671580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#</a:t>
          </a:r>
          <a:r>
            <a:rPr lang="uk-UA" sz="2800" kern="1200" dirty="0"/>
            <a:t>7</a:t>
          </a:r>
          <a:r>
            <a:rPr lang="en-US" sz="2800" kern="1200" dirty="0"/>
            <a:t>: Watch for </a:t>
          </a:r>
          <a:r>
            <a:rPr lang="en-US" sz="2800" kern="1200" dirty="0" err="1"/>
            <a:t>Eyeblinking</a:t>
          </a:r>
          <a:r>
            <a:rPr lang="en-US" sz="2800" kern="1200" dirty="0"/>
            <a:t> Changes</a:t>
          </a:r>
          <a:endParaRPr lang="ru-UA" sz="2800" kern="1200" dirty="0"/>
        </a:p>
      </dsp:txBody>
      <dsp:txXfrm>
        <a:off x="32784" y="4551737"/>
        <a:ext cx="9990611" cy="606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05A66-1DF3-4281-8324-8F02FEFD374A}">
      <dsp:nvSpPr>
        <dsp:cNvPr id="0" name=""/>
        <dsp:cNvSpPr/>
      </dsp:nvSpPr>
      <dsp:spPr>
        <a:xfrm>
          <a:off x="0" y="71668"/>
          <a:ext cx="9767287" cy="8634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#</a:t>
          </a:r>
          <a:r>
            <a:rPr lang="uk-UA" sz="3600" kern="1200" dirty="0"/>
            <a:t>8</a:t>
          </a:r>
          <a:r>
            <a:rPr lang="en-US" sz="3600" kern="1200" dirty="0"/>
            <a:t>: Decode The Feet Fidget</a:t>
          </a:r>
          <a:endParaRPr lang="ru-UA" sz="3600" kern="1200" dirty="0"/>
        </a:p>
      </dsp:txBody>
      <dsp:txXfrm>
        <a:off x="42151" y="113819"/>
        <a:ext cx="9682985" cy="779158"/>
      </dsp:txXfrm>
    </dsp:sp>
    <dsp:sp modelId="{EE2AAAA1-124B-4D73-84F4-69403F7AB8C4}">
      <dsp:nvSpPr>
        <dsp:cNvPr id="0" name=""/>
        <dsp:cNvSpPr/>
      </dsp:nvSpPr>
      <dsp:spPr>
        <a:xfrm>
          <a:off x="0" y="1038808"/>
          <a:ext cx="9767287" cy="863460"/>
        </a:xfrm>
        <a:prstGeom prst="round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#</a:t>
          </a:r>
          <a:r>
            <a:rPr lang="uk-UA" sz="3600" kern="1200" dirty="0"/>
            <a:t>9</a:t>
          </a:r>
          <a:r>
            <a:rPr lang="en-US" sz="3600" kern="1200" dirty="0"/>
            <a:t>: Vocal Pitch Changes</a:t>
          </a:r>
          <a:endParaRPr lang="ru-UA" sz="3600" kern="1200" dirty="0"/>
        </a:p>
      </dsp:txBody>
      <dsp:txXfrm>
        <a:off x="42151" y="1080959"/>
        <a:ext cx="9682985" cy="779158"/>
      </dsp:txXfrm>
    </dsp:sp>
    <dsp:sp modelId="{68D19EC2-C8F2-4086-B85A-DA011D5CEBE5}">
      <dsp:nvSpPr>
        <dsp:cNvPr id="0" name=""/>
        <dsp:cNvSpPr/>
      </dsp:nvSpPr>
      <dsp:spPr>
        <a:xfrm>
          <a:off x="0" y="2005948"/>
          <a:ext cx="9767287" cy="863460"/>
        </a:xfrm>
        <a:prstGeom prst="round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#1</a:t>
          </a:r>
          <a:r>
            <a:rPr lang="uk-UA" sz="3600" kern="1200" dirty="0"/>
            <a:t>0</a:t>
          </a:r>
          <a:r>
            <a:rPr lang="en-US" sz="3600" kern="1200" dirty="0"/>
            <a:t>: Listen to The Lyrics</a:t>
          </a:r>
          <a:endParaRPr lang="ru-UA" sz="3600" kern="1200" dirty="0"/>
        </a:p>
      </dsp:txBody>
      <dsp:txXfrm>
        <a:off x="42151" y="2048099"/>
        <a:ext cx="9682985" cy="779158"/>
      </dsp:txXfrm>
    </dsp:sp>
    <dsp:sp modelId="{08CBC778-271C-4520-8C52-D05D324417AE}">
      <dsp:nvSpPr>
        <dsp:cNvPr id="0" name=""/>
        <dsp:cNvSpPr/>
      </dsp:nvSpPr>
      <dsp:spPr>
        <a:xfrm>
          <a:off x="0" y="2973088"/>
          <a:ext cx="9767287" cy="863460"/>
        </a:xfrm>
        <a:prstGeom prst="round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#1</a:t>
          </a:r>
          <a:r>
            <a:rPr lang="uk-UA" sz="3600" kern="1200" dirty="0"/>
            <a:t>1</a:t>
          </a:r>
          <a:r>
            <a:rPr lang="en-US" sz="3600" kern="1200" dirty="0"/>
            <a:t>: Use of Complicated Words</a:t>
          </a:r>
          <a:endParaRPr lang="ru-UA" sz="3600" kern="1200" dirty="0"/>
        </a:p>
      </dsp:txBody>
      <dsp:txXfrm>
        <a:off x="42151" y="3015239"/>
        <a:ext cx="9682985" cy="779158"/>
      </dsp:txXfrm>
    </dsp:sp>
    <dsp:sp modelId="{C06C7199-F4E3-46A1-8B3F-362EF0FF63FF}">
      <dsp:nvSpPr>
        <dsp:cNvPr id="0" name=""/>
        <dsp:cNvSpPr/>
      </dsp:nvSpPr>
      <dsp:spPr>
        <a:xfrm>
          <a:off x="0" y="3940228"/>
          <a:ext cx="9767287" cy="863460"/>
        </a:xfrm>
        <a:prstGeom prst="round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#1</a:t>
          </a:r>
          <a:r>
            <a:rPr lang="uk-UA" sz="3600" kern="1200" dirty="0"/>
            <a:t>2</a:t>
          </a:r>
          <a:r>
            <a:rPr lang="en-US" sz="3600" kern="1200" dirty="0"/>
            <a:t>: Watch for Redirection </a:t>
          </a:r>
          <a:endParaRPr lang="ru-UA" sz="3600" kern="1200" dirty="0"/>
        </a:p>
      </dsp:txBody>
      <dsp:txXfrm>
        <a:off x="42151" y="3982379"/>
        <a:ext cx="9682985" cy="779158"/>
      </dsp:txXfrm>
    </dsp:sp>
    <dsp:sp modelId="{CF188BFD-29EA-4343-9B25-A67857B0035E}">
      <dsp:nvSpPr>
        <dsp:cNvPr id="0" name=""/>
        <dsp:cNvSpPr/>
      </dsp:nvSpPr>
      <dsp:spPr>
        <a:xfrm>
          <a:off x="0" y="4907368"/>
          <a:ext cx="9767287" cy="8634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#1</a:t>
          </a:r>
          <a:r>
            <a:rPr lang="uk-UA" sz="3600" kern="1200" dirty="0"/>
            <a:t>3</a:t>
          </a:r>
          <a:r>
            <a:rPr lang="en-US" sz="3600" kern="1200" dirty="0"/>
            <a:t>: Being Too Defensive</a:t>
          </a:r>
          <a:endParaRPr lang="ru-UA" sz="3600" kern="1200" dirty="0"/>
        </a:p>
      </dsp:txBody>
      <dsp:txXfrm>
        <a:off x="42151" y="4949519"/>
        <a:ext cx="9682985" cy="7791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AAC3B-EEFC-4170-9D5D-1CC487615939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2956C-E4C2-42A3-A136-5FC922FA2297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46494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62956C-E4C2-42A3-A136-5FC922FA2297}" type="slidenum">
              <a:rPr lang="ru-UA" smtClean="0"/>
              <a:t>4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90104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D0C1A-17BF-DAA6-9F4A-E68A60279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21C811-853A-F711-1D2C-7431414BBA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FE160-2F9F-DDD7-EC6F-EB851DDEA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0DCE7-75B4-CB98-52F8-B4AA065A0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72128-299C-4987-06B3-FC159062E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2418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8B474-5F22-49EA-D9B0-015C00FA8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630B90-8591-C3CF-C504-4EC52FE44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75FEF-2D41-ECDC-707E-E8FFF94DB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C41E2B-D373-2E05-197D-D2523FDD1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19E33-DB21-CF51-1EC9-98325595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6110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D53BD6-5E2C-03DD-B1EB-5553D9E44E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8ECDD3-4751-733C-1335-E134C3D8B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6C9CD-B886-2957-AA08-CC04DDBBF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F021E-8F99-9FB0-DC22-3A8267CDA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ED7C7-24B0-DF2D-9C66-8A2013EA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6545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B7D11-39B4-5B29-F52B-3F49A7029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8CD5E-E2B8-7DBC-5B33-F6A4484DF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C354B-A853-26D0-640B-EBB1C7B84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98D67-358B-66F6-6664-9861240E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59F40-FDE7-9544-9007-F7A2DC8D0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89140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1AB3C-1925-8C9B-A8B6-1195E7B40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F1C7C-8D22-31A1-B611-BA11FEBC6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E9803-D5AA-C3A8-DF08-933DC994A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08F77-7601-8406-025D-10218224B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D3B38-45B6-7CB8-6253-858A90425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6391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ED07E-1ACD-4F5D-B0BE-99198A199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F0216-F75B-CD72-DD8D-571E97B40E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AFEC0D-5E57-6604-DB7A-3EE80C9A5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5B13A9-C3A3-6DCE-5931-461F6D620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C687E-89C6-93D6-0E62-16AD2FFE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E9ACC-094B-BBA1-BC92-18B7F0C0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329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3F734-0513-0083-50FC-9C41022C4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B5B7A-412B-4C1C-E935-C644C8F77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3B9384-732A-1F77-06BB-147D4CF52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69211C-D000-D910-2721-3EEA556F93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D9A593-F2B0-ADBA-AC85-6145AC6466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8ABF80-43EA-C5A1-C289-E0789474C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596381-69DA-A35D-2AB0-5421D2364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A92FA-F782-F2E7-4FA6-311CC3A64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826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A7BE-F74D-640C-2409-8727B3B7F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5E52A3-A0FD-0637-A184-F5662EBF2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E13020-E490-9898-2452-40163878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65A922-54BE-3249-6D9B-74A880F24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102901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D39DDA-D4E1-AD0A-8AF6-874F68208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53491B-9D2B-8828-778D-6BAD4A2FE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9A72D-55AC-7861-74F9-04169569F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7617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B541-DA6D-9ACB-3DC7-4E2767596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30F8-EC67-E4F8-C674-72C2BCCBE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76945C-B5CE-0C4C-D2A4-1B108EE39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C0F462-13A0-E18D-D05C-1BDEF40A5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B0F8-206D-E4BC-8B95-18F5BB7F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C073F3-D039-0CA6-A7CC-50B0406E4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4208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2101A-9964-A81A-A9B8-C3DF420A2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66EB0F-4309-DDAC-6FC5-2AD002E8D1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7CD10C-FF70-584E-B99B-5B51DBFAE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A271C-BCDE-5D4A-A64A-8DBB47880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752CA8-0F82-C193-E769-7DCC8ACB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75592-A0F4-7722-C794-F5421246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06444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EDF371-EB05-1B28-730D-582D532DC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B635A-710A-F350-7C7D-735C2D68C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828EC-B186-7F56-2BD2-5DA4A482E5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B2667-B837-4C2D-AC5F-D86B66A6DD2D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4C255-455E-3E3C-DFCC-39159054C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00C8C-61FB-FC9C-EBBF-684882245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C4A8-A0E8-4E18-AAC3-7923AB5A10D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34838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750389-C3F5-098D-412E-916A0AB28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6656"/>
            <a:ext cx="12192000" cy="50913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12EF07-5DBD-3EAE-54D8-01FAC245E0CA}"/>
              </a:ext>
            </a:extLst>
          </p:cNvPr>
          <p:cNvSpPr txBox="1"/>
          <p:nvPr/>
        </p:nvSpPr>
        <p:spPr>
          <a:xfrm>
            <a:off x="639193" y="248575"/>
            <a:ext cx="10466772" cy="1446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800" dirty="0"/>
              <a:t>TYPES OF LIES</a:t>
            </a:r>
            <a:endParaRPr lang="ru-UA" sz="8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8DB7F6-8874-24A2-0264-83421882DD19}"/>
              </a:ext>
            </a:extLst>
          </p:cNvPr>
          <p:cNvSpPr txBox="1"/>
          <p:nvPr/>
        </p:nvSpPr>
        <p:spPr>
          <a:xfrm>
            <a:off x="8478175" y="5450889"/>
            <a:ext cx="3628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Автор: Гаєва Поліна Олександрівна</a:t>
            </a:r>
          </a:p>
          <a:p>
            <a:r>
              <a:rPr lang="uk-UA" dirty="0"/>
              <a:t>Рік: 2024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45287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25A3F7-34A9-F468-2867-E37B789F6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533400"/>
            <a:ext cx="102870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652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6A2A79-C966-4353-21FF-0145693C2A44}"/>
              </a:ext>
            </a:extLst>
          </p:cNvPr>
          <p:cNvSpPr txBox="1"/>
          <p:nvPr/>
        </p:nvSpPr>
        <p:spPr>
          <a:xfrm>
            <a:off x="2390312" y="672029"/>
            <a:ext cx="6094520" cy="7078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atin typeface="Bahnschrift SemiBold" panose="020B0502040204020203" pitchFamily="34" charset="0"/>
              </a:rPr>
              <a:t>3 Types of Lies</a:t>
            </a:r>
            <a:endParaRPr lang="ru-UA" sz="4000" dirty="0">
              <a:latin typeface="Bahnschrift SemiBold" panose="020B0502040204020203" pitchFamily="34" charset="0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796DAC4D-340A-30BF-A351-6D15E89516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2944300"/>
              </p:ext>
            </p:extLst>
          </p:nvPr>
        </p:nvGraphicFramePr>
        <p:xfrm>
          <a:off x="1233995" y="2285974"/>
          <a:ext cx="9117367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143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BF720F-AABD-2F1B-EA8C-872A3FD1EF7B}"/>
              </a:ext>
            </a:extLst>
          </p:cNvPr>
          <p:cNvSpPr txBox="1"/>
          <p:nvPr/>
        </p:nvSpPr>
        <p:spPr>
          <a:xfrm>
            <a:off x="3242567" y="1323563"/>
            <a:ext cx="780125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latin typeface="Bahnschrift Light" panose="020B0502040204020203" pitchFamily="34" charset="0"/>
              </a:rPr>
              <a:t>A – Q: Did you do it? </a:t>
            </a:r>
          </a:p>
          <a:p>
            <a:r>
              <a:rPr lang="en-US" dirty="0">
                <a:latin typeface="Bahnschrift Light" panose="020B0502040204020203" pitchFamily="34" charset="0"/>
              </a:rPr>
              <a:t>       A: I would never do something like that!</a:t>
            </a:r>
          </a:p>
          <a:p>
            <a:endParaRPr lang="en-US" dirty="0">
              <a:latin typeface="Bahnschrift Light" panose="020B0502040204020203" pitchFamily="34" charset="0"/>
            </a:endParaRPr>
          </a:p>
          <a:p>
            <a:endParaRPr lang="en-US" dirty="0">
              <a:latin typeface="Bahnschrift Light" panose="020B0502040204020203" pitchFamily="34" charset="0"/>
            </a:endParaRPr>
          </a:p>
          <a:p>
            <a:r>
              <a:rPr lang="uk-UA" dirty="0">
                <a:latin typeface="Bahnschrift Light" panose="020B0502040204020203" pitchFamily="34" charset="0"/>
              </a:rPr>
              <a:t>2. </a:t>
            </a:r>
            <a:r>
              <a:rPr lang="en-US" dirty="0">
                <a:latin typeface="Bahnschrift Light" panose="020B0502040204020203" pitchFamily="34" charset="0"/>
              </a:rPr>
              <a:t>B – Q: Do I look fat in this dress? A: No, honey.</a:t>
            </a:r>
          </a:p>
          <a:p>
            <a:endParaRPr lang="en-US" dirty="0">
              <a:latin typeface="Bahnschrift Light" panose="020B0502040204020203" pitchFamily="34" charset="0"/>
            </a:endParaRPr>
          </a:p>
          <a:p>
            <a:endParaRPr lang="en-US" dirty="0">
              <a:latin typeface="Bahnschrift Light" panose="020B0502040204020203" pitchFamily="34" charset="0"/>
            </a:endParaRPr>
          </a:p>
          <a:p>
            <a:r>
              <a:rPr lang="en-US" dirty="0">
                <a:latin typeface="Bahnschrift Light" panose="020B0502040204020203" pitchFamily="34" charset="0"/>
              </a:rPr>
              <a:t>3. C – Q: Where were you yesterday? A: I went to the office (neglecting to tell you he also visited his mistress)</a:t>
            </a:r>
          </a:p>
          <a:p>
            <a:endParaRPr lang="en-US" dirty="0">
              <a:latin typeface="Bahnschrift Light" panose="020B0502040204020203" pitchFamily="34" charset="0"/>
            </a:endParaRPr>
          </a:p>
          <a:p>
            <a:endParaRPr lang="en-US" dirty="0">
              <a:latin typeface="Bahnschrift Light" panose="020B0502040204020203" pitchFamily="34" charset="0"/>
            </a:endParaRPr>
          </a:p>
          <a:p>
            <a:r>
              <a:rPr lang="en-US" dirty="0">
                <a:latin typeface="Bahnschrift Light" panose="020B0502040204020203" pitchFamily="34" charset="0"/>
              </a:rPr>
              <a:t>4. D – Q: Is this a good neighborhood to live in? A: Yes, we’re good friends with the people next door (not telling you the people across the street are really very nasty people).</a:t>
            </a:r>
          </a:p>
          <a:p>
            <a:endParaRPr lang="en-US" dirty="0">
              <a:latin typeface="Bahnschrift Light" panose="020B0502040204020203" pitchFamily="34" charset="0"/>
            </a:endParaRPr>
          </a:p>
          <a:p>
            <a:endParaRPr lang="ru-UA" dirty="0">
              <a:latin typeface="Bahnschrift Light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923CEC-D0E3-544D-9043-D0645C123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3" y="1323562"/>
            <a:ext cx="3065013" cy="394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7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62699A1D-AD47-D568-5CD2-3F79556CC6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0353601"/>
              </p:ext>
            </p:extLst>
          </p:nvPr>
        </p:nvGraphicFramePr>
        <p:xfrm>
          <a:off x="1076418" y="734817"/>
          <a:ext cx="10056180" cy="5196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52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0B6C277-9119-790F-C60D-922170AADA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1802462"/>
              </p:ext>
            </p:extLst>
          </p:nvPr>
        </p:nvGraphicFramePr>
        <p:xfrm>
          <a:off x="1418577" y="602721"/>
          <a:ext cx="9767287" cy="5842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1441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50D8826-B3CC-F225-C042-33C03E64A930}"/>
              </a:ext>
            </a:extLst>
          </p:cNvPr>
          <p:cNvSpPr txBox="1"/>
          <p:nvPr/>
        </p:nvSpPr>
        <p:spPr>
          <a:xfrm>
            <a:off x="1393794" y="1878989"/>
            <a:ext cx="7765741" cy="4204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lgerian" panose="04020705040A02060702" pitchFamily="82" charset="0"/>
              </a:rPr>
              <a:t>“To be honest,” “Honestly,” “Truthfully”: </a:t>
            </a:r>
            <a:r>
              <a:rPr lang="en-US" dirty="0"/>
              <a:t>People who are being honest don’t usually need to label their statements as such.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lgerian" panose="04020705040A02060702" pitchFamily="82" charset="0"/>
              </a:rPr>
              <a:t>Excessive Details: </a:t>
            </a:r>
            <a:r>
              <a:rPr lang="en-US" dirty="0"/>
              <a:t>Over-explanation can be a ruse to make the lie seem more believable.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lgerian" panose="04020705040A02060702" pitchFamily="82" charset="0"/>
              </a:rPr>
              <a:t>Vagueness: </a:t>
            </a:r>
            <a:r>
              <a:rPr lang="en-US" dirty="0"/>
              <a:t>On the flip side, being too vague can also be a sign. “I was out,” “It’s complicated,” or “I don’t remember exactly” might be dodging the truth.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lgerian" panose="04020705040A02060702" pitchFamily="82" charset="0"/>
              </a:rPr>
              <a:t>Third Person Pronouns: </a:t>
            </a:r>
            <a:r>
              <a:rPr lang="en-US" dirty="0"/>
              <a:t>Liars often distance themselves from their lies, opting for third-person pronouns like “he,” “she,” or “they” rather than “I.”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lgerian" panose="04020705040A02060702" pitchFamily="82" charset="0"/>
              </a:rPr>
              <a:t>Passive Voice: </a:t>
            </a:r>
            <a:r>
              <a:rPr lang="en-US" dirty="0"/>
              <a:t>“The document was misplaced” rather than “I misplaced the document.” Using passive voice takes the focus off the doer of the action.</a:t>
            </a:r>
            <a:endParaRPr lang="ru-U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D54ED8-CCA4-71AB-8802-D05202101482}"/>
              </a:ext>
            </a:extLst>
          </p:cNvPr>
          <p:cNvSpPr txBox="1"/>
          <p:nvPr/>
        </p:nvSpPr>
        <p:spPr>
          <a:xfrm>
            <a:off x="719091" y="636518"/>
            <a:ext cx="10928412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 fontAlgn="base"/>
            <a:r>
              <a:rPr lang="en-US" sz="3600" b="0" i="0" dirty="0">
                <a:effectLst/>
                <a:latin typeface="DM Sans" pitchFamily="2" charset="0"/>
              </a:rPr>
              <a:t>Words and Phrases Commonly Used by Deceivers</a:t>
            </a:r>
          </a:p>
        </p:txBody>
      </p:sp>
    </p:spTree>
    <p:extLst>
      <p:ext uri="{BB962C8B-B14F-4D97-AF65-F5344CB8AC3E}">
        <p14:creationId xmlns:p14="http://schemas.microsoft.com/office/powerpoint/2010/main" val="4245858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377</Words>
  <Application>Microsoft Office PowerPoint</Application>
  <PresentationFormat>Widescreen</PresentationFormat>
  <Paragraphs>38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Algerian</vt:lpstr>
      <vt:lpstr>Arial</vt:lpstr>
      <vt:lpstr>Bahnschrift Light</vt:lpstr>
      <vt:lpstr>Bahnschrift SemiBold</vt:lpstr>
      <vt:lpstr>Calibri</vt:lpstr>
      <vt:lpstr>Calibri Light</vt:lpstr>
      <vt:lpstr>DM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 Gaevoi</dc:creator>
  <cp:lastModifiedBy>Vlad Gaevoi</cp:lastModifiedBy>
  <cp:revision>18</cp:revision>
  <dcterms:created xsi:type="dcterms:W3CDTF">2024-02-24T18:34:30Z</dcterms:created>
  <dcterms:modified xsi:type="dcterms:W3CDTF">2024-06-18T15:37:07Z</dcterms:modified>
</cp:coreProperties>
</file>