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1" r:id="rId4"/>
    <p:sldId id="283" r:id="rId5"/>
    <p:sldId id="282" r:id="rId6"/>
    <p:sldId id="258" r:id="rId7"/>
    <p:sldId id="276" r:id="rId8"/>
    <p:sldId id="266" r:id="rId9"/>
    <p:sldId id="268" r:id="rId10"/>
    <p:sldId id="284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70CC1EE8-F3C4-4DF7-8FC9-89D6B4776A2D}"/>
    <pc:docChg chg="delSld">
      <pc:chgData name="Iryna Zhukevych" userId="32b9d8b4c7aa7458" providerId="LiveId" clId="{70CC1EE8-F3C4-4DF7-8FC9-89D6B4776A2D}" dt="2024-12-04T12:04:01.212" v="5" actId="2696"/>
      <pc:docMkLst>
        <pc:docMk/>
      </pc:docMkLst>
      <pc:sldChg chg="del">
        <pc:chgData name="Iryna Zhukevych" userId="32b9d8b4c7aa7458" providerId="LiveId" clId="{70CC1EE8-F3C4-4DF7-8FC9-89D6B4776A2D}" dt="2024-12-04T12:03:46.717" v="3" actId="2696"/>
        <pc:sldMkLst>
          <pc:docMk/>
          <pc:sldMk cId="2847926107" sldId="257"/>
        </pc:sldMkLst>
      </pc:sldChg>
      <pc:sldChg chg="del">
        <pc:chgData name="Iryna Zhukevych" userId="32b9d8b4c7aa7458" providerId="LiveId" clId="{70CC1EE8-F3C4-4DF7-8FC9-89D6B4776A2D}" dt="2024-12-04T12:03:38.770" v="2" actId="2696"/>
        <pc:sldMkLst>
          <pc:docMk/>
          <pc:sldMk cId="1216831546" sldId="267"/>
        </pc:sldMkLst>
      </pc:sldChg>
      <pc:sldChg chg="del">
        <pc:chgData name="Iryna Zhukevych" userId="32b9d8b4c7aa7458" providerId="LiveId" clId="{70CC1EE8-F3C4-4DF7-8FC9-89D6B4776A2D}" dt="2024-12-04T12:04:01.212" v="5" actId="2696"/>
        <pc:sldMkLst>
          <pc:docMk/>
          <pc:sldMk cId="2767671784" sldId="270"/>
        </pc:sldMkLst>
      </pc:sldChg>
      <pc:sldChg chg="del">
        <pc:chgData name="Iryna Zhukevych" userId="32b9d8b4c7aa7458" providerId="LiveId" clId="{70CC1EE8-F3C4-4DF7-8FC9-89D6B4776A2D}" dt="2024-12-04T12:03:11.728" v="0" actId="2696"/>
        <pc:sldMkLst>
          <pc:docMk/>
          <pc:sldMk cId="2649877406" sldId="273"/>
        </pc:sldMkLst>
      </pc:sldChg>
      <pc:sldChg chg="del">
        <pc:chgData name="Iryna Zhukevych" userId="32b9d8b4c7aa7458" providerId="LiveId" clId="{70CC1EE8-F3C4-4DF7-8FC9-89D6B4776A2D}" dt="2024-12-04T12:03:53.521" v="4" actId="2696"/>
        <pc:sldMkLst>
          <pc:docMk/>
          <pc:sldMk cId="2698801289" sldId="274"/>
        </pc:sldMkLst>
      </pc:sldChg>
      <pc:sldChg chg="del">
        <pc:chgData name="Iryna Zhukevych" userId="32b9d8b4c7aa7458" providerId="LiveId" clId="{70CC1EE8-F3C4-4DF7-8FC9-89D6B4776A2D}" dt="2024-12-04T12:03:16.024" v="1" actId="2696"/>
        <pc:sldMkLst>
          <pc:docMk/>
          <pc:sldMk cId="3975475178" sldId="278"/>
        </pc:sldMkLst>
      </pc:sldChg>
    </pc:docChg>
  </pc:docChgLst>
  <pc:docChgLst>
    <pc:chgData name="Iryna Zhukevych" userId="32b9d8b4c7aa7458" providerId="LiveId" clId="{71C8740C-AB8A-4717-98F0-E3A7DA60A50D}"/>
    <pc:docChg chg="custSel addSld delSld modSld sldOrd modMainMaster">
      <pc:chgData name="Iryna Zhukevych" userId="32b9d8b4c7aa7458" providerId="LiveId" clId="{71C8740C-AB8A-4717-98F0-E3A7DA60A50D}" dt="2024-09-22T11:21:09.800" v="266"/>
      <pc:docMkLst>
        <pc:docMk/>
      </pc:docMkLst>
      <pc:sldChg chg="modSp mod modTransition">
        <pc:chgData name="Iryna Zhukevych" userId="32b9d8b4c7aa7458" providerId="LiveId" clId="{71C8740C-AB8A-4717-98F0-E3A7DA60A50D}" dt="2024-09-22T11:21:09.800" v="266"/>
        <pc:sldMkLst>
          <pc:docMk/>
          <pc:sldMk cId="1807081434" sldId="256"/>
        </pc:sldMkLst>
        <pc:spChg chg="mod">
          <ac:chgData name="Iryna Zhukevych" userId="32b9d8b4c7aa7458" providerId="LiveId" clId="{71C8740C-AB8A-4717-98F0-E3A7DA60A50D}" dt="2024-09-21T11:20:31.918" v="57" actId="114"/>
          <ac:spMkLst>
            <pc:docMk/>
            <pc:sldMk cId="1807081434" sldId="256"/>
            <ac:spMk id="3" creationId="{AD612E1C-5AF8-6ACD-EF1D-60221FB74534}"/>
          </ac:spMkLst>
        </pc:spChg>
      </pc:sldChg>
      <pc:sldChg chg="modTransition">
        <pc:chgData name="Iryna Zhukevych" userId="32b9d8b4c7aa7458" providerId="LiveId" clId="{71C8740C-AB8A-4717-98F0-E3A7DA60A50D}" dt="2024-09-22T11:21:09.800" v="266"/>
        <pc:sldMkLst>
          <pc:docMk/>
          <pc:sldMk cId="2847926107" sldId="257"/>
        </pc:sldMkLst>
      </pc:sldChg>
      <pc:sldChg chg="modSp mod modTransition">
        <pc:chgData name="Iryna Zhukevych" userId="32b9d8b4c7aa7458" providerId="LiveId" clId="{71C8740C-AB8A-4717-98F0-E3A7DA60A50D}" dt="2024-09-22T11:21:09.800" v="266"/>
        <pc:sldMkLst>
          <pc:docMk/>
          <pc:sldMk cId="1734011843" sldId="258"/>
        </pc:sldMkLst>
        <pc:spChg chg="mod">
          <ac:chgData name="Iryna Zhukevych" userId="32b9d8b4c7aa7458" providerId="LiveId" clId="{71C8740C-AB8A-4717-98F0-E3A7DA60A50D}" dt="2024-09-22T11:15:17.830" v="243"/>
          <ac:spMkLst>
            <pc:docMk/>
            <pc:sldMk cId="1734011843" sldId="258"/>
            <ac:spMk id="3" creationId="{CC2CADF3-78BB-EFAD-5690-0C700FEE7B1A}"/>
          </ac:spMkLst>
        </pc:spChg>
      </pc:sldChg>
      <pc:sldChg chg="del">
        <pc:chgData name="Iryna Zhukevych" userId="32b9d8b4c7aa7458" providerId="LiveId" clId="{71C8740C-AB8A-4717-98F0-E3A7DA60A50D}" dt="2024-09-21T11:28:46.279" v="75" actId="2696"/>
        <pc:sldMkLst>
          <pc:docMk/>
          <pc:sldMk cId="3371296914" sldId="259"/>
        </pc:sldMkLst>
      </pc:sldChg>
      <pc:sldChg chg="del">
        <pc:chgData name="Iryna Zhukevych" userId="32b9d8b4c7aa7458" providerId="LiveId" clId="{71C8740C-AB8A-4717-98F0-E3A7DA60A50D}" dt="2024-09-21T11:28:52.815" v="76" actId="2696"/>
        <pc:sldMkLst>
          <pc:docMk/>
          <pc:sldMk cId="35469237" sldId="260"/>
        </pc:sldMkLst>
      </pc:sldChg>
      <pc:sldChg chg="del">
        <pc:chgData name="Iryna Zhukevych" userId="32b9d8b4c7aa7458" providerId="LiveId" clId="{71C8740C-AB8A-4717-98F0-E3A7DA60A50D}" dt="2024-09-21T11:38:58.377" v="171" actId="2696"/>
        <pc:sldMkLst>
          <pc:docMk/>
          <pc:sldMk cId="1615239928" sldId="264"/>
        </pc:sldMkLst>
      </pc:sldChg>
      <pc:sldChg chg="del">
        <pc:chgData name="Iryna Zhukevych" userId="32b9d8b4c7aa7458" providerId="LiveId" clId="{71C8740C-AB8A-4717-98F0-E3A7DA60A50D}" dt="2024-09-21T11:39:34.888" v="172" actId="2696"/>
        <pc:sldMkLst>
          <pc:docMk/>
          <pc:sldMk cId="1288766067" sldId="265"/>
        </pc:sldMkLst>
      </pc:sldChg>
      <pc:sldChg chg="modSp mod modTransition">
        <pc:chgData name="Iryna Zhukevych" userId="32b9d8b4c7aa7458" providerId="LiveId" clId="{71C8740C-AB8A-4717-98F0-E3A7DA60A50D}" dt="2024-09-22T11:21:09.800" v="266"/>
        <pc:sldMkLst>
          <pc:docMk/>
          <pc:sldMk cId="1718219857" sldId="266"/>
        </pc:sldMkLst>
        <pc:spChg chg="mod">
          <ac:chgData name="Iryna Zhukevych" userId="32b9d8b4c7aa7458" providerId="LiveId" clId="{71C8740C-AB8A-4717-98F0-E3A7DA60A50D}" dt="2024-09-22T11:15:40.276" v="244" actId="14100"/>
          <ac:spMkLst>
            <pc:docMk/>
            <pc:sldMk cId="1718219857" sldId="266"/>
            <ac:spMk id="3" creationId="{537A3E0C-D31D-C054-B912-FE42A3410D09}"/>
          </ac:spMkLst>
        </pc:spChg>
      </pc:sldChg>
      <pc:sldChg chg="modTransition">
        <pc:chgData name="Iryna Zhukevych" userId="32b9d8b4c7aa7458" providerId="LiveId" clId="{71C8740C-AB8A-4717-98F0-E3A7DA60A50D}" dt="2024-09-22T11:21:09.800" v="266"/>
        <pc:sldMkLst>
          <pc:docMk/>
          <pc:sldMk cId="1216831546" sldId="267"/>
        </pc:sldMkLst>
      </pc:sldChg>
      <pc:sldChg chg="addSp delSp modSp mod modTransition">
        <pc:chgData name="Iryna Zhukevych" userId="32b9d8b4c7aa7458" providerId="LiveId" clId="{71C8740C-AB8A-4717-98F0-E3A7DA60A50D}" dt="2024-09-22T11:21:09.800" v="266"/>
        <pc:sldMkLst>
          <pc:docMk/>
          <pc:sldMk cId="2067491051" sldId="268"/>
        </pc:sldMkLst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27" creationId="{F3060C83-F051-4F0E-ABAD-AA0DFC48B218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28" creationId="{83C98ABE-055B-441F-B07E-44F97F083C39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29" creationId="{29FDB030-9B49-4CED-8CCD-4D99382388AC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30" creationId="{3783CA14-24A1-485C-8B30-D6A5D87987AD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31" creationId="{9A97C86A-04D6-40F7-AE84-31AB43E6A846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32" creationId="{FF9F2414-84E8-453E-B1F3-389FDE8192D9}"/>
          </ac:spMkLst>
        </pc:spChg>
        <pc:spChg chg="del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33" creationId="{3ECA69A1-7536-43AC-85EF-C7106179F5ED}"/>
          </ac:spMkLst>
        </pc:spChg>
        <pc:spChg chg="add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38" creationId="{AB8C311F-7253-4AED-9701-7FC0708C41C7}"/>
          </ac:spMkLst>
        </pc:spChg>
        <pc:spChg chg="add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40" creationId="{E2384209-CB15-4CDF-9D31-C44FD9A3F20D}"/>
          </ac:spMkLst>
        </pc:spChg>
        <pc:spChg chg="add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42" creationId="{2633B3B5-CC90-43F0-8714-D31D1F3F0209}"/>
          </ac:spMkLst>
        </pc:spChg>
        <pc:spChg chg="add">
          <ac:chgData name="Iryna Zhukevych" userId="32b9d8b4c7aa7458" providerId="LiveId" clId="{71C8740C-AB8A-4717-98F0-E3A7DA60A50D}" dt="2024-09-22T11:15:53.182" v="245" actId="26606"/>
          <ac:spMkLst>
            <pc:docMk/>
            <pc:sldMk cId="2067491051" sldId="268"/>
            <ac:spMk id="44" creationId="{A8D57A06-A426-446D-B02C-A2DC6B62E45E}"/>
          </ac:spMkLst>
        </pc:spChg>
        <pc:picChg chg="mod">
          <ac:chgData name="Iryna Zhukevych" userId="32b9d8b4c7aa7458" providerId="LiveId" clId="{71C8740C-AB8A-4717-98F0-E3A7DA60A50D}" dt="2024-09-22T11:15:53.182" v="245" actId="26606"/>
          <ac:picMkLst>
            <pc:docMk/>
            <pc:sldMk cId="2067491051" sldId="268"/>
            <ac:picMk id="5" creationId="{D445057D-85D2-5FC6-09C6-E2491B7CE0F8}"/>
          </ac:picMkLst>
        </pc:picChg>
      </pc:sldChg>
      <pc:sldChg chg="del">
        <pc:chgData name="Iryna Zhukevych" userId="32b9d8b4c7aa7458" providerId="LiveId" clId="{71C8740C-AB8A-4717-98F0-E3A7DA60A50D}" dt="2024-09-21T11:30:30.350" v="78" actId="2696"/>
        <pc:sldMkLst>
          <pc:docMk/>
          <pc:sldMk cId="3053080052" sldId="269"/>
        </pc:sldMkLst>
      </pc:sldChg>
      <pc:sldChg chg="ord modTransition">
        <pc:chgData name="Iryna Zhukevych" userId="32b9d8b4c7aa7458" providerId="LiveId" clId="{71C8740C-AB8A-4717-98F0-E3A7DA60A50D}" dt="2024-09-22T11:21:09.800" v="266"/>
        <pc:sldMkLst>
          <pc:docMk/>
          <pc:sldMk cId="2767671784" sldId="270"/>
        </pc:sldMkLst>
      </pc:sldChg>
      <pc:sldChg chg="del">
        <pc:chgData name="Iryna Zhukevych" userId="32b9d8b4c7aa7458" providerId="LiveId" clId="{71C8740C-AB8A-4717-98F0-E3A7DA60A50D}" dt="2024-09-21T11:30:34.378" v="79" actId="2696"/>
        <pc:sldMkLst>
          <pc:docMk/>
          <pc:sldMk cId="2404287203" sldId="271"/>
        </pc:sldMkLst>
      </pc:sldChg>
      <pc:sldChg chg="del">
        <pc:chgData name="Iryna Zhukevych" userId="32b9d8b4c7aa7458" providerId="LiveId" clId="{71C8740C-AB8A-4717-98F0-E3A7DA60A50D}" dt="2024-09-21T11:30:46.980" v="80" actId="2696"/>
        <pc:sldMkLst>
          <pc:docMk/>
          <pc:sldMk cId="1503511519" sldId="272"/>
        </pc:sldMkLst>
      </pc:sldChg>
      <pc:sldChg chg="modTransition">
        <pc:chgData name="Iryna Zhukevych" userId="32b9d8b4c7aa7458" providerId="LiveId" clId="{71C8740C-AB8A-4717-98F0-E3A7DA60A50D}" dt="2024-09-22T11:21:09.800" v="266"/>
        <pc:sldMkLst>
          <pc:docMk/>
          <pc:sldMk cId="2649877406" sldId="273"/>
        </pc:sldMkLst>
      </pc:sldChg>
      <pc:sldChg chg="modSp mod modTransition">
        <pc:chgData name="Iryna Zhukevych" userId="32b9d8b4c7aa7458" providerId="LiveId" clId="{71C8740C-AB8A-4717-98F0-E3A7DA60A50D}" dt="2024-09-22T11:21:09.800" v="266"/>
        <pc:sldMkLst>
          <pc:docMk/>
          <pc:sldMk cId="2698801289" sldId="274"/>
        </pc:sldMkLst>
        <pc:spChg chg="mod">
          <ac:chgData name="Iryna Zhukevych" userId="32b9d8b4c7aa7458" providerId="LiveId" clId="{71C8740C-AB8A-4717-98F0-E3A7DA60A50D}" dt="2024-09-22T11:20:34.102" v="263" actId="14100"/>
          <ac:spMkLst>
            <pc:docMk/>
            <pc:sldMk cId="2698801289" sldId="274"/>
            <ac:spMk id="2" creationId="{A3019B5A-7C2F-7330-0A15-39CC8D7CAA0D}"/>
          </ac:spMkLst>
        </pc:spChg>
        <pc:graphicFrameChg chg="mod">
          <ac:chgData name="Iryna Zhukevych" userId="32b9d8b4c7aa7458" providerId="LiveId" clId="{71C8740C-AB8A-4717-98F0-E3A7DA60A50D}" dt="2024-09-22T11:20:17.604" v="259" actId="14100"/>
          <ac:graphicFrameMkLst>
            <pc:docMk/>
            <pc:sldMk cId="2698801289" sldId="274"/>
            <ac:graphicFrameMk id="6" creationId="{7DE60B9F-3E69-6214-DD02-78C45F6991F3}"/>
          </ac:graphicFrameMkLst>
        </pc:graphicFrameChg>
      </pc:sldChg>
      <pc:sldChg chg="del">
        <pc:chgData name="Iryna Zhukevych" userId="32b9d8b4c7aa7458" providerId="LiveId" clId="{71C8740C-AB8A-4717-98F0-E3A7DA60A50D}" dt="2024-09-21T11:38:50.136" v="170" actId="2696"/>
        <pc:sldMkLst>
          <pc:docMk/>
          <pc:sldMk cId="3049307557" sldId="275"/>
        </pc:sldMkLst>
      </pc:sldChg>
      <pc:sldChg chg="modTransition">
        <pc:chgData name="Iryna Zhukevych" userId="32b9d8b4c7aa7458" providerId="LiveId" clId="{71C8740C-AB8A-4717-98F0-E3A7DA60A50D}" dt="2024-09-22T11:21:09.800" v="266"/>
        <pc:sldMkLst>
          <pc:docMk/>
          <pc:sldMk cId="2127878557" sldId="276"/>
        </pc:sldMkLst>
      </pc:sldChg>
      <pc:sldChg chg="modSp mod modTransition">
        <pc:chgData name="Iryna Zhukevych" userId="32b9d8b4c7aa7458" providerId="LiveId" clId="{71C8740C-AB8A-4717-98F0-E3A7DA60A50D}" dt="2024-09-22T11:21:09.800" v="266"/>
        <pc:sldMkLst>
          <pc:docMk/>
          <pc:sldMk cId="3975475178" sldId="278"/>
        </pc:sldMkLst>
        <pc:spChg chg="mod">
          <ac:chgData name="Iryna Zhukevych" userId="32b9d8b4c7aa7458" providerId="LiveId" clId="{71C8740C-AB8A-4717-98F0-E3A7DA60A50D}" dt="2024-09-22T11:16:22.705" v="248" actId="113"/>
          <ac:spMkLst>
            <pc:docMk/>
            <pc:sldMk cId="3975475178" sldId="278"/>
            <ac:spMk id="2" creationId="{8EFAEC0B-6A1C-9FC0-8A8B-67E4368625EE}"/>
          </ac:spMkLst>
        </pc:spChg>
        <pc:spChg chg="mod">
          <ac:chgData name="Iryna Zhukevych" userId="32b9d8b4c7aa7458" providerId="LiveId" clId="{71C8740C-AB8A-4717-98F0-E3A7DA60A50D}" dt="2024-09-22T11:16:32.276" v="250" actId="20577"/>
          <ac:spMkLst>
            <pc:docMk/>
            <pc:sldMk cId="3975475178" sldId="278"/>
            <ac:spMk id="4" creationId="{9AFB26E4-014D-4DE9-97AC-3903A3D29849}"/>
          </ac:spMkLst>
        </pc:spChg>
      </pc:sldChg>
      <pc:sldChg chg="modTransition">
        <pc:chgData name="Iryna Zhukevych" userId="32b9d8b4c7aa7458" providerId="LiveId" clId="{71C8740C-AB8A-4717-98F0-E3A7DA60A50D}" dt="2024-09-22T11:21:09.800" v="266"/>
        <pc:sldMkLst>
          <pc:docMk/>
          <pc:sldMk cId="1877913893" sldId="279"/>
        </pc:sldMkLst>
      </pc:sldChg>
      <pc:sldChg chg="addSp delSp modSp del mod">
        <pc:chgData name="Iryna Zhukevych" userId="32b9d8b4c7aa7458" providerId="LiveId" clId="{71C8740C-AB8A-4717-98F0-E3A7DA60A50D}" dt="2024-09-21T11:28:59.382" v="77" actId="2696"/>
        <pc:sldMkLst>
          <pc:docMk/>
          <pc:sldMk cId="167144394" sldId="280"/>
        </pc:sldMkLst>
        <pc:spChg chg="del">
          <ac:chgData name="Iryna Zhukevych" userId="32b9d8b4c7aa7458" providerId="LiveId" clId="{71C8740C-AB8A-4717-98F0-E3A7DA60A50D}" dt="2024-09-21T11:24:43.100" v="58" actId="478"/>
          <ac:spMkLst>
            <pc:docMk/>
            <pc:sldMk cId="167144394" sldId="280"/>
            <ac:spMk id="2" creationId="{C250FCA9-FF5C-C330-57A8-0BD9C6893AA9}"/>
          </ac:spMkLst>
        </pc:spChg>
        <pc:spChg chg="add mod">
          <ac:chgData name="Iryna Zhukevych" userId="32b9d8b4c7aa7458" providerId="LiveId" clId="{71C8740C-AB8A-4717-98F0-E3A7DA60A50D}" dt="2024-09-21T11:24:43.100" v="58" actId="478"/>
          <ac:spMkLst>
            <pc:docMk/>
            <pc:sldMk cId="167144394" sldId="280"/>
            <ac:spMk id="4" creationId="{7A4FCA62-8B07-9B3D-80BD-7E10A46B3FCF}"/>
          </ac:spMkLst>
        </pc:spChg>
        <pc:spChg chg="add mod">
          <ac:chgData name="Iryna Zhukevych" userId="32b9d8b4c7aa7458" providerId="LiveId" clId="{71C8740C-AB8A-4717-98F0-E3A7DA60A50D}" dt="2024-09-21T11:24:47.400" v="60" actId="478"/>
          <ac:spMkLst>
            <pc:docMk/>
            <pc:sldMk cId="167144394" sldId="280"/>
            <ac:spMk id="8" creationId="{BD4F89A6-C26E-301B-28EC-D554C75CAC13}"/>
          </ac:spMkLst>
        </pc:spChg>
        <pc:graphicFrameChg chg="del mod">
          <ac:chgData name="Iryna Zhukevych" userId="32b9d8b4c7aa7458" providerId="LiveId" clId="{71C8740C-AB8A-4717-98F0-E3A7DA60A50D}" dt="2024-09-21T11:24:47.400" v="60" actId="478"/>
          <ac:graphicFrameMkLst>
            <pc:docMk/>
            <pc:sldMk cId="167144394" sldId="280"/>
            <ac:graphicFrameMk id="5" creationId="{4693362A-086B-CB99-C447-D45CB224254C}"/>
          </ac:graphicFrameMkLst>
        </pc:graphicFrameChg>
      </pc:sldChg>
      <pc:sldChg chg="addSp delSp modSp new mod ord modTransition setBg addAnim setClrOvrMap">
        <pc:chgData name="Iryna Zhukevych" userId="32b9d8b4c7aa7458" providerId="LiveId" clId="{71C8740C-AB8A-4717-98F0-E3A7DA60A50D}" dt="2024-09-22T11:21:09.800" v="266"/>
        <pc:sldMkLst>
          <pc:docMk/>
          <pc:sldMk cId="722708074" sldId="281"/>
        </pc:sldMkLst>
        <pc:spChg chg="mod ord">
          <ac:chgData name="Iryna Zhukevych" userId="32b9d8b4c7aa7458" providerId="LiveId" clId="{71C8740C-AB8A-4717-98F0-E3A7DA60A50D}" dt="2024-09-21T19:02:17.496" v="211" actId="26606"/>
          <ac:spMkLst>
            <pc:docMk/>
            <pc:sldMk cId="722708074" sldId="281"/>
            <ac:spMk id="2" creationId="{7F6C0227-8CF1-688A-4092-05E0D90F062E}"/>
          </ac:spMkLst>
        </pc:spChg>
        <pc:spChg chg="del">
          <ac:chgData name="Iryna Zhukevych" userId="32b9d8b4c7aa7458" providerId="LiveId" clId="{71C8740C-AB8A-4717-98F0-E3A7DA60A50D}" dt="2024-09-21T11:25:37.679" v="64" actId="478"/>
          <ac:spMkLst>
            <pc:docMk/>
            <pc:sldMk cId="722708074" sldId="281"/>
            <ac:spMk id="3" creationId="{C00A0767-52DC-D0F6-BE01-E0FF9416DED8}"/>
          </ac:spMkLst>
        </pc:spChg>
        <pc:spChg chg="add">
          <ac:chgData name="Iryna Zhukevych" userId="32b9d8b4c7aa7458" providerId="LiveId" clId="{71C8740C-AB8A-4717-98F0-E3A7DA60A50D}" dt="2024-09-21T19:02:17.496" v="211" actId="26606"/>
          <ac:spMkLst>
            <pc:docMk/>
            <pc:sldMk cId="722708074" sldId="281"/>
            <ac:spMk id="10" creationId="{71B2258F-86CA-4D4D-8270-BC05FCDEBFB3}"/>
          </ac:spMkLst>
        </pc:spChg>
        <pc:picChg chg="add mod">
          <ac:chgData name="Iryna Zhukevych" userId="32b9d8b4c7aa7458" providerId="LiveId" clId="{71C8740C-AB8A-4717-98F0-E3A7DA60A50D}" dt="2024-09-21T19:02:17.496" v="211" actId="26606"/>
          <ac:picMkLst>
            <pc:docMk/>
            <pc:sldMk cId="722708074" sldId="281"/>
            <ac:picMk id="5" creationId="{FC8957F3-8EDC-74D7-069A-AE9CF7F1EC8B}"/>
          </ac:picMkLst>
        </pc:picChg>
      </pc:sldChg>
      <pc:sldChg chg="addSp modSp new mod modTransition setBg">
        <pc:chgData name="Iryna Zhukevych" userId="32b9d8b4c7aa7458" providerId="LiveId" clId="{71C8740C-AB8A-4717-98F0-E3A7DA60A50D}" dt="2024-09-22T11:21:09.800" v="266"/>
        <pc:sldMkLst>
          <pc:docMk/>
          <pc:sldMk cId="2630503146" sldId="282"/>
        </pc:sldMkLst>
        <pc:spChg chg="mod">
          <ac:chgData name="Iryna Zhukevych" userId="32b9d8b4c7aa7458" providerId="LiveId" clId="{71C8740C-AB8A-4717-98F0-E3A7DA60A50D}" dt="2024-09-21T19:06:09.397" v="232" actId="14100"/>
          <ac:spMkLst>
            <pc:docMk/>
            <pc:sldMk cId="2630503146" sldId="282"/>
            <ac:spMk id="2" creationId="{4F1812A8-A6AB-19CC-CB1C-F2D241E8914E}"/>
          </ac:spMkLst>
        </pc:spChg>
        <pc:spChg chg="mod">
          <ac:chgData name="Iryna Zhukevych" userId="32b9d8b4c7aa7458" providerId="LiveId" clId="{71C8740C-AB8A-4717-98F0-E3A7DA60A50D}" dt="2024-09-21T19:06:56.043" v="240" actId="123"/>
          <ac:spMkLst>
            <pc:docMk/>
            <pc:sldMk cId="2630503146" sldId="282"/>
            <ac:spMk id="3" creationId="{A3D6109B-9EEA-BE92-06CC-BF680D1F10CA}"/>
          </ac:spMkLst>
        </pc:spChg>
        <pc:spChg chg="add">
          <ac:chgData name="Iryna Zhukevych" userId="32b9d8b4c7aa7458" providerId="LiveId" clId="{71C8740C-AB8A-4717-98F0-E3A7DA60A50D}" dt="2024-09-21T19:05:49.478" v="228" actId="26606"/>
          <ac:spMkLst>
            <pc:docMk/>
            <pc:sldMk cId="2630503146" sldId="282"/>
            <ac:spMk id="10" creationId="{04812C46-200A-4DEB-A05E-3ED6C68C2387}"/>
          </ac:spMkLst>
        </pc:spChg>
        <pc:spChg chg="add">
          <ac:chgData name="Iryna Zhukevych" userId="32b9d8b4c7aa7458" providerId="LiveId" clId="{71C8740C-AB8A-4717-98F0-E3A7DA60A50D}" dt="2024-09-21T19:05:49.478" v="228" actId="26606"/>
          <ac:spMkLst>
            <pc:docMk/>
            <pc:sldMk cId="2630503146" sldId="282"/>
            <ac:spMk id="12" creationId="{D1EA859B-E555-4109-94F3-6700E046E008}"/>
          </ac:spMkLst>
        </pc:spChg>
        <pc:picChg chg="add mod ord">
          <ac:chgData name="Iryna Zhukevych" userId="32b9d8b4c7aa7458" providerId="LiveId" clId="{71C8740C-AB8A-4717-98F0-E3A7DA60A50D}" dt="2024-09-21T19:05:49.478" v="228" actId="26606"/>
          <ac:picMkLst>
            <pc:docMk/>
            <pc:sldMk cId="2630503146" sldId="282"/>
            <ac:picMk id="5" creationId="{414AEFBA-FB98-2B9A-CA91-BEF207B4D0D5}"/>
          </ac:picMkLst>
        </pc:picChg>
      </pc:sldChg>
      <pc:sldChg chg="addSp modSp new mod modTransition setBg">
        <pc:chgData name="Iryna Zhukevych" userId="32b9d8b4c7aa7458" providerId="LiveId" clId="{71C8740C-AB8A-4717-98F0-E3A7DA60A50D}" dt="2024-09-22T11:21:09.800" v="266"/>
        <pc:sldMkLst>
          <pc:docMk/>
          <pc:sldMk cId="3505817676" sldId="283"/>
        </pc:sldMkLst>
        <pc:spChg chg="mod">
          <ac:chgData name="Iryna Zhukevych" userId="32b9d8b4c7aa7458" providerId="LiveId" clId="{71C8740C-AB8A-4717-98F0-E3A7DA60A50D}" dt="2024-09-21T19:03:57.454" v="218" actId="20577"/>
          <ac:spMkLst>
            <pc:docMk/>
            <pc:sldMk cId="3505817676" sldId="283"/>
            <ac:spMk id="2" creationId="{D884FF4C-1948-FC4D-EE46-2FF6E3A9FC40}"/>
          </ac:spMkLst>
        </pc:spChg>
        <pc:spChg chg="mod">
          <ac:chgData name="Iryna Zhukevych" userId="32b9d8b4c7aa7458" providerId="LiveId" clId="{71C8740C-AB8A-4717-98F0-E3A7DA60A50D}" dt="2024-09-21T19:04:42.571" v="225" actId="255"/>
          <ac:spMkLst>
            <pc:docMk/>
            <pc:sldMk cId="3505817676" sldId="283"/>
            <ac:spMk id="3" creationId="{1A5D342D-C3AC-6BDA-76F1-B9808736D03C}"/>
          </ac:spMkLst>
        </pc:spChg>
        <pc:spChg chg="add">
          <ac:chgData name="Iryna Zhukevych" userId="32b9d8b4c7aa7458" providerId="LiveId" clId="{71C8740C-AB8A-4717-98F0-E3A7DA60A50D}" dt="2024-09-21T19:03:41.322" v="214" actId="26606"/>
          <ac:spMkLst>
            <pc:docMk/>
            <pc:sldMk cId="3505817676" sldId="283"/>
            <ac:spMk id="10" creationId="{04812C46-200A-4DEB-A05E-3ED6C68C2387}"/>
          </ac:spMkLst>
        </pc:spChg>
        <pc:spChg chg="add">
          <ac:chgData name="Iryna Zhukevych" userId="32b9d8b4c7aa7458" providerId="LiveId" clId="{71C8740C-AB8A-4717-98F0-E3A7DA60A50D}" dt="2024-09-21T19:03:41.322" v="214" actId="26606"/>
          <ac:spMkLst>
            <pc:docMk/>
            <pc:sldMk cId="3505817676" sldId="283"/>
            <ac:spMk id="12" creationId="{D1EA859B-E555-4109-94F3-6700E046E008}"/>
          </ac:spMkLst>
        </pc:spChg>
        <pc:picChg chg="add mod ord">
          <ac:chgData name="Iryna Zhukevych" userId="32b9d8b4c7aa7458" providerId="LiveId" clId="{71C8740C-AB8A-4717-98F0-E3A7DA60A50D}" dt="2024-09-21T19:03:41.322" v="214" actId="26606"/>
          <ac:picMkLst>
            <pc:docMk/>
            <pc:sldMk cId="3505817676" sldId="283"/>
            <ac:picMk id="5" creationId="{042B6AC4-282A-490E-5BB6-533D83333425}"/>
          </ac:picMkLst>
        </pc:picChg>
      </pc:sldChg>
      <pc:sldChg chg="addSp modSp new mod modTransition setBg">
        <pc:chgData name="Iryna Zhukevych" userId="32b9d8b4c7aa7458" providerId="LiveId" clId="{71C8740C-AB8A-4717-98F0-E3A7DA60A50D}" dt="2024-09-22T11:21:09.800" v="266"/>
        <pc:sldMkLst>
          <pc:docMk/>
          <pc:sldMk cId="356159704" sldId="284"/>
        </pc:sldMkLst>
        <pc:spChg chg="mod">
          <ac:chgData name="Iryna Zhukevych" userId="32b9d8b4c7aa7458" providerId="LiveId" clId="{71C8740C-AB8A-4717-98F0-E3A7DA60A50D}" dt="2024-09-22T11:16:01.035" v="246" actId="14100"/>
          <ac:spMkLst>
            <pc:docMk/>
            <pc:sldMk cId="356159704" sldId="284"/>
            <ac:spMk id="2" creationId="{13984E83-DF78-830B-ACDB-C4AE9963A666}"/>
          </ac:spMkLst>
        </pc:spChg>
        <pc:spChg chg="mod">
          <ac:chgData name="Iryna Zhukevych" userId="32b9d8b4c7aa7458" providerId="LiveId" clId="{71C8740C-AB8A-4717-98F0-E3A7DA60A50D}" dt="2024-09-21T11:56:19.841" v="206" actId="1076"/>
          <ac:spMkLst>
            <pc:docMk/>
            <pc:sldMk cId="356159704" sldId="284"/>
            <ac:spMk id="3" creationId="{913DAE54-BD88-702B-8850-8F014C25A011}"/>
          </ac:spMkLst>
        </pc:spChg>
        <pc:spChg chg="add">
          <ac:chgData name="Iryna Zhukevych" userId="32b9d8b4c7aa7458" providerId="LiveId" clId="{71C8740C-AB8A-4717-98F0-E3A7DA60A50D}" dt="2024-09-21T11:55:58.495" v="200" actId="26606"/>
          <ac:spMkLst>
            <pc:docMk/>
            <pc:sldMk cId="356159704" sldId="284"/>
            <ac:spMk id="10" creationId="{04812C46-200A-4DEB-A05E-3ED6C68C2387}"/>
          </ac:spMkLst>
        </pc:spChg>
        <pc:spChg chg="add">
          <ac:chgData name="Iryna Zhukevych" userId="32b9d8b4c7aa7458" providerId="LiveId" clId="{71C8740C-AB8A-4717-98F0-E3A7DA60A50D}" dt="2024-09-21T11:55:58.495" v="200" actId="26606"/>
          <ac:spMkLst>
            <pc:docMk/>
            <pc:sldMk cId="356159704" sldId="284"/>
            <ac:spMk id="12" creationId="{D1EA859B-E555-4109-94F3-6700E046E008}"/>
          </ac:spMkLst>
        </pc:spChg>
        <pc:picChg chg="add mod ord">
          <ac:chgData name="Iryna Zhukevych" userId="32b9d8b4c7aa7458" providerId="LiveId" clId="{71C8740C-AB8A-4717-98F0-E3A7DA60A50D}" dt="2024-09-21T11:55:58.495" v="200" actId="26606"/>
          <ac:picMkLst>
            <pc:docMk/>
            <pc:sldMk cId="356159704" sldId="284"/>
            <ac:picMk id="5" creationId="{58E6551C-AD8E-6D2E-7250-08E1C0465C14}"/>
          </ac:picMkLst>
        </pc:picChg>
      </pc:sldChg>
      <pc:sldMasterChg chg="modTransition modSldLayout">
        <pc:chgData name="Iryna Zhukevych" userId="32b9d8b4c7aa7458" providerId="LiveId" clId="{71C8740C-AB8A-4717-98F0-E3A7DA60A50D}" dt="2024-09-22T11:21:09.800" v="266"/>
        <pc:sldMasterMkLst>
          <pc:docMk/>
          <pc:sldMasterMk cId="1547235092" sldId="2147483648"/>
        </pc:sldMasterMkLst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1120511097" sldId="2147483649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3555997368" sldId="2147483650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748046800" sldId="2147483651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3135645615" sldId="2147483652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1091871656" sldId="2147483653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772701728" sldId="2147483654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2872837311" sldId="2147483655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1538414589" sldId="2147483656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947351197" sldId="2147483657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3557070999" sldId="2147483658"/>
          </pc:sldLayoutMkLst>
        </pc:sldLayoutChg>
        <pc:sldLayoutChg chg="modTransition">
          <pc:chgData name="Iryna Zhukevych" userId="32b9d8b4c7aa7458" providerId="LiveId" clId="{71C8740C-AB8A-4717-98F0-E3A7DA60A50D}" dt="2024-09-22T11:21:09.800" v="266"/>
          <pc:sldLayoutMkLst>
            <pc:docMk/>
            <pc:sldMasterMk cId="1547235092" sldId="2147483648"/>
            <pc:sldLayoutMk cId="3579293675" sldId="2147483659"/>
          </pc:sldLayoutMkLst>
        </pc:sldLayoutChg>
      </pc:sldMasterChg>
    </pc:docChg>
  </pc:docChgLst>
  <pc:docChgLst>
    <pc:chgData name="Iryna Zhukevych" userId="32b9d8b4c7aa7458" providerId="LiveId" clId="{BC450F87-4DF0-4A8A-B066-5483E621BD6F}"/>
    <pc:docChg chg="undo custSel addSld delSld modSld sldOrd">
      <pc:chgData name="Iryna Zhukevych" userId="32b9d8b4c7aa7458" providerId="LiveId" clId="{BC450F87-4DF0-4A8A-B066-5483E621BD6F}" dt="2024-05-01T09:45:09.352" v="730"/>
      <pc:docMkLst>
        <pc:docMk/>
      </pc:docMkLst>
      <pc:sldChg chg="addSp delSp modSp new mod modTransition">
        <pc:chgData name="Iryna Zhukevych" userId="32b9d8b4c7aa7458" providerId="LiveId" clId="{BC450F87-4DF0-4A8A-B066-5483E621BD6F}" dt="2024-04-28T11:09:39.904" v="698"/>
        <pc:sldMkLst>
          <pc:docMk/>
          <pc:sldMk cId="1807081434" sldId="256"/>
        </pc:sldMkLst>
        <pc:spChg chg="del mod">
          <ac:chgData name="Iryna Zhukevych" userId="32b9d8b4c7aa7458" providerId="LiveId" clId="{BC450F87-4DF0-4A8A-B066-5483E621BD6F}" dt="2024-04-26T10:53:26.054" v="191" actId="478"/>
          <ac:spMkLst>
            <pc:docMk/>
            <pc:sldMk cId="1807081434" sldId="256"/>
            <ac:spMk id="2" creationId="{34FBB7A5-41F8-B21B-B322-98AEA341C00B}"/>
          </ac:spMkLst>
        </pc:spChg>
        <pc:spChg chg="mod">
          <ac:chgData name="Iryna Zhukevych" userId="32b9d8b4c7aa7458" providerId="LiveId" clId="{BC450F87-4DF0-4A8A-B066-5483E621BD6F}" dt="2024-04-26T10:53:19.555" v="190" actId="20577"/>
          <ac:spMkLst>
            <pc:docMk/>
            <pc:sldMk cId="1807081434" sldId="256"/>
            <ac:spMk id="3" creationId="{AD612E1C-5AF8-6ACD-EF1D-60221FB74534}"/>
          </ac:spMkLst>
        </pc:spChg>
        <pc:spChg chg="add del mod">
          <ac:chgData name="Iryna Zhukevych" userId="32b9d8b4c7aa7458" providerId="LiveId" clId="{BC450F87-4DF0-4A8A-B066-5483E621BD6F}" dt="2024-04-26T10:53:31.487" v="192" actId="478"/>
          <ac:spMkLst>
            <pc:docMk/>
            <pc:sldMk cId="1807081434" sldId="256"/>
            <ac:spMk id="7" creationId="{1CD88CE1-8486-08F2-BB19-B1CCC2E73062}"/>
          </ac:spMkLst>
        </pc:spChg>
        <pc:picChg chg="add mod ord">
          <ac:chgData name="Iryna Zhukevych" userId="32b9d8b4c7aa7458" providerId="LiveId" clId="{BC450F87-4DF0-4A8A-B066-5483E621BD6F}" dt="2024-04-26T10:53:38.141" v="193" actId="14100"/>
          <ac:picMkLst>
            <pc:docMk/>
            <pc:sldMk cId="1807081434" sldId="256"/>
            <ac:picMk id="5" creationId="{E0AF20EA-873B-B52A-2FF0-6CDA14A8246F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09:59.274" v="701"/>
        <pc:sldMkLst>
          <pc:docMk/>
          <pc:sldMk cId="2847926107" sldId="257"/>
        </pc:sldMkLst>
        <pc:spChg chg="del">
          <ac:chgData name="Iryna Zhukevych" userId="32b9d8b4c7aa7458" providerId="LiveId" clId="{BC450F87-4DF0-4A8A-B066-5483E621BD6F}" dt="2024-04-26T10:51:35.217" v="177" actId="478"/>
          <ac:spMkLst>
            <pc:docMk/>
            <pc:sldMk cId="2847926107" sldId="257"/>
            <ac:spMk id="2" creationId="{8BEE33FB-FD7C-BFB4-7E9D-B8297403656A}"/>
          </ac:spMkLst>
        </pc:spChg>
        <pc:spChg chg="del mod">
          <ac:chgData name="Iryna Zhukevych" userId="32b9d8b4c7aa7458" providerId="LiveId" clId="{BC450F87-4DF0-4A8A-B066-5483E621BD6F}" dt="2024-04-26T10:54:20.586" v="194" actId="22"/>
          <ac:spMkLst>
            <pc:docMk/>
            <pc:sldMk cId="2847926107" sldId="257"/>
            <ac:spMk id="3" creationId="{73562972-AC8A-9ACF-0F23-4A3E66E3E402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10" creationId="{F3060C83-F051-4F0E-ABAD-AA0DFC48B218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12" creationId="{83C98ABE-055B-441F-B07E-44F97F083C39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14" creationId="{29FDB030-9B49-4CED-8CCD-4D99382388AC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16" creationId="{3783CA14-24A1-485C-8B30-D6A5D87987AD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18" creationId="{9A97C86A-04D6-40F7-AE84-31AB43E6A846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20" creationId="{FF9F2414-84E8-453E-B1F3-389FDE8192D9}"/>
          </ac:spMkLst>
        </pc:spChg>
        <pc:spChg chg="add">
          <ac:chgData name="Iryna Zhukevych" userId="32b9d8b4c7aa7458" providerId="LiveId" clId="{BC450F87-4DF0-4A8A-B066-5483E621BD6F}" dt="2024-04-26T10:54:39.256" v="201" actId="26606"/>
          <ac:spMkLst>
            <pc:docMk/>
            <pc:sldMk cId="2847926107" sldId="257"/>
            <ac:spMk id="22" creationId="{3ECA69A1-7536-43AC-85EF-C7106179F5ED}"/>
          </ac:spMkLst>
        </pc:spChg>
        <pc:picChg chg="add mod ord">
          <ac:chgData name="Iryna Zhukevych" userId="32b9d8b4c7aa7458" providerId="LiveId" clId="{BC450F87-4DF0-4A8A-B066-5483E621BD6F}" dt="2024-04-26T10:54:39.256" v="201" actId="26606"/>
          <ac:picMkLst>
            <pc:docMk/>
            <pc:sldMk cId="2847926107" sldId="257"/>
            <ac:picMk id="5" creationId="{E19C80B3-8048-7BE7-2BE8-1A97BF1E1964}"/>
          </ac:picMkLst>
        </pc:picChg>
      </pc:sldChg>
      <pc:sldChg chg="addSp delSp modSp new mod ord modTransition setBg">
        <pc:chgData name="Iryna Zhukevych" userId="32b9d8b4c7aa7458" providerId="LiveId" clId="{BC450F87-4DF0-4A8A-B066-5483E621BD6F}" dt="2024-04-29T09:51:26.199" v="728" actId="1076"/>
        <pc:sldMkLst>
          <pc:docMk/>
          <pc:sldMk cId="1734011843" sldId="258"/>
        </pc:sldMkLst>
        <pc:spChg chg="del mod">
          <ac:chgData name="Iryna Zhukevych" userId="32b9d8b4c7aa7458" providerId="LiveId" clId="{BC450F87-4DF0-4A8A-B066-5483E621BD6F}" dt="2024-04-26T10:54:59.225" v="203" actId="478"/>
          <ac:spMkLst>
            <pc:docMk/>
            <pc:sldMk cId="1734011843" sldId="258"/>
            <ac:spMk id="2" creationId="{AC1D7527-AD28-78C6-2FF9-933F01835153}"/>
          </ac:spMkLst>
        </pc:spChg>
        <pc:spChg chg="mod ord">
          <ac:chgData name="Iryna Zhukevych" userId="32b9d8b4c7aa7458" providerId="LiveId" clId="{BC450F87-4DF0-4A8A-B066-5483E621BD6F}" dt="2024-04-26T10:55:28.202" v="210" actId="123"/>
          <ac:spMkLst>
            <pc:docMk/>
            <pc:sldMk cId="1734011843" sldId="258"/>
            <ac:spMk id="3" creationId="{CC2CADF3-78BB-EFAD-5690-0C700FEE7B1A}"/>
          </ac:spMkLst>
        </pc:spChg>
        <pc:spChg chg="add del">
          <ac:chgData name="Iryna Zhukevych" userId="32b9d8b4c7aa7458" providerId="LiveId" clId="{BC450F87-4DF0-4A8A-B066-5483E621BD6F}" dt="2024-04-26T10:55:03.537" v="204" actId="26606"/>
          <ac:spMkLst>
            <pc:docMk/>
            <pc:sldMk cId="1734011843" sldId="258"/>
            <ac:spMk id="9" creationId="{C0763A76-9F1C-4FC5-82B7-DD475DA461B2}"/>
          </ac:spMkLst>
        </pc:spChg>
        <pc:spChg chg="add del">
          <ac:chgData name="Iryna Zhukevych" userId="32b9d8b4c7aa7458" providerId="LiveId" clId="{BC450F87-4DF0-4A8A-B066-5483E621BD6F}" dt="2024-04-26T10:55:03.537" v="204" actId="26606"/>
          <ac:spMkLst>
            <pc:docMk/>
            <pc:sldMk cId="1734011843" sldId="258"/>
            <ac:spMk id="11" creationId="{E81BF4F6-F2CF-4984-9D14-D6966D92F99F}"/>
          </ac:spMkLst>
        </pc:spChg>
        <pc:spChg chg="add">
          <ac:chgData name="Iryna Zhukevych" userId="32b9d8b4c7aa7458" providerId="LiveId" clId="{BC450F87-4DF0-4A8A-B066-5483E621BD6F}" dt="2024-04-26T10:55:03.537" v="204" actId="26606"/>
          <ac:spMkLst>
            <pc:docMk/>
            <pc:sldMk cId="1734011843" sldId="258"/>
            <ac:spMk id="16" creationId="{04812C46-200A-4DEB-A05E-3ED6C68C2387}"/>
          </ac:spMkLst>
        </pc:spChg>
        <pc:spChg chg="add">
          <ac:chgData name="Iryna Zhukevych" userId="32b9d8b4c7aa7458" providerId="LiveId" clId="{BC450F87-4DF0-4A8A-B066-5483E621BD6F}" dt="2024-04-26T10:55:03.537" v="204" actId="26606"/>
          <ac:spMkLst>
            <pc:docMk/>
            <pc:sldMk cId="1734011843" sldId="258"/>
            <ac:spMk id="18" creationId="{D1EA859B-E555-4109-94F3-6700E046E008}"/>
          </ac:spMkLst>
        </pc:spChg>
        <pc:picChg chg="add mod">
          <ac:chgData name="Iryna Zhukevych" userId="32b9d8b4c7aa7458" providerId="LiveId" clId="{BC450F87-4DF0-4A8A-B066-5483E621BD6F}" dt="2024-04-29T09:51:26.199" v="728" actId="1076"/>
          <ac:picMkLst>
            <pc:docMk/>
            <pc:sldMk cId="1734011843" sldId="258"/>
            <ac:picMk id="5" creationId="{1811EE2C-071B-1CA0-060A-06EC2B0E0EE0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0:23.453" v="704"/>
        <pc:sldMkLst>
          <pc:docMk/>
          <pc:sldMk cId="3371296914" sldId="259"/>
        </pc:sldMkLst>
        <pc:spChg chg="mod">
          <ac:chgData name="Iryna Zhukevych" userId="32b9d8b4c7aa7458" providerId="LiveId" clId="{BC450F87-4DF0-4A8A-B066-5483E621BD6F}" dt="2024-04-27T16:53:00.809" v="423" actId="26606"/>
          <ac:spMkLst>
            <pc:docMk/>
            <pc:sldMk cId="3371296914" sldId="259"/>
            <ac:spMk id="2" creationId="{EB979D58-383C-8435-CB48-6F5EB17F9B6D}"/>
          </ac:spMkLst>
        </pc:spChg>
        <pc:spChg chg="del mod">
          <ac:chgData name="Iryna Zhukevych" userId="32b9d8b4c7aa7458" providerId="LiveId" clId="{BC450F87-4DF0-4A8A-B066-5483E621BD6F}" dt="2024-04-27T16:53:00.809" v="423" actId="26606"/>
          <ac:spMkLst>
            <pc:docMk/>
            <pc:sldMk cId="3371296914" sldId="259"/>
            <ac:spMk id="3" creationId="{7589915F-2703-B99F-3662-9D49C1855991}"/>
          </ac:spMkLst>
        </pc:spChg>
        <pc:spChg chg="add">
          <ac:chgData name="Iryna Zhukevych" userId="32b9d8b4c7aa7458" providerId="LiveId" clId="{BC450F87-4DF0-4A8A-B066-5483E621BD6F}" dt="2024-04-27T16:53:00.809" v="423" actId="26606"/>
          <ac:spMkLst>
            <pc:docMk/>
            <pc:sldMk cId="3371296914" sldId="259"/>
            <ac:spMk id="9" creationId="{53B021B3-DE93-4AB7-8A18-CF5F1CED88B8}"/>
          </ac:spMkLst>
        </pc:spChg>
        <pc:spChg chg="add">
          <ac:chgData name="Iryna Zhukevych" userId="32b9d8b4c7aa7458" providerId="LiveId" clId="{BC450F87-4DF0-4A8A-B066-5483E621BD6F}" dt="2024-04-27T16:53:00.809" v="423" actId="26606"/>
          <ac:spMkLst>
            <pc:docMk/>
            <pc:sldMk cId="3371296914" sldId="259"/>
            <ac:spMk id="11" creationId="{52D502E5-F6B4-4D58-B4AE-FC466FF15EE8}"/>
          </ac:spMkLst>
        </pc:spChg>
        <pc:spChg chg="add">
          <ac:chgData name="Iryna Zhukevych" userId="32b9d8b4c7aa7458" providerId="LiveId" clId="{BC450F87-4DF0-4A8A-B066-5483E621BD6F}" dt="2024-04-27T16:53:00.809" v="423" actId="26606"/>
          <ac:spMkLst>
            <pc:docMk/>
            <pc:sldMk cId="3371296914" sldId="259"/>
            <ac:spMk id="13" creationId="{9DECDBF4-02B6-4BB4-B65B-B8107AD6A9E8}"/>
          </ac:spMkLst>
        </pc:spChg>
        <pc:graphicFrameChg chg="add">
          <ac:chgData name="Iryna Zhukevych" userId="32b9d8b4c7aa7458" providerId="LiveId" clId="{BC450F87-4DF0-4A8A-B066-5483E621BD6F}" dt="2024-04-27T16:53:00.809" v="423" actId="26606"/>
          <ac:graphicFrameMkLst>
            <pc:docMk/>
            <pc:sldMk cId="3371296914" sldId="259"/>
            <ac:graphicFrameMk id="5" creationId="{BA73E419-C764-9CDE-4751-46B0A66F41FA}"/>
          </ac:graphicFrameMkLst>
        </pc:graphicFrameChg>
      </pc:sldChg>
      <pc:sldChg chg="addSp delSp modSp new mod modTransition setBg">
        <pc:chgData name="Iryna Zhukevych" userId="32b9d8b4c7aa7458" providerId="LiveId" clId="{BC450F87-4DF0-4A8A-B066-5483E621BD6F}" dt="2024-04-28T11:10:29.717" v="705"/>
        <pc:sldMkLst>
          <pc:docMk/>
          <pc:sldMk cId="35469237" sldId="260"/>
        </pc:sldMkLst>
        <pc:spChg chg="del">
          <ac:chgData name="Iryna Zhukevych" userId="32b9d8b4c7aa7458" providerId="LiveId" clId="{BC450F87-4DF0-4A8A-B066-5483E621BD6F}" dt="2024-04-26T10:42:05.645" v="113" actId="478"/>
          <ac:spMkLst>
            <pc:docMk/>
            <pc:sldMk cId="35469237" sldId="260"/>
            <ac:spMk id="2" creationId="{5DBC7103-5AB3-ED50-8CD8-F36C6E1BC48F}"/>
          </ac:spMkLst>
        </pc:spChg>
        <pc:spChg chg="del">
          <ac:chgData name="Iryna Zhukevych" userId="32b9d8b4c7aa7458" providerId="LiveId" clId="{BC450F87-4DF0-4A8A-B066-5483E621BD6F}" dt="2024-04-26T10:42:00.165" v="112" actId="22"/>
          <ac:spMkLst>
            <pc:docMk/>
            <pc:sldMk cId="35469237" sldId="260"/>
            <ac:spMk id="3" creationId="{CC39EA73-4F43-7FBC-FF3C-0ED845AFE77C}"/>
          </ac:spMkLst>
        </pc:spChg>
        <pc:spChg chg="add">
          <ac:chgData name="Iryna Zhukevych" userId="32b9d8b4c7aa7458" providerId="LiveId" clId="{BC450F87-4DF0-4A8A-B066-5483E621BD6F}" dt="2024-04-27T16:53:10.777" v="424" actId="26606"/>
          <ac:spMkLst>
            <pc:docMk/>
            <pc:sldMk cId="35469237" sldId="260"/>
            <ac:spMk id="10" creationId="{32BC26D8-82FB-445E-AA49-62A77D7C1EE0}"/>
          </ac:spMkLst>
        </pc:spChg>
        <pc:spChg chg="add">
          <ac:chgData name="Iryna Zhukevych" userId="32b9d8b4c7aa7458" providerId="LiveId" clId="{BC450F87-4DF0-4A8A-B066-5483E621BD6F}" dt="2024-04-27T16:53:10.777" v="424" actId="26606"/>
          <ac:spMkLst>
            <pc:docMk/>
            <pc:sldMk cId="35469237" sldId="260"/>
            <ac:spMk id="12" creationId="{CB44330D-EA18-4254-AA95-EB49948539B8}"/>
          </ac:spMkLst>
        </pc:spChg>
        <pc:picChg chg="add mod ord">
          <ac:chgData name="Iryna Zhukevych" userId="32b9d8b4c7aa7458" providerId="LiveId" clId="{BC450F87-4DF0-4A8A-B066-5483E621BD6F}" dt="2024-04-27T16:53:10.777" v="424" actId="26606"/>
          <ac:picMkLst>
            <pc:docMk/>
            <pc:sldMk cId="35469237" sldId="260"/>
            <ac:picMk id="5" creationId="{CEA82BCF-ACE8-9953-AB69-98261F456968}"/>
          </ac:picMkLst>
        </pc:picChg>
      </pc:sldChg>
      <pc:sldChg chg="addSp delSp modSp new del mod setBg">
        <pc:chgData name="Iryna Zhukevych" userId="32b9d8b4c7aa7458" providerId="LiveId" clId="{BC450F87-4DF0-4A8A-B066-5483E621BD6F}" dt="2024-04-28T10:56:26.105" v="637" actId="2696"/>
        <pc:sldMkLst>
          <pc:docMk/>
          <pc:sldMk cId="2462099056" sldId="261"/>
        </pc:sldMkLst>
        <pc:spChg chg="del">
          <ac:chgData name="Iryna Zhukevych" userId="32b9d8b4c7aa7458" providerId="LiveId" clId="{BC450F87-4DF0-4A8A-B066-5483E621BD6F}" dt="2024-04-26T10:42:43.198" v="120" actId="478"/>
          <ac:spMkLst>
            <pc:docMk/>
            <pc:sldMk cId="2462099056" sldId="261"/>
            <ac:spMk id="2" creationId="{3E156726-D52C-12C8-DA15-26D008A00263}"/>
          </ac:spMkLst>
        </pc:spChg>
        <pc:spChg chg="del mod">
          <ac:chgData name="Iryna Zhukevych" userId="32b9d8b4c7aa7458" providerId="LiveId" clId="{BC450F87-4DF0-4A8A-B066-5483E621BD6F}" dt="2024-04-26T10:42:46.769" v="122" actId="22"/>
          <ac:spMkLst>
            <pc:docMk/>
            <pc:sldMk cId="2462099056" sldId="261"/>
            <ac:spMk id="3" creationId="{0FF03FAE-62F2-48FC-564C-B02715BF4968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10" creationId="{F3060C83-F051-4F0E-ABAD-AA0DFC48B218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12" creationId="{83C98ABE-055B-441F-B07E-44F97F083C39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14" creationId="{29FDB030-9B49-4CED-8CCD-4D99382388AC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16" creationId="{3783CA14-24A1-485C-8B30-D6A5D87987AD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18" creationId="{9A97C86A-04D6-40F7-AE84-31AB43E6A846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20" creationId="{FF9F2414-84E8-453E-B1F3-389FDE8192D9}"/>
          </ac:spMkLst>
        </pc:spChg>
        <pc:spChg chg="add">
          <ac:chgData name="Iryna Zhukevych" userId="32b9d8b4c7aa7458" providerId="LiveId" clId="{BC450F87-4DF0-4A8A-B066-5483E621BD6F}" dt="2024-04-27T16:53:14.808" v="425" actId="26606"/>
          <ac:spMkLst>
            <pc:docMk/>
            <pc:sldMk cId="2462099056" sldId="261"/>
            <ac:spMk id="22" creationId="{3ECA69A1-7536-43AC-85EF-C7106179F5ED}"/>
          </ac:spMkLst>
        </pc:spChg>
        <pc:picChg chg="add mod ord">
          <ac:chgData name="Iryna Zhukevych" userId="32b9d8b4c7aa7458" providerId="LiveId" clId="{BC450F87-4DF0-4A8A-B066-5483E621BD6F}" dt="2024-04-27T16:53:14.808" v="425" actId="26606"/>
          <ac:picMkLst>
            <pc:docMk/>
            <pc:sldMk cId="2462099056" sldId="261"/>
            <ac:picMk id="5" creationId="{394688EA-A473-6C98-7BE5-82D9E4E3F7B7}"/>
          </ac:picMkLst>
        </pc:picChg>
      </pc:sldChg>
      <pc:sldChg chg="addSp modSp new del mod setBg">
        <pc:chgData name="Iryna Zhukevych" userId="32b9d8b4c7aa7458" providerId="LiveId" clId="{BC450F87-4DF0-4A8A-B066-5483E621BD6F}" dt="2024-04-28T10:46:40.758" v="611" actId="2696"/>
        <pc:sldMkLst>
          <pc:docMk/>
          <pc:sldMk cId="2312702560" sldId="262"/>
        </pc:sldMkLst>
        <pc:spChg chg="mod">
          <ac:chgData name="Iryna Zhukevych" userId="32b9d8b4c7aa7458" providerId="LiveId" clId="{BC450F87-4DF0-4A8A-B066-5483E621BD6F}" dt="2024-04-27T16:53:25.746" v="426" actId="26606"/>
          <ac:spMkLst>
            <pc:docMk/>
            <pc:sldMk cId="2312702560" sldId="262"/>
            <ac:spMk id="2" creationId="{BDE3D31E-BBB6-B983-D962-53FE3A0848E7}"/>
          </ac:spMkLst>
        </pc:spChg>
        <pc:spChg chg="mod">
          <ac:chgData name="Iryna Zhukevych" userId="32b9d8b4c7aa7458" providerId="LiveId" clId="{BC450F87-4DF0-4A8A-B066-5483E621BD6F}" dt="2024-04-27T16:53:25.746" v="426" actId="26606"/>
          <ac:spMkLst>
            <pc:docMk/>
            <pc:sldMk cId="2312702560" sldId="262"/>
            <ac:spMk id="3" creationId="{602200BE-278D-89BD-1D30-EC0CDC3F90FE}"/>
          </ac:spMkLst>
        </pc:spChg>
        <pc:picChg chg="add">
          <ac:chgData name="Iryna Zhukevych" userId="32b9d8b4c7aa7458" providerId="LiveId" clId="{BC450F87-4DF0-4A8A-B066-5483E621BD6F}" dt="2024-04-27T16:53:25.746" v="426" actId="26606"/>
          <ac:picMkLst>
            <pc:docMk/>
            <pc:sldMk cId="2312702560" sldId="262"/>
            <ac:picMk id="5" creationId="{EFBDE416-6991-E393-FE4D-E8AC4887A092}"/>
          </ac:picMkLst>
        </pc:picChg>
        <pc:cxnChg chg="add">
          <ac:chgData name="Iryna Zhukevych" userId="32b9d8b4c7aa7458" providerId="LiveId" clId="{BC450F87-4DF0-4A8A-B066-5483E621BD6F}" dt="2024-04-27T16:53:25.746" v="426" actId="26606"/>
          <ac:cxnSpMkLst>
            <pc:docMk/>
            <pc:sldMk cId="2312702560" sldId="262"/>
            <ac:cxnSpMk id="9" creationId="{1503BFE4-729B-D9D0-C17B-501E6AF1127A}"/>
          </ac:cxnSpMkLst>
        </pc:cxnChg>
      </pc:sldChg>
      <pc:sldChg chg="addSp delSp modSp new del mod setBg">
        <pc:chgData name="Iryna Zhukevych" userId="32b9d8b4c7aa7458" providerId="LiveId" clId="{BC450F87-4DF0-4A8A-B066-5483E621BD6F}" dt="2024-04-28T10:46:51.942" v="612" actId="2696"/>
        <pc:sldMkLst>
          <pc:docMk/>
          <pc:sldMk cId="501109496" sldId="263"/>
        </pc:sldMkLst>
        <pc:spChg chg="del">
          <ac:chgData name="Iryna Zhukevych" userId="32b9d8b4c7aa7458" providerId="LiveId" clId="{BC450F87-4DF0-4A8A-B066-5483E621BD6F}" dt="2024-04-26T10:44:07.333" v="133" actId="478"/>
          <ac:spMkLst>
            <pc:docMk/>
            <pc:sldMk cId="501109496" sldId="263"/>
            <ac:spMk id="2" creationId="{1E56EC0B-E6BC-6149-7FA6-C95B59EB4B1F}"/>
          </ac:spMkLst>
        </pc:spChg>
        <pc:spChg chg="del mod">
          <ac:chgData name="Iryna Zhukevych" userId="32b9d8b4c7aa7458" providerId="LiveId" clId="{BC450F87-4DF0-4A8A-B066-5483E621BD6F}" dt="2024-04-26T10:44:09.664" v="135" actId="22"/>
          <ac:spMkLst>
            <pc:docMk/>
            <pc:sldMk cId="501109496" sldId="263"/>
            <ac:spMk id="3" creationId="{C8A4D4A8-657A-53B6-5AFE-28F2A190277E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10" creationId="{F3060C83-F051-4F0E-ABAD-AA0DFC48B218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12" creationId="{83C98ABE-055B-441F-B07E-44F97F083C39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14" creationId="{29FDB030-9B49-4CED-8CCD-4D99382388AC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16" creationId="{3783CA14-24A1-485C-8B30-D6A5D87987AD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18" creationId="{9A97C86A-04D6-40F7-AE84-31AB43E6A846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20" creationId="{FF9F2414-84E8-453E-B1F3-389FDE8192D9}"/>
          </ac:spMkLst>
        </pc:spChg>
        <pc:spChg chg="add">
          <ac:chgData name="Iryna Zhukevych" userId="32b9d8b4c7aa7458" providerId="LiveId" clId="{BC450F87-4DF0-4A8A-B066-5483E621BD6F}" dt="2024-04-27T16:53:30.582" v="427" actId="26606"/>
          <ac:spMkLst>
            <pc:docMk/>
            <pc:sldMk cId="501109496" sldId="263"/>
            <ac:spMk id="22" creationId="{3ECA69A1-7536-43AC-85EF-C7106179F5ED}"/>
          </ac:spMkLst>
        </pc:spChg>
        <pc:picChg chg="add mod ord">
          <ac:chgData name="Iryna Zhukevych" userId="32b9d8b4c7aa7458" providerId="LiveId" clId="{BC450F87-4DF0-4A8A-B066-5483E621BD6F}" dt="2024-04-27T16:53:30.582" v="427" actId="26606"/>
          <ac:picMkLst>
            <pc:docMk/>
            <pc:sldMk cId="501109496" sldId="263"/>
            <ac:picMk id="5" creationId="{2577B272-E9B6-40E5-6E67-71B65A7E0C2D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8:23.777" v="720"/>
        <pc:sldMkLst>
          <pc:docMk/>
          <pc:sldMk cId="1615239928" sldId="264"/>
        </pc:sldMkLst>
        <pc:spChg chg="mo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2" creationId="{A6A4F7D1-8DBE-5D19-219D-4A4F3DB50401}"/>
          </ac:spMkLst>
        </pc:spChg>
        <pc:spChg chg="del mo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3" creationId="{44C01864-6AFB-198D-025D-A177811F5973}"/>
          </ac:spMkLst>
        </pc:spChg>
        <pc:spChg chg="ad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9" creationId="{0C541B88-1AE9-40C3-AFD5-967787C1979F}"/>
          </ac:spMkLst>
        </pc:spChg>
        <pc:spChg chg="ad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11" creationId="{E5F17139-31EE-46AC-B04F-DBBD852DD6CB}"/>
          </ac:spMkLst>
        </pc:spChg>
        <pc:spChg chg="ad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17" creationId="{89D16701-DA76-4F72-BB63-E2C3FFBDFE0F}"/>
          </ac:spMkLst>
        </pc:spChg>
        <pc:spChg chg="add">
          <ac:chgData name="Iryna Zhukevych" userId="32b9d8b4c7aa7458" providerId="LiveId" clId="{BC450F87-4DF0-4A8A-B066-5483E621BD6F}" dt="2024-04-27T16:53:38.998" v="428" actId="26606"/>
          <ac:spMkLst>
            <pc:docMk/>
            <pc:sldMk cId="1615239928" sldId="264"/>
            <ac:spMk id="19" creationId="{1CC28BE1-9DC6-43FE-9582-39F091098D77}"/>
          </ac:spMkLst>
        </pc:spChg>
        <pc:grpChg chg="add">
          <ac:chgData name="Iryna Zhukevych" userId="32b9d8b4c7aa7458" providerId="LiveId" clId="{BC450F87-4DF0-4A8A-B066-5483E621BD6F}" dt="2024-04-27T16:53:38.998" v="428" actId="26606"/>
          <ac:grpSpMkLst>
            <pc:docMk/>
            <pc:sldMk cId="1615239928" sldId="264"/>
            <ac:grpSpMk id="13" creationId="{7CF625D3-71A3-4F30-A096-8EF334E959D0}"/>
          </ac:grpSpMkLst>
        </pc:grpChg>
        <pc:grpChg chg="add">
          <ac:chgData name="Iryna Zhukevych" userId="32b9d8b4c7aa7458" providerId="LiveId" clId="{BC450F87-4DF0-4A8A-B066-5483E621BD6F}" dt="2024-04-27T16:53:38.998" v="428" actId="26606"/>
          <ac:grpSpMkLst>
            <pc:docMk/>
            <pc:sldMk cId="1615239928" sldId="264"/>
            <ac:grpSpMk id="21" creationId="{AF9AF3F3-CE0C-4125-BDD7-346487FA0B40}"/>
          </ac:grpSpMkLst>
        </pc:grpChg>
        <pc:graphicFrameChg chg="add mod">
          <ac:chgData name="Iryna Zhukevych" userId="32b9d8b4c7aa7458" providerId="LiveId" clId="{BC450F87-4DF0-4A8A-B066-5483E621BD6F}" dt="2024-04-28T10:18:06.853" v="444"/>
          <ac:graphicFrameMkLst>
            <pc:docMk/>
            <pc:sldMk cId="1615239928" sldId="264"/>
            <ac:graphicFrameMk id="5" creationId="{6CC8DDD8-3E1A-26C9-842C-ACC55B3AB2FA}"/>
          </ac:graphicFrameMkLst>
        </pc:graphicFrameChg>
      </pc:sldChg>
      <pc:sldChg chg="addSp modSp new mod modTransition setBg">
        <pc:chgData name="Iryna Zhukevych" userId="32b9d8b4c7aa7458" providerId="LiveId" clId="{BC450F87-4DF0-4A8A-B066-5483E621BD6F}" dt="2024-04-28T11:19:11.304" v="726"/>
        <pc:sldMkLst>
          <pc:docMk/>
          <pc:sldMk cId="1288766067" sldId="265"/>
        </pc:sldMkLst>
        <pc:spChg chg="mod">
          <ac:chgData name="Iryna Zhukevych" userId="32b9d8b4c7aa7458" providerId="LiveId" clId="{BC450F87-4DF0-4A8A-B066-5483E621BD6F}" dt="2024-04-27T16:51:36.903" v="374" actId="115"/>
          <ac:spMkLst>
            <pc:docMk/>
            <pc:sldMk cId="1288766067" sldId="265"/>
            <ac:spMk id="2" creationId="{DD099D58-BEA5-E7DC-C198-B72B4A162ECF}"/>
          </ac:spMkLst>
        </pc:spChg>
        <pc:spChg chg="mod">
          <ac:chgData name="Iryna Zhukevych" userId="32b9d8b4c7aa7458" providerId="LiveId" clId="{BC450F87-4DF0-4A8A-B066-5483E621BD6F}" dt="2024-04-27T16:51:25.096" v="372" actId="27636"/>
          <ac:spMkLst>
            <pc:docMk/>
            <pc:sldMk cId="1288766067" sldId="265"/>
            <ac:spMk id="3" creationId="{FE3DF0E2-DC09-574A-36B6-F92E94FDE2D2}"/>
          </ac:spMkLst>
        </pc:spChg>
        <pc:spChg chg="add">
          <ac:chgData name="Iryna Zhukevych" userId="32b9d8b4c7aa7458" providerId="LiveId" clId="{BC450F87-4DF0-4A8A-B066-5483E621BD6F}" dt="2024-04-27T16:51:03.058" v="366" actId="26606"/>
          <ac:spMkLst>
            <pc:docMk/>
            <pc:sldMk cId="1288766067" sldId="265"/>
            <ac:spMk id="9" creationId="{9F7D5CDA-D291-4307-BF55-1381FED29634}"/>
          </ac:spMkLst>
        </pc:spChg>
        <pc:spChg chg="add">
          <ac:chgData name="Iryna Zhukevych" userId="32b9d8b4c7aa7458" providerId="LiveId" clId="{BC450F87-4DF0-4A8A-B066-5483E621BD6F}" dt="2024-04-27T16:51:03.058" v="366" actId="26606"/>
          <ac:spMkLst>
            <pc:docMk/>
            <pc:sldMk cId="1288766067" sldId="265"/>
            <ac:spMk id="11" creationId="{59B296B9-C5A5-4E4F-9B60-C907B5F1466C}"/>
          </ac:spMkLst>
        </pc:spChg>
        <pc:spChg chg="add">
          <ac:chgData name="Iryna Zhukevych" userId="32b9d8b4c7aa7458" providerId="LiveId" clId="{BC450F87-4DF0-4A8A-B066-5483E621BD6F}" dt="2024-04-27T16:51:03.058" v="366" actId="26606"/>
          <ac:spMkLst>
            <pc:docMk/>
            <pc:sldMk cId="1288766067" sldId="265"/>
            <ac:spMk id="13" creationId="{D0300FD3-5AF1-6305-15FA-9078072672E2}"/>
          </ac:spMkLst>
        </pc:spChg>
        <pc:picChg chg="add">
          <ac:chgData name="Iryna Zhukevych" userId="32b9d8b4c7aa7458" providerId="LiveId" clId="{BC450F87-4DF0-4A8A-B066-5483E621BD6F}" dt="2024-04-27T16:51:03.058" v="366" actId="26606"/>
          <ac:picMkLst>
            <pc:docMk/>
            <pc:sldMk cId="1288766067" sldId="265"/>
            <ac:picMk id="5" creationId="{25883CC6-7B32-0AA3-B4CC-F72258E44856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8:31.346" v="721"/>
        <pc:sldMkLst>
          <pc:docMk/>
          <pc:sldMk cId="1718219857" sldId="266"/>
        </pc:sldMkLst>
        <pc:spChg chg="del mod">
          <ac:chgData name="Iryna Zhukevych" userId="32b9d8b4c7aa7458" providerId="LiveId" clId="{BC450F87-4DF0-4A8A-B066-5483E621BD6F}" dt="2024-04-26T11:05:07.518" v="326" actId="478"/>
          <ac:spMkLst>
            <pc:docMk/>
            <pc:sldMk cId="1718219857" sldId="266"/>
            <ac:spMk id="2" creationId="{DE2B69CE-F384-3F5E-0F60-38CD63E63AFB}"/>
          </ac:spMkLst>
        </pc:spChg>
        <pc:spChg chg="mod">
          <ac:chgData name="Iryna Zhukevych" userId="32b9d8b4c7aa7458" providerId="LiveId" clId="{BC450F87-4DF0-4A8A-B066-5483E621BD6F}" dt="2024-04-28T11:09:06.621" v="693" actId="14100"/>
          <ac:spMkLst>
            <pc:docMk/>
            <pc:sldMk cId="1718219857" sldId="266"/>
            <ac:spMk id="3" creationId="{537A3E0C-D31D-C054-B912-FE42A3410D09}"/>
          </ac:spMkLst>
        </pc:spChg>
        <pc:spChg chg="add">
          <ac:chgData name="Iryna Zhukevych" userId="32b9d8b4c7aa7458" providerId="LiveId" clId="{BC450F87-4DF0-4A8A-B066-5483E621BD6F}" dt="2024-04-28T11:04:10.269" v="692" actId="26606"/>
          <ac:spMkLst>
            <pc:docMk/>
            <pc:sldMk cId="1718219857" sldId="266"/>
            <ac:spMk id="15" creationId="{3ECBE1F1-D69B-4AFA-ABD5-8E41720EF6DE}"/>
          </ac:spMkLst>
        </pc:spChg>
        <pc:spChg chg="add">
          <ac:chgData name="Iryna Zhukevych" userId="32b9d8b4c7aa7458" providerId="LiveId" clId="{BC450F87-4DF0-4A8A-B066-5483E621BD6F}" dt="2024-04-28T11:04:10.269" v="692" actId="26606"/>
          <ac:spMkLst>
            <pc:docMk/>
            <pc:sldMk cId="1718219857" sldId="266"/>
            <ac:spMk id="17" creationId="{603A6265-E10C-4B85-9C20-E75FCAF9CC63}"/>
          </ac:spMkLst>
        </pc:spChg>
        <pc:picChg chg="add del">
          <ac:chgData name="Iryna Zhukevych" userId="32b9d8b4c7aa7458" providerId="LiveId" clId="{BC450F87-4DF0-4A8A-B066-5483E621BD6F}" dt="2024-04-28T11:04:02.431" v="691" actId="478"/>
          <ac:picMkLst>
            <pc:docMk/>
            <pc:sldMk cId="1718219857" sldId="266"/>
            <ac:picMk id="5" creationId="{880B456A-67B8-211C-9718-A8528565429E}"/>
          </ac:picMkLst>
        </pc:picChg>
        <pc:picChg chg="add">
          <ac:chgData name="Iryna Zhukevych" userId="32b9d8b4c7aa7458" providerId="LiveId" clId="{BC450F87-4DF0-4A8A-B066-5483E621BD6F}" dt="2024-04-28T11:04:10.269" v="692" actId="26606"/>
          <ac:picMkLst>
            <pc:docMk/>
            <pc:sldMk cId="1718219857" sldId="266"/>
            <ac:picMk id="11" creationId="{E7556165-A657-56E1-DCDC-B48EE0C8EDAE}"/>
          </ac:picMkLst>
        </pc:picChg>
        <pc:cxnChg chg="add del">
          <ac:chgData name="Iryna Zhukevych" userId="32b9d8b4c7aa7458" providerId="LiveId" clId="{BC450F87-4DF0-4A8A-B066-5483E621BD6F}" dt="2024-04-28T11:04:10.269" v="692" actId="26606"/>
          <ac:cxnSpMkLst>
            <pc:docMk/>
            <pc:sldMk cId="1718219857" sldId="266"/>
            <ac:cxnSpMk id="9" creationId="{249EDD1B-F94D-B4E6-ACAA-566B9A26FDE3}"/>
          </ac:cxnSpMkLst>
        </pc:cxnChg>
      </pc:sldChg>
      <pc:sldChg chg="addSp modSp new mod modTransition setBg">
        <pc:chgData name="Iryna Zhukevych" userId="32b9d8b4c7aa7458" providerId="LiveId" clId="{BC450F87-4DF0-4A8A-B066-5483E621BD6F}" dt="2024-04-28T11:09:52.944" v="700"/>
        <pc:sldMkLst>
          <pc:docMk/>
          <pc:sldMk cId="1216831546" sldId="267"/>
        </pc:sldMkLst>
        <pc:spChg chg="mod">
          <ac:chgData name="Iryna Zhukevych" userId="32b9d8b4c7aa7458" providerId="LiveId" clId="{BC450F87-4DF0-4A8A-B066-5483E621BD6F}" dt="2024-04-28T10:35:43.555" v="518" actId="122"/>
          <ac:spMkLst>
            <pc:docMk/>
            <pc:sldMk cId="1216831546" sldId="267"/>
            <ac:spMk id="2" creationId="{3E390D74-22EC-E59E-DF3C-FCA8CF5CDC0F}"/>
          </ac:spMkLst>
        </pc:spChg>
        <pc:spChg chg="mod">
          <ac:chgData name="Iryna Zhukevych" userId="32b9d8b4c7aa7458" providerId="LiveId" clId="{BC450F87-4DF0-4A8A-B066-5483E621BD6F}" dt="2024-04-28T10:35:49.650" v="519" actId="20577"/>
          <ac:spMkLst>
            <pc:docMk/>
            <pc:sldMk cId="1216831546" sldId="267"/>
            <ac:spMk id="3" creationId="{4DD1376B-9CB0-645F-DC42-3A958919B6DF}"/>
          </ac:spMkLst>
        </pc:spChg>
        <pc:spChg chg="add">
          <ac:chgData name="Iryna Zhukevych" userId="32b9d8b4c7aa7458" providerId="LiveId" clId="{BC450F87-4DF0-4A8A-B066-5483E621BD6F}" dt="2024-04-26T11:00:35.997" v="270" actId="26606"/>
          <ac:spMkLst>
            <pc:docMk/>
            <pc:sldMk cId="1216831546" sldId="267"/>
            <ac:spMk id="9" creationId="{3ECBE1F1-D69B-4AFA-ABD5-8E41720EF6DE}"/>
          </ac:spMkLst>
        </pc:spChg>
        <pc:spChg chg="add">
          <ac:chgData name="Iryna Zhukevych" userId="32b9d8b4c7aa7458" providerId="LiveId" clId="{BC450F87-4DF0-4A8A-B066-5483E621BD6F}" dt="2024-04-26T11:00:35.997" v="270" actId="26606"/>
          <ac:spMkLst>
            <pc:docMk/>
            <pc:sldMk cId="1216831546" sldId="267"/>
            <ac:spMk id="11" creationId="{603A6265-E10C-4B85-9C20-E75FCAF9CC63}"/>
          </ac:spMkLst>
        </pc:spChg>
        <pc:picChg chg="add">
          <ac:chgData name="Iryna Zhukevych" userId="32b9d8b4c7aa7458" providerId="LiveId" clId="{BC450F87-4DF0-4A8A-B066-5483E621BD6F}" dt="2024-04-26T11:00:35.997" v="270" actId="26606"/>
          <ac:picMkLst>
            <pc:docMk/>
            <pc:sldMk cId="1216831546" sldId="267"/>
            <ac:picMk id="5" creationId="{D98C8653-B595-DC2C-D351-3935B8BCEA63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8:39.030" v="722"/>
        <pc:sldMkLst>
          <pc:docMk/>
          <pc:sldMk cId="2067491051" sldId="268"/>
        </pc:sldMkLst>
        <pc:spChg chg="del">
          <ac:chgData name="Iryna Zhukevych" userId="32b9d8b4c7aa7458" providerId="LiveId" clId="{BC450F87-4DF0-4A8A-B066-5483E621BD6F}" dt="2024-04-26T11:18:31.135" v="332" actId="478"/>
          <ac:spMkLst>
            <pc:docMk/>
            <pc:sldMk cId="2067491051" sldId="268"/>
            <ac:spMk id="2" creationId="{01496517-64EE-E289-F0B7-157478C80086}"/>
          </ac:spMkLst>
        </pc:spChg>
        <pc:spChg chg="del mod">
          <ac:chgData name="Iryna Zhukevych" userId="32b9d8b4c7aa7458" providerId="LiveId" clId="{BC450F87-4DF0-4A8A-B066-5483E621BD6F}" dt="2024-04-26T11:18:20.587" v="329" actId="22"/>
          <ac:spMkLst>
            <pc:docMk/>
            <pc:sldMk cId="2067491051" sldId="268"/>
            <ac:spMk id="3" creationId="{7C1CC9FD-F0DD-95D8-2375-D1EC0B3FB7AE}"/>
          </ac:spMkLst>
        </pc:spChg>
        <pc:spChg chg="add del">
          <ac:chgData name="Iryna Zhukevych" userId="32b9d8b4c7aa7458" providerId="LiveId" clId="{BC450F87-4DF0-4A8A-B066-5483E621BD6F}" dt="2024-04-27T16:54:31.560" v="433" actId="26606"/>
          <ac:spMkLst>
            <pc:docMk/>
            <pc:sldMk cId="2067491051" sldId="268"/>
            <ac:spMk id="10" creationId="{C7D023E4-8DE1-436E-9847-ED6A4B4B04FD}"/>
          </ac:spMkLst>
        </pc:spChg>
        <pc:spChg chg="add del">
          <ac:chgData name="Iryna Zhukevych" userId="32b9d8b4c7aa7458" providerId="LiveId" clId="{BC450F87-4DF0-4A8A-B066-5483E621BD6F}" dt="2024-04-27T16:54:31.560" v="433" actId="26606"/>
          <ac:spMkLst>
            <pc:docMk/>
            <pc:sldMk cId="2067491051" sldId="268"/>
            <ac:spMk id="12" creationId="{8B2B1708-8CE4-4A20-94F5-55118AE2CBD7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27" creationId="{F3060C83-F051-4F0E-ABAD-AA0DFC48B218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28" creationId="{83C98ABE-055B-441F-B07E-44F97F083C39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29" creationId="{29FDB030-9B49-4CED-8CCD-4D99382388AC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30" creationId="{3783CA14-24A1-485C-8B30-D6A5D87987AD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31" creationId="{9A97C86A-04D6-40F7-AE84-31AB43E6A846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32" creationId="{FF9F2414-84E8-453E-B1F3-389FDE8192D9}"/>
          </ac:spMkLst>
        </pc:spChg>
        <pc:spChg chg="add">
          <ac:chgData name="Iryna Zhukevych" userId="32b9d8b4c7aa7458" providerId="LiveId" clId="{BC450F87-4DF0-4A8A-B066-5483E621BD6F}" dt="2024-04-27T16:54:31.569" v="434" actId="26606"/>
          <ac:spMkLst>
            <pc:docMk/>
            <pc:sldMk cId="2067491051" sldId="268"/>
            <ac:spMk id="33" creationId="{3ECA69A1-7536-43AC-85EF-C7106179F5ED}"/>
          </ac:spMkLst>
        </pc:spChg>
        <pc:grpChg chg="add del">
          <ac:chgData name="Iryna Zhukevych" userId="32b9d8b4c7aa7458" providerId="LiveId" clId="{BC450F87-4DF0-4A8A-B066-5483E621BD6F}" dt="2024-04-27T16:54:31.560" v="433" actId="26606"/>
          <ac:grpSpMkLst>
            <pc:docMk/>
            <pc:sldMk cId="2067491051" sldId="268"/>
            <ac:grpSpMk id="14" creationId="{EC2D6DD8-FAD6-401D-9DE6-71DD04C980F3}"/>
          </ac:grpSpMkLst>
        </pc:grpChg>
        <pc:grpChg chg="add del">
          <ac:chgData name="Iryna Zhukevych" userId="32b9d8b4c7aa7458" providerId="LiveId" clId="{BC450F87-4DF0-4A8A-B066-5483E621BD6F}" dt="2024-04-27T16:54:31.560" v="433" actId="26606"/>
          <ac:grpSpMkLst>
            <pc:docMk/>
            <pc:sldMk cId="2067491051" sldId="268"/>
            <ac:grpSpMk id="18" creationId="{43F5E015-E085-4624-B431-B42414448684}"/>
          </ac:grpSpMkLst>
        </pc:grpChg>
        <pc:picChg chg="add mod ord">
          <ac:chgData name="Iryna Zhukevych" userId="32b9d8b4c7aa7458" providerId="LiveId" clId="{BC450F87-4DF0-4A8A-B066-5483E621BD6F}" dt="2024-04-27T16:54:31.569" v="434" actId="26606"/>
          <ac:picMkLst>
            <pc:docMk/>
            <pc:sldMk cId="2067491051" sldId="268"/>
            <ac:picMk id="5" creationId="{D445057D-85D2-5FC6-09C6-E2491B7CE0F8}"/>
          </ac:picMkLst>
        </pc:picChg>
      </pc:sldChg>
      <pc:sldChg chg="addSp delSp modSp new mod modTransition">
        <pc:chgData name="Iryna Zhukevych" userId="32b9d8b4c7aa7458" providerId="LiveId" clId="{BC450F87-4DF0-4A8A-B066-5483E621BD6F}" dt="2024-04-28T11:18:45.911" v="723"/>
        <pc:sldMkLst>
          <pc:docMk/>
          <pc:sldMk cId="3053080052" sldId="269"/>
        </pc:sldMkLst>
        <pc:spChg chg="del">
          <ac:chgData name="Iryna Zhukevych" userId="32b9d8b4c7aa7458" providerId="LiveId" clId="{BC450F87-4DF0-4A8A-B066-5483E621BD6F}" dt="2024-04-26T11:23:45.350" v="345" actId="478"/>
          <ac:spMkLst>
            <pc:docMk/>
            <pc:sldMk cId="3053080052" sldId="269"/>
            <ac:spMk id="2" creationId="{F98D6FE3-E9B2-89DF-6F10-0078E076855D}"/>
          </ac:spMkLst>
        </pc:spChg>
        <pc:spChg chg="del">
          <ac:chgData name="Iryna Zhukevych" userId="32b9d8b4c7aa7458" providerId="LiveId" clId="{BC450F87-4DF0-4A8A-B066-5483E621BD6F}" dt="2024-04-26T11:23:47.123" v="346" actId="22"/>
          <ac:spMkLst>
            <pc:docMk/>
            <pc:sldMk cId="3053080052" sldId="269"/>
            <ac:spMk id="3" creationId="{2704B1E3-F604-82D8-C875-75C310938E81}"/>
          </ac:spMkLst>
        </pc:spChg>
        <pc:picChg chg="add mod ord">
          <ac:chgData name="Iryna Zhukevych" userId="32b9d8b4c7aa7458" providerId="LiveId" clId="{BC450F87-4DF0-4A8A-B066-5483E621BD6F}" dt="2024-04-26T11:23:57.710" v="350" actId="14100"/>
          <ac:picMkLst>
            <pc:docMk/>
            <pc:sldMk cId="3053080052" sldId="269"/>
            <ac:picMk id="5" creationId="{DAF7540C-F561-77B8-64BC-6A78394D6BBE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0:18.413" v="703"/>
        <pc:sldMkLst>
          <pc:docMk/>
          <pc:sldMk cId="2767671784" sldId="270"/>
        </pc:sldMkLst>
        <pc:spChg chg="del">
          <ac:chgData name="Iryna Zhukevych" userId="32b9d8b4c7aa7458" providerId="LiveId" clId="{BC450F87-4DF0-4A8A-B066-5483E621BD6F}" dt="2024-04-26T11:21:45.704" v="337" actId="478"/>
          <ac:spMkLst>
            <pc:docMk/>
            <pc:sldMk cId="2767671784" sldId="270"/>
            <ac:spMk id="2" creationId="{E7D48DFC-F2E9-C840-D8BE-07DB13BA21E3}"/>
          </ac:spMkLst>
        </pc:spChg>
        <pc:spChg chg="del">
          <ac:chgData name="Iryna Zhukevych" userId="32b9d8b4c7aa7458" providerId="LiveId" clId="{BC450F87-4DF0-4A8A-B066-5483E621BD6F}" dt="2024-04-26T11:21:39.667" v="336" actId="22"/>
          <ac:spMkLst>
            <pc:docMk/>
            <pc:sldMk cId="2767671784" sldId="270"/>
            <ac:spMk id="3" creationId="{8088F0DC-0DE8-7ECD-FA73-93ACB91E2A8D}"/>
          </ac:spMkLst>
        </pc:spChg>
        <pc:spChg chg="add">
          <ac:chgData name="Iryna Zhukevych" userId="32b9d8b4c7aa7458" providerId="LiveId" clId="{BC450F87-4DF0-4A8A-B066-5483E621BD6F}" dt="2024-04-28T10:37:04.344" v="523" actId="26606"/>
          <ac:spMkLst>
            <pc:docMk/>
            <pc:sldMk cId="2767671784" sldId="270"/>
            <ac:spMk id="10" creationId="{AB8C311F-7253-4AED-9701-7FC0708C41C7}"/>
          </ac:spMkLst>
        </pc:spChg>
        <pc:spChg chg="add">
          <ac:chgData name="Iryna Zhukevych" userId="32b9d8b4c7aa7458" providerId="LiveId" clId="{BC450F87-4DF0-4A8A-B066-5483E621BD6F}" dt="2024-04-28T10:37:04.344" v="523" actId="26606"/>
          <ac:spMkLst>
            <pc:docMk/>
            <pc:sldMk cId="2767671784" sldId="270"/>
            <ac:spMk id="12" creationId="{FD073016-B734-483B-8953-5BADEE145112}"/>
          </ac:spMkLst>
        </pc:spChg>
        <pc:spChg chg="add">
          <ac:chgData name="Iryna Zhukevych" userId="32b9d8b4c7aa7458" providerId="LiveId" clId="{BC450F87-4DF0-4A8A-B066-5483E621BD6F}" dt="2024-04-28T10:37:04.344" v="523" actId="26606"/>
          <ac:spMkLst>
            <pc:docMk/>
            <pc:sldMk cId="2767671784" sldId="270"/>
            <ac:spMk id="14" creationId="{90A7EAB6-59D3-4325-8DE6-E0CA4009CE53}"/>
          </ac:spMkLst>
        </pc:spChg>
        <pc:spChg chg="add">
          <ac:chgData name="Iryna Zhukevych" userId="32b9d8b4c7aa7458" providerId="LiveId" clId="{BC450F87-4DF0-4A8A-B066-5483E621BD6F}" dt="2024-04-28T10:37:04.344" v="523" actId="26606"/>
          <ac:spMkLst>
            <pc:docMk/>
            <pc:sldMk cId="2767671784" sldId="270"/>
            <ac:spMk id="16" creationId="{A8D57A06-A426-446D-B02C-A2DC6B62E45E}"/>
          </ac:spMkLst>
        </pc:spChg>
        <pc:picChg chg="add mod ord">
          <ac:chgData name="Iryna Zhukevych" userId="32b9d8b4c7aa7458" providerId="LiveId" clId="{BC450F87-4DF0-4A8A-B066-5483E621BD6F}" dt="2024-04-28T10:37:04.344" v="523" actId="26606"/>
          <ac:picMkLst>
            <pc:docMk/>
            <pc:sldMk cId="2767671784" sldId="270"/>
            <ac:picMk id="5" creationId="{9A3AA9A9-4B74-B421-78FD-4457A7FA2774}"/>
          </ac:picMkLst>
        </pc:picChg>
      </pc:sldChg>
      <pc:sldChg chg="addSp delSp modSp new mod modTransition">
        <pc:chgData name="Iryna Zhukevych" userId="32b9d8b4c7aa7458" providerId="LiveId" clId="{BC450F87-4DF0-4A8A-B066-5483E621BD6F}" dt="2024-04-28T11:18:53.632" v="724"/>
        <pc:sldMkLst>
          <pc:docMk/>
          <pc:sldMk cId="2404287203" sldId="271"/>
        </pc:sldMkLst>
        <pc:spChg chg="del">
          <ac:chgData name="Iryna Zhukevych" userId="32b9d8b4c7aa7458" providerId="LiveId" clId="{BC450F87-4DF0-4A8A-B066-5483E621BD6F}" dt="2024-04-26T11:24:32.268" v="352" actId="478"/>
          <ac:spMkLst>
            <pc:docMk/>
            <pc:sldMk cId="2404287203" sldId="271"/>
            <ac:spMk id="2" creationId="{69D6C387-BC27-F43B-36B8-F99537116231}"/>
          </ac:spMkLst>
        </pc:spChg>
        <pc:spChg chg="del">
          <ac:chgData name="Iryna Zhukevych" userId="32b9d8b4c7aa7458" providerId="LiveId" clId="{BC450F87-4DF0-4A8A-B066-5483E621BD6F}" dt="2024-04-26T11:24:34.046" v="353" actId="22"/>
          <ac:spMkLst>
            <pc:docMk/>
            <pc:sldMk cId="2404287203" sldId="271"/>
            <ac:spMk id="3" creationId="{233DF8C2-7839-285B-8D5F-0F4803170F45}"/>
          </ac:spMkLst>
        </pc:spChg>
        <pc:picChg chg="add mod ord">
          <ac:chgData name="Iryna Zhukevych" userId="32b9d8b4c7aa7458" providerId="LiveId" clId="{BC450F87-4DF0-4A8A-B066-5483E621BD6F}" dt="2024-04-26T11:24:45.159" v="357" actId="14100"/>
          <ac:picMkLst>
            <pc:docMk/>
            <pc:sldMk cId="2404287203" sldId="271"/>
            <ac:picMk id="5" creationId="{D20FED9B-EA44-E74D-4858-8DDCB4A23CBC}"/>
          </ac:picMkLst>
        </pc:picChg>
      </pc:sldChg>
      <pc:sldChg chg="addSp delSp modSp new mod modTransition">
        <pc:chgData name="Iryna Zhukevych" userId="32b9d8b4c7aa7458" providerId="LiveId" clId="{BC450F87-4DF0-4A8A-B066-5483E621BD6F}" dt="2024-05-01T09:12:19.119" v="729"/>
        <pc:sldMkLst>
          <pc:docMk/>
          <pc:sldMk cId="1503511519" sldId="272"/>
        </pc:sldMkLst>
        <pc:spChg chg="del">
          <ac:chgData name="Iryna Zhukevych" userId="32b9d8b4c7aa7458" providerId="LiveId" clId="{BC450F87-4DF0-4A8A-B066-5483E621BD6F}" dt="2024-04-26T11:25:31.876" v="360" actId="478"/>
          <ac:spMkLst>
            <pc:docMk/>
            <pc:sldMk cId="1503511519" sldId="272"/>
            <ac:spMk id="2" creationId="{473615E0-02BE-AA2B-C618-3B9A3E13D686}"/>
          </ac:spMkLst>
        </pc:spChg>
        <pc:spChg chg="del">
          <ac:chgData name="Iryna Zhukevych" userId="32b9d8b4c7aa7458" providerId="LiveId" clId="{BC450F87-4DF0-4A8A-B066-5483E621BD6F}" dt="2024-04-26T11:25:29.072" v="359" actId="22"/>
          <ac:spMkLst>
            <pc:docMk/>
            <pc:sldMk cId="1503511519" sldId="272"/>
            <ac:spMk id="3" creationId="{BB4E2814-1014-AA34-3CD7-26B354ABC94C}"/>
          </ac:spMkLst>
        </pc:spChg>
        <pc:picChg chg="add mod ord">
          <ac:chgData name="Iryna Zhukevych" userId="32b9d8b4c7aa7458" providerId="LiveId" clId="{BC450F87-4DF0-4A8A-B066-5483E621BD6F}" dt="2024-04-26T11:25:46.832" v="365" actId="14100"/>
          <ac:picMkLst>
            <pc:docMk/>
            <pc:sldMk cId="1503511519" sldId="272"/>
            <ac:picMk id="5" creationId="{783490D8-D9BF-A3D4-6C21-154F2E88A764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9:19.116" v="727"/>
        <pc:sldMkLst>
          <pc:docMk/>
          <pc:sldMk cId="2649877406" sldId="273"/>
        </pc:sldMkLst>
        <pc:spChg chg="del">
          <ac:chgData name="Iryna Zhukevych" userId="32b9d8b4c7aa7458" providerId="LiveId" clId="{BC450F87-4DF0-4A8A-B066-5483E621BD6F}" dt="2024-04-27T16:52:16.149" v="418" actId="478"/>
          <ac:spMkLst>
            <pc:docMk/>
            <pc:sldMk cId="2649877406" sldId="273"/>
            <ac:spMk id="2" creationId="{2CE6D21C-7F68-5225-C799-0E4CF362626C}"/>
          </ac:spMkLst>
        </pc:spChg>
        <pc:spChg chg="mod">
          <ac:chgData name="Iryna Zhukevych" userId="32b9d8b4c7aa7458" providerId="LiveId" clId="{BC450F87-4DF0-4A8A-B066-5483E621BD6F}" dt="2024-04-27T16:52:44.923" v="422" actId="14100"/>
          <ac:spMkLst>
            <pc:docMk/>
            <pc:sldMk cId="2649877406" sldId="273"/>
            <ac:spMk id="3" creationId="{573AC691-0658-69FA-7C3C-4AAE4DE4959A}"/>
          </ac:spMkLst>
        </pc:spChg>
        <pc:spChg chg="add">
          <ac:chgData name="Iryna Zhukevych" userId="32b9d8b4c7aa7458" providerId="LiveId" clId="{BC450F87-4DF0-4A8A-B066-5483E621BD6F}" dt="2024-04-27T16:52:29.947" v="419" actId="26606"/>
          <ac:spMkLst>
            <pc:docMk/>
            <pc:sldMk cId="2649877406" sldId="273"/>
            <ac:spMk id="8" creationId="{4BC99CB9-DDAD-44A2-8A1C-E3AF4E72DF5C}"/>
          </ac:spMkLst>
        </pc:spChg>
        <pc:spChg chg="add">
          <ac:chgData name="Iryna Zhukevych" userId="32b9d8b4c7aa7458" providerId="LiveId" clId="{BC450F87-4DF0-4A8A-B066-5483E621BD6F}" dt="2024-04-27T16:52:29.947" v="419" actId="26606"/>
          <ac:spMkLst>
            <pc:docMk/>
            <pc:sldMk cId="2649877406" sldId="273"/>
            <ac:spMk id="10" creationId="{64053CBF-3932-45FF-8285-EE5146085F3A}"/>
          </ac:spMkLst>
        </pc:spChg>
        <pc:grpChg chg="add">
          <ac:chgData name="Iryna Zhukevych" userId="32b9d8b4c7aa7458" providerId="LiveId" clId="{BC450F87-4DF0-4A8A-B066-5483E621BD6F}" dt="2024-04-27T16:52:29.947" v="419" actId="26606"/>
          <ac:grpSpMkLst>
            <pc:docMk/>
            <pc:sldMk cId="2649877406" sldId="273"/>
            <ac:grpSpMk id="12" creationId="{2E751C04-BEA6-446B-A678-9C74819EBD4C}"/>
          </ac:grpSpMkLst>
        </pc:grpChg>
        <pc:grpChg chg="add">
          <ac:chgData name="Iryna Zhukevych" userId="32b9d8b4c7aa7458" providerId="LiveId" clId="{BC450F87-4DF0-4A8A-B066-5483E621BD6F}" dt="2024-04-27T16:52:29.947" v="419" actId="26606"/>
          <ac:grpSpMkLst>
            <pc:docMk/>
            <pc:sldMk cId="2649877406" sldId="273"/>
            <ac:grpSpMk id="18" creationId="{B63ACBA3-DEFD-4C6D-BBA0-64468FA99C2D}"/>
          </ac:grpSpMkLst>
        </pc:grpChg>
      </pc:sldChg>
      <pc:sldChg chg="addSp delSp modSp new mod modTransition setBg">
        <pc:chgData name="Iryna Zhukevych" userId="32b9d8b4c7aa7458" providerId="LiveId" clId="{BC450F87-4DF0-4A8A-B066-5483E621BD6F}" dt="2024-04-28T11:10:11.121" v="702"/>
        <pc:sldMkLst>
          <pc:docMk/>
          <pc:sldMk cId="2698801289" sldId="274"/>
        </pc:sldMkLst>
        <pc:spChg chg="mod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2" creationId="{A3019B5A-7C2F-7330-0A15-39CC8D7CAA0D}"/>
          </ac:spMkLst>
        </pc:spChg>
        <pc:spChg chg="del mod">
          <ac:chgData name="Iryna Zhukevych" userId="32b9d8b4c7aa7458" providerId="LiveId" clId="{BC450F87-4DF0-4A8A-B066-5483E621BD6F}" dt="2024-04-28T10:24:00.119" v="449"/>
          <ac:spMkLst>
            <pc:docMk/>
            <pc:sldMk cId="2698801289" sldId="274"/>
            <ac:spMk id="3" creationId="{0F8D6E12-26E7-D08B-29C9-5589FBC10FB2}"/>
          </ac:spMkLst>
        </pc:spChg>
        <pc:spChg chg="add del mod">
          <ac:chgData name="Iryna Zhukevych" userId="32b9d8b4c7aa7458" providerId="LiveId" clId="{BC450F87-4DF0-4A8A-B066-5483E621BD6F}" dt="2024-04-28T10:36:16.095" v="521" actId="26606"/>
          <ac:spMkLst>
            <pc:docMk/>
            <pc:sldMk cId="2698801289" sldId="274"/>
            <ac:spMk id="4" creationId="{79699072-CFFD-3F7F-69D2-9C0F1D4227BC}"/>
          </ac:spMkLst>
        </pc:spChg>
        <pc:spChg chg="add del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10" creationId="{8DF67618-B87B-4195-8E24-3B126F79FF55}"/>
          </ac:spMkLst>
        </pc:spChg>
        <pc:spChg chg="add del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12" creationId="{64960379-9FF9-400A-A8A8-F5AB633FD3BF}"/>
          </ac:spMkLst>
        </pc:spChg>
        <pc:spChg chg="add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30" creationId="{44AD29B6-BF3B-4407-9E75-52DF8E3B29F1}"/>
          </ac:spMkLst>
        </pc:spChg>
        <pc:spChg chg="add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32" creationId="{55F8BA08-3E38-4B70-B93A-74F08E092206}"/>
          </ac:spMkLst>
        </pc:spChg>
        <pc:spChg chg="add">
          <ac:chgData name="Iryna Zhukevych" userId="32b9d8b4c7aa7458" providerId="LiveId" clId="{BC450F87-4DF0-4A8A-B066-5483E621BD6F}" dt="2024-04-28T10:36:53.899" v="522" actId="26606"/>
          <ac:spMkLst>
            <pc:docMk/>
            <pc:sldMk cId="2698801289" sldId="274"/>
            <ac:spMk id="34" creationId="{357F1B33-79AB-4A71-8CEC-4546D709B8C8}"/>
          </ac:spMkLst>
        </pc:spChg>
        <pc:grpChg chg="add del">
          <ac:chgData name="Iryna Zhukevych" userId="32b9d8b4c7aa7458" providerId="LiveId" clId="{BC450F87-4DF0-4A8A-B066-5483E621BD6F}" dt="2024-04-28T10:36:53.899" v="522" actId="26606"/>
          <ac:grpSpMkLst>
            <pc:docMk/>
            <pc:sldMk cId="2698801289" sldId="274"/>
            <ac:grpSpMk id="14" creationId="{2C491629-AE25-486B-9B22-2CE4EE8F7E47}"/>
          </ac:grpSpMkLst>
        </pc:grpChg>
        <pc:grpChg chg="add del">
          <ac:chgData name="Iryna Zhukevych" userId="32b9d8b4c7aa7458" providerId="LiveId" clId="{BC450F87-4DF0-4A8A-B066-5483E621BD6F}" dt="2024-04-28T10:36:53.899" v="522" actId="26606"/>
          <ac:grpSpMkLst>
            <pc:docMk/>
            <pc:sldMk cId="2698801289" sldId="274"/>
            <ac:grpSpMk id="18" creationId="{43F5E015-E085-4624-B431-B42414448684}"/>
          </ac:grpSpMkLst>
        </pc:grpChg>
        <pc:graphicFrameChg chg="add mod modGraphic">
          <ac:chgData name="Iryna Zhukevych" userId="32b9d8b4c7aa7458" providerId="LiveId" clId="{BC450F87-4DF0-4A8A-B066-5483E621BD6F}" dt="2024-04-28T10:36:53.899" v="522" actId="26606"/>
          <ac:graphicFrameMkLst>
            <pc:docMk/>
            <pc:sldMk cId="2698801289" sldId="274"/>
            <ac:graphicFrameMk id="6" creationId="{7DE60B9F-3E69-6214-DD02-78C45F6991F3}"/>
          </ac:graphicFrameMkLst>
        </pc:graphicFrameChg>
      </pc:sldChg>
      <pc:sldChg chg="new del">
        <pc:chgData name="Iryna Zhukevych" userId="32b9d8b4c7aa7458" providerId="LiveId" clId="{BC450F87-4DF0-4A8A-B066-5483E621BD6F}" dt="2024-04-28T10:25:02.805" v="454" actId="47"/>
        <pc:sldMkLst>
          <pc:docMk/>
          <pc:sldMk cId="2220062594" sldId="275"/>
        </pc:sldMkLst>
      </pc:sldChg>
      <pc:sldChg chg="addSp delSp modSp new mod modTransition setBg">
        <pc:chgData name="Iryna Zhukevych" userId="32b9d8b4c7aa7458" providerId="LiveId" clId="{BC450F87-4DF0-4A8A-B066-5483E621BD6F}" dt="2024-04-28T11:18:08.950" v="718"/>
        <pc:sldMkLst>
          <pc:docMk/>
          <pc:sldMk cId="3049307557" sldId="275"/>
        </pc:sldMkLst>
        <pc:spChg chg="mod">
          <ac:chgData name="Iryna Zhukevych" userId="32b9d8b4c7aa7458" providerId="LiveId" clId="{BC450F87-4DF0-4A8A-B066-5483E621BD6F}" dt="2024-04-28T10:37:59.827" v="524" actId="26606"/>
          <ac:spMkLst>
            <pc:docMk/>
            <pc:sldMk cId="3049307557" sldId="275"/>
            <ac:spMk id="2" creationId="{4406C52B-DF8E-65C8-1E8B-11F59F1F8B28}"/>
          </ac:spMkLst>
        </pc:spChg>
        <pc:spChg chg="del mod">
          <ac:chgData name="Iryna Zhukevych" userId="32b9d8b4c7aa7458" providerId="LiveId" clId="{BC450F87-4DF0-4A8A-B066-5483E621BD6F}" dt="2024-04-28T10:25:57.565" v="460"/>
          <ac:spMkLst>
            <pc:docMk/>
            <pc:sldMk cId="3049307557" sldId="275"/>
            <ac:spMk id="3" creationId="{C5FC733C-EC02-0A90-9775-7B1F465771D2}"/>
          </ac:spMkLst>
        </pc:spChg>
        <pc:spChg chg="add del">
          <ac:chgData name="Iryna Zhukevych" userId="32b9d8b4c7aa7458" providerId="LiveId" clId="{BC450F87-4DF0-4A8A-B066-5483E621BD6F}" dt="2024-04-28T10:25:36.222" v="457" actId="478"/>
          <ac:spMkLst>
            <pc:docMk/>
            <pc:sldMk cId="3049307557" sldId="275"/>
            <ac:spMk id="5" creationId="{1C3D3B9F-BF95-9501-C8D7-E72EA4261A86}"/>
          </ac:spMkLst>
        </pc:spChg>
        <pc:spChg chg="add del mod">
          <ac:chgData name="Iryna Zhukevych" userId="32b9d8b4c7aa7458" providerId="LiveId" clId="{BC450F87-4DF0-4A8A-B066-5483E621BD6F}" dt="2024-04-28T10:37:59.827" v="524" actId="26606"/>
          <ac:spMkLst>
            <pc:docMk/>
            <pc:sldMk cId="3049307557" sldId="275"/>
            <ac:spMk id="6" creationId="{238A1FA9-DAEA-0920-9175-92A6E351885B}"/>
          </ac:spMkLst>
        </pc:spChg>
        <pc:spChg chg="add">
          <ac:chgData name="Iryna Zhukevych" userId="32b9d8b4c7aa7458" providerId="LiveId" clId="{BC450F87-4DF0-4A8A-B066-5483E621BD6F}" dt="2024-04-28T10:37:59.827" v="524" actId="26606"/>
          <ac:spMkLst>
            <pc:docMk/>
            <pc:sldMk cId="3049307557" sldId="275"/>
            <ac:spMk id="12" creationId="{DCC231C8-C761-4B31-9B1C-C6D19248C6B3}"/>
          </ac:spMkLst>
        </pc:spChg>
        <pc:graphicFrameChg chg="add mod">
          <ac:chgData name="Iryna Zhukevych" userId="32b9d8b4c7aa7458" providerId="LiveId" clId="{BC450F87-4DF0-4A8A-B066-5483E621BD6F}" dt="2024-04-28T10:40:10.273" v="544" actId="14100"/>
          <ac:graphicFrameMkLst>
            <pc:docMk/>
            <pc:sldMk cId="3049307557" sldId="275"/>
            <ac:graphicFrameMk id="8" creationId="{1A980C9A-3A67-457A-0294-78935048DBB6}"/>
          </ac:graphicFrameMkLst>
        </pc:graphicFrameChg>
      </pc:sldChg>
      <pc:sldChg chg="addSp modSp new mod modTransition setBg">
        <pc:chgData name="Iryna Zhukevych" userId="32b9d8b4c7aa7458" providerId="LiveId" clId="{BC450F87-4DF0-4A8A-B066-5483E621BD6F}" dt="2024-04-28T11:18:16.507" v="719"/>
        <pc:sldMkLst>
          <pc:docMk/>
          <pc:sldMk cId="2127878557" sldId="276"/>
        </pc:sldMkLst>
        <pc:spChg chg="mod">
          <ac:chgData name="Iryna Zhukevych" userId="32b9d8b4c7aa7458" providerId="LiveId" clId="{BC450F87-4DF0-4A8A-B066-5483E621BD6F}" dt="2024-04-28T10:40:36.337" v="545" actId="26606"/>
          <ac:spMkLst>
            <pc:docMk/>
            <pc:sldMk cId="2127878557" sldId="276"/>
            <ac:spMk id="2" creationId="{86AC7967-082D-E0BE-48C2-170688DFDD15}"/>
          </ac:spMkLst>
        </pc:spChg>
        <pc:spChg chg="mod">
          <ac:chgData name="Iryna Zhukevych" userId="32b9d8b4c7aa7458" providerId="LiveId" clId="{BC450F87-4DF0-4A8A-B066-5483E621BD6F}" dt="2024-04-28T10:41:39.894" v="569" actId="5793"/>
          <ac:spMkLst>
            <pc:docMk/>
            <pc:sldMk cId="2127878557" sldId="276"/>
            <ac:spMk id="3" creationId="{50838EDE-D5F7-7CC2-8A5F-B52D3533DF00}"/>
          </ac:spMkLst>
        </pc:spChg>
        <pc:spChg chg="add">
          <ac:chgData name="Iryna Zhukevych" userId="32b9d8b4c7aa7458" providerId="LiveId" clId="{BC450F87-4DF0-4A8A-B066-5483E621BD6F}" dt="2024-04-28T10:40:36.337" v="545" actId="26606"/>
          <ac:spMkLst>
            <pc:docMk/>
            <pc:sldMk cId="2127878557" sldId="276"/>
            <ac:spMk id="8" creationId="{1C799903-48D5-4A31-A1A2-541072D9771E}"/>
          </ac:spMkLst>
        </pc:spChg>
        <pc:spChg chg="add">
          <ac:chgData name="Iryna Zhukevych" userId="32b9d8b4c7aa7458" providerId="LiveId" clId="{BC450F87-4DF0-4A8A-B066-5483E621BD6F}" dt="2024-04-28T10:40:36.337" v="545" actId="26606"/>
          <ac:spMkLst>
            <pc:docMk/>
            <pc:sldMk cId="2127878557" sldId="276"/>
            <ac:spMk id="10" creationId="{8EFFF109-FC58-4FD3-BE05-9775A1310F55}"/>
          </ac:spMkLst>
        </pc:spChg>
        <pc:spChg chg="add">
          <ac:chgData name="Iryna Zhukevych" userId="32b9d8b4c7aa7458" providerId="LiveId" clId="{BC450F87-4DF0-4A8A-B066-5483E621BD6F}" dt="2024-04-28T10:40:36.337" v="545" actId="26606"/>
          <ac:spMkLst>
            <pc:docMk/>
            <pc:sldMk cId="2127878557" sldId="276"/>
            <ac:spMk id="12" creationId="{E1B96AD6-92A9-4273-A62B-96A1C3E0BA95}"/>
          </ac:spMkLst>
        </pc:spChg>
        <pc:spChg chg="add">
          <ac:chgData name="Iryna Zhukevych" userId="32b9d8b4c7aa7458" providerId="LiveId" clId="{BC450F87-4DF0-4A8A-B066-5483E621BD6F}" dt="2024-04-28T10:40:36.337" v="545" actId="26606"/>
          <ac:spMkLst>
            <pc:docMk/>
            <pc:sldMk cId="2127878557" sldId="276"/>
            <ac:spMk id="14" creationId="{463EEC44-1BA3-44ED-81FC-A644B04B2A44}"/>
          </ac:spMkLst>
        </pc:spChg>
      </pc:sldChg>
      <pc:sldChg chg="addSp delSp modSp new del mod setBg">
        <pc:chgData name="Iryna Zhukevych" userId="32b9d8b4c7aa7458" providerId="LiveId" clId="{BC450F87-4DF0-4A8A-B066-5483E621BD6F}" dt="2024-04-28T11:12:01.914" v="713" actId="2696"/>
        <pc:sldMkLst>
          <pc:docMk/>
          <pc:sldMk cId="3727518256" sldId="277"/>
        </pc:sldMkLst>
        <pc:spChg chg="mod">
          <ac:chgData name="Iryna Zhukevych" userId="32b9d8b4c7aa7458" providerId="LiveId" clId="{BC450F87-4DF0-4A8A-B066-5483E621BD6F}" dt="2024-04-28T10:44:14.734" v="597" actId="122"/>
          <ac:spMkLst>
            <pc:docMk/>
            <pc:sldMk cId="3727518256" sldId="277"/>
            <ac:spMk id="2" creationId="{F867F3E0-976F-B045-4D90-6B67C1C0B6E5}"/>
          </ac:spMkLst>
        </pc:spChg>
        <pc:spChg chg="add del mod">
          <ac:chgData name="Iryna Zhukevych" userId="32b9d8b4c7aa7458" providerId="LiveId" clId="{BC450F87-4DF0-4A8A-B066-5483E621BD6F}" dt="2024-04-28T10:44:55.274" v="610" actId="113"/>
          <ac:spMkLst>
            <pc:docMk/>
            <pc:sldMk cId="3727518256" sldId="277"/>
            <ac:spMk id="3" creationId="{A620E1C1-1A39-0BEB-EF38-889D1F385E9E}"/>
          </ac:spMkLst>
        </pc:spChg>
        <pc:spChg chg="add del">
          <ac:chgData name="Iryna Zhukevych" userId="32b9d8b4c7aa7458" providerId="LiveId" clId="{BC450F87-4DF0-4A8A-B066-5483E621BD6F}" dt="2024-04-28T10:30:05.318" v="468" actId="22"/>
          <ac:spMkLst>
            <pc:docMk/>
            <pc:sldMk cId="3727518256" sldId="277"/>
            <ac:spMk id="5" creationId="{18333564-C8D7-4D66-1F82-3FD7108F8595}"/>
          </ac:spMkLst>
        </pc:spChg>
        <pc:spChg chg="add">
          <ac:chgData name="Iryna Zhukevych" userId="32b9d8b4c7aa7458" providerId="LiveId" clId="{BC450F87-4DF0-4A8A-B066-5483E621BD6F}" dt="2024-04-28T10:44:07.306" v="595" actId="26606"/>
          <ac:spMkLst>
            <pc:docMk/>
            <pc:sldMk cId="3727518256" sldId="277"/>
            <ac:spMk id="8" creationId="{3EBE8569-6AEC-4B8C-8D53-2DE337CDBA65}"/>
          </ac:spMkLst>
        </pc:spChg>
        <pc:spChg chg="add">
          <ac:chgData name="Iryna Zhukevych" userId="32b9d8b4c7aa7458" providerId="LiveId" clId="{BC450F87-4DF0-4A8A-B066-5483E621BD6F}" dt="2024-04-28T10:44:07.306" v="595" actId="26606"/>
          <ac:spMkLst>
            <pc:docMk/>
            <pc:sldMk cId="3727518256" sldId="277"/>
            <ac:spMk id="9" creationId="{8FC9BE17-9A7B-462D-AE50-3D8777387304}"/>
          </ac:spMkLst>
        </pc:spChg>
        <pc:spChg chg="add del">
          <ac:chgData name="Iryna Zhukevych" userId="32b9d8b4c7aa7458" providerId="LiveId" clId="{BC450F87-4DF0-4A8A-B066-5483E621BD6F}" dt="2024-04-28T10:43:32.006" v="582" actId="26606"/>
          <ac:spMkLst>
            <pc:docMk/>
            <pc:sldMk cId="3727518256" sldId="277"/>
            <ac:spMk id="11" creationId="{955A2079-FA98-4876-80F0-72364A7D2EA4}"/>
          </ac:spMkLst>
        </pc:spChg>
        <pc:spChg chg="add">
          <ac:chgData name="Iryna Zhukevych" userId="32b9d8b4c7aa7458" providerId="LiveId" clId="{BC450F87-4DF0-4A8A-B066-5483E621BD6F}" dt="2024-04-28T10:44:07.306" v="595" actId="26606"/>
          <ac:spMkLst>
            <pc:docMk/>
            <pc:sldMk cId="3727518256" sldId="277"/>
            <ac:spMk id="13" creationId="{55D4142C-5077-457F-A6AD-3FECFDB39685}"/>
          </ac:spMkLst>
        </pc:spChg>
        <pc:spChg chg="add">
          <ac:chgData name="Iryna Zhukevych" userId="32b9d8b4c7aa7458" providerId="LiveId" clId="{BC450F87-4DF0-4A8A-B066-5483E621BD6F}" dt="2024-04-28T10:44:07.306" v="595" actId="26606"/>
          <ac:spMkLst>
            <pc:docMk/>
            <pc:sldMk cId="3727518256" sldId="277"/>
            <ac:spMk id="15" creationId="{7A5F0580-5EE9-419F-96EE-B6529EF6E7D0}"/>
          </ac:spMkLst>
        </pc:spChg>
        <pc:graphicFrameChg chg="add del mod modGraphic">
          <ac:chgData name="Iryna Zhukevych" userId="32b9d8b4c7aa7458" providerId="LiveId" clId="{BC450F87-4DF0-4A8A-B066-5483E621BD6F}" dt="2024-04-28T10:43:38.269" v="588" actId="26606"/>
          <ac:graphicFrameMkLst>
            <pc:docMk/>
            <pc:sldMk cId="3727518256" sldId="277"/>
            <ac:graphicFrameMk id="6" creationId="{52EE3403-1C52-9EA4-9541-4F9633D0C248}"/>
          </ac:graphicFrameMkLst>
        </pc:graphicFrameChg>
        <pc:picChg chg="add">
          <ac:chgData name="Iryna Zhukevych" userId="32b9d8b4c7aa7458" providerId="LiveId" clId="{BC450F87-4DF0-4A8A-B066-5483E621BD6F}" dt="2024-04-28T10:44:07.306" v="595" actId="26606"/>
          <ac:picMkLst>
            <pc:docMk/>
            <pc:sldMk cId="3727518256" sldId="277"/>
            <ac:picMk id="7" creationId="{1B873645-8D2F-4268-D9FF-2A2CF1F411AC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19:01.764" v="725"/>
        <pc:sldMkLst>
          <pc:docMk/>
          <pc:sldMk cId="3975475178" sldId="278"/>
        </pc:sldMkLst>
        <pc:spChg chg="mod">
          <ac:chgData name="Iryna Zhukevych" userId="32b9d8b4c7aa7458" providerId="LiveId" clId="{BC450F87-4DF0-4A8A-B066-5483E621BD6F}" dt="2024-04-28T10:50:02.593" v="636" actId="14100"/>
          <ac:spMkLst>
            <pc:docMk/>
            <pc:sldMk cId="3975475178" sldId="278"/>
            <ac:spMk id="2" creationId="{8EFAEC0B-6A1C-9FC0-8A8B-67E4368625EE}"/>
          </ac:spMkLst>
        </pc:spChg>
        <pc:spChg chg="del mod">
          <ac:chgData name="Iryna Zhukevych" userId="32b9d8b4c7aa7458" providerId="LiveId" clId="{BC450F87-4DF0-4A8A-B066-5483E621BD6F}" dt="2024-04-28T10:31:08.836" v="475"/>
          <ac:spMkLst>
            <pc:docMk/>
            <pc:sldMk cId="3975475178" sldId="278"/>
            <ac:spMk id="3" creationId="{3C7F5575-9D56-2810-EA0D-11742520318C}"/>
          </ac:spMkLst>
        </pc:spChg>
        <pc:spChg chg="add mod">
          <ac:chgData name="Iryna Zhukevych" userId="32b9d8b4c7aa7458" providerId="LiveId" clId="{BC450F87-4DF0-4A8A-B066-5483E621BD6F}" dt="2024-04-28T10:49:57.784" v="635" actId="14100"/>
          <ac:spMkLst>
            <pc:docMk/>
            <pc:sldMk cId="3975475178" sldId="278"/>
            <ac:spMk id="4" creationId="{9AFB26E4-014D-4DE9-97AC-3903A3D29849}"/>
          </ac:spMkLst>
        </pc:spChg>
        <pc:spChg chg="add">
          <ac:chgData name="Iryna Zhukevych" userId="32b9d8b4c7aa7458" providerId="LiveId" clId="{BC450F87-4DF0-4A8A-B066-5483E621BD6F}" dt="2024-04-28T10:48:57.368" v="613" actId="26606"/>
          <ac:spMkLst>
            <pc:docMk/>
            <pc:sldMk cId="3975475178" sldId="278"/>
            <ac:spMk id="10" creationId="{9F7D5CDA-D291-4307-BF55-1381FED29634}"/>
          </ac:spMkLst>
        </pc:spChg>
        <pc:spChg chg="add">
          <ac:chgData name="Iryna Zhukevych" userId="32b9d8b4c7aa7458" providerId="LiveId" clId="{BC450F87-4DF0-4A8A-B066-5483E621BD6F}" dt="2024-04-28T10:48:57.368" v="613" actId="26606"/>
          <ac:spMkLst>
            <pc:docMk/>
            <pc:sldMk cId="3975475178" sldId="278"/>
            <ac:spMk id="12" creationId="{59B296B9-C5A5-4E4F-9B60-C907B5F1466C}"/>
          </ac:spMkLst>
        </pc:spChg>
        <pc:spChg chg="add">
          <ac:chgData name="Iryna Zhukevych" userId="32b9d8b4c7aa7458" providerId="LiveId" clId="{BC450F87-4DF0-4A8A-B066-5483E621BD6F}" dt="2024-04-28T10:48:57.368" v="613" actId="26606"/>
          <ac:spMkLst>
            <pc:docMk/>
            <pc:sldMk cId="3975475178" sldId="278"/>
            <ac:spMk id="14" creationId="{D0300FD3-5AF1-6305-15FA-9078072672E2}"/>
          </ac:spMkLst>
        </pc:spChg>
        <pc:picChg chg="add">
          <ac:chgData name="Iryna Zhukevych" userId="32b9d8b4c7aa7458" providerId="LiveId" clId="{BC450F87-4DF0-4A8A-B066-5483E621BD6F}" dt="2024-04-28T10:48:57.368" v="613" actId="26606"/>
          <ac:picMkLst>
            <pc:docMk/>
            <pc:sldMk cId="3975475178" sldId="278"/>
            <ac:picMk id="6" creationId="{FD6881A8-D574-4919-2259-BA489EC59148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4-28T11:09:47.145" v="699"/>
        <pc:sldMkLst>
          <pc:docMk/>
          <pc:sldMk cId="1877913893" sldId="279"/>
        </pc:sldMkLst>
        <pc:spChg chg="del">
          <ac:chgData name="Iryna Zhukevych" userId="32b9d8b4c7aa7458" providerId="LiveId" clId="{BC450F87-4DF0-4A8A-B066-5483E621BD6F}" dt="2024-04-28T10:34:49.205" v="497" actId="478"/>
          <ac:spMkLst>
            <pc:docMk/>
            <pc:sldMk cId="1877913893" sldId="279"/>
            <ac:spMk id="2" creationId="{A1DE1DC7-1341-093B-0145-8AC3BE65AA6B}"/>
          </ac:spMkLst>
        </pc:spChg>
        <pc:spChg chg="mod">
          <ac:chgData name="Iryna Zhukevych" userId="32b9d8b4c7aa7458" providerId="LiveId" clId="{BC450F87-4DF0-4A8A-B066-5483E621BD6F}" dt="2024-04-28T10:35:32.014" v="508" actId="1076"/>
          <ac:spMkLst>
            <pc:docMk/>
            <pc:sldMk cId="1877913893" sldId="279"/>
            <ac:spMk id="3" creationId="{F923556C-26E9-611B-C7A1-80FD620E7229}"/>
          </ac:spMkLst>
        </pc:spChg>
        <pc:grpChg chg="add">
          <ac:chgData name="Iryna Zhukevych" userId="32b9d8b4c7aa7458" providerId="LiveId" clId="{BC450F87-4DF0-4A8A-B066-5483E621BD6F}" dt="2024-04-28T10:34:57.640" v="499" actId="26606"/>
          <ac:grpSpMkLst>
            <pc:docMk/>
            <pc:sldMk cId="1877913893" sldId="279"/>
            <ac:grpSpMk id="9" creationId="{5EFBDE31-BB3E-6CFC-23CD-B5976DA38438}"/>
          </ac:grpSpMkLst>
        </pc:grpChg>
        <pc:picChg chg="add">
          <ac:chgData name="Iryna Zhukevych" userId="32b9d8b4c7aa7458" providerId="LiveId" clId="{BC450F87-4DF0-4A8A-B066-5483E621BD6F}" dt="2024-04-28T10:34:57.640" v="499" actId="26606"/>
          <ac:picMkLst>
            <pc:docMk/>
            <pc:sldMk cId="1877913893" sldId="279"/>
            <ac:picMk id="5" creationId="{40412C15-43A8-09F5-4119-58244754DD98}"/>
          </ac:picMkLst>
        </pc:picChg>
      </pc:sldChg>
      <pc:sldChg chg="addSp delSp modSp new mod modTransition setBg">
        <pc:chgData name="Iryna Zhukevych" userId="32b9d8b4c7aa7458" providerId="LiveId" clId="{BC450F87-4DF0-4A8A-B066-5483E621BD6F}" dt="2024-05-01T09:45:09.352" v="730"/>
        <pc:sldMkLst>
          <pc:docMk/>
          <pc:sldMk cId="167144394" sldId="280"/>
        </pc:sldMkLst>
        <pc:spChg chg="mod">
          <ac:chgData name="Iryna Zhukevych" userId="32b9d8b4c7aa7458" providerId="LiveId" clId="{BC450F87-4DF0-4A8A-B066-5483E621BD6F}" dt="2024-04-28T11:11:38.549" v="712" actId="26606"/>
          <ac:spMkLst>
            <pc:docMk/>
            <pc:sldMk cId="167144394" sldId="280"/>
            <ac:spMk id="2" creationId="{C250FCA9-FF5C-C330-57A8-0BD9C6893AA9}"/>
          </ac:spMkLst>
        </pc:spChg>
        <pc:spChg chg="del mod">
          <ac:chgData name="Iryna Zhukevych" userId="32b9d8b4c7aa7458" providerId="LiveId" clId="{BC450F87-4DF0-4A8A-B066-5483E621BD6F}" dt="2024-04-28T11:11:38.549" v="712" actId="26606"/>
          <ac:spMkLst>
            <pc:docMk/>
            <pc:sldMk cId="167144394" sldId="280"/>
            <ac:spMk id="3" creationId="{75A613AA-936E-D349-3714-21428F9485D3}"/>
          </ac:spMkLst>
        </pc:spChg>
        <pc:spChg chg="add">
          <ac:chgData name="Iryna Zhukevych" userId="32b9d8b4c7aa7458" providerId="LiveId" clId="{BC450F87-4DF0-4A8A-B066-5483E621BD6F}" dt="2024-04-28T11:11:38.549" v="712" actId="26606"/>
          <ac:spMkLst>
            <pc:docMk/>
            <pc:sldMk cId="167144394" sldId="280"/>
            <ac:spMk id="10" creationId="{B50AB553-2A96-4A92-96F2-93548E096954}"/>
          </ac:spMkLst>
        </pc:spChg>
        <pc:graphicFrameChg chg="add mod">
          <ac:chgData name="Iryna Zhukevych" userId="32b9d8b4c7aa7458" providerId="LiveId" clId="{BC450F87-4DF0-4A8A-B066-5483E621BD6F}" dt="2024-05-01T09:45:09.352" v="730"/>
          <ac:graphicFrameMkLst>
            <pc:docMk/>
            <pc:sldMk cId="167144394" sldId="280"/>
            <ac:graphicFrameMk id="5" creationId="{4693362A-086B-CB99-C447-D45CB224254C}"/>
          </ac:graphicFrameMkLst>
        </pc:graphicFrameChg>
        <pc:picChg chg="add">
          <ac:chgData name="Iryna Zhukevych" userId="32b9d8b4c7aa7458" providerId="LiveId" clId="{BC450F87-4DF0-4A8A-B066-5483E621BD6F}" dt="2024-04-28T11:11:38.549" v="712" actId="26606"/>
          <ac:picMkLst>
            <pc:docMk/>
            <pc:sldMk cId="167144394" sldId="280"/>
            <ac:picMk id="6" creationId="{5D3D0A8D-8DCC-B12B-0C6C-E1119B535A1B}"/>
          </ac:picMkLst>
        </pc:picChg>
      </pc:sldChg>
    </pc:docChg>
  </pc:docChgLst>
  <pc:docChgLst>
    <pc:chgData name="Iryna Zhukevych" userId="32b9d8b4c7aa7458" providerId="LiveId" clId="{851BB2D7-B6CF-4B83-91CB-1C2D047A9DB5}"/>
    <pc:docChg chg="custSel modSld">
      <pc:chgData name="Iryna Zhukevych" userId="32b9d8b4c7aa7458" providerId="LiveId" clId="{851BB2D7-B6CF-4B83-91CB-1C2D047A9DB5}" dt="2024-10-24T09:24:32.094" v="67" actId="6549"/>
      <pc:docMkLst>
        <pc:docMk/>
      </pc:docMkLst>
      <pc:sldChg chg="modSp mod">
        <pc:chgData name="Iryna Zhukevych" userId="32b9d8b4c7aa7458" providerId="LiveId" clId="{851BB2D7-B6CF-4B83-91CB-1C2D047A9DB5}" dt="2024-10-24T09:23:17.995" v="6" actId="14100"/>
        <pc:sldMkLst>
          <pc:docMk/>
          <pc:sldMk cId="1718219857" sldId="266"/>
        </pc:sldMkLst>
        <pc:spChg chg="mod">
          <ac:chgData name="Iryna Zhukevych" userId="32b9d8b4c7aa7458" providerId="LiveId" clId="{851BB2D7-B6CF-4B83-91CB-1C2D047A9DB5}" dt="2024-10-24T09:23:17.995" v="6" actId="14100"/>
          <ac:spMkLst>
            <pc:docMk/>
            <pc:sldMk cId="1718219857" sldId="266"/>
            <ac:spMk id="3" creationId="{537A3E0C-D31D-C054-B912-FE42A3410D09}"/>
          </ac:spMkLst>
        </pc:spChg>
      </pc:sldChg>
      <pc:sldChg chg="addSp delSp modSp mod">
        <pc:chgData name="Iryna Zhukevych" userId="32b9d8b4c7aa7458" providerId="LiveId" clId="{851BB2D7-B6CF-4B83-91CB-1C2D047A9DB5}" dt="2024-10-24T09:24:32.094" v="67" actId="6549"/>
        <pc:sldMkLst>
          <pc:docMk/>
          <pc:sldMk cId="2649877406" sldId="273"/>
        </pc:sldMkLst>
        <pc:spChg chg="mod">
          <ac:chgData name="Iryna Zhukevych" userId="32b9d8b4c7aa7458" providerId="LiveId" clId="{851BB2D7-B6CF-4B83-91CB-1C2D047A9DB5}" dt="2024-10-24T09:24:32.094" v="67" actId="6549"/>
          <ac:spMkLst>
            <pc:docMk/>
            <pc:sldMk cId="2649877406" sldId="273"/>
            <ac:spMk id="3" creationId="{573AC691-0658-69FA-7C3C-4AAE4DE4959A}"/>
          </ac:spMkLst>
        </pc:spChg>
        <pc:spChg chg="del">
          <ac:chgData name="Iryna Zhukevych" userId="32b9d8b4c7aa7458" providerId="LiveId" clId="{851BB2D7-B6CF-4B83-91CB-1C2D047A9DB5}" dt="2024-10-24T09:23:42.245" v="8" actId="26606"/>
          <ac:spMkLst>
            <pc:docMk/>
            <pc:sldMk cId="2649877406" sldId="273"/>
            <ac:spMk id="8" creationId="{4BC99CB9-DDAD-44A2-8A1C-E3AF4E72DF5C}"/>
          </ac:spMkLst>
        </pc:spChg>
        <pc:spChg chg="del">
          <ac:chgData name="Iryna Zhukevych" userId="32b9d8b4c7aa7458" providerId="LiveId" clId="{851BB2D7-B6CF-4B83-91CB-1C2D047A9DB5}" dt="2024-10-24T09:23:42.245" v="8" actId="26606"/>
          <ac:spMkLst>
            <pc:docMk/>
            <pc:sldMk cId="2649877406" sldId="273"/>
            <ac:spMk id="10" creationId="{64053CBF-3932-45FF-8285-EE5146085F3A}"/>
          </ac:spMkLst>
        </pc:spChg>
        <pc:grpChg chg="del">
          <ac:chgData name="Iryna Zhukevych" userId="32b9d8b4c7aa7458" providerId="LiveId" clId="{851BB2D7-B6CF-4B83-91CB-1C2D047A9DB5}" dt="2024-10-24T09:23:42.245" v="8" actId="26606"/>
          <ac:grpSpMkLst>
            <pc:docMk/>
            <pc:sldMk cId="2649877406" sldId="273"/>
            <ac:grpSpMk id="12" creationId="{2E751C04-BEA6-446B-A678-9C74819EBD4C}"/>
          </ac:grpSpMkLst>
        </pc:grpChg>
        <pc:grpChg chg="del">
          <ac:chgData name="Iryna Zhukevych" userId="32b9d8b4c7aa7458" providerId="LiveId" clId="{851BB2D7-B6CF-4B83-91CB-1C2D047A9DB5}" dt="2024-10-24T09:23:42.245" v="8" actId="26606"/>
          <ac:grpSpMkLst>
            <pc:docMk/>
            <pc:sldMk cId="2649877406" sldId="273"/>
            <ac:grpSpMk id="18" creationId="{B63ACBA3-DEFD-4C6D-BBA0-64468FA99C2D}"/>
          </ac:grpSpMkLst>
        </pc:grpChg>
        <pc:picChg chg="add">
          <ac:chgData name="Iryna Zhukevych" userId="32b9d8b4c7aa7458" providerId="LiveId" clId="{851BB2D7-B6CF-4B83-91CB-1C2D047A9DB5}" dt="2024-10-24T09:23:42.245" v="8" actId="26606"/>
          <ac:picMkLst>
            <pc:docMk/>
            <pc:sldMk cId="2649877406" sldId="273"/>
            <ac:picMk id="24" creationId="{AB09AA00-CAB4-8DB8-76D8-969D909D579C}"/>
          </ac:picMkLst>
        </pc:picChg>
        <pc:cxnChg chg="add">
          <ac:chgData name="Iryna Zhukevych" userId="32b9d8b4c7aa7458" providerId="LiveId" clId="{851BB2D7-B6CF-4B83-91CB-1C2D047A9DB5}" dt="2024-10-24T09:23:42.245" v="8" actId="26606"/>
          <ac:cxnSpMkLst>
            <pc:docMk/>
            <pc:sldMk cId="2649877406" sldId="273"/>
            <ac:cxnSpMk id="28" creationId="{249EDD1B-F94D-B4E6-ACAA-566B9A26FDE3}"/>
          </ac:cxnSpMkLst>
        </pc:cxnChg>
      </pc:sldChg>
      <pc:sldChg chg="modSp mod">
        <pc:chgData name="Iryna Zhukevych" userId="32b9d8b4c7aa7458" providerId="LiveId" clId="{851BB2D7-B6CF-4B83-91CB-1C2D047A9DB5}" dt="2024-10-24T09:22:59.905" v="2" actId="14100"/>
        <pc:sldMkLst>
          <pc:docMk/>
          <pc:sldMk cId="2630503146" sldId="282"/>
        </pc:sldMkLst>
        <pc:spChg chg="mod">
          <ac:chgData name="Iryna Zhukevych" userId="32b9d8b4c7aa7458" providerId="LiveId" clId="{851BB2D7-B6CF-4B83-91CB-1C2D047A9DB5}" dt="2024-10-24T09:22:59.905" v="2" actId="14100"/>
          <ac:spMkLst>
            <pc:docMk/>
            <pc:sldMk cId="2630503146" sldId="282"/>
            <ac:spMk id="3" creationId="{A3D6109B-9EEA-BE92-06CC-BF680D1F10CA}"/>
          </ac:spMkLst>
        </pc:spChg>
      </pc:sldChg>
      <pc:sldChg chg="modSp mod">
        <pc:chgData name="Iryna Zhukevych" userId="32b9d8b4c7aa7458" providerId="LiveId" clId="{851BB2D7-B6CF-4B83-91CB-1C2D047A9DB5}" dt="2024-10-24T09:23:25.605" v="7" actId="14100"/>
        <pc:sldMkLst>
          <pc:docMk/>
          <pc:sldMk cId="356159704" sldId="284"/>
        </pc:sldMkLst>
        <pc:spChg chg="mod">
          <ac:chgData name="Iryna Zhukevych" userId="32b9d8b4c7aa7458" providerId="LiveId" clId="{851BB2D7-B6CF-4B83-91CB-1C2D047A9DB5}" dt="2024-10-24T09:23:25.605" v="7" actId="14100"/>
          <ac:spMkLst>
            <pc:docMk/>
            <pc:sldMk cId="356159704" sldId="284"/>
            <ac:spMk id="3" creationId="{913DAE54-BD88-702B-8850-8F014C25A01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A2893-A15C-0FE5-679B-F3B33B910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6F713AC-7277-568C-B3D9-3F82D5A67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409B6AD-8726-6FD2-1F24-8F3FEC32F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7A67DFB-035F-D892-1C5F-9D2BE1B6C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AE14B2-B444-76A6-75E4-F4239B31C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051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A567C-B677-88AC-6944-013AA93FB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2268B4F-6323-F4B7-DFE4-7AC0FB83B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6E61FD8-394F-B766-FAC5-407CB0DB1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1C3D4F4-26E5-F1AA-F144-20C4A5AD3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593B88B-86FF-F723-719B-32B978751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070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7903803-868E-5336-345B-2E2204F2A0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A2F4D01-C5A9-8409-7456-4902CDF0D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1F9F50D-58A3-38C5-F553-4203A2F69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3783507-47AD-588D-4AFA-62F48DA0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D6E00FD-01CE-0BD7-AB2A-B63C1A9AA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9293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4AE77-8DA5-904B-270C-EC2B7914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D7DBA00-CC09-EE6D-A982-D53EA0FAB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00785D9-EE5C-05C4-3C54-4EADD289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22DE803-34FA-D813-68E0-74556A372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DB1675A-9B50-9DF1-3685-5A3B826C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5997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E60A4D-0E0B-D656-50CC-006D9BD5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8E6B531-B6E7-9DD4-9B00-CB5A23D96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A0492B7-CA3F-3B3A-53BD-6F50EEC0A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07633FE-B4F5-612F-37D7-F061A31A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DD9800C-F4FA-C048-95DA-A1129496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8046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B391C-C38A-4C36-F5A7-68FFDA48D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5AD11C2-5F73-5D3B-1834-33E55CAEA4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D92E5C8-1859-8009-ABE5-008931742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978EE5D-EBEC-638C-608A-217FF1D66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FE4981D-024A-8293-7DA8-42FD51C3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A57FC8A-9B11-1803-B4AD-E553CD19F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5645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6AFD6-B2EF-2631-1703-29C644764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03DC8E4-5A16-AC82-AEE1-8BECB7A41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75E267E-6C26-37D0-CFB5-F77600C4A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1650C568-5268-1EA2-7625-AC63E8798A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A70374C-B5A7-13D1-CF4E-565907530E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E7964315-FAB2-9F90-637E-780D955EA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7AC1E00-6CEC-4994-1B8E-F65CED8D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49904692-93B0-950A-91B4-8A6B4C86B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1871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02DFD-0779-2CA5-4539-F4AF9DF61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E0B3D5C-51FB-2010-F35F-CC96323C0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86B8F418-0268-7007-AF9A-14C88C26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00B194F3-9977-8C3C-EF66-884E3D8C1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2701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6C5B88F-CBB3-10B9-4D3C-BFDF29BC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3B74498-D1B0-4F25-FAC7-E43846140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8B5A4C7-5D8D-DF44-FC91-6E1624AC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2837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88C33-D18C-6842-C38C-94EC7742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37403A9-5D17-AAC1-6CFC-E4021B51D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E0FB3B6-8EDB-75F0-FBA9-E1A230702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E9703F0-899E-4023-4AD1-515D7BEE1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398F7EE-53D7-BCD6-B0D4-0328F9CF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B788788-4A4B-8EB8-0A1E-CD3E7168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414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61369-471F-FA82-E2E0-1112972C3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6474911-4A92-A72D-16A2-3485BFF53F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614A714-7363-9D38-4E1F-B8377CC7A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F9FFFEE-9F9C-D002-1B0D-ADECC6C59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C13C3AA-3AA3-C644-D489-3DA4B82EB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8ABAB70-B047-C4F9-A7D3-A00B5B53B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7351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4C1865C-77EC-3C4F-42C0-12671340F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3AB674C-3835-CB2E-24F8-A3211C00C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6A22520-3E1D-76FE-C23A-9922EFAF2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D2D338-6E4C-4289-AE86-665107A4E0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24E72C5-AF1D-4121-C193-EF27CA320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E618CBD-5AB8-89A8-A73A-960DD3501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CE7542-4209-4CCE-86BB-B9058C15194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723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8392971/networkin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FrqZjIDE4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XJAcsQiEfo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Vf5c7NthSw&amp;t=16s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AF20EA-873B-B52A-2FF0-6CDA14A82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561" y="98323"/>
            <a:ext cx="10962967" cy="5674030"/>
          </a:xfrm>
          <a:prstGeom prst="rect">
            <a:avLst/>
          </a:prstGeom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D612E1C-5AF8-6ACD-EF1D-60221FB74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1948" y="5772353"/>
            <a:ext cx="3834580" cy="859559"/>
          </a:xfrm>
        </p:spPr>
        <p:txBody>
          <a:bodyPr>
            <a:noAutofit/>
          </a:bodyPr>
          <a:lstStyle/>
          <a:p>
            <a:pPr algn="l"/>
            <a:r>
              <a:rPr lang="en-US" sz="1600" b="1" dirty="0"/>
              <a:t>Created by Iryna Zhukevych</a:t>
            </a:r>
          </a:p>
          <a:p>
            <a:pPr algn="l"/>
            <a:r>
              <a:rPr lang="en-US" sz="1600" i="1" dirty="0"/>
              <a:t>PhD in Pedagogical Sciences</a:t>
            </a:r>
          </a:p>
          <a:p>
            <a:pPr algn="l"/>
            <a:r>
              <a:rPr lang="en-US" sz="1600" i="1" dirty="0"/>
              <a:t>Associate Professor</a:t>
            </a:r>
            <a:endParaRPr lang="uk-UA" sz="1600" i="1" dirty="0"/>
          </a:p>
        </p:txBody>
      </p:sp>
    </p:spTree>
    <p:extLst>
      <p:ext uri="{BB962C8B-B14F-4D97-AF65-F5344CB8AC3E}">
        <p14:creationId xmlns:p14="http://schemas.microsoft.com/office/powerpoint/2010/main" val="1807081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58E6551C-AD8E-6D2E-7250-08E1C0465C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r="3010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84E83-DF78-830B-ACDB-C4AE9963A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80" y="365125"/>
            <a:ext cx="445830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Game. </a:t>
            </a:r>
            <a:br>
              <a:rPr lang="en-US" sz="4000" dirty="0"/>
            </a:br>
            <a:r>
              <a:rPr lang="en-US" sz="4000" dirty="0"/>
              <a:t>Speaking Cards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13DAE54-BD88-702B-8850-8F014C25A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80" y="2730116"/>
            <a:ext cx="4556733" cy="1397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https://wordwall.net/resource/78392971/networking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56159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op shot of a representation of networks with stick figures.">
            <a:extLst>
              <a:ext uri="{FF2B5EF4-FFF2-40B4-BE49-F238E27FC236}">
                <a16:creationId xmlns:a16="http://schemas.microsoft.com/office/drawing/2014/main" id="{40412C15-43A8-09F5-4119-58244754D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61" r="8528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923556C-26E9-611B-C7A1-80FD620E7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716" y="1825554"/>
            <a:ext cx="4491820" cy="2451479"/>
          </a:xfrm>
        </p:spPr>
        <p:txBody>
          <a:bodyPr anchor="t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b="1" dirty="0"/>
              <a:t>What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b="1" dirty="0"/>
              <a:t>is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b="1" dirty="0"/>
              <a:t>Networking?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1877913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in business attire seated at table in conversation, woman in center of two men">
            <a:extLst>
              <a:ext uri="{FF2B5EF4-FFF2-40B4-BE49-F238E27FC236}">
                <a16:creationId xmlns:a16="http://schemas.microsoft.com/office/drawing/2014/main" id="{FC8957F3-8EDC-74D7-069A-AE9CF7F1EC8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6C0227-8CF1-688A-4092-05E0D90F0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100" dirty="0">
                <a:solidFill>
                  <a:srgbClr val="FFFFFF"/>
                </a:solidFill>
              </a:rPr>
              <a:t>Describe an occasion when you or a friend of yours made a useful contact in a business or social setting.</a:t>
            </a:r>
          </a:p>
        </p:txBody>
      </p:sp>
    </p:spTree>
    <p:extLst>
      <p:ext uri="{BB962C8B-B14F-4D97-AF65-F5344CB8AC3E}">
        <p14:creationId xmlns:p14="http://schemas.microsoft.com/office/powerpoint/2010/main" val="7227080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in meeting">
            <a:extLst>
              <a:ext uri="{FF2B5EF4-FFF2-40B4-BE49-F238E27FC236}">
                <a16:creationId xmlns:a16="http://schemas.microsoft.com/office/drawing/2014/main" id="{042B6AC4-282A-490E-5BB6-533D83333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4FF4C-1948-FC4D-EE46-2FF6E3A9F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Discuss the following questions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A5D342D-C3AC-6BDA-76F1-B9808736D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6" y="2153265"/>
            <a:ext cx="5004619" cy="442451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000" dirty="0"/>
              <a:t>How</a:t>
            </a:r>
            <a:r>
              <a:rPr lang="en-US" sz="1700" dirty="0"/>
              <a:t> </a:t>
            </a:r>
            <a:r>
              <a:rPr lang="en-US" sz="2000" dirty="0"/>
              <a:t>useful is networking in your business or career? </a:t>
            </a:r>
          </a:p>
          <a:p>
            <a:pPr marL="514350" indent="-514350">
              <a:buAutoNum type="arabicPeriod"/>
            </a:pPr>
            <a:r>
              <a:rPr lang="en-US" sz="2000" dirty="0"/>
              <a:t>What is the most effective way to get a good job in Ukraine?</a:t>
            </a:r>
          </a:p>
          <a:p>
            <a:pPr marL="514350" indent="-514350">
              <a:buAutoNum type="arabicPeriod"/>
            </a:pPr>
            <a:r>
              <a:rPr lang="en-US" sz="2000" dirty="0"/>
              <a:t>Have you ever used a connection when looking for a job? What effect has your network had on your career?</a:t>
            </a:r>
          </a:p>
          <a:p>
            <a:pPr marL="514350" indent="-514350">
              <a:buAutoNum type="arabicPeriod"/>
            </a:pPr>
            <a:r>
              <a:rPr lang="en-US" sz="2000" dirty="0"/>
              <a:t>How could you use technology to help build a network?</a:t>
            </a:r>
          </a:p>
          <a:p>
            <a:pPr marL="514350" indent="-514350">
              <a:buAutoNum type="arabicPeriod"/>
            </a:pPr>
            <a:r>
              <a:rPr lang="en-US" sz="2000" dirty="0"/>
              <a:t>Why do people need to make connections and build networks?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505817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Two hands holding jigsaw pieces">
            <a:extLst>
              <a:ext uri="{FF2B5EF4-FFF2-40B4-BE49-F238E27FC236}">
                <a16:creationId xmlns:a16="http://schemas.microsoft.com/office/drawing/2014/main" id="{414AEFBA-FB98-2B9A-CA91-BEF207B4D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" b="8229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1812A8-A6AB-19CC-CB1C-F2D241E89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97" y="365125"/>
            <a:ext cx="6902245" cy="1899912"/>
          </a:xfrm>
        </p:spPr>
        <p:txBody>
          <a:bodyPr>
            <a:normAutofit/>
          </a:bodyPr>
          <a:lstStyle/>
          <a:p>
            <a:r>
              <a:rPr lang="en-GB" sz="2400" b="1" dirty="0"/>
              <a:t>Video: Networking</a:t>
            </a:r>
            <a:br>
              <a:rPr lang="en-GB" sz="2400" dirty="0"/>
            </a:br>
            <a:r>
              <a:rPr lang="en-GB" sz="2400" dirty="0">
                <a:hlinkClick r:id="rId3"/>
              </a:rPr>
              <a:t>https://www.youtube.com/watch?v=xFrqZjIDE44</a:t>
            </a:r>
            <a:br>
              <a:rPr lang="en-GB" sz="1300" dirty="0"/>
            </a:br>
            <a:endParaRPr lang="uk-UA" sz="13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3D6109B-9EEA-BE92-06CC-BF680D1F1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577" y="2265036"/>
            <a:ext cx="6082571" cy="4430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1800" b="1" dirty="0"/>
              <a:t>After watching the video, discuss the following questions:</a:t>
            </a:r>
          </a:p>
          <a:p>
            <a:pPr marL="514350" indent="-514350">
              <a:buAutoNum type="arabicPeriod"/>
            </a:pPr>
            <a:r>
              <a:rPr lang="en-US" sz="1800" dirty="0"/>
              <a:t>Why would networking make us feel dirty? </a:t>
            </a:r>
          </a:p>
          <a:p>
            <a:pPr marL="514350" indent="-514350">
              <a:buAutoNum type="arabicPeriod"/>
            </a:pPr>
            <a:r>
              <a:rPr lang="en-US" sz="1800" dirty="0"/>
              <a:t>Does networking make you feel awkward? Why or why not? </a:t>
            </a:r>
          </a:p>
          <a:p>
            <a:pPr marL="514350" indent="-514350">
              <a:buAutoNum type="arabicPeriod"/>
            </a:pPr>
            <a:r>
              <a:rPr lang="en-US" sz="1800" dirty="0"/>
              <a:t>Do you know the network that is already around you? Who are they? </a:t>
            </a:r>
          </a:p>
          <a:p>
            <a:pPr marL="514350" indent="-514350">
              <a:buAutoNum type="arabicPeriod"/>
            </a:pPr>
            <a:r>
              <a:rPr lang="en-US" sz="1800" dirty="0"/>
              <a:t>Is it better to build a network around new people or people you used to know (dormant ties)? What are the advantages and disadvantages of both? </a:t>
            </a:r>
          </a:p>
          <a:p>
            <a:pPr marL="514350" indent="-514350">
              <a:buAutoNum type="arabicPeriod"/>
            </a:pPr>
            <a:r>
              <a:rPr lang="en-US" sz="1800" dirty="0"/>
              <a:t>Who are the most successful people you went to school with? </a:t>
            </a:r>
          </a:p>
          <a:p>
            <a:pPr marL="514350" indent="-514350">
              <a:buAutoNum type="arabicPeriod"/>
            </a:pPr>
            <a:r>
              <a:rPr lang="en-US" sz="1800" dirty="0"/>
              <a:t>How much influence do you think your friends have had on your life?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630503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lourful pins connected with a thread">
            <a:extLst>
              <a:ext uri="{FF2B5EF4-FFF2-40B4-BE49-F238E27FC236}">
                <a16:creationId xmlns:a16="http://schemas.microsoft.com/office/drawing/2014/main" id="{1811EE2C-071B-1CA0-060A-06EC2B0E0E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108155" y="0"/>
            <a:ext cx="9669642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C2CADF3-78BB-EFAD-5690-0C700FEE7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148" y="3274141"/>
            <a:ext cx="5820697" cy="29028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https://www.youtube.com/watch?v=7XJAcsQiEfo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i="1" dirty="0"/>
              <a:t>Review the Networking Strategy Video and discuss why planning and thinking ahead with networking may be important. </a:t>
            </a: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734011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C7967-082D-E0BE-48C2-170688DFD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 b="1"/>
              <a:t>How to Network Effectively</a:t>
            </a:r>
            <a:br>
              <a:rPr lang="en-US" sz="4000"/>
            </a:br>
            <a:endParaRPr lang="uk-UA" sz="4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0838EDE-D5F7-7CC2-8A5F-B52D3533D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6319" y="206477"/>
            <a:ext cx="7168700" cy="6449962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Be prepared: </a:t>
            </a:r>
            <a:r>
              <a:rPr lang="en-US" sz="2000" dirty="0"/>
              <a:t>Do your research on the people you are going to meet and the organization they work for. This will help you make a good first impression.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Be yourself: </a:t>
            </a:r>
            <a:r>
              <a:rPr lang="en-US" sz="2000" dirty="0"/>
              <a:t>Don't try to be someone you're not. People can spot a fake a mile away.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Be a good listener: </a:t>
            </a:r>
            <a:r>
              <a:rPr lang="en-US" sz="2000" dirty="0"/>
              <a:t>Show genuine interest in the other person and their work.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Ask thoughtful questions: </a:t>
            </a:r>
            <a:r>
              <a:rPr lang="en-US" sz="2000" dirty="0"/>
              <a:t>Don't just ask generic questions. Ask questions that show you are interested in learning more about the other person and their work.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Be clear about your goals: </a:t>
            </a:r>
            <a:r>
              <a:rPr lang="en-US" sz="2000" dirty="0"/>
              <a:t>What are you hoping to achieve by networking? Once you know your goals, you can tailor your conversations accordingly.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Follow up: </a:t>
            </a:r>
            <a:r>
              <a:rPr lang="en-US" sz="2000" dirty="0"/>
              <a:t>After you meet someone, be sure to follow up with them afterwards to stay connected.</a:t>
            </a:r>
          </a:p>
          <a:p>
            <a:endParaRPr lang="uk-UA" sz="1900" dirty="0"/>
          </a:p>
        </p:txBody>
      </p:sp>
    </p:spTree>
    <p:extLst>
      <p:ext uri="{BB962C8B-B14F-4D97-AF65-F5344CB8AC3E}">
        <p14:creationId xmlns:p14="http://schemas.microsoft.com/office/powerpoint/2010/main" val="2127878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PU with binary numbers and blueprint">
            <a:extLst>
              <a:ext uri="{FF2B5EF4-FFF2-40B4-BE49-F238E27FC236}">
                <a16:creationId xmlns:a16="http://schemas.microsoft.com/office/drawing/2014/main" id="{E7556165-A657-56E1-DCDC-B48EE0C8ED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63" r="2486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37A3E0C-D31D-C054-B912-FE42A3410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090" y="1248697"/>
            <a:ext cx="6921909" cy="4991381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000" b="1" i="1" dirty="0">
                <a:highlight>
                  <a:srgbClr val="FFFFFF"/>
                </a:highlight>
                <a:latin typeface="Helvetica" panose="020B0604020202020204" pitchFamily="34" charset="0"/>
              </a:rPr>
              <a:t>Watch the video</a:t>
            </a:r>
            <a:r>
              <a:rPr lang="en-GB" sz="2000" b="1" i="1" dirty="0"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 and discuss networking tips</a:t>
            </a:r>
          </a:p>
          <a:p>
            <a:pPr marL="0" indent="0">
              <a:buNone/>
            </a:pPr>
            <a:endParaRPr lang="en-GB" sz="2000" b="1" i="1" dirty="0">
              <a:highlight>
                <a:srgbClr val="FFFFFF"/>
              </a:highlight>
              <a:latin typeface="Helvetica" panose="020B0604020202020204" pitchFamily="34" charset="0"/>
            </a:endParaRPr>
          </a:p>
          <a:p>
            <a:pPr marL="0" indent="0">
              <a:buNone/>
            </a:pPr>
            <a:r>
              <a:rPr lang="en-GB" sz="2000" b="1" i="1" dirty="0">
                <a:hlinkClick r:id="rId3"/>
              </a:rPr>
              <a:t>https://www.youtube.com/watch?v=OVf5c7NthSw&amp;t=16s</a:t>
            </a:r>
            <a:endParaRPr lang="en-GB" sz="2000" b="1" i="1" dirty="0"/>
          </a:p>
          <a:p>
            <a:pPr marL="0" indent="0">
              <a:buNone/>
            </a:pPr>
            <a:endParaRPr lang="uk-UA" sz="2000" b="1" i="1" dirty="0"/>
          </a:p>
        </p:txBody>
      </p:sp>
    </p:spTree>
    <p:extLst>
      <p:ext uri="{BB962C8B-B14F-4D97-AF65-F5344CB8AC3E}">
        <p14:creationId xmlns:p14="http://schemas.microsoft.com/office/powerpoint/2010/main" val="1718219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445057D-85D2-5FC6-09C6-E2491B7CE0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553211"/>
            <a:ext cx="11277600" cy="575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91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6C81F99-A537-4845-89D1-EE8E6060A00A}">
  <we:reference id="wa200005566" version="3.0.0.2" store="en-US" storeType="OMEX"/>
  <we:alternateReferences>
    <we:reference id="wa200005566" version="3.0.0.2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2429</TotalTime>
  <Words>444</Words>
  <Application>Microsoft Office PowerPoint</Application>
  <PresentationFormat>Широкий екран</PresentationFormat>
  <Paragraphs>41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Helvetica</vt:lpstr>
      <vt:lpstr>Тема Office</vt:lpstr>
      <vt:lpstr>Презентація PowerPoint</vt:lpstr>
      <vt:lpstr>Презентація PowerPoint</vt:lpstr>
      <vt:lpstr>Describe an occasion when you or a friend of yours made a useful contact in a business or social setting.</vt:lpstr>
      <vt:lpstr>Discuss the following questions</vt:lpstr>
      <vt:lpstr>Video: Networking https://www.youtube.com/watch?v=xFrqZjIDE44 </vt:lpstr>
      <vt:lpstr>Презентація PowerPoint</vt:lpstr>
      <vt:lpstr>How to Network Effectively </vt:lpstr>
      <vt:lpstr>Презентація PowerPoint</vt:lpstr>
      <vt:lpstr>Презентація PowerPoint</vt:lpstr>
      <vt:lpstr>Game.  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Iryna Zhukevych</dc:creator>
  <cp:lastModifiedBy>Iryna Zhukevych</cp:lastModifiedBy>
  <cp:revision>1</cp:revision>
  <dcterms:created xsi:type="dcterms:W3CDTF">2024-04-26T10:35:14Z</dcterms:created>
  <dcterms:modified xsi:type="dcterms:W3CDTF">2024-12-04T12:04:05Z</dcterms:modified>
</cp:coreProperties>
</file>