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4630400" cy="8229600"/>
  <p:notesSz cx="8229600" cy="14630400"/>
  <p:embeddedFontLst>
    <p:embeddedFont>
      <p:font typeface="Fraunces Extra Bold" panose="020B0604020202020204" charset="0"/>
      <p:regular r:id="rId11"/>
      <p:italic r:id="rId12"/>
    </p:embeddedFont>
    <p:embeddedFont>
      <p:font typeface="Nobile" panose="020B0604020202020204" charset="0"/>
      <p:regular r:id="rId13"/>
    </p:embeddedFont>
  </p:embeddedFontLst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F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10"/>
  </p:normalViewPr>
  <p:slideViewPr>
    <p:cSldViewPr snapToGrid="0" snapToObjects="1">
      <p:cViewPr varScale="1">
        <p:scale>
          <a:sx n="96" d="100"/>
          <a:sy n="96" d="100"/>
        </p:scale>
        <p:origin x="3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684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704110" y="3006209"/>
            <a:ext cx="6646101" cy="10887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5400" b="1" dirty="0"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Word Processing</a:t>
            </a:r>
            <a:endParaRPr lang="en-US" sz="5400" dirty="0"/>
          </a:p>
        </p:txBody>
      </p:sp>
      <p:sp>
        <p:nvSpPr>
          <p:cNvPr id="4" name="Text 1"/>
          <p:cNvSpPr/>
          <p:nvPr/>
        </p:nvSpPr>
        <p:spPr>
          <a:xfrm>
            <a:off x="793790" y="4094917"/>
            <a:ext cx="75564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405449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Understanding digital document creation powers daily communication and productivity. Word processing is essential across all industries.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7325BB-1873-32FF-7CFF-180CEB66A785}"/>
              </a:ext>
            </a:extLst>
          </p:cNvPr>
          <p:cNvSpPr txBox="1"/>
          <p:nvPr/>
        </p:nvSpPr>
        <p:spPr>
          <a:xfrm>
            <a:off x="3516711" y="6619461"/>
            <a:ext cx="2745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/>
              <a:t>Автор: Поліна </a:t>
            </a:r>
            <a:r>
              <a:rPr lang="uk-UA" sz="2400" dirty="0" err="1"/>
              <a:t>Гаєва</a:t>
            </a:r>
            <a:endParaRPr lang="uk-UA" sz="2400" dirty="0"/>
          </a:p>
          <a:p>
            <a:r>
              <a:rPr lang="uk-UA" sz="2400" dirty="0"/>
              <a:t>Рік: 2025</a:t>
            </a:r>
            <a:endParaRPr lang="ru-UA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0"/>
            <a:ext cx="91440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498954"/>
            <a:ext cx="4692610" cy="21263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80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What is Word Processing?</a:t>
            </a:r>
            <a:endParaRPr lang="en-US" sz="4800" dirty="0"/>
          </a:p>
        </p:txBody>
      </p:sp>
      <p:sp>
        <p:nvSpPr>
          <p:cNvPr id="4" name="Text 1"/>
          <p:cNvSpPr/>
          <p:nvPr/>
        </p:nvSpPr>
        <p:spPr>
          <a:xfrm>
            <a:off x="793789" y="4114800"/>
            <a:ext cx="38988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b="1" i="1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Word processing </a:t>
            </a:r>
            <a:r>
              <a:rPr lang="en-US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is software for creating and managing text documents.</a:t>
            </a:r>
            <a:endParaRPr lang="en-US" dirty="0"/>
          </a:p>
        </p:txBody>
      </p:sp>
      <p:sp>
        <p:nvSpPr>
          <p:cNvPr id="5" name="Text 2"/>
          <p:cNvSpPr/>
          <p:nvPr/>
        </p:nvSpPr>
        <p:spPr>
          <a:xfrm>
            <a:off x="793790" y="5475565"/>
            <a:ext cx="38988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It includes writing, editing, formatting, and printing documents.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442799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Main Features of Word Processors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793790" y="3200519"/>
            <a:ext cx="3664863" cy="1162288"/>
          </a:xfrm>
          <a:prstGeom prst="roundRect">
            <a:avLst>
              <a:gd name="adj" fmla="val 17564"/>
            </a:avLst>
          </a:prstGeom>
          <a:solidFill>
            <a:srgbClr val="E8F3E8"/>
          </a:solidFill>
          <a:ln/>
        </p:spPr>
      </p:sp>
      <p:sp>
        <p:nvSpPr>
          <p:cNvPr id="5" name="Text 2"/>
          <p:cNvSpPr/>
          <p:nvPr/>
        </p:nvSpPr>
        <p:spPr>
          <a:xfrm>
            <a:off x="1020604" y="3427333"/>
            <a:ext cx="321123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Text Editing &amp; Formatting</a:t>
            </a:r>
            <a:endParaRPr lang="en-US" sz="2200" dirty="0"/>
          </a:p>
        </p:txBody>
      </p:sp>
      <p:sp>
        <p:nvSpPr>
          <p:cNvPr id="6" name="Shape 3"/>
          <p:cNvSpPr/>
          <p:nvPr/>
        </p:nvSpPr>
        <p:spPr>
          <a:xfrm>
            <a:off x="4685467" y="3200519"/>
            <a:ext cx="3664863" cy="1162288"/>
          </a:xfrm>
          <a:prstGeom prst="roundRect">
            <a:avLst>
              <a:gd name="adj" fmla="val 17564"/>
            </a:avLst>
          </a:prstGeom>
          <a:solidFill>
            <a:srgbClr val="E8F3E8"/>
          </a:solidFill>
          <a:ln/>
        </p:spPr>
      </p:sp>
      <p:sp>
        <p:nvSpPr>
          <p:cNvPr id="7" name="Text 4"/>
          <p:cNvSpPr/>
          <p:nvPr/>
        </p:nvSpPr>
        <p:spPr>
          <a:xfrm>
            <a:off x="4912281" y="3427333"/>
            <a:ext cx="321123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Spell &amp; Grammar Check</a:t>
            </a:r>
            <a:endParaRPr lang="en-US" sz="2200" dirty="0"/>
          </a:p>
        </p:txBody>
      </p:sp>
      <p:sp>
        <p:nvSpPr>
          <p:cNvPr id="8" name="Shape 5"/>
          <p:cNvSpPr/>
          <p:nvPr/>
        </p:nvSpPr>
        <p:spPr>
          <a:xfrm>
            <a:off x="793790" y="4589621"/>
            <a:ext cx="3664863" cy="1162288"/>
          </a:xfrm>
          <a:prstGeom prst="roundRect">
            <a:avLst>
              <a:gd name="adj" fmla="val 17564"/>
            </a:avLst>
          </a:prstGeom>
          <a:solidFill>
            <a:srgbClr val="E8F3E8"/>
          </a:solidFill>
          <a:ln/>
        </p:spPr>
      </p:sp>
      <p:sp>
        <p:nvSpPr>
          <p:cNvPr id="9" name="Text 6"/>
          <p:cNvSpPr/>
          <p:nvPr/>
        </p:nvSpPr>
        <p:spPr>
          <a:xfrm>
            <a:off x="1020604" y="4816435"/>
            <a:ext cx="321123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Insert Images, Tables, Charts</a:t>
            </a:r>
            <a:endParaRPr lang="en-US" sz="2200" dirty="0"/>
          </a:p>
        </p:txBody>
      </p:sp>
      <p:sp>
        <p:nvSpPr>
          <p:cNvPr id="10" name="Shape 7"/>
          <p:cNvSpPr/>
          <p:nvPr/>
        </p:nvSpPr>
        <p:spPr>
          <a:xfrm>
            <a:off x="4685467" y="4589621"/>
            <a:ext cx="3664863" cy="1162288"/>
          </a:xfrm>
          <a:prstGeom prst="roundRect">
            <a:avLst>
              <a:gd name="adj" fmla="val 17564"/>
            </a:avLst>
          </a:prstGeom>
          <a:solidFill>
            <a:srgbClr val="E8F3E8"/>
          </a:solidFill>
          <a:ln/>
        </p:spPr>
      </p:sp>
      <p:sp>
        <p:nvSpPr>
          <p:cNvPr id="11" name="Text 8"/>
          <p:cNvSpPr/>
          <p:nvPr/>
        </p:nvSpPr>
        <p:spPr>
          <a:xfrm>
            <a:off x="4912281" y="4816435"/>
            <a:ext cx="321123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Templates for Fast Creation</a:t>
            </a:r>
            <a:endParaRPr lang="en-US" sz="2200" dirty="0"/>
          </a:p>
        </p:txBody>
      </p:sp>
      <p:sp>
        <p:nvSpPr>
          <p:cNvPr id="12" name="Shape 9"/>
          <p:cNvSpPr/>
          <p:nvPr/>
        </p:nvSpPr>
        <p:spPr>
          <a:xfrm>
            <a:off x="793790" y="5978723"/>
            <a:ext cx="7556421" cy="807958"/>
          </a:xfrm>
          <a:prstGeom prst="roundRect">
            <a:avLst>
              <a:gd name="adj" fmla="val 25267"/>
            </a:avLst>
          </a:prstGeom>
          <a:solidFill>
            <a:srgbClr val="E8F3E8"/>
          </a:solidFill>
          <a:ln/>
        </p:spPr>
      </p:sp>
      <p:sp>
        <p:nvSpPr>
          <p:cNvPr id="13" name="Text 10"/>
          <p:cNvSpPr/>
          <p:nvPr/>
        </p:nvSpPr>
        <p:spPr>
          <a:xfrm>
            <a:off x="1020604" y="6205538"/>
            <a:ext cx="296822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Page Layout Options</a:t>
            </a:r>
            <a:endParaRPr lang="en-US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76632" y="933395"/>
            <a:ext cx="10697950" cy="67651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750"/>
              </a:lnSpc>
              <a:buNone/>
            </a:pPr>
            <a:r>
              <a:rPr lang="en-US" sz="480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Examples of Word Processing Software</a:t>
            </a:r>
            <a:endParaRPr lang="en-US" sz="480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506" y="2396836"/>
            <a:ext cx="10632232" cy="508648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676632" y="7700724"/>
            <a:ext cx="13277136" cy="30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endParaRPr lang="en-US" sz="15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428D3D-2991-F22A-E35A-4E5170E07662}"/>
              </a:ext>
            </a:extLst>
          </p:cNvPr>
          <p:cNvSpPr/>
          <p:nvPr/>
        </p:nvSpPr>
        <p:spPr>
          <a:xfrm>
            <a:off x="12225130" y="7583557"/>
            <a:ext cx="2405270" cy="646043"/>
          </a:xfrm>
          <a:prstGeom prst="rect">
            <a:avLst/>
          </a:prstGeom>
          <a:solidFill>
            <a:srgbClr val="FAFFFA"/>
          </a:solidFill>
          <a:ln>
            <a:solidFill>
              <a:srgbClr val="FAFFF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563410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Advantages of Using Word Processors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793790" y="3321129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5" name="Text 2"/>
          <p:cNvSpPr/>
          <p:nvPr/>
        </p:nvSpPr>
        <p:spPr>
          <a:xfrm>
            <a:off x="1530906" y="3398996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Saves Time &amp; Effort</a:t>
            </a:r>
            <a:endParaRPr lang="en-US" sz="2200" dirty="0"/>
          </a:p>
        </p:txBody>
      </p:sp>
      <p:sp>
        <p:nvSpPr>
          <p:cNvPr id="6" name="Shape 3"/>
          <p:cNvSpPr/>
          <p:nvPr/>
        </p:nvSpPr>
        <p:spPr>
          <a:xfrm>
            <a:off x="4713803" y="3321129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7" name="Text 4"/>
          <p:cNvSpPr/>
          <p:nvPr/>
        </p:nvSpPr>
        <p:spPr>
          <a:xfrm>
            <a:off x="5450919" y="3398996"/>
            <a:ext cx="2899410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Easy to Edit &amp; Update</a:t>
            </a:r>
            <a:endParaRPr lang="en-US" sz="2200" dirty="0"/>
          </a:p>
        </p:txBody>
      </p:sp>
      <p:sp>
        <p:nvSpPr>
          <p:cNvPr id="8" name="Shape 5"/>
          <p:cNvSpPr/>
          <p:nvPr/>
        </p:nvSpPr>
        <p:spPr>
          <a:xfrm>
            <a:off x="793790" y="4561284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9" name="Text 6"/>
          <p:cNvSpPr/>
          <p:nvPr/>
        </p:nvSpPr>
        <p:spPr>
          <a:xfrm>
            <a:off x="1530906" y="4639151"/>
            <a:ext cx="2899410" cy="106299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Creates Professional Documents</a:t>
            </a:r>
            <a:endParaRPr lang="en-US" sz="2200" dirty="0"/>
          </a:p>
        </p:txBody>
      </p:sp>
      <p:sp>
        <p:nvSpPr>
          <p:cNvPr id="10" name="Shape 7"/>
          <p:cNvSpPr/>
          <p:nvPr/>
        </p:nvSpPr>
        <p:spPr>
          <a:xfrm>
            <a:off x="4713803" y="4561284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11" name="Text 8"/>
          <p:cNvSpPr/>
          <p:nvPr/>
        </p:nvSpPr>
        <p:spPr>
          <a:xfrm>
            <a:off x="5450919" y="4639151"/>
            <a:ext cx="2899410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Avoids Spelling &amp; Grammar Mistakes</a:t>
            </a:r>
            <a:endParaRPr lang="en-US" sz="2200" dirty="0"/>
          </a:p>
        </p:txBody>
      </p:sp>
      <p:sp>
        <p:nvSpPr>
          <p:cNvPr id="12" name="Shape 9"/>
          <p:cNvSpPr/>
          <p:nvPr/>
        </p:nvSpPr>
        <p:spPr>
          <a:xfrm>
            <a:off x="793790" y="6155769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13" name="Text 10"/>
          <p:cNvSpPr/>
          <p:nvPr/>
        </p:nvSpPr>
        <p:spPr>
          <a:xfrm>
            <a:off x="1530906" y="6233636"/>
            <a:ext cx="337649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Supports Collaboration</a:t>
            </a:r>
            <a:endParaRPr lang="en-US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999893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540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Real-Life Applications of Word Processing</a:t>
            </a:r>
            <a:endParaRPr lang="en-US" sz="5400" dirty="0"/>
          </a:p>
        </p:txBody>
      </p:sp>
      <p:sp>
        <p:nvSpPr>
          <p:cNvPr id="4" name="Text 1"/>
          <p:cNvSpPr/>
          <p:nvPr/>
        </p:nvSpPr>
        <p:spPr>
          <a:xfrm>
            <a:off x="417979" y="3933348"/>
            <a:ext cx="35015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ct val="200000"/>
              </a:lnSpc>
              <a:buSzPct val="100000"/>
              <a:buChar char="•"/>
            </a:pPr>
            <a:r>
              <a:rPr lang="en-US" sz="2800" i="1" dirty="0">
                <a:solidFill>
                  <a:srgbClr val="405449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School Assignments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2"/>
          <p:cNvSpPr/>
          <p:nvPr/>
        </p:nvSpPr>
        <p:spPr>
          <a:xfrm>
            <a:off x="530553" y="4456163"/>
            <a:ext cx="35015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ct val="200000"/>
              </a:lnSpc>
              <a:buSzPct val="100000"/>
              <a:buChar char="•"/>
            </a:pPr>
            <a:r>
              <a:rPr lang="en-US" sz="2800" i="1" dirty="0">
                <a:solidFill>
                  <a:srgbClr val="405449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Business Documents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530553" y="4898361"/>
            <a:ext cx="35015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ct val="200000"/>
              </a:lnSpc>
              <a:buSzPct val="100000"/>
              <a:buChar char="•"/>
            </a:pPr>
            <a:r>
              <a:rPr lang="en-US" sz="2800" i="1" dirty="0">
                <a:solidFill>
                  <a:srgbClr val="405449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Reports and Articles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4593084" y="4013965"/>
            <a:ext cx="35015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ct val="200000"/>
              </a:lnSpc>
              <a:buSzPct val="100000"/>
              <a:buChar char="•"/>
            </a:pPr>
            <a:r>
              <a:rPr lang="en-US" sz="2800" i="1" dirty="0">
                <a:solidFill>
                  <a:srgbClr val="405449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CVs and Cover Letters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4593084" y="4456163"/>
            <a:ext cx="35015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ct val="200000"/>
              </a:lnSpc>
              <a:buSzPct val="100000"/>
              <a:buChar char="•"/>
            </a:pPr>
            <a:r>
              <a:rPr lang="en-US" sz="2800" i="1" dirty="0">
                <a:solidFill>
                  <a:srgbClr val="405449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Event Invitations and Flyers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7F268C6-1E27-A4A3-7150-D4D1565E2A2E}"/>
              </a:ext>
            </a:extLst>
          </p:cNvPr>
          <p:cNvSpPr txBox="1"/>
          <p:nvPr/>
        </p:nvSpPr>
        <p:spPr>
          <a:xfrm>
            <a:off x="1252331" y="1242465"/>
            <a:ext cx="11022496" cy="37370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400" b="1" dirty="0"/>
              <a:t>Group Discussion Questions</a:t>
            </a:r>
            <a:endParaRPr lang="ru-RU" sz="2400" b="1" dirty="0"/>
          </a:p>
          <a:p>
            <a:pPr>
              <a:buNone/>
            </a:pPr>
            <a:endParaRPr lang="ru-RU" b="1" dirty="0"/>
          </a:p>
          <a:p>
            <a:pPr>
              <a:buNone/>
            </a:pPr>
            <a:endParaRPr lang="en-US" b="1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en-US" sz="2000" dirty="0">
                <a:latin typeface="Fraunces Extra Bold" panose="020B0604020202020204" charset="0"/>
              </a:rPr>
              <a:t>In what situations do you personally use word processors the most?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en-US" sz="2000" dirty="0">
                <a:latin typeface="Fraunces Extra Bold" panose="020B0604020202020204" charset="0"/>
              </a:rPr>
              <a:t>How does word processing software make your academic or professional life easier?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en-US" sz="2000" dirty="0">
                <a:latin typeface="Fraunces Extra Bold" panose="020B0604020202020204" charset="0"/>
              </a:rPr>
              <a:t>What features of word processors do you find most helpful, and why?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en-US" sz="2000" dirty="0">
                <a:latin typeface="Fraunces Extra Bold" panose="020B0604020202020204" charset="0"/>
              </a:rPr>
              <a:t>Can you think of a time when using a word processor saved you from a big mistake?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en-US" sz="2000" dirty="0">
                <a:latin typeface="Fraunces Extra Bold" panose="020B0604020202020204" charset="0"/>
              </a:rPr>
              <a:t>What are some ways word processors support teamwork or collaboration?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ru-RU" sz="2000" dirty="0"/>
              <a:t> </a:t>
            </a:r>
            <a:r>
              <a:rPr lang="en-US" sz="2000" dirty="0">
                <a:latin typeface="Fraunces Extra Bold" panose="020B0604020202020204" charset="0"/>
              </a:rPr>
              <a:t>Imagine word processors didn’t exist — how would that affect your daily tasks?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64A363-076F-22C8-C6FE-1C2E38D4C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0653" y="5543661"/>
            <a:ext cx="4939747" cy="267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036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32336" y="2520846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600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Conclusion</a:t>
            </a:r>
            <a:endParaRPr lang="en-US" sz="6000" dirty="0"/>
          </a:p>
        </p:txBody>
      </p:sp>
      <p:sp>
        <p:nvSpPr>
          <p:cNvPr id="4" name="Text 1"/>
          <p:cNvSpPr/>
          <p:nvPr/>
        </p:nvSpPr>
        <p:spPr>
          <a:xfrm>
            <a:off x="1181718" y="4114800"/>
            <a:ext cx="7556421" cy="198588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sz="2800" b="1" dirty="0">
                <a:solidFill>
                  <a:srgbClr val="405449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Word Processing</a:t>
            </a:r>
            <a:r>
              <a:rPr lang="en-US" sz="2800" dirty="0">
                <a:solidFill>
                  <a:srgbClr val="405449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 is a vital skill in education, business, and daily life. Mastery boosts communication and productivity.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250</Words>
  <Application>Microsoft Office PowerPoint</Application>
  <PresentationFormat>Custom</PresentationFormat>
  <Paragraphs>44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Times New Roman</vt:lpstr>
      <vt:lpstr>Arial</vt:lpstr>
      <vt:lpstr>Fraunces Extra Bold</vt:lpstr>
      <vt:lpstr>Nobile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Vlad Gaevoi</cp:lastModifiedBy>
  <cp:revision>4</cp:revision>
  <dcterms:created xsi:type="dcterms:W3CDTF">2025-05-25T20:51:18Z</dcterms:created>
  <dcterms:modified xsi:type="dcterms:W3CDTF">2025-05-29T15:35:37Z</dcterms:modified>
</cp:coreProperties>
</file>