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1" r:id="rId7"/>
    <p:sldId id="275" r:id="rId8"/>
    <p:sldId id="278" r:id="rId9"/>
    <p:sldId id="280" r:id="rId10"/>
    <p:sldId id="258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A9CE913F-36C8-41FF-855B-5BC7B0EABAA6}"/>
    <pc:docChg chg="undo custSel addSld delSld modSld sldOrd modMainMaster">
      <pc:chgData name="Iryna Zhukevych" userId="32b9d8b4c7aa7458" providerId="LiveId" clId="{A9CE913F-36C8-41FF-855B-5BC7B0EABAA6}" dt="2024-11-05T09:47:30.075" v="1227"/>
      <pc:docMkLst>
        <pc:docMk/>
      </pc:docMkLst>
      <pc:sldChg chg="addSp delSp modSp mod modTransition setBg">
        <pc:chgData name="Iryna Zhukevych" userId="32b9d8b4c7aa7458" providerId="LiveId" clId="{A9CE913F-36C8-41FF-855B-5BC7B0EABAA6}" dt="2024-11-05T09:03:34.203" v="679" actId="1076"/>
        <pc:sldMkLst>
          <pc:docMk/>
          <pc:sldMk cId="829992638" sldId="256"/>
        </pc:sldMkLst>
        <pc:spChg chg="del">
          <ac:chgData name="Iryna Zhukevych" userId="32b9d8b4c7aa7458" providerId="LiveId" clId="{A9CE913F-36C8-41FF-855B-5BC7B0EABAA6}" dt="2024-11-04T08:46:29.571" v="82" actId="478"/>
          <ac:spMkLst>
            <pc:docMk/>
            <pc:sldMk cId="829992638" sldId="256"/>
            <ac:spMk id="2" creationId="{9E5F7B23-4E43-8E08-3606-18FA21845D60}"/>
          </ac:spMkLst>
        </pc:spChg>
        <pc:spChg chg="mod">
          <ac:chgData name="Iryna Zhukevych" userId="32b9d8b4c7aa7458" providerId="LiveId" clId="{A9CE913F-36C8-41FF-855B-5BC7B0EABAA6}" dt="2024-11-05T07:13:43.095" v="107" actId="14100"/>
          <ac:spMkLst>
            <pc:docMk/>
            <pc:sldMk cId="829992638" sldId="256"/>
            <ac:spMk id="3" creationId="{24B39963-15F5-E74B-D2F4-E774CAB1D2CD}"/>
          </ac:spMkLst>
        </pc:spChg>
        <pc:spChg chg="add mod">
          <ac:chgData name="Iryna Zhukevych" userId="32b9d8b4c7aa7458" providerId="LiveId" clId="{A9CE913F-36C8-41FF-855B-5BC7B0EABAA6}" dt="2024-11-05T09:03:34.203" v="679" actId="1076"/>
          <ac:spMkLst>
            <pc:docMk/>
            <pc:sldMk cId="829992638" sldId="256"/>
            <ac:spMk id="6" creationId="{76400144-4148-FF44-5BE6-216E522BEF57}"/>
          </ac:spMkLst>
        </pc:spChg>
        <pc:spChg chg="add del mod">
          <ac:chgData name="Iryna Zhukevych" userId="32b9d8b4c7aa7458" providerId="LiveId" clId="{A9CE913F-36C8-41FF-855B-5BC7B0EABAA6}" dt="2024-11-04T08:46:31.783" v="83" actId="478"/>
          <ac:spMkLst>
            <pc:docMk/>
            <pc:sldMk cId="829992638" sldId="256"/>
            <ac:spMk id="8" creationId="{AB55B07E-9131-C24B-6D9B-104D9A7D6CE6}"/>
          </ac:spMkLst>
        </pc:spChg>
        <pc:spChg chg="add">
          <ac:chgData name="Iryna Zhukevych" userId="32b9d8b4c7aa7458" providerId="LiveId" clId="{A9CE913F-36C8-41FF-855B-5BC7B0EABAA6}" dt="2024-11-04T08:46:38.278" v="84" actId="26606"/>
          <ac:spMkLst>
            <pc:docMk/>
            <pc:sldMk cId="829992638" sldId="256"/>
            <ac:spMk id="11" creationId="{B7BD7FCF-A254-4A97-A15C-319B67622677}"/>
          </ac:spMkLst>
        </pc:spChg>
        <pc:spChg chg="add">
          <ac:chgData name="Iryna Zhukevych" userId="32b9d8b4c7aa7458" providerId="LiveId" clId="{A9CE913F-36C8-41FF-855B-5BC7B0EABAA6}" dt="2024-11-04T08:46:38.278" v="84" actId="26606"/>
          <ac:spMkLst>
            <pc:docMk/>
            <pc:sldMk cId="829992638" sldId="256"/>
            <ac:spMk id="13" creationId="{52FFAF72-6204-4676-9C6F-9A4CC4D91805}"/>
          </ac:spMkLst>
        </pc:spChg>
        <pc:picChg chg="add mod">
          <ac:chgData name="Iryna Zhukevych" userId="32b9d8b4c7aa7458" providerId="LiveId" clId="{A9CE913F-36C8-41FF-855B-5BC7B0EABAA6}" dt="2024-11-05T07:13:32.821" v="104" actId="14100"/>
          <ac:picMkLst>
            <pc:docMk/>
            <pc:sldMk cId="829992638" sldId="256"/>
            <ac:picMk id="5" creationId="{F1A68026-64DA-4963-637B-35BD38045789}"/>
          </ac:picMkLst>
        </pc:picChg>
      </pc:sldChg>
      <pc:sldChg chg="addSp delSp modSp new mod modTransition setBg">
        <pc:chgData name="Iryna Zhukevych" userId="32b9d8b4c7aa7458" providerId="LiveId" clId="{A9CE913F-36C8-41FF-855B-5BC7B0EABAA6}" dt="2024-11-05T09:03:25.101" v="678"/>
        <pc:sldMkLst>
          <pc:docMk/>
          <pc:sldMk cId="432607978" sldId="257"/>
        </pc:sldMkLst>
        <pc:spChg chg="del">
          <ac:chgData name="Iryna Zhukevych" userId="32b9d8b4c7aa7458" providerId="LiveId" clId="{A9CE913F-36C8-41FF-855B-5BC7B0EABAA6}" dt="2024-11-04T10:17:48.538" v="97" actId="478"/>
          <ac:spMkLst>
            <pc:docMk/>
            <pc:sldMk cId="432607978" sldId="257"/>
            <ac:spMk id="2" creationId="{58769C9B-4D73-6F66-1697-E9AA8ECE53CA}"/>
          </ac:spMkLst>
        </pc:spChg>
        <pc:spChg chg="del mod">
          <ac:chgData name="Iryna Zhukevych" userId="32b9d8b4c7aa7458" providerId="LiveId" clId="{A9CE913F-36C8-41FF-855B-5BC7B0EABAA6}" dt="2024-11-04T10:17:50.485" v="98" actId="22"/>
          <ac:spMkLst>
            <pc:docMk/>
            <pc:sldMk cId="432607978" sldId="257"/>
            <ac:spMk id="3" creationId="{68F49C0B-8DC4-1F71-74AF-6809B4BB5963}"/>
          </ac:spMkLst>
        </pc:spChg>
        <pc:spChg chg="add del mod">
          <ac:chgData name="Iryna Zhukevych" userId="32b9d8b4c7aa7458" providerId="LiveId" clId="{A9CE913F-36C8-41FF-855B-5BC7B0EABAA6}" dt="2024-11-04T10:19:28.399" v="100" actId="22"/>
          <ac:spMkLst>
            <pc:docMk/>
            <pc:sldMk cId="432607978" sldId="257"/>
            <ac:spMk id="7" creationId="{14E3F3E1-83E0-C01D-9D1A-BF2D964B7C54}"/>
          </ac:spMkLst>
        </pc:spChg>
        <pc:spChg chg="add del">
          <ac:chgData name="Iryna Zhukevych" userId="32b9d8b4c7aa7458" providerId="LiveId" clId="{A9CE913F-36C8-41FF-855B-5BC7B0EABAA6}" dt="2024-11-05T07:16:45.047" v="132" actId="26606"/>
          <ac:spMkLst>
            <pc:docMk/>
            <pc:sldMk cId="432607978" sldId="257"/>
            <ac:spMk id="11" creationId="{99F1FFA9-D672-408C-9220-ADEEC6ABDD09}"/>
          </ac:spMkLst>
        </pc:spChg>
        <pc:spChg chg="add del">
          <ac:chgData name="Iryna Zhukevych" userId="32b9d8b4c7aa7458" providerId="LiveId" clId="{A9CE913F-36C8-41FF-855B-5BC7B0EABAA6}" dt="2024-11-05T07:16:45.047" v="132" actId="26606"/>
          <ac:spMkLst>
            <pc:docMk/>
            <pc:sldMk cId="432607978" sldId="257"/>
            <ac:spMk id="13" creationId="{18C5310C-BB92-AFCD-242C-B8B234F5DA84}"/>
          </ac:spMkLst>
        </pc:spChg>
        <pc:spChg chg="add del">
          <ac:chgData name="Iryna Zhukevych" userId="32b9d8b4c7aa7458" providerId="LiveId" clId="{A9CE913F-36C8-41FF-855B-5BC7B0EABAA6}" dt="2024-11-05T07:15:57.674" v="118" actId="26606"/>
          <ac:spMkLst>
            <pc:docMk/>
            <pc:sldMk cId="432607978" sldId="257"/>
            <ac:spMk id="14" creationId="{A9F529C3-C941-49FD-8C67-82F134F64BDB}"/>
          </ac:spMkLst>
        </pc:spChg>
        <pc:spChg chg="add del">
          <ac:chgData name="Iryna Zhukevych" userId="32b9d8b4c7aa7458" providerId="LiveId" clId="{A9CE913F-36C8-41FF-855B-5BC7B0EABAA6}" dt="2024-11-05T07:15:57.674" v="118" actId="26606"/>
          <ac:spMkLst>
            <pc:docMk/>
            <pc:sldMk cId="432607978" sldId="257"/>
            <ac:spMk id="16" creationId="{20586029-32A0-47E5-9AEC-AE3ABA6B94D0}"/>
          </ac:spMkLst>
        </pc:spChg>
        <pc:picChg chg="add mod">
          <ac:chgData name="Iryna Zhukevych" userId="32b9d8b4c7aa7458" providerId="LiveId" clId="{A9CE913F-36C8-41FF-855B-5BC7B0EABAA6}" dt="2024-11-05T07:16:50.881" v="134" actId="14100"/>
          <ac:picMkLst>
            <pc:docMk/>
            <pc:sldMk cId="432607978" sldId="257"/>
            <ac:picMk id="3" creationId="{4A405526-AFA3-92BC-0423-40CF70FA0E8C}"/>
          </ac:picMkLst>
        </pc:picChg>
        <pc:picChg chg="add del mod ord">
          <ac:chgData name="Iryna Zhukevych" userId="32b9d8b4c7aa7458" providerId="LiveId" clId="{A9CE913F-36C8-41FF-855B-5BC7B0EABAA6}" dt="2024-11-04T10:18:34.632" v="99" actId="478"/>
          <ac:picMkLst>
            <pc:docMk/>
            <pc:sldMk cId="432607978" sldId="257"/>
            <ac:picMk id="5" creationId="{411B0135-8DA8-E6DA-FC17-BD8B39127B6F}"/>
          </ac:picMkLst>
        </pc:picChg>
        <pc:picChg chg="add mod ord">
          <ac:chgData name="Iryna Zhukevych" userId="32b9d8b4c7aa7458" providerId="LiveId" clId="{A9CE913F-36C8-41FF-855B-5BC7B0EABAA6}" dt="2024-11-05T07:16:46.429" v="133" actId="1076"/>
          <ac:picMkLst>
            <pc:docMk/>
            <pc:sldMk cId="432607978" sldId="257"/>
            <ac:picMk id="9" creationId="{08481E12-F753-69EB-46BF-AD83D0AE318D}"/>
          </ac:picMkLst>
        </pc:picChg>
        <pc:cxnChg chg="add del">
          <ac:chgData name="Iryna Zhukevych" userId="32b9d8b4c7aa7458" providerId="LiveId" clId="{A9CE913F-36C8-41FF-855B-5BC7B0EABAA6}" dt="2024-11-05T07:15:57.674" v="118" actId="26606"/>
          <ac:cxnSpMkLst>
            <pc:docMk/>
            <pc:sldMk cId="432607978" sldId="257"/>
            <ac:cxnSpMk id="18" creationId="{8C730EAB-A532-4295-A302-FB4B90DB9F5E}"/>
          </ac:cxnSpMkLst>
        </pc:cxnChg>
      </pc:sldChg>
      <pc:sldChg chg="addSp modSp new mod ord modTransition setBg">
        <pc:chgData name="Iryna Zhukevych" userId="32b9d8b4c7aa7458" providerId="LiveId" clId="{A9CE913F-36C8-41FF-855B-5BC7B0EABAA6}" dt="2024-11-05T09:47:30.075" v="1227"/>
        <pc:sldMkLst>
          <pc:docMk/>
          <pc:sldMk cId="2934553565" sldId="258"/>
        </pc:sldMkLst>
        <pc:spChg chg="mod">
          <ac:chgData name="Iryna Zhukevych" userId="32b9d8b4c7aa7458" providerId="LiveId" clId="{A9CE913F-36C8-41FF-855B-5BC7B0EABAA6}" dt="2024-11-05T09:09:57.458" v="784" actId="20577"/>
          <ac:spMkLst>
            <pc:docMk/>
            <pc:sldMk cId="2934553565" sldId="258"/>
            <ac:spMk id="2" creationId="{1FEC0AEA-536D-2477-FFA8-3925420BF6F4}"/>
          </ac:spMkLst>
        </pc:spChg>
        <pc:spChg chg="mod">
          <ac:chgData name="Iryna Zhukevych" userId="32b9d8b4c7aa7458" providerId="LiveId" clId="{A9CE913F-36C8-41FF-855B-5BC7B0EABAA6}" dt="2024-11-05T07:21:26.631" v="181" actId="14100"/>
          <ac:spMkLst>
            <pc:docMk/>
            <pc:sldMk cId="2934553565" sldId="258"/>
            <ac:spMk id="3" creationId="{8869D434-283E-DA67-A551-294668B6ECD2}"/>
          </ac:spMkLst>
        </pc:spChg>
        <pc:spChg chg="add mod">
          <ac:chgData name="Iryna Zhukevych" userId="32b9d8b4c7aa7458" providerId="LiveId" clId="{A9CE913F-36C8-41FF-855B-5BC7B0EABAA6}" dt="2024-11-05T07:20:58.396" v="176" actId="26606"/>
          <ac:spMkLst>
            <pc:docMk/>
            <pc:sldMk cId="2934553565" sldId="258"/>
            <ac:spMk id="6" creationId="{0E3B24B4-5921-59E0-834B-BB7719C585E4}"/>
          </ac:spMkLst>
        </pc:spChg>
        <pc:spChg chg="add">
          <ac:chgData name="Iryna Zhukevych" userId="32b9d8b4c7aa7458" providerId="LiveId" clId="{A9CE913F-36C8-41FF-855B-5BC7B0EABAA6}" dt="2024-11-05T07:20:58.396" v="176" actId="26606"/>
          <ac:spMkLst>
            <pc:docMk/>
            <pc:sldMk cId="2934553565" sldId="258"/>
            <ac:spMk id="11" creationId="{04812C46-200A-4DEB-A05E-3ED6C68C2387}"/>
          </ac:spMkLst>
        </pc:spChg>
        <pc:spChg chg="add">
          <ac:chgData name="Iryna Zhukevych" userId="32b9d8b4c7aa7458" providerId="LiveId" clId="{A9CE913F-36C8-41FF-855B-5BC7B0EABAA6}" dt="2024-11-05T07:20:58.396" v="176" actId="26606"/>
          <ac:spMkLst>
            <pc:docMk/>
            <pc:sldMk cId="2934553565" sldId="258"/>
            <ac:spMk id="13" creationId="{D1EA859B-E555-4109-94F3-6700E046E008}"/>
          </ac:spMkLst>
        </pc:spChg>
        <pc:picChg chg="add mod ord">
          <ac:chgData name="Iryna Zhukevych" userId="32b9d8b4c7aa7458" providerId="LiveId" clId="{A9CE913F-36C8-41FF-855B-5BC7B0EABAA6}" dt="2024-11-05T07:21:13.924" v="178" actId="1076"/>
          <ac:picMkLst>
            <pc:docMk/>
            <pc:sldMk cId="2934553565" sldId="258"/>
            <ac:picMk id="5" creationId="{9D30BEC7-E771-1741-BB09-3AB7D454A6B8}"/>
          </ac:picMkLst>
        </pc:picChg>
      </pc:sldChg>
      <pc:sldChg chg="addSp modSp new mod modTransition setBg">
        <pc:chgData name="Iryna Zhukevych" userId="32b9d8b4c7aa7458" providerId="LiveId" clId="{A9CE913F-36C8-41FF-855B-5BC7B0EABAA6}" dt="2024-11-05T09:04:02.067" v="682" actId="20577"/>
        <pc:sldMkLst>
          <pc:docMk/>
          <pc:sldMk cId="3512638810" sldId="259"/>
        </pc:sldMkLst>
        <pc:spChg chg="mod">
          <ac:chgData name="Iryna Zhukevych" userId="32b9d8b4c7aa7458" providerId="LiveId" clId="{A9CE913F-36C8-41FF-855B-5BC7B0EABAA6}" dt="2024-11-05T09:04:02.067" v="682" actId="20577"/>
          <ac:spMkLst>
            <pc:docMk/>
            <pc:sldMk cId="3512638810" sldId="259"/>
            <ac:spMk id="2" creationId="{CCC87AC6-9E79-3A04-CBF0-27302781B456}"/>
          </ac:spMkLst>
        </pc:spChg>
        <pc:spChg chg="mod">
          <ac:chgData name="Iryna Zhukevych" userId="32b9d8b4c7aa7458" providerId="LiveId" clId="{A9CE913F-36C8-41FF-855B-5BC7B0EABAA6}" dt="2024-11-05T08:32:28.030" v="365" actId="20577"/>
          <ac:spMkLst>
            <pc:docMk/>
            <pc:sldMk cId="3512638810" sldId="259"/>
            <ac:spMk id="3" creationId="{54AAA570-7309-60EC-EF99-4FBDF66CCB5A}"/>
          </ac:spMkLst>
        </pc:spChg>
        <pc:spChg chg="add mod">
          <ac:chgData name="Iryna Zhukevych" userId="32b9d8b4c7aa7458" providerId="LiveId" clId="{A9CE913F-36C8-41FF-855B-5BC7B0EABAA6}" dt="2024-11-05T07:28:11.749" v="319" actId="26606"/>
          <ac:spMkLst>
            <pc:docMk/>
            <pc:sldMk cId="3512638810" sldId="259"/>
            <ac:spMk id="6" creationId="{2C7D2A3E-432D-9A22-3C4E-371BC6C54216}"/>
          </ac:spMkLst>
        </pc:spChg>
        <pc:spChg chg="add">
          <ac:chgData name="Iryna Zhukevych" userId="32b9d8b4c7aa7458" providerId="LiveId" clId="{A9CE913F-36C8-41FF-855B-5BC7B0EABAA6}" dt="2024-11-05T07:28:11.749" v="319" actId="26606"/>
          <ac:spMkLst>
            <pc:docMk/>
            <pc:sldMk cId="3512638810" sldId="259"/>
            <ac:spMk id="11" creationId="{04812C46-200A-4DEB-A05E-3ED6C68C2387}"/>
          </ac:spMkLst>
        </pc:spChg>
        <pc:spChg chg="add">
          <ac:chgData name="Iryna Zhukevych" userId="32b9d8b4c7aa7458" providerId="LiveId" clId="{A9CE913F-36C8-41FF-855B-5BC7B0EABAA6}" dt="2024-11-05T07:28:11.749" v="319" actId="26606"/>
          <ac:spMkLst>
            <pc:docMk/>
            <pc:sldMk cId="3512638810" sldId="259"/>
            <ac:spMk id="13" creationId="{D1EA859B-E555-4109-94F3-6700E046E008}"/>
          </ac:spMkLst>
        </pc:spChg>
        <pc:picChg chg="add mod ord">
          <ac:chgData name="Iryna Zhukevych" userId="32b9d8b4c7aa7458" providerId="LiveId" clId="{A9CE913F-36C8-41FF-855B-5BC7B0EABAA6}" dt="2024-11-05T07:28:11.749" v="319" actId="26606"/>
          <ac:picMkLst>
            <pc:docMk/>
            <pc:sldMk cId="3512638810" sldId="259"/>
            <ac:picMk id="5" creationId="{522EC907-B54B-207C-3676-C9729A558F6D}"/>
          </ac:picMkLst>
        </pc:picChg>
      </pc:sldChg>
      <pc:sldChg chg="addSp delSp modSp new mod modTransition setBg">
        <pc:chgData name="Iryna Zhukevych" userId="32b9d8b4c7aa7458" providerId="LiveId" clId="{A9CE913F-36C8-41FF-855B-5BC7B0EABAA6}" dt="2024-11-05T09:03:25.101" v="678"/>
        <pc:sldMkLst>
          <pc:docMk/>
          <pc:sldMk cId="2152245291" sldId="260"/>
        </pc:sldMkLst>
        <pc:spChg chg="mod">
          <ac:chgData name="Iryna Zhukevych" userId="32b9d8b4c7aa7458" providerId="LiveId" clId="{A9CE913F-36C8-41FF-855B-5BC7B0EABAA6}" dt="2024-11-05T08:47:43.724" v="582" actId="14100"/>
          <ac:spMkLst>
            <pc:docMk/>
            <pc:sldMk cId="2152245291" sldId="260"/>
            <ac:spMk id="2" creationId="{F102297B-0B70-FC87-AA40-A6435C33454D}"/>
          </ac:spMkLst>
        </pc:spChg>
        <pc:spChg chg="mod">
          <ac:chgData name="Iryna Zhukevych" userId="32b9d8b4c7aa7458" providerId="LiveId" clId="{A9CE913F-36C8-41FF-855B-5BC7B0EABAA6}" dt="2024-11-05T08:47:57.660" v="586" actId="2710"/>
          <ac:spMkLst>
            <pc:docMk/>
            <pc:sldMk cId="2152245291" sldId="260"/>
            <ac:spMk id="3" creationId="{A1DA692F-CBB5-2D74-C028-71E17F3955EF}"/>
          </ac:spMkLst>
        </pc:spChg>
        <pc:spChg chg="add">
          <ac:chgData name="Iryna Zhukevych" userId="32b9d8b4c7aa7458" providerId="LiveId" clId="{A9CE913F-36C8-41FF-855B-5BC7B0EABAA6}" dt="2024-11-05T08:47:31.223" v="578" actId="26606"/>
          <ac:spMkLst>
            <pc:docMk/>
            <pc:sldMk cId="2152245291" sldId="260"/>
            <ac:spMk id="7" creationId="{EEBF1590-3B36-48EE-A89D-3B6F3CB256AB}"/>
          </ac:spMkLst>
        </pc:spChg>
        <pc:spChg chg="add">
          <ac:chgData name="Iryna Zhukevych" userId="32b9d8b4c7aa7458" providerId="LiveId" clId="{A9CE913F-36C8-41FF-855B-5BC7B0EABAA6}" dt="2024-11-05T08:47:31.223" v="578" actId="26606"/>
          <ac:spMkLst>
            <pc:docMk/>
            <pc:sldMk cId="2152245291" sldId="260"/>
            <ac:spMk id="8" creationId="{979E27D9-03C7-44E2-9FF8-15D0C8506AF7}"/>
          </ac:spMkLst>
        </pc:spChg>
        <pc:spChg chg="add">
          <ac:chgData name="Iryna Zhukevych" userId="32b9d8b4c7aa7458" providerId="LiveId" clId="{A9CE913F-36C8-41FF-855B-5BC7B0EABAA6}" dt="2024-11-05T08:47:31.223" v="578" actId="26606"/>
          <ac:spMkLst>
            <pc:docMk/>
            <pc:sldMk cId="2152245291" sldId="260"/>
            <ac:spMk id="9" creationId="{AC8F6C8C-AB5A-4548-942D-E3FD40ACBC49}"/>
          </ac:spMkLst>
        </pc:spChg>
        <pc:spChg chg="add del">
          <ac:chgData name="Iryna Zhukevych" userId="32b9d8b4c7aa7458" providerId="LiveId" clId="{A9CE913F-36C8-41FF-855B-5BC7B0EABAA6}" dt="2024-11-05T07:34:19.907" v="339" actId="26606"/>
          <ac:spMkLst>
            <pc:docMk/>
            <pc:sldMk cId="2152245291" sldId="260"/>
            <ac:spMk id="10" creationId="{4F7EBAE4-9945-4473-9E34-B2C66EA0F03D}"/>
          </ac:spMkLst>
        </pc:spChg>
        <pc:spChg chg="add del">
          <ac:chgData name="Iryna Zhukevych" userId="32b9d8b4c7aa7458" providerId="LiveId" clId="{A9CE913F-36C8-41FF-855B-5BC7B0EABAA6}" dt="2024-11-05T07:34:19.907" v="339" actId="26606"/>
          <ac:spMkLst>
            <pc:docMk/>
            <pc:sldMk cId="2152245291" sldId="260"/>
            <ac:spMk id="12" creationId="{70BEB1E7-2F88-40BC-B73D-42E5B6F80BFC}"/>
          </ac:spMkLst>
        </pc:spChg>
        <pc:spChg chg="add del">
          <ac:chgData name="Iryna Zhukevych" userId="32b9d8b4c7aa7458" providerId="LiveId" clId="{A9CE913F-36C8-41FF-855B-5BC7B0EABAA6}" dt="2024-11-05T07:34:19.907" v="339" actId="26606"/>
          <ac:spMkLst>
            <pc:docMk/>
            <pc:sldMk cId="2152245291" sldId="260"/>
            <ac:spMk id="14" creationId="{A7B99495-F43F-4D80-A44F-2CB4764EB90B}"/>
          </ac:spMkLst>
        </pc:spChg>
        <pc:graphicFrameChg chg="add del">
          <ac:chgData name="Iryna Zhukevych" userId="32b9d8b4c7aa7458" providerId="LiveId" clId="{A9CE913F-36C8-41FF-855B-5BC7B0EABAA6}" dt="2024-11-05T07:34:19.907" v="339" actId="26606"/>
          <ac:graphicFrameMkLst>
            <pc:docMk/>
            <pc:sldMk cId="2152245291" sldId="260"/>
            <ac:graphicFrameMk id="5" creationId="{3E53BEED-D0EA-E32C-C53C-A7B5D79D7AD1}"/>
          </ac:graphicFrameMkLst>
        </pc:graphicFrameChg>
        <pc:picChg chg="add del">
          <ac:chgData name="Iryna Zhukevych" userId="32b9d8b4c7aa7458" providerId="LiveId" clId="{A9CE913F-36C8-41FF-855B-5BC7B0EABAA6}" dt="2024-11-05T07:34:19.907" v="339" actId="26606"/>
          <ac:picMkLst>
            <pc:docMk/>
            <pc:sldMk cId="2152245291" sldId="260"/>
            <ac:picMk id="6" creationId="{2B366720-267A-8CF1-20FA-868F3B2D9D9C}"/>
          </ac:picMkLst>
        </pc:picChg>
      </pc:sldChg>
      <pc:sldChg chg="addSp modSp new mod ord modTransition setBg">
        <pc:chgData name="Iryna Zhukevych" userId="32b9d8b4c7aa7458" providerId="LiveId" clId="{A9CE913F-36C8-41FF-855B-5BC7B0EABAA6}" dt="2024-11-05T09:09:48.440" v="783" actId="5793"/>
        <pc:sldMkLst>
          <pc:docMk/>
          <pc:sldMk cId="2817520595" sldId="261"/>
        </pc:sldMkLst>
        <pc:spChg chg="mod">
          <ac:chgData name="Iryna Zhukevych" userId="32b9d8b4c7aa7458" providerId="LiveId" clId="{A9CE913F-36C8-41FF-855B-5BC7B0EABAA6}" dt="2024-11-05T07:38:14.366" v="349" actId="122"/>
          <ac:spMkLst>
            <pc:docMk/>
            <pc:sldMk cId="2817520595" sldId="261"/>
            <ac:spMk id="2" creationId="{FC7B248F-98A0-FAE8-1FEC-F6BEC8F83399}"/>
          </ac:spMkLst>
        </pc:spChg>
        <pc:spChg chg="mod">
          <ac:chgData name="Iryna Zhukevych" userId="32b9d8b4c7aa7458" providerId="LiveId" clId="{A9CE913F-36C8-41FF-855B-5BC7B0EABAA6}" dt="2024-11-05T09:09:48.440" v="783" actId="5793"/>
          <ac:spMkLst>
            <pc:docMk/>
            <pc:sldMk cId="2817520595" sldId="261"/>
            <ac:spMk id="3" creationId="{434AC57E-2479-094F-3EBF-D61A9977331D}"/>
          </ac:spMkLst>
        </pc:spChg>
        <pc:spChg chg="add mod">
          <ac:chgData name="Iryna Zhukevych" userId="32b9d8b4c7aa7458" providerId="LiveId" clId="{A9CE913F-36C8-41FF-855B-5BC7B0EABAA6}" dt="2024-11-05T07:37:59.238" v="345" actId="26606"/>
          <ac:spMkLst>
            <pc:docMk/>
            <pc:sldMk cId="2817520595" sldId="261"/>
            <ac:spMk id="6" creationId="{F15D6917-6214-349F-09CD-1F5A364A01AB}"/>
          </ac:spMkLst>
        </pc:spChg>
        <pc:spChg chg="add">
          <ac:chgData name="Iryna Zhukevych" userId="32b9d8b4c7aa7458" providerId="LiveId" clId="{A9CE913F-36C8-41FF-855B-5BC7B0EABAA6}" dt="2024-11-05T07:37:59.238" v="345" actId="26606"/>
          <ac:spMkLst>
            <pc:docMk/>
            <pc:sldMk cId="2817520595" sldId="261"/>
            <ac:spMk id="11" creationId="{45D37F4E-DDB4-456B-97E0-9937730A039F}"/>
          </ac:spMkLst>
        </pc:spChg>
        <pc:spChg chg="add">
          <ac:chgData name="Iryna Zhukevych" userId="32b9d8b4c7aa7458" providerId="LiveId" clId="{A9CE913F-36C8-41FF-855B-5BC7B0EABAA6}" dt="2024-11-05T07:37:59.238" v="345" actId="26606"/>
          <ac:spMkLst>
            <pc:docMk/>
            <pc:sldMk cId="2817520595" sldId="261"/>
            <ac:spMk id="13" creationId="{B2DD41CD-8F47-4F56-AD12-4E2FF7696987}"/>
          </ac:spMkLst>
        </pc:spChg>
        <pc:picChg chg="add mod">
          <ac:chgData name="Iryna Zhukevych" userId="32b9d8b4c7aa7458" providerId="LiveId" clId="{A9CE913F-36C8-41FF-855B-5BC7B0EABAA6}" dt="2024-11-05T07:38:23.714" v="353" actId="1076"/>
          <ac:picMkLst>
            <pc:docMk/>
            <pc:sldMk cId="2817520595" sldId="261"/>
            <ac:picMk id="5" creationId="{1A0D7527-572D-B8EE-1D8D-11C476D52CC2}"/>
          </ac:picMkLst>
        </pc:picChg>
      </pc:sldChg>
      <pc:sldChg chg="addSp modSp new mod modTransition setBg">
        <pc:chgData name="Iryna Zhukevych" userId="32b9d8b4c7aa7458" providerId="LiveId" clId="{A9CE913F-36C8-41FF-855B-5BC7B0EABAA6}" dt="2024-11-05T09:03:25.101" v="678"/>
        <pc:sldMkLst>
          <pc:docMk/>
          <pc:sldMk cId="1052227843" sldId="262"/>
        </pc:sldMkLst>
        <pc:spChg chg="mod">
          <ac:chgData name="Iryna Zhukevych" userId="32b9d8b4c7aa7458" providerId="LiveId" clId="{A9CE913F-36C8-41FF-855B-5BC7B0EABAA6}" dt="2024-11-05T08:59:57.721" v="631" actId="14100"/>
          <ac:spMkLst>
            <pc:docMk/>
            <pc:sldMk cId="1052227843" sldId="262"/>
            <ac:spMk id="2" creationId="{486E81AA-01CC-75C8-FFDD-2F1D0D329AD9}"/>
          </ac:spMkLst>
        </pc:spChg>
        <pc:spChg chg="mod">
          <ac:chgData name="Iryna Zhukevych" userId="32b9d8b4c7aa7458" providerId="LiveId" clId="{A9CE913F-36C8-41FF-855B-5BC7B0EABAA6}" dt="2024-11-05T09:00:17.088" v="635" actId="255"/>
          <ac:spMkLst>
            <pc:docMk/>
            <pc:sldMk cId="1052227843" sldId="262"/>
            <ac:spMk id="3" creationId="{9D881FFD-AE2F-C63D-8384-A4FC63755581}"/>
          </ac:spMkLst>
        </pc:spChg>
        <pc:spChg chg="add">
          <ac:chgData name="Iryna Zhukevych" userId="32b9d8b4c7aa7458" providerId="LiveId" clId="{A9CE913F-36C8-41FF-855B-5BC7B0EABAA6}" dt="2024-11-05T08:59:37.899" v="626" actId="26606"/>
          <ac:spMkLst>
            <pc:docMk/>
            <pc:sldMk cId="1052227843" sldId="262"/>
            <ac:spMk id="9" creationId="{D009D6D5-DAC2-4A8B-A17A-E206B9012D09}"/>
          </ac:spMkLst>
        </pc:spChg>
        <pc:picChg chg="add">
          <ac:chgData name="Iryna Zhukevych" userId="32b9d8b4c7aa7458" providerId="LiveId" clId="{A9CE913F-36C8-41FF-855B-5BC7B0EABAA6}" dt="2024-11-05T08:59:37.899" v="626" actId="26606"/>
          <ac:picMkLst>
            <pc:docMk/>
            <pc:sldMk cId="1052227843" sldId="262"/>
            <ac:picMk id="5" creationId="{13C2088A-439A-AF4B-CD50-D96DC5B1520A}"/>
          </ac:picMkLst>
        </pc:picChg>
      </pc:sldChg>
      <pc:sldChg chg="addSp delSp modSp new mod modTransition setBg addAnim">
        <pc:chgData name="Iryna Zhukevych" userId="32b9d8b4c7aa7458" providerId="LiveId" clId="{A9CE913F-36C8-41FF-855B-5BC7B0EABAA6}" dt="2024-11-05T09:03:25.101" v="678"/>
        <pc:sldMkLst>
          <pc:docMk/>
          <pc:sldMk cId="1657155813" sldId="263"/>
        </pc:sldMkLst>
        <pc:spChg chg="mod">
          <ac:chgData name="Iryna Zhukevych" userId="32b9d8b4c7aa7458" providerId="LiveId" clId="{A9CE913F-36C8-41FF-855B-5BC7B0EABAA6}" dt="2024-11-05T09:03:09.918" v="676" actId="14100"/>
          <ac:spMkLst>
            <pc:docMk/>
            <pc:sldMk cId="1657155813" sldId="263"/>
            <ac:spMk id="2" creationId="{5AA48D35-23D0-5208-3AF6-C07B891425B7}"/>
          </ac:spMkLst>
        </pc:spChg>
        <pc:spChg chg="del">
          <ac:chgData name="Iryna Zhukevych" userId="32b9d8b4c7aa7458" providerId="LiveId" clId="{A9CE913F-36C8-41FF-855B-5BC7B0EABAA6}" dt="2024-11-05T08:44:46.964" v="560" actId="478"/>
          <ac:spMkLst>
            <pc:docMk/>
            <pc:sldMk cId="1657155813" sldId="263"/>
            <ac:spMk id="3" creationId="{7566A31E-B51C-B150-D3D3-160462B59F35}"/>
          </ac:spMkLst>
        </pc:spChg>
        <pc:spChg chg="add">
          <ac:chgData name="Iryna Zhukevych" userId="32b9d8b4c7aa7458" providerId="LiveId" clId="{A9CE913F-36C8-41FF-855B-5BC7B0EABAA6}" dt="2024-11-05T09:02:47.619" v="668" actId="26606"/>
          <ac:spMkLst>
            <pc:docMk/>
            <pc:sldMk cId="1657155813" sldId="263"/>
            <ac:spMk id="8" creationId="{06DA9DF9-31F7-4056-B42E-878CC92417B8}"/>
          </ac:spMkLst>
        </pc:spChg>
        <pc:picChg chg="add">
          <ac:chgData name="Iryna Zhukevych" userId="32b9d8b4c7aa7458" providerId="LiveId" clId="{A9CE913F-36C8-41FF-855B-5BC7B0EABAA6}" dt="2024-11-05T09:02:47.619" v="668" actId="26606"/>
          <ac:picMkLst>
            <pc:docMk/>
            <pc:sldMk cId="1657155813" sldId="263"/>
            <ac:picMk id="4" creationId="{B9E318CE-7DB4-7E13-62EF-CEAEE8681A61}"/>
          </ac:picMkLst>
        </pc:picChg>
      </pc:sldChg>
      <pc:sldChg chg="addSp delSp modSp new mod modTransition setBg">
        <pc:chgData name="Iryna Zhukevych" userId="32b9d8b4c7aa7458" providerId="LiveId" clId="{A9CE913F-36C8-41FF-855B-5BC7B0EABAA6}" dt="2024-11-05T09:03:25.101" v="678"/>
        <pc:sldMkLst>
          <pc:docMk/>
          <pc:sldMk cId="931478992" sldId="264"/>
        </pc:sldMkLst>
        <pc:spChg chg="mod">
          <ac:chgData name="Iryna Zhukevych" userId="32b9d8b4c7aa7458" providerId="LiveId" clId="{A9CE913F-36C8-41FF-855B-5BC7B0EABAA6}" dt="2024-11-05T08:45:56.130" v="563" actId="122"/>
          <ac:spMkLst>
            <pc:docMk/>
            <pc:sldMk cId="931478992" sldId="264"/>
            <ac:spMk id="2" creationId="{3E0D7241-1E04-F3CB-0F76-12A77248B4EA}"/>
          </ac:spMkLst>
        </pc:spChg>
        <pc:spChg chg="del mod">
          <ac:chgData name="Iryna Zhukevych" userId="32b9d8b4c7aa7458" providerId="LiveId" clId="{A9CE913F-36C8-41FF-855B-5BC7B0EABAA6}" dt="2024-11-05T08:45:51.070" v="562" actId="26606"/>
          <ac:spMkLst>
            <pc:docMk/>
            <pc:sldMk cId="931478992" sldId="264"/>
            <ac:spMk id="3" creationId="{F32DA020-6B6C-E785-EA4C-F07FA7FA7DE6}"/>
          </ac:spMkLst>
        </pc:spChg>
        <pc:spChg chg="add">
          <ac:chgData name="Iryna Zhukevych" userId="32b9d8b4c7aa7458" providerId="LiveId" clId="{A9CE913F-36C8-41FF-855B-5BC7B0EABAA6}" dt="2024-11-05T08:45:51.070" v="562" actId="26606"/>
          <ac:spMkLst>
            <pc:docMk/>
            <pc:sldMk cId="931478992" sldId="264"/>
            <ac:spMk id="9" creationId="{AFF8D2E5-2C4E-47B1-930B-6C82B7C31331}"/>
          </ac:spMkLst>
        </pc:spChg>
        <pc:spChg chg="add">
          <ac:chgData name="Iryna Zhukevych" userId="32b9d8b4c7aa7458" providerId="LiveId" clId="{A9CE913F-36C8-41FF-855B-5BC7B0EABAA6}" dt="2024-11-05T08:45:51.070" v="562" actId="26606"/>
          <ac:spMkLst>
            <pc:docMk/>
            <pc:sldMk cId="931478992" sldId="264"/>
            <ac:spMk id="11" creationId="{801E4ADA-0EA9-4930-846E-3C11E8BED6DD}"/>
          </ac:spMkLst>
        </pc:spChg>
        <pc:spChg chg="add">
          <ac:chgData name="Iryna Zhukevych" userId="32b9d8b4c7aa7458" providerId="LiveId" clId="{A9CE913F-36C8-41FF-855B-5BC7B0EABAA6}" dt="2024-11-05T08:45:51.070" v="562" actId="26606"/>
          <ac:spMkLst>
            <pc:docMk/>
            <pc:sldMk cId="931478992" sldId="264"/>
            <ac:spMk id="13" creationId="{FB92FFCE-0C90-454E-AA25-D4EE9A6C39C5}"/>
          </ac:spMkLst>
        </pc:spChg>
        <pc:graphicFrameChg chg="add mod">
          <ac:chgData name="Iryna Zhukevych" userId="32b9d8b4c7aa7458" providerId="LiveId" clId="{A9CE913F-36C8-41FF-855B-5BC7B0EABAA6}" dt="2024-11-05T08:46:12.816" v="567"/>
          <ac:graphicFrameMkLst>
            <pc:docMk/>
            <pc:sldMk cId="931478992" sldId="264"/>
            <ac:graphicFrameMk id="5" creationId="{8EE38EA2-D64F-5C04-FABC-7594719BBA70}"/>
          </ac:graphicFrameMkLst>
        </pc:graphicFrameChg>
      </pc:sldChg>
      <pc:sldChg chg="addSp modSp new mod modTransition setBg">
        <pc:chgData name="Iryna Zhukevych" userId="32b9d8b4c7aa7458" providerId="LiveId" clId="{A9CE913F-36C8-41FF-855B-5BC7B0EABAA6}" dt="2024-11-05T09:03:25.101" v="678"/>
        <pc:sldMkLst>
          <pc:docMk/>
          <pc:sldMk cId="977475134" sldId="265"/>
        </pc:sldMkLst>
        <pc:spChg chg="mod">
          <ac:chgData name="Iryna Zhukevych" userId="32b9d8b4c7aa7458" providerId="LiveId" clId="{A9CE913F-36C8-41FF-855B-5BC7B0EABAA6}" dt="2024-11-05T08:46:31.256" v="570" actId="14100"/>
          <ac:spMkLst>
            <pc:docMk/>
            <pc:sldMk cId="977475134" sldId="265"/>
            <ac:spMk id="2" creationId="{A221D14F-CC1B-AD7A-962F-88DE8ED50758}"/>
          </ac:spMkLst>
        </pc:spChg>
        <pc:spChg chg="mod">
          <ac:chgData name="Iryna Zhukevych" userId="32b9d8b4c7aa7458" providerId="LiveId" clId="{A9CE913F-36C8-41FF-855B-5BC7B0EABAA6}" dt="2024-11-05T08:46:45.281" v="574" actId="2710"/>
          <ac:spMkLst>
            <pc:docMk/>
            <pc:sldMk cId="977475134" sldId="265"/>
            <ac:spMk id="3" creationId="{43AEA352-9486-3CB0-71C8-6EC8A8306670}"/>
          </ac:spMkLst>
        </pc:spChg>
        <pc:picChg chg="add">
          <ac:chgData name="Iryna Zhukevych" userId="32b9d8b4c7aa7458" providerId="LiveId" clId="{A9CE913F-36C8-41FF-855B-5BC7B0EABAA6}" dt="2024-11-05T08:46:25.805" v="568" actId="26606"/>
          <ac:picMkLst>
            <pc:docMk/>
            <pc:sldMk cId="977475134" sldId="265"/>
            <ac:picMk id="5" creationId="{8339826D-A7CF-5A99-197C-02B1FCF8D8A1}"/>
          </ac:picMkLst>
        </pc:picChg>
        <pc:cxnChg chg="add">
          <ac:chgData name="Iryna Zhukevych" userId="32b9d8b4c7aa7458" providerId="LiveId" clId="{A9CE913F-36C8-41FF-855B-5BC7B0EABAA6}" dt="2024-11-05T08:46:25.805" v="568" actId="26606"/>
          <ac:cxnSpMkLst>
            <pc:docMk/>
            <pc:sldMk cId="977475134" sldId="265"/>
            <ac:cxnSpMk id="9" creationId="{1503BFE4-729B-D9D0-C17B-501E6AF1127A}"/>
          </ac:cxnSpMkLst>
        </pc:cxnChg>
      </pc:sldChg>
      <pc:sldChg chg="addSp delSp modSp new mod modTransition setBg">
        <pc:chgData name="Iryna Zhukevych" userId="32b9d8b4c7aa7458" providerId="LiveId" clId="{A9CE913F-36C8-41FF-855B-5BC7B0EABAA6}" dt="2024-11-05T09:03:25.101" v="678"/>
        <pc:sldMkLst>
          <pc:docMk/>
          <pc:sldMk cId="1520702963" sldId="266"/>
        </pc:sldMkLst>
        <pc:spChg chg="mod">
          <ac:chgData name="Iryna Zhukevych" userId="32b9d8b4c7aa7458" providerId="LiveId" clId="{A9CE913F-36C8-41FF-855B-5BC7B0EABAA6}" dt="2024-11-05T08:47:03.243" v="577" actId="26606"/>
          <ac:spMkLst>
            <pc:docMk/>
            <pc:sldMk cId="1520702963" sldId="266"/>
            <ac:spMk id="2" creationId="{CED01876-B2BC-D500-18A2-A167E8A0A27D}"/>
          </ac:spMkLst>
        </pc:spChg>
        <pc:spChg chg="add del mod">
          <ac:chgData name="Iryna Zhukevych" userId="32b9d8b4c7aa7458" providerId="LiveId" clId="{A9CE913F-36C8-41FF-855B-5BC7B0EABAA6}" dt="2024-11-05T08:47:03.243" v="577" actId="26606"/>
          <ac:spMkLst>
            <pc:docMk/>
            <pc:sldMk cId="1520702963" sldId="266"/>
            <ac:spMk id="3" creationId="{882A66F0-DEA0-3455-AA50-D4A11E8FD441}"/>
          </ac:spMkLst>
        </pc:spChg>
        <pc:spChg chg="add del">
          <ac:chgData name="Iryna Zhukevych" userId="32b9d8b4c7aa7458" providerId="LiveId" clId="{A9CE913F-36C8-41FF-855B-5BC7B0EABAA6}" dt="2024-11-05T08:47:03.209" v="576" actId="26606"/>
          <ac:spMkLst>
            <pc:docMk/>
            <pc:sldMk cId="1520702963" sldId="266"/>
            <ac:spMk id="9" creationId="{6D1A2CED-DA9B-4CCF-8215-CFC65FE71603}"/>
          </ac:spMkLst>
        </pc:spChg>
        <pc:spChg chg="add">
          <ac:chgData name="Iryna Zhukevych" userId="32b9d8b4c7aa7458" providerId="LiveId" clId="{A9CE913F-36C8-41FF-855B-5BC7B0EABAA6}" dt="2024-11-05T08:47:03.243" v="577" actId="26606"/>
          <ac:spMkLst>
            <pc:docMk/>
            <pc:sldMk cId="1520702963" sldId="266"/>
            <ac:spMk id="10" creationId="{D335A262-7106-4571-BE09-CFA60A9DB0FF}"/>
          </ac:spMkLst>
        </pc:spChg>
        <pc:spChg chg="add del">
          <ac:chgData name="Iryna Zhukevych" userId="32b9d8b4c7aa7458" providerId="LiveId" clId="{A9CE913F-36C8-41FF-855B-5BC7B0EABAA6}" dt="2024-11-05T08:47:03.209" v="576" actId="26606"/>
          <ac:spMkLst>
            <pc:docMk/>
            <pc:sldMk cId="1520702963" sldId="266"/>
            <ac:spMk id="11" creationId="{562DFC44-A40C-4573-9230-B3EDB3EC8EEB}"/>
          </ac:spMkLst>
        </pc:spChg>
        <pc:spChg chg="add">
          <ac:chgData name="Iryna Zhukevych" userId="32b9d8b4c7aa7458" providerId="LiveId" clId="{A9CE913F-36C8-41FF-855B-5BC7B0EABAA6}" dt="2024-11-05T08:47:03.243" v="577" actId="26606"/>
          <ac:spMkLst>
            <pc:docMk/>
            <pc:sldMk cId="1520702963" sldId="266"/>
            <ac:spMk id="12" creationId="{7A6F043C-2A2A-4ECE-99FC-9670FAF956C5}"/>
          </ac:spMkLst>
        </pc:spChg>
        <pc:spChg chg="add del">
          <ac:chgData name="Iryna Zhukevych" userId="32b9d8b4c7aa7458" providerId="LiveId" clId="{A9CE913F-36C8-41FF-855B-5BC7B0EABAA6}" dt="2024-11-05T08:47:03.209" v="576" actId="26606"/>
          <ac:spMkLst>
            <pc:docMk/>
            <pc:sldMk cId="1520702963" sldId="266"/>
            <ac:spMk id="13" creationId="{15589D35-CF9F-4DE9-A792-8571A09E9BC9}"/>
          </ac:spMkLst>
        </pc:spChg>
        <pc:spChg chg="add">
          <ac:chgData name="Iryna Zhukevych" userId="32b9d8b4c7aa7458" providerId="LiveId" clId="{A9CE913F-36C8-41FF-855B-5BC7B0EABAA6}" dt="2024-11-05T08:47:03.243" v="577" actId="26606"/>
          <ac:spMkLst>
            <pc:docMk/>
            <pc:sldMk cId="1520702963" sldId="266"/>
            <ac:spMk id="14" creationId="{046FE5A8-8C9A-4D97-A7C4-214929653ACC}"/>
          </ac:spMkLst>
        </pc:spChg>
        <pc:spChg chg="add">
          <ac:chgData name="Iryna Zhukevych" userId="32b9d8b4c7aa7458" providerId="LiveId" clId="{A9CE913F-36C8-41FF-855B-5BC7B0EABAA6}" dt="2024-11-05T08:47:03.243" v="577" actId="26606"/>
          <ac:spMkLst>
            <pc:docMk/>
            <pc:sldMk cId="1520702963" sldId="266"/>
            <ac:spMk id="16" creationId="{B6297F2B-78AD-4022-83A4-78FC55E1136B}"/>
          </ac:spMkLst>
        </pc:spChg>
        <pc:graphicFrameChg chg="add del">
          <ac:chgData name="Iryna Zhukevych" userId="32b9d8b4c7aa7458" providerId="LiveId" clId="{A9CE913F-36C8-41FF-855B-5BC7B0EABAA6}" dt="2024-11-05T08:47:03.209" v="576" actId="26606"/>
          <ac:graphicFrameMkLst>
            <pc:docMk/>
            <pc:sldMk cId="1520702963" sldId="266"/>
            <ac:graphicFrameMk id="5" creationId="{DB138D82-745F-8253-338A-3F6F4C3CE9CC}"/>
          </ac:graphicFrameMkLst>
        </pc:graphicFrameChg>
        <pc:graphicFrameChg chg="add">
          <ac:chgData name="Iryna Zhukevych" userId="32b9d8b4c7aa7458" providerId="LiveId" clId="{A9CE913F-36C8-41FF-855B-5BC7B0EABAA6}" dt="2024-11-05T08:47:03.243" v="577" actId="26606"/>
          <ac:graphicFrameMkLst>
            <pc:docMk/>
            <pc:sldMk cId="1520702963" sldId="266"/>
            <ac:graphicFrameMk id="15" creationId="{19D6B5F8-1023-6C24-EE00-356144B64194}"/>
          </ac:graphicFrameMkLst>
        </pc:graphicFrameChg>
        <pc:picChg chg="add">
          <ac:chgData name="Iryna Zhukevych" userId="32b9d8b4c7aa7458" providerId="LiveId" clId="{A9CE913F-36C8-41FF-855B-5BC7B0EABAA6}" dt="2024-11-05T08:47:03.243" v="577" actId="26606"/>
          <ac:picMkLst>
            <pc:docMk/>
            <pc:sldMk cId="1520702963" sldId="266"/>
            <ac:picMk id="6" creationId="{8FCDD257-8B68-9C4B-E09C-71CB20667413}"/>
          </ac:picMkLst>
        </pc:picChg>
      </pc:sldChg>
      <pc:sldChg chg="new del">
        <pc:chgData name="Iryna Zhukevych" userId="32b9d8b4c7aa7458" providerId="LiveId" clId="{A9CE913F-36C8-41FF-855B-5BC7B0EABAA6}" dt="2024-11-05T08:45:04.785" v="561" actId="2696"/>
        <pc:sldMkLst>
          <pc:docMk/>
          <pc:sldMk cId="2761020249" sldId="267"/>
        </pc:sldMkLst>
      </pc:sldChg>
      <pc:sldChg chg="addSp modSp new mod modTransition setBg">
        <pc:chgData name="Iryna Zhukevych" userId="32b9d8b4c7aa7458" providerId="LiveId" clId="{A9CE913F-36C8-41FF-855B-5BC7B0EABAA6}" dt="2024-11-05T09:03:25.101" v="678"/>
        <pc:sldMkLst>
          <pc:docMk/>
          <pc:sldMk cId="69181720" sldId="268"/>
        </pc:sldMkLst>
        <pc:spChg chg="mod">
          <ac:chgData name="Iryna Zhukevych" userId="32b9d8b4c7aa7458" providerId="LiveId" clId="{A9CE913F-36C8-41FF-855B-5BC7B0EABAA6}" dt="2024-11-05T08:49:38.728" v="595" actId="1076"/>
          <ac:spMkLst>
            <pc:docMk/>
            <pc:sldMk cId="69181720" sldId="268"/>
            <ac:spMk id="2" creationId="{32BD5D89-7298-E2F1-AB78-6AF20461F861}"/>
          </ac:spMkLst>
        </pc:spChg>
        <pc:spChg chg="mod">
          <ac:chgData name="Iryna Zhukevych" userId="32b9d8b4c7aa7458" providerId="LiveId" clId="{A9CE913F-36C8-41FF-855B-5BC7B0EABAA6}" dt="2024-11-05T08:49:48.234" v="599" actId="27636"/>
          <ac:spMkLst>
            <pc:docMk/>
            <pc:sldMk cId="69181720" sldId="268"/>
            <ac:spMk id="3" creationId="{C3022492-2F4F-FCDD-CE82-11B2F48B1F5C}"/>
          </ac:spMkLst>
        </pc:spChg>
        <pc:spChg chg="add mod">
          <ac:chgData name="Iryna Zhukevych" userId="32b9d8b4c7aa7458" providerId="LiveId" clId="{A9CE913F-36C8-41FF-855B-5BC7B0EABAA6}" dt="2024-11-05T08:49:25.022" v="590" actId="26606"/>
          <ac:spMkLst>
            <pc:docMk/>
            <pc:sldMk cId="69181720" sldId="268"/>
            <ac:spMk id="6" creationId="{DD499E45-B4C2-F011-0827-6F4A5599A1B5}"/>
          </ac:spMkLst>
        </pc:spChg>
        <pc:spChg chg="add">
          <ac:chgData name="Iryna Zhukevych" userId="32b9d8b4c7aa7458" providerId="LiveId" clId="{A9CE913F-36C8-41FF-855B-5BC7B0EABAA6}" dt="2024-11-05T08:49:25.022" v="590" actId="26606"/>
          <ac:spMkLst>
            <pc:docMk/>
            <pc:sldMk cId="69181720" sldId="268"/>
            <ac:spMk id="11" creationId="{743AA782-23D1-4521-8CAD-47662984AA08}"/>
          </ac:spMkLst>
        </pc:spChg>
        <pc:spChg chg="add">
          <ac:chgData name="Iryna Zhukevych" userId="32b9d8b4c7aa7458" providerId="LiveId" clId="{A9CE913F-36C8-41FF-855B-5BC7B0EABAA6}" dt="2024-11-05T08:49:25.022" v="590" actId="26606"/>
          <ac:spMkLst>
            <pc:docMk/>
            <pc:sldMk cId="69181720" sldId="268"/>
            <ac:spMk id="13" creationId="{71877DBC-BB60-40F0-AC93-2ACDBAAE60CE}"/>
          </ac:spMkLst>
        </pc:spChg>
        <pc:picChg chg="add mod">
          <ac:chgData name="Iryna Zhukevych" userId="32b9d8b4c7aa7458" providerId="LiveId" clId="{A9CE913F-36C8-41FF-855B-5BC7B0EABAA6}" dt="2024-11-05T08:49:25.022" v="590" actId="26606"/>
          <ac:picMkLst>
            <pc:docMk/>
            <pc:sldMk cId="69181720" sldId="268"/>
            <ac:picMk id="5" creationId="{C4088ED4-6FB0-40C9-9754-782E4BB2B8C5}"/>
          </ac:picMkLst>
        </pc:picChg>
      </pc:sldChg>
      <pc:sldChg chg="addSp modSp new mod modTransition setBg">
        <pc:chgData name="Iryna Zhukevych" userId="32b9d8b4c7aa7458" providerId="LiveId" clId="{A9CE913F-36C8-41FF-855B-5BC7B0EABAA6}" dt="2024-11-05T09:06:10.560" v="712" actId="114"/>
        <pc:sldMkLst>
          <pc:docMk/>
          <pc:sldMk cId="142542744" sldId="269"/>
        </pc:sldMkLst>
        <pc:spChg chg="mod">
          <ac:chgData name="Iryna Zhukevych" userId="32b9d8b4c7aa7458" providerId="LiveId" clId="{A9CE913F-36C8-41FF-855B-5BC7B0EABAA6}" dt="2024-11-05T09:04:30.708" v="683" actId="255"/>
          <ac:spMkLst>
            <pc:docMk/>
            <pc:sldMk cId="142542744" sldId="269"/>
            <ac:spMk id="2" creationId="{1BBE65DA-5BC0-0D96-9D6B-30285B89E1CB}"/>
          </ac:spMkLst>
        </pc:spChg>
        <pc:spChg chg="mod">
          <ac:chgData name="Iryna Zhukevych" userId="32b9d8b4c7aa7458" providerId="LiveId" clId="{A9CE913F-36C8-41FF-855B-5BC7B0EABAA6}" dt="2024-11-05T09:06:10.560" v="712" actId="114"/>
          <ac:spMkLst>
            <pc:docMk/>
            <pc:sldMk cId="142542744" sldId="269"/>
            <ac:spMk id="3" creationId="{4AA48E12-63C9-0A8F-2741-C89A311BC87C}"/>
          </ac:spMkLst>
        </pc:spChg>
        <pc:spChg chg="add">
          <ac:chgData name="Iryna Zhukevych" userId="32b9d8b4c7aa7458" providerId="LiveId" clId="{A9CE913F-36C8-41FF-855B-5BC7B0EABAA6}" dt="2024-11-05T08:50:08.080" v="600" actId="26606"/>
          <ac:spMkLst>
            <pc:docMk/>
            <pc:sldMk cId="142542744" sldId="269"/>
            <ac:spMk id="9" creationId="{9F7D5CDA-D291-4307-BF55-1381FED29634}"/>
          </ac:spMkLst>
        </pc:spChg>
        <pc:spChg chg="add">
          <ac:chgData name="Iryna Zhukevych" userId="32b9d8b4c7aa7458" providerId="LiveId" clId="{A9CE913F-36C8-41FF-855B-5BC7B0EABAA6}" dt="2024-11-05T08:50:08.080" v="600" actId="26606"/>
          <ac:spMkLst>
            <pc:docMk/>
            <pc:sldMk cId="142542744" sldId="269"/>
            <ac:spMk id="11" creationId="{59B296B9-C5A5-4E4F-9B60-C907B5F1466C}"/>
          </ac:spMkLst>
        </pc:spChg>
        <pc:spChg chg="add">
          <ac:chgData name="Iryna Zhukevych" userId="32b9d8b4c7aa7458" providerId="LiveId" clId="{A9CE913F-36C8-41FF-855B-5BC7B0EABAA6}" dt="2024-11-05T08:50:08.080" v="600" actId="26606"/>
          <ac:spMkLst>
            <pc:docMk/>
            <pc:sldMk cId="142542744" sldId="269"/>
            <ac:spMk id="13" creationId="{D0300FD3-5AF1-6305-15FA-9078072672E2}"/>
          </ac:spMkLst>
        </pc:spChg>
        <pc:picChg chg="add">
          <ac:chgData name="Iryna Zhukevych" userId="32b9d8b4c7aa7458" providerId="LiveId" clId="{A9CE913F-36C8-41FF-855B-5BC7B0EABAA6}" dt="2024-11-05T08:50:08.080" v="600" actId="26606"/>
          <ac:picMkLst>
            <pc:docMk/>
            <pc:sldMk cId="142542744" sldId="269"/>
            <ac:picMk id="5" creationId="{CA761F12-EA5B-3203-2935-92A8932C2891}"/>
          </ac:picMkLst>
        </pc:picChg>
      </pc:sldChg>
      <pc:sldChg chg="addSp delSp modSp new mod modTransition setBg">
        <pc:chgData name="Iryna Zhukevych" userId="32b9d8b4c7aa7458" providerId="LiveId" clId="{A9CE913F-36C8-41FF-855B-5BC7B0EABAA6}" dt="2024-11-05T09:06:55.630" v="734" actId="27636"/>
        <pc:sldMkLst>
          <pc:docMk/>
          <pc:sldMk cId="715502347" sldId="270"/>
        </pc:sldMkLst>
        <pc:spChg chg="mod">
          <ac:chgData name="Iryna Zhukevych" userId="32b9d8b4c7aa7458" providerId="LiveId" clId="{A9CE913F-36C8-41FF-855B-5BC7B0EABAA6}" dt="2024-11-05T08:59:11.337" v="624" actId="1076"/>
          <ac:spMkLst>
            <pc:docMk/>
            <pc:sldMk cId="715502347" sldId="270"/>
            <ac:spMk id="2" creationId="{2587224D-7E2F-5CB0-FFC0-7A0B9E62F902}"/>
          </ac:spMkLst>
        </pc:spChg>
        <pc:spChg chg="mod">
          <ac:chgData name="Iryna Zhukevych" userId="32b9d8b4c7aa7458" providerId="LiveId" clId="{A9CE913F-36C8-41FF-855B-5BC7B0EABAA6}" dt="2024-11-05T09:06:55.630" v="734" actId="27636"/>
          <ac:spMkLst>
            <pc:docMk/>
            <pc:sldMk cId="715502347" sldId="270"/>
            <ac:spMk id="3" creationId="{0F4DC042-2038-5224-76B9-443EE8286B14}"/>
          </ac:spMkLst>
        </pc:spChg>
        <pc:spChg chg="add mod">
          <ac:chgData name="Iryna Zhukevych" userId="32b9d8b4c7aa7458" providerId="LiveId" clId="{A9CE913F-36C8-41FF-855B-5BC7B0EABAA6}" dt="2024-11-05T08:58:39.937" v="613" actId="26606"/>
          <ac:spMkLst>
            <pc:docMk/>
            <pc:sldMk cId="715502347" sldId="270"/>
            <ac:spMk id="6" creationId="{9B0CABC0-94AD-EA72-B0F3-B54F482CF9C0}"/>
          </ac:spMkLst>
        </pc:spChg>
        <pc:spChg chg="add del">
          <ac:chgData name="Iryna Zhukevych" userId="32b9d8b4c7aa7458" providerId="LiveId" clId="{A9CE913F-36C8-41FF-855B-5BC7B0EABAA6}" dt="2024-11-05T08:58:39.925" v="612" actId="26606"/>
          <ac:spMkLst>
            <pc:docMk/>
            <pc:sldMk cId="715502347" sldId="270"/>
            <ac:spMk id="11" creationId="{04812C46-200A-4DEB-A05E-3ED6C68C2387}"/>
          </ac:spMkLst>
        </pc:spChg>
        <pc:spChg chg="add del">
          <ac:chgData name="Iryna Zhukevych" userId="32b9d8b4c7aa7458" providerId="LiveId" clId="{A9CE913F-36C8-41FF-855B-5BC7B0EABAA6}" dt="2024-11-05T08:58:39.925" v="612" actId="26606"/>
          <ac:spMkLst>
            <pc:docMk/>
            <pc:sldMk cId="715502347" sldId="270"/>
            <ac:spMk id="13" creationId="{D1EA859B-E555-4109-94F3-6700E046E008}"/>
          </ac:spMkLst>
        </pc:spChg>
        <pc:spChg chg="add">
          <ac:chgData name="Iryna Zhukevych" userId="32b9d8b4c7aa7458" providerId="LiveId" clId="{A9CE913F-36C8-41FF-855B-5BC7B0EABAA6}" dt="2024-11-05T08:58:39.937" v="613" actId="26606"/>
          <ac:spMkLst>
            <pc:docMk/>
            <pc:sldMk cId="715502347" sldId="270"/>
            <ac:spMk id="15" creationId="{D009D6D5-DAC2-4A8B-A17A-E206B9012D09}"/>
          </ac:spMkLst>
        </pc:spChg>
        <pc:picChg chg="add mod ord">
          <ac:chgData name="Iryna Zhukevych" userId="32b9d8b4c7aa7458" providerId="LiveId" clId="{A9CE913F-36C8-41FF-855B-5BC7B0EABAA6}" dt="2024-11-05T08:58:39.937" v="613" actId="26606"/>
          <ac:picMkLst>
            <pc:docMk/>
            <pc:sldMk cId="715502347" sldId="270"/>
            <ac:picMk id="5" creationId="{DBC312B5-88D4-EC97-1F5F-B47BE980D433}"/>
          </ac:picMkLst>
        </pc:picChg>
      </pc:sldChg>
      <pc:sldChg chg="new del">
        <pc:chgData name="Iryna Zhukevych" userId="32b9d8b4c7aa7458" providerId="LiveId" clId="{A9CE913F-36C8-41FF-855B-5BC7B0EABAA6}" dt="2024-11-05T08:59:16.075" v="625" actId="2696"/>
        <pc:sldMkLst>
          <pc:docMk/>
          <pc:sldMk cId="3452196476" sldId="271"/>
        </pc:sldMkLst>
      </pc:sldChg>
      <pc:sldChg chg="addSp modSp new mod modTransition setBg">
        <pc:chgData name="Iryna Zhukevych" userId="32b9d8b4c7aa7458" providerId="LiveId" clId="{A9CE913F-36C8-41FF-855B-5BC7B0EABAA6}" dt="2024-11-05T09:09:12.096" v="780" actId="114"/>
        <pc:sldMkLst>
          <pc:docMk/>
          <pc:sldMk cId="70272850" sldId="272"/>
        </pc:sldMkLst>
        <pc:spChg chg="mod">
          <ac:chgData name="Iryna Zhukevych" userId="32b9d8b4c7aa7458" providerId="LiveId" clId="{A9CE913F-36C8-41FF-855B-5BC7B0EABAA6}" dt="2024-11-05T09:09:12.096" v="780" actId="114"/>
          <ac:spMkLst>
            <pc:docMk/>
            <pc:sldMk cId="70272850" sldId="272"/>
            <ac:spMk id="2" creationId="{26B59F38-9C1A-94A6-614C-F536403AB528}"/>
          </ac:spMkLst>
        </pc:spChg>
        <pc:spChg chg="mod">
          <ac:chgData name="Iryna Zhukevych" userId="32b9d8b4c7aa7458" providerId="LiveId" clId="{A9CE913F-36C8-41FF-855B-5BC7B0EABAA6}" dt="2024-11-05T09:07:56.946" v="754" actId="20577"/>
          <ac:spMkLst>
            <pc:docMk/>
            <pc:sldMk cId="70272850" sldId="272"/>
            <ac:spMk id="3" creationId="{79DFB5E8-6D0F-02D6-D68D-7D5E7B40727F}"/>
          </ac:spMkLst>
        </pc:spChg>
        <pc:spChg chg="add">
          <ac:chgData name="Iryna Zhukevych" userId="32b9d8b4c7aa7458" providerId="LiveId" clId="{A9CE913F-36C8-41FF-855B-5BC7B0EABAA6}" dt="2024-11-05T09:01:01.965" v="640" actId="26606"/>
          <ac:spMkLst>
            <pc:docMk/>
            <pc:sldMk cId="70272850" sldId="272"/>
            <ac:spMk id="9" creationId="{D009D6D5-DAC2-4A8B-A17A-E206B9012D09}"/>
          </ac:spMkLst>
        </pc:spChg>
        <pc:picChg chg="add">
          <ac:chgData name="Iryna Zhukevych" userId="32b9d8b4c7aa7458" providerId="LiveId" clId="{A9CE913F-36C8-41FF-855B-5BC7B0EABAA6}" dt="2024-11-05T09:01:01.965" v="640" actId="26606"/>
          <ac:picMkLst>
            <pc:docMk/>
            <pc:sldMk cId="70272850" sldId="272"/>
            <ac:picMk id="5" creationId="{5309A77E-592D-2133-76E1-FC9D4A329F42}"/>
          </ac:picMkLst>
        </pc:picChg>
      </pc:sldChg>
      <pc:sldChg chg="addSp modSp new mod modTransition setBg">
        <pc:chgData name="Iryna Zhukevych" userId="32b9d8b4c7aa7458" providerId="LiveId" clId="{A9CE913F-36C8-41FF-855B-5BC7B0EABAA6}" dt="2024-11-05T09:08:55.646" v="776"/>
        <pc:sldMkLst>
          <pc:docMk/>
          <pc:sldMk cId="945328245" sldId="273"/>
        </pc:sldMkLst>
        <pc:spChg chg="mod">
          <ac:chgData name="Iryna Zhukevych" userId="32b9d8b4c7aa7458" providerId="LiveId" clId="{A9CE913F-36C8-41FF-855B-5BC7B0EABAA6}" dt="2024-11-05T09:08:55.646" v="776"/>
          <ac:spMkLst>
            <pc:docMk/>
            <pc:sldMk cId="945328245" sldId="273"/>
            <ac:spMk id="2" creationId="{C9F2E8A3-36A3-16A5-BED9-92582202F58C}"/>
          </ac:spMkLst>
        </pc:spChg>
        <pc:spChg chg="mod">
          <ac:chgData name="Iryna Zhukevych" userId="32b9d8b4c7aa7458" providerId="LiveId" clId="{A9CE913F-36C8-41FF-855B-5BC7B0EABAA6}" dt="2024-11-05T09:08:48.497" v="774" actId="14100"/>
          <ac:spMkLst>
            <pc:docMk/>
            <pc:sldMk cId="945328245" sldId="273"/>
            <ac:spMk id="3" creationId="{9D5D5FF4-299B-D8DE-8A2C-BAAB07B3A88E}"/>
          </ac:spMkLst>
        </pc:spChg>
        <pc:spChg chg="add">
          <ac:chgData name="Iryna Zhukevych" userId="32b9d8b4c7aa7458" providerId="LiveId" clId="{A9CE913F-36C8-41FF-855B-5BC7B0EABAA6}" dt="2024-11-05T09:01:55.174" v="656" actId="26606"/>
          <ac:spMkLst>
            <pc:docMk/>
            <pc:sldMk cId="945328245" sldId="273"/>
            <ac:spMk id="9" creationId="{D1D34770-47A8-402C-AF23-2B653F2D88C1}"/>
          </ac:spMkLst>
        </pc:spChg>
        <pc:picChg chg="add">
          <ac:chgData name="Iryna Zhukevych" userId="32b9d8b4c7aa7458" providerId="LiveId" clId="{A9CE913F-36C8-41FF-855B-5BC7B0EABAA6}" dt="2024-11-05T09:01:55.174" v="656" actId="26606"/>
          <ac:picMkLst>
            <pc:docMk/>
            <pc:sldMk cId="945328245" sldId="273"/>
            <ac:picMk id="5" creationId="{8E4FA680-3FCE-9C58-9FEE-BEF773F30ED8}"/>
          </ac:picMkLst>
        </pc:picChg>
      </pc:sldChg>
      <pc:sldChg chg="new del">
        <pc:chgData name="Iryna Zhukevych" userId="32b9d8b4c7aa7458" providerId="LiveId" clId="{A9CE913F-36C8-41FF-855B-5BC7B0EABAA6}" dt="2024-11-05T08:44:26.549" v="514" actId="2696"/>
        <pc:sldMkLst>
          <pc:docMk/>
          <pc:sldMk cId="2868329227" sldId="274"/>
        </pc:sldMkLst>
      </pc:sldChg>
      <pc:sldChg chg="addSp delSp modSp new mod setBg">
        <pc:chgData name="Iryna Zhukevych" userId="32b9d8b4c7aa7458" providerId="LiveId" clId="{A9CE913F-36C8-41FF-855B-5BC7B0EABAA6}" dt="2024-11-05T09:22:43.015" v="946" actId="1076"/>
        <pc:sldMkLst>
          <pc:docMk/>
          <pc:sldMk cId="3957549747" sldId="274"/>
        </pc:sldMkLst>
        <pc:spChg chg="del mod">
          <ac:chgData name="Iryna Zhukevych" userId="32b9d8b4c7aa7458" providerId="LiveId" clId="{A9CE913F-36C8-41FF-855B-5BC7B0EABAA6}" dt="2024-11-05T09:18:52.770" v="894" actId="478"/>
          <ac:spMkLst>
            <pc:docMk/>
            <pc:sldMk cId="3957549747" sldId="274"/>
            <ac:spMk id="2" creationId="{A2E9BFF3-E8B8-8324-42DC-48F3FC4772C3}"/>
          </ac:spMkLst>
        </pc:spChg>
        <pc:spChg chg="mod ord">
          <ac:chgData name="Iryna Zhukevych" userId="32b9d8b4c7aa7458" providerId="LiveId" clId="{A9CE913F-36C8-41FF-855B-5BC7B0EABAA6}" dt="2024-11-05T09:22:43.015" v="946" actId="1076"/>
          <ac:spMkLst>
            <pc:docMk/>
            <pc:sldMk cId="3957549747" sldId="274"/>
            <ac:spMk id="3" creationId="{4C0D3440-16CB-3B9A-B687-EDA10B3EBC06}"/>
          </ac:spMkLst>
        </pc:spChg>
        <pc:spChg chg="add mod">
          <ac:chgData name="Iryna Zhukevych" userId="32b9d8b4c7aa7458" providerId="LiveId" clId="{A9CE913F-36C8-41FF-855B-5BC7B0EABAA6}" dt="2024-11-05T09:22:18.472" v="940" actId="26606"/>
          <ac:spMkLst>
            <pc:docMk/>
            <pc:sldMk cId="3957549747" sldId="274"/>
            <ac:spMk id="6" creationId="{030A129C-272E-F7A0-8135-AA47DCE5EEBA}"/>
          </ac:spMkLst>
        </pc:spChg>
        <pc:spChg chg="add">
          <ac:chgData name="Iryna Zhukevych" userId="32b9d8b4c7aa7458" providerId="LiveId" clId="{A9CE913F-36C8-41FF-855B-5BC7B0EABAA6}" dt="2024-11-05T09:22:18.472" v="940" actId="26606"/>
          <ac:spMkLst>
            <pc:docMk/>
            <pc:sldMk cId="3957549747" sldId="274"/>
            <ac:spMk id="11" creationId="{04812C46-200A-4DEB-A05E-3ED6C68C2387}"/>
          </ac:spMkLst>
        </pc:spChg>
        <pc:spChg chg="add">
          <ac:chgData name="Iryna Zhukevych" userId="32b9d8b4c7aa7458" providerId="LiveId" clId="{A9CE913F-36C8-41FF-855B-5BC7B0EABAA6}" dt="2024-11-05T09:22:18.472" v="940" actId="26606"/>
          <ac:spMkLst>
            <pc:docMk/>
            <pc:sldMk cId="3957549747" sldId="274"/>
            <ac:spMk id="13" creationId="{D1EA859B-E555-4109-94F3-6700E046E008}"/>
          </ac:spMkLst>
        </pc:spChg>
        <pc:picChg chg="add mod">
          <ac:chgData name="Iryna Zhukevych" userId="32b9d8b4c7aa7458" providerId="LiveId" clId="{A9CE913F-36C8-41FF-855B-5BC7B0EABAA6}" dt="2024-11-05T09:22:18.472" v="940" actId="26606"/>
          <ac:picMkLst>
            <pc:docMk/>
            <pc:sldMk cId="3957549747" sldId="274"/>
            <ac:picMk id="5" creationId="{5934F5A3-EF9B-C3AF-FD06-B2E607187CAA}"/>
          </ac:picMkLst>
        </pc:picChg>
      </pc:sldChg>
      <pc:sldChg chg="addSp modSp new mod setBg">
        <pc:chgData name="Iryna Zhukevych" userId="32b9d8b4c7aa7458" providerId="LiveId" clId="{A9CE913F-36C8-41FF-855B-5BC7B0EABAA6}" dt="2024-11-05T09:23:36.366" v="955" actId="2710"/>
        <pc:sldMkLst>
          <pc:docMk/>
          <pc:sldMk cId="3434132543" sldId="275"/>
        </pc:sldMkLst>
        <pc:spChg chg="mod">
          <ac:chgData name="Iryna Zhukevych" userId="32b9d8b4c7aa7458" providerId="LiveId" clId="{A9CE913F-36C8-41FF-855B-5BC7B0EABAA6}" dt="2024-11-05T09:23:18.679" v="952" actId="122"/>
          <ac:spMkLst>
            <pc:docMk/>
            <pc:sldMk cId="3434132543" sldId="275"/>
            <ac:spMk id="2" creationId="{6CA8E556-A64C-B2C4-EF33-8698857CA77A}"/>
          </ac:spMkLst>
        </pc:spChg>
        <pc:spChg chg="mod">
          <ac:chgData name="Iryna Zhukevych" userId="32b9d8b4c7aa7458" providerId="LiveId" clId="{A9CE913F-36C8-41FF-855B-5BC7B0EABAA6}" dt="2024-11-05T09:23:36.366" v="955" actId="2710"/>
          <ac:spMkLst>
            <pc:docMk/>
            <pc:sldMk cId="3434132543" sldId="275"/>
            <ac:spMk id="3" creationId="{42352EB1-7B26-6E01-FD67-D2F45E8974DD}"/>
          </ac:spMkLst>
        </pc:spChg>
        <pc:spChg chg="add">
          <ac:chgData name="Iryna Zhukevych" userId="32b9d8b4c7aa7458" providerId="LiveId" clId="{A9CE913F-36C8-41FF-855B-5BC7B0EABAA6}" dt="2024-11-05T09:23:14.671" v="950" actId="26606"/>
          <ac:spMkLst>
            <pc:docMk/>
            <pc:sldMk cId="3434132543" sldId="275"/>
            <ac:spMk id="10" creationId="{04812C46-200A-4DEB-A05E-3ED6C68C2387}"/>
          </ac:spMkLst>
        </pc:spChg>
        <pc:spChg chg="add">
          <ac:chgData name="Iryna Zhukevych" userId="32b9d8b4c7aa7458" providerId="LiveId" clId="{A9CE913F-36C8-41FF-855B-5BC7B0EABAA6}" dt="2024-11-05T09:23:14.671" v="950" actId="26606"/>
          <ac:spMkLst>
            <pc:docMk/>
            <pc:sldMk cId="3434132543" sldId="275"/>
            <ac:spMk id="12" creationId="{D1EA859B-E555-4109-94F3-6700E046E008}"/>
          </ac:spMkLst>
        </pc:spChg>
        <pc:picChg chg="add mod ord">
          <ac:chgData name="Iryna Zhukevych" userId="32b9d8b4c7aa7458" providerId="LiveId" clId="{A9CE913F-36C8-41FF-855B-5BC7B0EABAA6}" dt="2024-11-05T09:23:14.671" v="950" actId="26606"/>
          <ac:picMkLst>
            <pc:docMk/>
            <pc:sldMk cId="3434132543" sldId="275"/>
            <ac:picMk id="5" creationId="{D29B7048-EF70-DE54-0CFB-64F335262E49}"/>
          </ac:picMkLst>
        </pc:picChg>
      </pc:sldChg>
      <pc:sldChg chg="addSp modSp new mod setBg">
        <pc:chgData name="Iryna Zhukevych" userId="32b9d8b4c7aa7458" providerId="LiveId" clId="{A9CE913F-36C8-41FF-855B-5BC7B0EABAA6}" dt="2024-11-05T09:24:39.076" v="967" actId="2710"/>
        <pc:sldMkLst>
          <pc:docMk/>
          <pc:sldMk cId="3686142433" sldId="276"/>
        </pc:sldMkLst>
        <pc:spChg chg="mod">
          <ac:chgData name="Iryna Zhukevych" userId="32b9d8b4c7aa7458" providerId="LiveId" clId="{A9CE913F-36C8-41FF-855B-5BC7B0EABAA6}" dt="2024-11-05T09:24:27.807" v="964" actId="14100"/>
          <ac:spMkLst>
            <pc:docMk/>
            <pc:sldMk cId="3686142433" sldId="276"/>
            <ac:spMk id="2" creationId="{EDF26520-AE16-DF42-3703-85BE70F52B0A}"/>
          </ac:spMkLst>
        </pc:spChg>
        <pc:spChg chg="mod">
          <ac:chgData name="Iryna Zhukevych" userId="32b9d8b4c7aa7458" providerId="LiveId" clId="{A9CE913F-36C8-41FF-855B-5BC7B0EABAA6}" dt="2024-11-05T09:24:39.076" v="967" actId="2710"/>
          <ac:spMkLst>
            <pc:docMk/>
            <pc:sldMk cId="3686142433" sldId="276"/>
            <ac:spMk id="3" creationId="{F0F6ECC2-1286-99AE-0CE5-ECDB41E93443}"/>
          </ac:spMkLst>
        </pc:spChg>
        <pc:spChg chg="add">
          <ac:chgData name="Iryna Zhukevych" userId="32b9d8b4c7aa7458" providerId="LiveId" clId="{A9CE913F-36C8-41FF-855B-5BC7B0EABAA6}" dt="2024-11-05T09:24:17.490" v="959" actId="26606"/>
          <ac:spMkLst>
            <pc:docMk/>
            <pc:sldMk cId="3686142433" sldId="276"/>
            <ac:spMk id="10" creationId="{04812C46-200A-4DEB-A05E-3ED6C68C2387}"/>
          </ac:spMkLst>
        </pc:spChg>
        <pc:spChg chg="add">
          <ac:chgData name="Iryna Zhukevych" userId="32b9d8b4c7aa7458" providerId="LiveId" clId="{A9CE913F-36C8-41FF-855B-5BC7B0EABAA6}" dt="2024-11-05T09:24:17.490" v="959" actId="26606"/>
          <ac:spMkLst>
            <pc:docMk/>
            <pc:sldMk cId="3686142433" sldId="276"/>
            <ac:spMk id="12" creationId="{D1EA859B-E555-4109-94F3-6700E046E008}"/>
          </ac:spMkLst>
        </pc:spChg>
        <pc:picChg chg="add mod ord">
          <ac:chgData name="Iryna Zhukevych" userId="32b9d8b4c7aa7458" providerId="LiveId" clId="{A9CE913F-36C8-41FF-855B-5BC7B0EABAA6}" dt="2024-11-05T09:24:17.490" v="959" actId="26606"/>
          <ac:picMkLst>
            <pc:docMk/>
            <pc:sldMk cId="3686142433" sldId="276"/>
            <ac:picMk id="5" creationId="{66A3CA04-D6B6-3F1E-C755-103AE24B1D05}"/>
          </ac:picMkLst>
        </pc:picChg>
      </pc:sldChg>
      <pc:sldChg chg="addSp modSp new mod setBg">
        <pc:chgData name="Iryna Zhukevych" userId="32b9d8b4c7aa7458" providerId="LiveId" clId="{A9CE913F-36C8-41FF-855B-5BC7B0EABAA6}" dt="2024-11-05T09:25:51.308" v="976" actId="14100"/>
        <pc:sldMkLst>
          <pc:docMk/>
          <pc:sldMk cId="3479207938" sldId="277"/>
        </pc:sldMkLst>
        <pc:spChg chg="mod">
          <ac:chgData name="Iryna Zhukevych" userId="32b9d8b4c7aa7458" providerId="LiveId" clId="{A9CE913F-36C8-41FF-855B-5BC7B0EABAA6}" dt="2024-11-05T09:25:35.557" v="972" actId="122"/>
          <ac:spMkLst>
            <pc:docMk/>
            <pc:sldMk cId="3479207938" sldId="277"/>
            <ac:spMk id="2" creationId="{0977279A-63C9-619D-0136-6DA6353EAA11}"/>
          </ac:spMkLst>
        </pc:spChg>
        <pc:spChg chg="mod">
          <ac:chgData name="Iryna Zhukevych" userId="32b9d8b4c7aa7458" providerId="LiveId" clId="{A9CE913F-36C8-41FF-855B-5BC7B0EABAA6}" dt="2024-11-05T09:25:51.308" v="976" actId="14100"/>
          <ac:spMkLst>
            <pc:docMk/>
            <pc:sldMk cId="3479207938" sldId="277"/>
            <ac:spMk id="3" creationId="{41B69821-E183-42B6-0AA8-A77B5C0D4913}"/>
          </ac:spMkLst>
        </pc:spChg>
        <pc:spChg chg="add mod">
          <ac:chgData name="Iryna Zhukevych" userId="32b9d8b4c7aa7458" providerId="LiveId" clId="{A9CE913F-36C8-41FF-855B-5BC7B0EABAA6}" dt="2024-11-05T09:25:31.173" v="971" actId="26606"/>
          <ac:spMkLst>
            <pc:docMk/>
            <pc:sldMk cId="3479207938" sldId="277"/>
            <ac:spMk id="6" creationId="{B69DBA34-B365-E96C-2518-C0FA86BCD2C4}"/>
          </ac:spMkLst>
        </pc:spChg>
        <pc:spChg chg="add">
          <ac:chgData name="Iryna Zhukevych" userId="32b9d8b4c7aa7458" providerId="LiveId" clId="{A9CE913F-36C8-41FF-855B-5BC7B0EABAA6}" dt="2024-11-05T09:25:31.173" v="971" actId="26606"/>
          <ac:spMkLst>
            <pc:docMk/>
            <pc:sldMk cId="3479207938" sldId="277"/>
            <ac:spMk id="11" creationId="{04812C46-200A-4DEB-A05E-3ED6C68C2387}"/>
          </ac:spMkLst>
        </pc:spChg>
        <pc:spChg chg="add">
          <ac:chgData name="Iryna Zhukevych" userId="32b9d8b4c7aa7458" providerId="LiveId" clId="{A9CE913F-36C8-41FF-855B-5BC7B0EABAA6}" dt="2024-11-05T09:25:31.173" v="971" actId="26606"/>
          <ac:spMkLst>
            <pc:docMk/>
            <pc:sldMk cId="3479207938" sldId="277"/>
            <ac:spMk id="13" creationId="{D1EA859B-E555-4109-94F3-6700E046E008}"/>
          </ac:spMkLst>
        </pc:spChg>
        <pc:picChg chg="add mod ord">
          <ac:chgData name="Iryna Zhukevych" userId="32b9d8b4c7aa7458" providerId="LiveId" clId="{A9CE913F-36C8-41FF-855B-5BC7B0EABAA6}" dt="2024-11-05T09:25:31.173" v="971" actId="26606"/>
          <ac:picMkLst>
            <pc:docMk/>
            <pc:sldMk cId="3479207938" sldId="277"/>
            <ac:picMk id="5" creationId="{FBE52605-CD1C-78B0-A62C-8EB2509BB7B7}"/>
          </ac:picMkLst>
        </pc:picChg>
      </pc:sldChg>
      <pc:sldChg chg="addSp modSp new mod setBg">
        <pc:chgData name="Iryna Zhukevych" userId="32b9d8b4c7aa7458" providerId="LiveId" clId="{A9CE913F-36C8-41FF-855B-5BC7B0EABAA6}" dt="2024-11-05T09:29:57.950" v="1002" actId="20577"/>
        <pc:sldMkLst>
          <pc:docMk/>
          <pc:sldMk cId="2706563525" sldId="278"/>
        </pc:sldMkLst>
        <pc:spChg chg="mod">
          <ac:chgData name="Iryna Zhukevych" userId="32b9d8b4c7aa7458" providerId="LiveId" clId="{A9CE913F-36C8-41FF-855B-5BC7B0EABAA6}" dt="2024-11-05T09:29:35.800" v="994" actId="2710"/>
          <ac:spMkLst>
            <pc:docMk/>
            <pc:sldMk cId="2706563525" sldId="278"/>
            <ac:spMk id="2" creationId="{CBDD0B49-681C-EE3C-F85E-740E4C0ADCF2}"/>
          </ac:spMkLst>
        </pc:spChg>
        <pc:spChg chg="mod">
          <ac:chgData name="Iryna Zhukevych" userId="32b9d8b4c7aa7458" providerId="LiveId" clId="{A9CE913F-36C8-41FF-855B-5BC7B0EABAA6}" dt="2024-11-05T09:29:57.950" v="1002" actId="20577"/>
          <ac:spMkLst>
            <pc:docMk/>
            <pc:sldMk cId="2706563525" sldId="278"/>
            <ac:spMk id="3" creationId="{1AAFCBA2-CC21-3B43-54A1-FA66A8891F4C}"/>
          </ac:spMkLst>
        </pc:spChg>
        <pc:spChg chg="add mod">
          <ac:chgData name="Iryna Zhukevych" userId="32b9d8b4c7aa7458" providerId="LiveId" clId="{A9CE913F-36C8-41FF-855B-5BC7B0EABAA6}" dt="2024-11-05T09:29:17.216" v="987" actId="26606"/>
          <ac:spMkLst>
            <pc:docMk/>
            <pc:sldMk cId="2706563525" sldId="278"/>
            <ac:spMk id="6" creationId="{EB599470-BF74-BAFA-0799-CC91DE467CB7}"/>
          </ac:spMkLst>
        </pc:spChg>
        <pc:spChg chg="add">
          <ac:chgData name="Iryna Zhukevych" userId="32b9d8b4c7aa7458" providerId="LiveId" clId="{A9CE913F-36C8-41FF-855B-5BC7B0EABAA6}" dt="2024-11-05T09:29:17.216" v="987" actId="26606"/>
          <ac:spMkLst>
            <pc:docMk/>
            <pc:sldMk cId="2706563525" sldId="278"/>
            <ac:spMk id="11" creationId="{04812C46-200A-4DEB-A05E-3ED6C68C2387}"/>
          </ac:spMkLst>
        </pc:spChg>
        <pc:spChg chg="add">
          <ac:chgData name="Iryna Zhukevych" userId="32b9d8b4c7aa7458" providerId="LiveId" clId="{A9CE913F-36C8-41FF-855B-5BC7B0EABAA6}" dt="2024-11-05T09:29:17.216" v="987" actId="26606"/>
          <ac:spMkLst>
            <pc:docMk/>
            <pc:sldMk cId="2706563525" sldId="278"/>
            <ac:spMk id="13" creationId="{D1EA859B-E555-4109-94F3-6700E046E008}"/>
          </ac:spMkLst>
        </pc:spChg>
        <pc:picChg chg="add mod ord">
          <ac:chgData name="Iryna Zhukevych" userId="32b9d8b4c7aa7458" providerId="LiveId" clId="{A9CE913F-36C8-41FF-855B-5BC7B0EABAA6}" dt="2024-11-05T09:29:17.216" v="987" actId="26606"/>
          <ac:picMkLst>
            <pc:docMk/>
            <pc:sldMk cId="2706563525" sldId="278"/>
            <ac:picMk id="5" creationId="{25453204-D6E2-1539-4A8F-924B805425BD}"/>
          </ac:picMkLst>
        </pc:picChg>
      </pc:sldChg>
      <pc:sldChg chg="new del">
        <pc:chgData name="Iryna Zhukevych" userId="32b9d8b4c7aa7458" providerId="LiveId" clId="{A9CE913F-36C8-41FF-855B-5BC7B0EABAA6}" dt="2024-11-05T09:44:52.068" v="1211" actId="2696"/>
        <pc:sldMkLst>
          <pc:docMk/>
          <pc:sldMk cId="1423942087" sldId="279"/>
        </pc:sldMkLst>
      </pc:sldChg>
      <pc:sldChg chg="addSp delSp modSp new mod ord setBg">
        <pc:chgData name="Iryna Zhukevych" userId="32b9d8b4c7aa7458" providerId="LiveId" clId="{A9CE913F-36C8-41FF-855B-5BC7B0EABAA6}" dt="2024-11-05T09:45:05.021" v="1213"/>
        <pc:sldMkLst>
          <pc:docMk/>
          <pc:sldMk cId="3744348580" sldId="280"/>
        </pc:sldMkLst>
        <pc:spChg chg="mod">
          <ac:chgData name="Iryna Zhukevych" userId="32b9d8b4c7aa7458" providerId="LiveId" clId="{A9CE913F-36C8-41FF-855B-5BC7B0EABAA6}" dt="2024-11-05T09:36:48.989" v="1095" actId="122"/>
          <ac:spMkLst>
            <pc:docMk/>
            <pc:sldMk cId="3744348580" sldId="280"/>
            <ac:spMk id="2" creationId="{6A890C09-7534-94FE-CB94-E6F6F95B98EB}"/>
          </ac:spMkLst>
        </pc:spChg>
        <pc:spChg chg="mod">
          <ac:chgData name="Iryna Zhukevych" userId="32b9d8b4c7aa7458" providerId="LiveId" clId="{A9CE913F-36C8-41FF-855B-5BC7B0EABAA6}" dt="2024-11-05T09:36:46.005" v="1094" actId="1076"/>
          <ac:spMkLst>
            <pc:docMk/>
            <pc:sldMk cId="3744348580" sldId="280"/>
            <ac:spMk id="3" creationId="{453A3F18-60B1-22C3-3B9D-1FA92FCBA04C}"/>
          </ac:spMkLst>
        </pc:spChg>
        <pc:spChg chg="add del">
          <ac:chgData name="Iryna Zhukevych" userId="32b9d8b4c7aa7458" providerId="LiveId" clId="{A9CE913F-36C8-41FF-855B-5BC7B0EABAA6}" dt="2024-11-05T09:36:02.302" v="1082" actId="26606"/>
          <ac:spMkLst>
            <pc:docMk/>
            <pc:sldMk cId="3744348580" sldId="280"/>
            <ac:spMk id="10" creationId="{D009D6D5-DAC2-4A8B-A17A-E206B9012D09}"/>
          </ac:spMkLst>
        </pc:spChg>
        <pc:spChg chg="add">
          <ac:chgData name="Iryna Zhukevych" userId="32b9d8b4c7aa7458" providerId="LiveId" clId="{A9CE913F-36C8-41FF-855B-5BC7B0EABAA6}" dt="2024-11-05T09:36:02.302" v="1082" actId="26606"/>
          <ac:spMkLst>
            <pc:docMk/>
            <pc:sldMk cId="3744348580" sldId="280"/>
            <ac:spMk id="15" creationId="{04812C46-200A-4DEB-A05E-3ED6C68C2387}"/>
          </ac:spMkLst>
        </pc:spChg>
        <pc:spChg chg="add">
          <ac:chgData name="Iryna Zhukevych" userId="32b9d8b4c7aa7458" providerId="LiveId" clId="{A9CE913F-36C8-41FF-855B-5BC7B0EABAA6}" dt="2024-11-05T09:36:02.302" v="1082" actId="26606"/>
          <ac:spMkLst>
            <pc:docMk/>
            <pc:sldMk cId="3744348580" sldId="280"/>
            <ac:spMk id="17" creationId="{D1EA859B-E555-4109-94F3-6700E046E008}"/>
          </ac:spMkLst>
        </pc:spChg>
        <pc:picChg chg="add mod ord">
          <ac:chgData name="Iryna Zhukevych" userId="32b9d8b4c7aa7458" providerId="LiveId" clId="{A9CE913F-36C8-41FF-855B-5BC7B0EABAA6}" dt="2024-11-05T09:36:35.930" v="1092" actId="1076"/>
          <ac:picMkLst>
            <pc:docMk/>
            <pc:sldMk cId="3744348580" sldId="280"/>
            <ac:picMk id="5" creationId="{541BA4BA-FC64-0FEA-F11F-3B2C45FA5A6B}"/>
          </ac:picMkLst>
        </pc:picChg>
      </pc:sldChg>
      <pc:sldChg chg="addSp delSp modSp new mod ord setBg">
        <pc:chgData name="Iryna Zhukevych" userId="32b9d8b4c7aa7458" providerId="LiveId" clId="{A9CE913F-36C8-41FF-855B-5BC7B0EABAA6}" dt="2024-11-05T09:46:02.731" v="1225" actId="14100"/>
        <pc:sldMkLst>
          <pc:docMk/>
          <pc:sldMk cId="2013355529" sldId="281"/>
        </pc:sldMkLst>
        <pc:spChg chg="mod">
          <ac:chgData name="Iryna Zhukevych" userId="32b9d8b4c7aa7458" providerId="LiveId" clId="{A9CE913F-36C8-41FF-855B-5BC7B0EABAA6}" dt="2024-11-05T09:46:02.731" v="1225" actId="14100"/>
          <ac:spMkLst>
            <pc:docMk/>
            <pc:sldMk cId="2013355529" sldId="281"/>
            <ac:spMk id="2" creationId="{32D8F8A3-7243-0042-E8B0-05AA65242E62}"/>
          </ac:spMkLst>
        </pc:spChg>
        <pc:spChg chg="mod">
          <ac:chgData name="Iryna Zhukevych" userId="32b9d8b4c7aa7458" providerId="LiveId" clId="{A9CE913F-36C8-41FF-855B-5BC7B0EABAA6}" dt="2024-11-05T09:45:48.073" v="1221" actId="14100"/>
          <ac:spMkLst>
            <pc:docMk/>
            <pc:sldMk cId="2013355529" sldId="281"/>
            <ac:spMk id="3" creationId="{577B360C-3A2A-371A-97C0-114C45493505}"/>
          </ac:spMkLst>
        </pc:spChg>
        <pc:spChg chg="add del">
          <ac:chgData name="Iryna Zhukevych" userId="32b9d8b4c7aa7458" providerId="LiveId" clId="{A9CE913F-36C8-41FF-855B-5BC7B0EABAA6}" dt="2024-11-05T09:45:29.246" v="1215" actId="26606"/>
          <ac:spMkLst>
            <pc:docMk/>
            <pc:sldMk cId="2013355529" sldId="281"/>
            <ac:spMk id="10" creationId="{F13C74B1-5B17-4795-BED0-7140497B445A}"/>
          </ac:spMkLst>
        </pc:spChg>
        <pc:spChg chg="add del">
          <ac:chgData name="Iryna Zhukevych" userId="32b9d8b4c7aa7458" providerId="LiveId" clId="{A9CE913F-36C8-41FF-855B-5BC7B0EABAA6}" dt="2024-11-05T09:45:29.246" v="1215" actId="26606"/>
          <ac:spMkLst>
            <pc:docMk/>
            <pc:sldMk cId="2013355529" sldId="281"/>
            <ac:spMk id="12" creationId="{D4974D33-8DC5-464E-8C6D-BE58F0669C17}"/>
          </ac:spMkLst>
        </pc:spChg>
        <pc:spChg chg="add">
          <ac:chgData name="Iryna Zhukevych" userId="32b9d8b4c7aa7458" providerId="LiveId" clId="{A9CE913F-36C8-41FF-855B-5BC7B0EABAA6}" dt="2024-11-05T09:45:29.246" v="1215" actId="26606"/>
          <ac:spMkLst>
            <pc:docMk/>
            <pc:sldMk cId="2013355529" sldId="281"/>
            <ac:spMk id="17" creationId="{12609869-9E80-471B-A487-A53288E0E791}"/>
          </ac:spMkLst>
        </pc:spChg>
        <pc:spChg chg="add">
          <ac:chgData name="Iryna Zhukevych" userId="32b9d8b4c7aa7458" providerId="LiveId" clId="{A9CE913F-36C8-41FF-855B-5BC7B0EABAA6}" dt="2024-11-05T09:45:29.246" v="1215" actId="26606"/>
          <ac:spMkLst>
            <pc:docMk/>
            <pc:sldMk cId="2013355529" sldId="281"/>
            <ac:spMk id="19" creationId="{7004738A-9D34-43E8-97D2-CA0EED4F8BE0}"/>
          </ac:spMkLst>
        </pc:spChg>
        <pc:spChg chg="add">
          <ac:chgData name="Iryna Zhukevych" userId="32b9d8b4c7aa7458" providerId="LiveId" clId="{A9CE913F-36C8-41FF-855B-5BC7B0EABAA6}" dt="2024-11-05T09:45:29.246" v="1215" actId="26606"/>
          <ac:spMkLst>
            <pc:docMk/>
            <pc:sldMk cId="2013355529" sldId="281"/>
            <ac:spMk id="21" creationId="{B8B8D07F-F13E-443E-BA68-2D26672D76B9}"/>
          </ac:spMkLst>
        </pc:spChg>
        <pc:spChg chg="add">
          <ac:chgData name="Iryna Zhukevych" userId="32b9d8b4c7aa7458" providerId="LiveId" clId="{A9CE913F-36C8-41FF-855B-5BC7B0EABAA6}" dt="2024-11-05T09:45:29.246" v="1215" actId="26606"/>
          <ac:spMkLst>
            <pc:docMk/>
            <pc:sldMk cId="2013355529" sldId="281"/>
            <ac:spMk id="23" creationId="{2813A4FA-24A5-41ED-A534-3807D1B2F344}"/>
          </ac:spMkLst>
        </pc:spChg>
        <pc:spChg chg="add">
          <ac:chgData name="Iryna Zhukevych" userId="32b9d8b4c7aa7458" providerId="LiveId" clId="{A9CE913F-36C8-41FF-855B-5BC7B0EABAA6}" dt="2024-11-05T09:45:29.246" v="1215" actId="26606"/>
          <ac:spMkLst>
            <pc:docMk/>
            <pc:sldMk cId="2013355529" sldId="281"/>
            <ac:spMk id="25" creationId="{C3944F27-CA70-4E84-A51A-E6BF89558979}"/>
          </ac:spMkLst>
        </pc:spChg>
        <pc:picChg chg="add mod">
          <ac:chgData name="Iryna Zhukevych" userId="32b9d8b4c7aa7458" providerId="LiveId" clId="{A9CE913F-36C8-41FF-855B-5BC7B0EABAA6}" dt="2024-11-05T09:45:29.246" v="1215" actId="26606"/>
          <ac:picMkLst>
            <pc:docMk/>
            <pc:sldMk cId="2013355529" sldId="281"/>
            <ac:picMk id="5" creationId="{6442377A-B2E8-2F29-E4ED-7940B4CA2613}"/>
          </ac:picMkLst>
        </pc:picChg>
      </pc:sldChg>
      <pc:sldMasterChg chg="modTransition modSldLayout">
        <pc:chgData name="Iryna Zhukevych" userId="32b9d8b4c7aa7458" providerId="LiveId" clId="{A9CE913F-36C8-41FF-855B-5BC7B0EABAA6}" dt="2024-11-05T09:03:25.101" v="678"/>
        <pc:sldMasterMkLst>
          <pc:docMk/>
          <pc:sldMasterMk cId="3242375129" sldId="2147483648"/>
        </pc:sldMasterMkLst>
        <pc:sldLayoutChg chg="modTransition">
          <pc:chgData name="Iryna Zhukevych" userId="32b9d8b4c7aa7458" providerId="LiveId" clId="{A9CE913F-36C8-41FF-855B-5BC7B0EABAA6}" dt="2024-11-05T09:03:25.101" v="678"/>
          <pc:sldLayoutMkLst>
            <pc:docMk/>
            <pc:sldMasterMk cId="3242375129" sldId="2147483648"/>
            <pc:sldLayoutMk cId="3707211820" sldId="2147483649"/>
          </pc:sldLayoutMkLst>
        </pc:sldLayoutChg>
        <pc:sldLayoutChg chg="modTransition">
          <pc:chgData name="Iryna Zhukevych" userId="32b9d8b4c7aa7458" providerId="LiveId" clId="{A9CE913F-36C8-41FF-855B-5BC7B0EABAA6}" dt="2024-11-05T09:03:25.101" v="678"/>
          <pc:sldLayoutMkLst>
            <pc:docMk/>
            <pc:sldMasterMk cId="3242375129" sldId="2147483648"/>
            <pc:sldLayoutMk cId="570384854" sldId="2147483650"/>
          </pc:sldLayoutMkLst>
        </pc:sldLayoutChg>
        <pc:sldLayoutChg chg="modTransition">
          <pc:chgData name="Iryna Zhukevych" userId="32b9d8b4c7aa7458" providerId="LiveId" clId="{A9CE913F-36C8-41FF-855B-5BC7B0EABAA6}" dt="2024-11-05T09:03:25.101" v="678"/>
          <pc:sldLayoutMkLst>
            <pc:docMk/>
            <pc:sldMasterMk cId="3242375129" sldId="2147483648"/>
            <pc:sldLayoutMk cId="1507291338" sldId="2147483651"/>
          </pc:sldLayoutMkLst>
        </pc:sldLayoutChg>
        <pc:sldLayoutChg chg="modTransition">
          <pc:chgData name="Iryna Zhukevych" userId="32b9d8b4c7aa7458" providerId="LiveId" clId="{A9CE913F-36C8-41FF-855B-5BC7B0EABAA6}" dt="2024-11-05T09:03:25.101" v="678"/>
          <pc:sldLayoutMkLst>
            <pc:docMk/>
            <pc:sldMasterMk cId="3242375129" sldId="2147483648"/>
            <pc:sldLayoutMk cId="808705712" sldId="2147483652"/>
          </pc:sldLayoutMkLst>
        </pc:sldLayoutChg>
        <pc:sldLayoutChg chg="modTransition">
          <pc:chgData name="Iryna Zhukevych" userId="32b9d8b4c7aa7458" providerId="LiveId" clId="{A9CE913F-36C8-41FF-855B-5BC7B0EABAA6}" dt="2024-11-05T09:03:25.101" v="678"/>
          <pc:sldLayoutMkLst>
            <pc:docMk/>
            <pc:sldMasterMk cId="3242375129" sldId="2147483648"/>
            <pc:sldLayoutMk cId="96685084" sldId="2147483653"/>
          </pc:sldLayoutMkLst>
        </pc:sldLayoutChg>
        <pc:sldLayoutChg chg="modTransition">
          <pc:chgData name="Iryna Zhukevych" userId="32b9d8b4c7aa7458" providerId="LiveId" clId="{A9CE913F-36C8-41FF-855B-5BC7B0EABAA6}" dt="2024-11-05T09:03:25.101" v="678"/>
          <pc:sldLayoutMkLst>
            <pc:docMk/>
            <pc:sldMasterMk cId="3242375129" sldId="2147483648"/>
            <pc:sldLayoutMk cId="3052346623" sldId="2147483654"/>
          </pc:sldLayoutMkLst>
        </pc:sldLayoutChg>
        <pc:sldLayoutChg chg="modTransition">
          <pc:chgData name="Iryna Zhukevych" userId="32b9d8b4c7aa7458" providerId="LiveId" clId="{A9CE913F-36C8-41FF-855B-5BC7B0EABAA6}" dt="2024-11-05T09:03:25.101" v="678"/>
          <pc:sldLayoutMkLst>
            <pc:docMk/>
            <pc:sldMasterMk cId="3242375129" sldId="2147483648"/>
            <pc:sldLayoutMk cId="3640778983" sldId="2147483655"/>
          </pc:sldLayoutMkLst>
        </pc:sldLayoutChg>
        <pc:sldLayoutChg chg="modTransition">
          <pc:chgData name="Iryna Zhukevych" userId="32b9d8b4c7aa7458" providerId="LiveId" clId="{A9CE913F-36C8-41FF-855B-5BC7B0EABAA6}" dt="2024-11-05T09:03:25.101" v="678"/>
          <pc:sldLayoutMkLst>
            <pc:docMk/>
            <pc:sldMasterMk cId="3242375129" sldId="2147483648"/>
            <pc:sldLayoutMk cId="2747699241" sldId="2147483656"/>
          </pc:sldLayoutMkLst>
        </pc:sldLayoutChg>
        <pc:sldLayoutChg chg="modTransition">
          <pc:chgData name="Iryna Zhukevych" userId="32b9d8b4c7aa7458" providerId="LiveId" clId="{A9CE913F-36C8-41FF-855B-5BC7B0EABAA6}" dt="2024-11-05T09:03:25.101" v="678"/>
          <pc:sldLayoutMkLst>
            <pc:docMk/>
            <pc:sldMasterMk cId="3242375129" sldId="2147483648"/>
            <pc:sldLayoutMk cId="815179066" sldId="2147483657"/>
          </pc:sldLayoutMkLst>
        </pc:sldLayoutChg>
        <pc:sldLayoutChg chg="modTransition">
          <pc:chgData name="Iryna Zhukevych" userId="32b9d8b4c7aa7458" providerId="LiveId" clId="{A9CE913F-36C8-41FF-855B-5BC7B0EABAA6}" dt="2024-11-05T09:03:25.101" v="678"/>
          <pc:sldLayoutMkLst>
            <pc:docMk/>
            <pc:sldMasterMk cId="3242375129" sldId="2147483648"/>
            <pc:sldLayoutMk cId="722820378" sldId="2147483658"/>
          </pc:sldLayoutMkLst>
        </pc:sldLayoutChg>
        <pc:sldLayoutChg chg="modTransition">
          <pc:chgData name="Iryna Zhukevych" userId="32b9d8b4c7aa7458" providerId="LiveId" clId="{A9CE913F-36C8-41FF-855B-5BC7B0EABAA6}" dt="2024-11-05T09:03:25.101" v="678"/>
          <pc:sldLayoutMkLst>
            <pc:docMk/>
            <pc:sldMasterMk cId="3242375129" sldId="2147483648"/>
            <pc:sldLayoutMk cId="42446592" sldId="2147483659"/>
          </pc:sldLayoutMkLst>
        </pc:sldLayoutChg>
      </pc:sldMasterChg>
    </pc:docChg>
  </pc:docChgLst>
  <pc:docChgLst>
    <pc:chgData name="Iryna Zhukevych" userId="32b9d8b4c7aa7458" providerId="LiveId" clId="{2AEE51CD-37C6-49A3-928F-E452EDDE9CC3}"/>
    <pc:docChg chg="addSld modSld">
      <pc:chgData name="Iryna Zhukevych" userId="32b9d8b4c7aa7458" providerId="LiveId" clId="{2AEE51CD-37C6-49A3-928F-E452EDDE9CC3}" dt="2024-11-02T12:26:42.220" v="1"/>
      <pc:docMkLst>
        <pc:docMk/>
      </pc:docMkLst>
      <pc:sldChg chg="modSp new mod">
        <pc:chgData name="Iryna Zhukevych" userId="32b9d8b4c7aa7458" providerId="LiveId" clId="{2AEE51CD-37C6-49A3-928F-E452EDDE9CC3}" dt="2024-11-02T12:26:42.220" v="1"/>
        <pc:sldMkLst>
          <pc:docMk/>
          <pc:sldMk cId="829992638" sldId="256"/>
        </pc:sldMkLst>
        <pc:spChg chg="mod">
          <ac:chgData name="Iryna Zhukevych" userId="32b9d8b4c7aa7458" providerId="LiveId" clId="{2AEE51CD-37C6-49A3-928F-E452EDDE9CC3}" dt="2024-11-02T12:26:42.220" v="1"/>
          <ac:spMkLst>
            <pc:docMk/>
            <pc:sldMk cId="829992638" sldId="256"/>
            <ac:spMk id="2" creationId="{9E5F7B23-4E43-8E08-3606-18FA21845D60}"/>
          </ac:spMkLst>
        </pc:spChg>
      </pc:sldChg>
    </pc:docChg>
  </pc:docChgLst>
  <pc:docChgLst>
    <pc:chgData name="Iryna Zhukevych" userId="32b9d8b4c7aa7458" providerId="LiveId" clId="{16969240-10B5-45A2-9CDB-4E1849F2580C}"/>
    <pc:docChg chg="delSld">
      <pc:chgData name="Iryna Zhukevych" userId="32b9d8b4c7aa7458" providerId="LiveId" clId="{16969240-10B5-45A2-9CDB-4E1849F2580C}" dt="2024-12-04T11:05:55.515" v="12" actId="2696"/>
      <pc:docMkLst>
        <pc:docMk/>
      </pc:docMkLst>
      <pc:sldChg chg="del">
        <pc:chgData name="Iryna Zhukevych" userId="32b9d8b4c7aa7458" providerId="LiveId" clId="{16969240-10B5-45A2-9CDB-4E1849F2580C}" dt="2024-12-04T11:02:00.139" v="0" actId="2696"/>
        <pc:sldMkLst>
          <pc:docMk/>
          <pc:sldMk cId="1657155813" sldId="263"/>
        </pc:sldMkLst>
      </pc:sldChg>
      <pc:sldChg chg="del">
        <pc:chgData name="Iryna Zhukevych" userId="32b9d8b4c7aa7458" providerId="LiveId" clId="{16969240-10B5-45A2-9CDB-4E1849F2580C}" dt="2024-12-04T11:02:49.103" v="2" actId="2696"/>
        <pc:sldMkLst>
          <pc:docMk/>
          <pc:sldMk cId="931478992" sldId="264"/>
        </pc:sldMkLst>
      </pc:sldChg>
      <pc:sldChg chg="del">
        <pc:chgData name="Iryna Zhukevych" userId="32b9d8b4c7aa7458" providerId="LiveId" clId="{16969240-10B5-45A2-9CDB-4E1849F2580C}" dt="2024-12-04T11:05:17.365" v="11" actId="2696"/>
        <pc:sldMkLst>
          <pc:docMk/>
          <pc:sldMk cId="977475134" sldId="265"/>
        </pc:sldMkLst>
      </pc:sldChg>
      <pc:sldChg chg="del">
        <pc:chgData name="Iryna Zhukevych" userId="32b9d8b4c7aa7458" providerId="LiveId" clId="{16969240-10B5-45A2-9CDB-4E1849F2580C}" dt="2024-12-04T11:03:02.020" v="3" actId="2696"/>
        <pc:sldMkLst>
          <pc:docMk/>
          <pc:sldMk cId="1520702963" sldId="266"/>
        </pc:sldMkLst>
      </pc:sldChg>
      <pc:sldChg chg="del">
        <pc:chgData name="Iryna Zhukevych" userId="32b9d8b4c7aa7458" providerId="LiveId" clId="{16969240-10B5-45A2-9CDB-4E1849F2580C}" dt="2024-12-04T11:03:14.177" v="4" actId="2696"/>
        <pc:sldMkLst>
          <pc:docMk/>
          <pc:sldMk cId="69181720" sldId="268"/>
        </pc:sldMkLst>
      </pc:sldChg>
      <pc:sldChg chg="del">
        <pc:chgData name="Iryna Zhukevych" userId="32b9d8b4c7aa7458" providerId="LiveId" clId="{16969240-10B5-45A2-9CDB-4E1849F2580C}" dt="2024-12-04T11:03:33.244" v="6" actId="2696"/>
        <pc:sldMkLst>
          <pc:docMk/>
          <pc:sldMk cId="142542744" sldId="269"/>
        </pc:sldMkLst>
      </pc:sldChg>
      <pc:sldChg chg="del">
        <pc:chgData name="Iryna Zhukevych" userId="32b9d8b4c7aa7458" providerId="LiveId" clId="{16969240-10B5-45A2-9CDB-4E1849F2580C}" dt="2024-12-04T11:03:25.618" v="5" actId="2696"/>
        <pc:sldMkLst>
          <pc:docMk/>
          <pc:sldMk cId="715502347" sldId="270"/>
        </pc:sldMkLst>
      </pc:sldChg>
      <pc:sldChg chg="del">
        <pc:chgData name="Iryna Zhukevych" userId="32b9d8b4c7aa7458" providerId="LiveId" clId="{16969240-10B5-45A2-9CDB-4E1849F2580C}" dt="2024-12-04T11:04:13.678" v="8" actId="2696"/>
        <pc:sldMkLst>
          <pc:docMk/>
          <pc:sldMk cId="70272850" sldId="272"/>
        </pc:sldMkLst>
      </pc:sldChg>
      <pc:sldChg chg="del">
        <pc:chgData name="Iryna Zhukevych" userId="32b9d8b4c7aa7458" providerId="LiveId" clId="{16969240-10B5-45A2-9CDB-4E1849F2580C}" dt="2024-12-04T11:03:46.470" v="7" actId="2696"/>
        <pc:sldMkLst>
          <pc:docMk/>
          <pc:sldMk cId="945328245" sldId="273"/>
        </pc:sldMkLst>
      </pc:sldChg>
      <pc:sldChg chg="del">
        <pc:chgData name="Iryna Zhukevych" userId="32b9d8b4c7aa7458" providerId="LiveId" clId="{16969240-10B5-45A2-9CDB-4E1849F2580C}" dt="2024-12-04T11:04:20.730" v="9" actId="2696"/>
        <pc:sldMkLst>
          <pc:docMk/>
          <pc:sldMk cId="3957549747" sldId="274"/>
        </pc:sldMkLst>
      </pc:sldChg>
      <pc:sldChg chg="del">
        <pc:chgData name="Iryna Zhukevych" userId="32b9d8b4c7aa7458" providerId="LiveId" clId="{16969240-10B5-45A2-9CDB-4E1849F2580C}" dt="2024-12-04T11:05:55.515" v="12" actId="2696"/>
        <pc:sldMkLst>
          <pc:docMk/>
          <pc:sldMk cId="3686142433" sldId="276"/>
        </pc:sldMkLst>
      </pc:sldChg>
      <pc:sldChg chg="del">
        <pc:chgData name="Iryna Zhukevych" userId="32b9d8b4c7aa7458" providerId="LiveId" clId="{16969240-10B5-45A2-9CDB-4E1849F2580C}" dt="2024-12-04T11:04:39.518" v="10" actId="2696"/>
        <pc:sldMkLst>
          <pc:docMk/>
          <pc:sldMk cId="3479207938" sldId="277"/>
        </pc:sldMkLst>
      </pc:sldChg>
      <pc:sldChg chg="del">
        <pc:chgData name="Iryna Zhukevych" userId="32b9d8b4c7aa7458" providerId="LiveId" clId="{16969240-10B5-45A2-9CDB-4E1849F2580C}" dt="2024-12-04T11:02:05.469" v="1" actId="2696"/>
        <pc:sldMkLst>
          <pc:docMk/>
          <pc:sldMk cId="2013355529" sldId="28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0A7F0A-AB14-10E3-FA13-38D2591C89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3E56C8E3-A1F5-B8C2-9437-1A4E1382F0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3F26E9F-0296-F027-9A76-BC59499C8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C1EC-65AB-4717-82A3-DB5001AF1D4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A72AB8B-8444-4372-3C0D-704862472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8F55978-784C-E4C1-AF4C-68875F7E3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5A2F-3631-4715-A105-F5AF5EAE92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072118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A5F863-6666-6349-E0CF-A30BE624F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F6A3B276-1956-F139-743B-F6810B35F5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B4186AB-8D71-4A4C-12E2-F1A962792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C1EC-65AB-4717-82A3-DB5001AF1D4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85FD1D8-72F9-C1E8-79CB-B060CD385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78FB1F9-3F03-6531-68CA-9556F8B93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5A2F-3631-4715-A105-F5AF5EAE92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28203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F50DC746-0489-674A-42C5-56CB39544E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2C1E12DD-B2E7-8A2C-91CF-DC6CE912B3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240DE67-DE2B-CFB7-DBB6-5A2813F00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C1EC-65AB-4717-82A3-DB5001AF1D4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F7623A4-C16F-0D87-12F3-382563ADA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8E7EBE5-36D9-6A23-8876-8D30390AD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5A2F-3631-4715-A105-F5AF5EAE92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465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BC4B4C-6F08-0D15-7792-BAB329488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D8AF6644-F287-9C74-C5FF-202EFCAC2C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DFACA17-5B00-D02E-6176-BC22EE19F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C1EC-65AB-4717-82A3-DB5001AF1D4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221FC10-75AC-5E75-98B2-B92E33E84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5B4C920-2AAC-DB19-60EE-6B3885212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5A2F-3631-4715-A105-F5AF5EAE92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703848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910508-081E-9686-0FDE-84AA0FE5D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34FA97ED-993D-E8DD-85E4-D2E65CD5D4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460216E-178C-AF53-C14E-DFCCD3C36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C1EC-65AB-4717-82A3-DB5001AF1D4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53563E8-AA12-A235-37E3-6024D5BCD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55E552F-A953-2F6A-A9D5-05F4DCD34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5A2F-3631-4715-A105-F5AF5EAE92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7291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FCA23B-A079-E98A-8D01-F29C943D5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F9CDEE3-051B-D6CB-78E1-83AF89E94E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491A9087-AC9B-9DFA-07B0-6845DD635D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323FE19E-5473-020F-AD3A-111C19BC1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C1EC-65AB-4717-82A3-DB5001AF1D4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82711AE7-A0AB-932B-6742-C7E3C6A65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F14EB2AB-8E9D-0EA6-EE0D-3F7493BF3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5A2F-3631-4715-A105-F5AF5EAE92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87057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D5ABB0-DB79-3B70-181B-D8DFC5803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D9A7885C-C356-9AC2-360B-3DAE8A736F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BB0371E0-78F2-88B0-4A62-E279ECC01F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83F51ED0-9EE0-ED82-0C45-5446722EAB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8B6D15FE-2AAE-407B-448F-87F137BC40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7A62875D-3060-F8C7-6ADA-217CC84CC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C1EC-65AB-4717-82A3-DB5001AF1D4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F07FB305-8834-1B06-D6D5-42CCD87B1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DB11D57F-D428-BE7B-11DA-D62F7E555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5A2F-3631-4715-A105-F5AF5EAE92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6850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446D5B-3C4C-182C-0A0D-B89398646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88635743-2BCF-CE7B-9D99-80718ED4E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C1EC-65AB-4717-82A3-DB5001AF1D4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7FC85F1B-D6F6-06C5-9E73-C5980A318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7E542F85-AA1F-091F-0199-D15AA7F22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5A2F-3631-4715-A105-F5AF5EAE92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23466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70680D05-7840-AAE6-E641-1C8331565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C1EC-65AB-4717-82A3-DB5001AF1D4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78CFD83C-CA4A-8205-0705-C94741E36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1C6736D7-E0F9-013F-488F-FA154A875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5A2F-3631-4715-A105-F5AF5EAE92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07789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557D6B-B916-ABE5-33BB-A82DB4C28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40C9C2D-566E-1AE3-1069-3275CA0620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3ABA8017-71FA-74E5-1BAE-AD0291C381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2FABDF71-7229-5A67-D036-C8C815BAA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C1EC-65AB-4717-82A3-DB5001AF1D4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FC63B2B5-A97C-5025-C1B2-85DD02BAA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993E93B8-568B-5F54-DC10-29852C46B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5A2F-3631-4715-A105-F5AF5EAE92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76992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4D1437-1B37-581B-8FF9-9EB98F9AD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59652E76-80D9-E71C-C9AE-E70CA28066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349B9942-EA53-632B-51D9-CB198F94BE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F0879045-4F7E-450D-A9B6-590DFC606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C1EC-65AB-4717-82A3-DB5001AF1D4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41E24F37-4376-2DC4-2BF9-17F1BDFF9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72DDE3F3-4271-F3C1-CE5F-069D7D32B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75A2F-3631-4715-A105-F5AF5EAE92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51790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6EAAF7A3-38C5-7E82-A6C6-594F9950A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A08F6C01-F738-ED4F-C819-0A79034DEB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CE7AB3C-D92E-A139-CD00-80DA7455E7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36C1EC-65AB-4717-82A3-DB5001AF1D4A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BDA5B44-C850-A770-2EE7-DA711C5EE5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CCF5AF4-9E1F-1558-F4F6-0E88F09A3B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375A2F-3631-4715-A105-F5AF5EAE92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2375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nveernaseer.com/building-relationships-key-to-leadership-success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sa/3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flatworldknowledge.lardbucket.org/books/sociological-inquiry-principles-qualitative-and-quantitative-methods/s15-01-focus-groups.html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-sa/3.0/" TargetMode="External"/><Relationship Id="rId4" Type="http://schemas.openxmlformats.org/officeDocument/2006/relationships/hyperlink" Target="https://wordwall.net/resource/81273082/business-relationships-discussio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dfreephotos.com/business-and-technology/women-in-business-meeting.jpg.php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59632563@N04/6239670686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s://www.youtube.com/watch?v=T6VAHcA1YIE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youtube.com/watch?v=D6RqLramoq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ngall.com/relationship-png/download/27351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/3.0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photo/crop-colleagues-shaking-hands-in-office-5673488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bicycles.stackexchange.com/questions/10083/what-is-the-hand-gesture-for-im-sorry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illustrations/network-businessmen-circuit-577009/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zDRTXasa4T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7BD7FCF-A254-4A97-A15C-319B67622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2FFAF72-6204-4676-9C6F-9A4CC4D91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24B39963-15F5-E74B-D2F4-E774CAB1D2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54719" y="5618480"/>
            <a:ext cx="3267209" cy="1117600"/>
          </a:xfrm>
        </p:spPr>
        <p:txBody>
          <a:bodyPr>
            <a:normAutofit/>
          </a:bodyPr>
          <a:lstStyle/>
          <a:p>
            <a:pPr algn="l"/>
            <a:r>
              <a:rPr lang="en-US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Created by Iryna Zhukevych</a:t>
            </a:r>
          </a:p>
          <a:p>
            <a:pPr algn="l"/>
            <a:r>
              <a:rPr lang="en-US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PhD in Pedagogical Sciences</a:t>
            </a:r>
          </a:p>
          <a:p>
            <a:pPr algn="l"/>
            <a:r>
              <a:rPr lang="en-US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Associate Professor</a:t>
            </a:r>
            <a:endParaRPr lang="uk-UA" sz="1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Зображення, що містить пазл&#10;&#10;Автоматично згенерований опис">
            <a:extLst>
              <a:ext uri="{FF2B5EF4-FFF2-40B4-BE49-F238E27FC236}">
                <a16:creationId xmlns:a16="http://schemas.microsoft.com/office/drawing/2014/main" id="{F1A68026-64DA-4963-637B-35BD380457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0" y="0"/>
            <a:ext cx="12188952" cy="54152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6400144-4148-FF44-5BE6-216E522BEF57}"/>
              </a:ext>
            </a:extLst>
          </p:cNvPr>
          <p:cNvSpPr txBox="1"/>
          <p:nvPr/>
        </p:nvSpPr>
        <p:spPr>
          <a:xfrm>
            <a:off x="9721610" y="5176158"/>
            <a:ext cx="246734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 dirty="0">
                <a:solidFill>
                  <a:srgbClr val="FFFFFF"/>
                </a:solidFill>
                <a:hlinkClick r:id="rId3" tooltip="http://www.tanveernaseer.com/building-relationships-key-to-leadership-success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 dirty="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 dirty="0">
                <a:solidFill>
                  <a:srgbClr val="FFFFFF"/>
                </a:solidFill>
                <a:hlinkClick r:id="rId4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uk-UA" sz="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9926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одежа, особа, у приміщенні, стіл&#10;&#10;Автоматично згенерований опис">
            <a:extLst>
              <a:ext uri="{FF2B5EF4-FFF2-40B4-BE49-F238E27FC236}">
                <a16:creationId xmlns:a16="http://schemas.microsoft.com/office/drawing/2014/main" id="{9D30BEC7-E771-1741-BB09-3AB7D454A6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r="5882" b="-1"/>
          <a:stretch/>
        </p:blipFill>
        <p:spPr>
          <a:xfrm>
            <a:off x="2749294" y="10"/>
            <a:ext cx="966964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EC0AEA-536D-2477-FFA8-3925420BF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466154"/>
            <a:ext cx="5928853" cy="1899912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Discuss the following questions</a:t>
            </a:r>
            <a:endParaRPr lang="uk-UA" sz="40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869D434-283E-DA67-A551-294668B6EC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3428999"/>
            <a:ext cx="4558789" cy="2747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4"/>
              </a:rPr>
              <a:t>https://wordwall.net/resource/81273082/business-relationships-discussion</a:t>
            </a: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3B24B4-5921-59E0-834B-BB7719C585E4}"/>
              </a:ext>
            </a:extLst>
          </p:cNvPr>
          <p:cNvSpPr txBox="1"/>
          <p:nvPr/>
        </p:nvSpPr>
        <p:spPr>
          <a:xfrm>
            <a:off x="9724656" y="6657945"/>
            <a:ext cx="246734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flatworldknowledge.lardbucket.org/books/sociological-inquiry-principles-qualitative-and-quantitative-methods/s15-01-focus-groups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5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5535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ображення, що містить одежа, особа, чоловік, жінка&#10;&#10;Автоматично згенерований опис">
            <a:extLst>
              <a:ext uri="{FF2B5EF4-FFF2-40B4-BE49-F238E27FC236}">
                <a16:creationId xmlns:a16="http://schemas.microsoft.com/office/drawing/2014/main" id="{4A405526-AFA3-92BC-0423-40CF70FA0E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0" y="1137920"/>
            <a:ext cx="6014719" cy="4289486"/>
          </a:xfrm>
          <a:prstGeom prst="rect">
            <a:avLst/>
          </a:prstGeom>
        </p:spPr>
      </p:pic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id="{08481E12-F753-69EB-46BF-AD83D0AE31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730240" y="1635760"/>
            <a:ext cx="6461760" cy="3281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6079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іграшка, мультфільм&#10;&#10;Автоматично згенерований опис">
            <a:extLst>
              <a:ext uri="{FF2B5EF4-FFF2-40B4-BE49-F238E27FC236}">
                <a16:creationId xmlns:a16="http://schemas.microsoft.com/office/drawing/2014/main" id="{522EC907-B54B-207C-3676-C9729A558F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3177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C87AC6-9E79-3A04-CBF0-27302781B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7360" y="1048104"/>
            <a:ext cx="5371591" cy="1899912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/>
              <a:t>Video: </a:t>
            </a:r>
            <a:br>
              <a:rPr lang="en-US" sz="3200" b="1" dirty="0"/>
            </a:br>
            <a:r>
              <a:rPr lang="en-US" sz="3200" b="1" dirty="0"/>
              <a:t>Why is trust important in building business relationships?</a:t>
            </a:r>
            <a:endParaRPr lang="uk-UA" sz="32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4AAA570-7309-60EC-EF99-4FBDF66CC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7360" y="3428999"/>
            <a:ext cx="5374640" cy="2747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4"/>
              </a:rPr>
              <a:t>https://www.youtube.com/watch?v=T6VAHcA1YIE</a:t>
            </a: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7D2A3E-432D-9A22-3C4E-371BC6C54216}"/>
              </a:ext>
            </a:extLst>
          </p:cNvPr>
          <p:cNvSpPr txBox="1"/>
          <p:nvPr/>
        </p:nvSpPr>
        <p:spPr>
          <a:xfrm>
            <a:off x="7494047" y="6657945"/>
            <a:ext cx="217559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www.flickr.com/photos/59632563@N04/6239670686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5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6388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02297B-0B70-FC87-AA40-A6435C334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787" y="502022"/>
            <a:ext cx="10401906" cy="972818"/>
          </a:xfrm>
        </p:spPr>
        <p:txBody>
          <a:bodyPr anchor="b">
            <a:normAutofit/>
          </a:bodyPr>
          <a:lstStyle/>
          <a:p>
            <a:pPr algn="ctr"/>
            <a:r>
              <a:rPr lang="en-US" sz="3200" b="1" dirty="0"/>
              <a:t>After-watching activity. Discuss the following questions: </a:t>
            </a:r>
            <a:endParaRPr lang="uk-UA" sz="32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1DA692F-CBB5-2D74-C028-71E17F395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968" y="1887794"/>
            <a:ext cx="11395587" cy="3984973"/>
          </a:xfrm>
        </p:spPr>
        <p:txBody>
          <a:bodyPr anchor="t">
            <a:norm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000" dirty="0"/>
              <a:t>What makes you trust someone? What makes you distrust someone?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000" dirty="0"/>
              <a:t>Have you ever thought somebody was not paying attention to you at work?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000" dirty="0"/>
              <a:t>Have you ever been distracted when somebody is telling you about themselves?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000" dirty="0"/>
              <a:t>Do you sometimes have trouble understanding other peoples' logic? Do you have difficulties explaining your own logic?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000" dirty="0"/>
              <a:t>When have you thought someone, or an organization, was not being authentic? </a:t>
            </a:r>
            <a:endParaRPr lang="uk-UA" sz="2000" dirty="0"/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000" dirty="0"/>
              <a:t>Do you ever find yourself not being yourself at work?</a:t>
            </a:r>
            <a:endParaRPr lang="uk-UA" sz="2000" dirty="0"/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2452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6E81AA-01CC-75C8-FFDD-2F1D0D329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732" y="365125"/>
            <a:ext cx="5962785" cy="1287135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/>
              <a:t>Watch the video and discuss the questions below</a:t>
            </a:r>
            <a:endParaRPr lang="uk-UA" sz="32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D881FFD-AE2F-C63D-8384-A4FC63755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465" y="2017385"/>
            <a:ext cx="6263147" cy="41595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>
                <a:hlinkClick r:id="rId2"/>
              </a:rPr>
              <a:t>https://www.youtube.com/watch?v=D6RqLramoq4</a:t>
            </a: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2000" i="0" dirty="0">
                <a:effectLst/>
                <a:latin typeface="Inter"/>
              </a:rPr>
              <a:t>1. What are some key motivations for individuals to establish business relationships? </a:t>
            </a:r>
          </a:p>
          <a:p>
            <a:pPr marL="0" indent="0">
              <a:buNone/>
            </a:pPr>
            <a:r>
              <a:rPr lang="en-US" sz="2000" i="0" dirty="0">
                <a:effectLst/>
                <a:latin typeface="Inter"/>
              </a:rPr>
              <a:t>2. Describe the importance of effective communication in maintaining business relationships.</a:t>
            </a:r>
          </a:p>
          <a:p>
            <a:pPr marL="0" indent="0">
              <a:buNone/>
            </a:pPr>
            <a:r>
              <a:rPr lang="en-US" sz="2000" i="0" dirty="0">
                <a:effectLst/>
                <a:latin typeface="Inter"/>
              </a:rPr>
              <a:t>3. How can emotional intelligence play a role in navigating disagreements within professional networks? </a:t>
            </a:r>
          </a:p>
          <a:p>
            <a:pPr marL="0" indent="0">
              <a:buNone/>
            </a:pPr>
            <a:r>
              <a:rPr lang="en-US" sz="2000" i="0" dirty="0">
                <a:effectLst/>
                <a:latin typeface="Inter"/>
              </a:rPr>
              <a:t>4. Explain the concept of trust in business relationships and how it can be developed over time.</a:t>
            </a:r>
          </a:p>
          <a:p>
            <a:pPr marL="0" indent="0">
              <a:buNone/>
            </a:pPr>
            <a:r>
              <a:rPr lang="en-US" sz="2000" i="0" dirty="0">
                <a:effectLst/>
                <a:latin typeface="Inter"/>
              </a:rPr>
              <a:t>5. In what ways can a recent graduate leverage their network to advance their career?</a:t>
            </a:r>
          </a:p>
          <a:p>
            <a:pPr marL="0" indent="0">
              <a:buNone/>
            </a:pPr>
            <a:endParaRPr lang="uk-UA" sz="1400" dirty="0"/>
          </a:p>
        </p:txBody>
      </p:sp>
      <p:pic>
        <p:nvPicPr>
          <p:cNvPr id="5" name="Picture 4" descr="Person holding a puzzle piece">
            <a:extLst>
              <a:ext uri="{FF2B5EF4-FFF2-40B4-BE49-F238E27FC236}">
                <a16:creationId xmlns:a16="http://schemas.microsoft.com/office/drawing/2014/main" id="{13C2088A-439A-AF4B-CD50-D96DC5B1520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0709" r="20384" b="-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522278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7B248F-98A0-FAE8-1FEC-F6BEC8F83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895317"/>
          </a:xfrm>
        </p:spPr>
        <p:txBody>
          <a:bodyPr anchor="b">
            <a:normAutofit/>
          </a:bodyPr>
          <a:lstStyle/>
          <a:p>
            <a:pPr algn="ctr"/>
            <a:r>
              <a:rPr lang="en-US" sz="2800" b="1" dirty="0"/>
              <a:t>Business Relationships Conversation Questions</a:t>
            </a:r>
            <a:endParaRPr lang="uk-UA" sz="2800" b="1" dirty="0"/>
          </a:p>
        </p:txBody>
      </p:sp>
      <p:sp>
        <p:nvSpPr>
          <p:cNvPr id="13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34AC57E-2479-094F-3EBF-D61A99773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316" y="2071315"/>
            <a:ext cx="8126271" cy="4663781"/>
          </a:xfrm>
        </p:spPr>
        <p:txBody>
          <a:bodyPr anchor="t">
            <a:normAutofit/>
          </a:bodyPr>
          <a:lstStyle/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sz="1600" dirty="0"/>
              <a:t>How are business-to-business (B2B) relationships different to business-to-consumer (B2C) relationships? </a:t>
            </a:r>
            <a:endParaRPr lang="uk-UA" sz="1600" dirty="0"/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sz="1600" dirty="0"/>
              <a:t>Do you think the way we build relationships is the same across different cultures, or is it different? </a:t>
            </a:r>
            <a:endParaRPr lang="uk-UA" sz="1600" dirty="0"/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sz="1600" dirty="0"/>
              <a:t>If you are meeting a potential business contact, would you prefer to talk about the business you could do together or unrelated topics of conversation? </a:t>
            </a:r>
            <a:endParaRPr lang="uk-UA" sz="1600" dirty="0"/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sz="1600" dirty="0"/>
              <a:t> What is more important in your culture when building trust: socializing with a potential partner or by being punctual with deadlines? </a:t>
            </a:r>
            <a:endParaRPr lang="uk-UA" sz="1600" dirty="0"/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sz="1600" dirty="0"/>
              <a:t>What kind of ethical issues can put a strain on business relationships?</a:t>
            </a:r>
            <a:endParaRPr lang="uk-UA" sz="1600" dirty="0"/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sz="1600" dirty="0"/>
              <a:t> Why do relationships break down between colleagues or business partners? </a:t>
            </a:r>
            <a:endParaRPr lang="uk-UA" sz="1600" dirty="0"/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sz="1600" dirty="0"/>
              <a:t>Has the internet changed the way we make relationships at work?</a:t>
            </a:r>
            <a:endParaRPr lang="uk-UA" sz="1600" dirty="0"/>
          </a:p>
        </p:txBody>
      </p:sp>
      <p:pic>
        <p:nvPicPr>
          <p:cNvPr id="5" name="Рисунок 4" descr="Зображення, що містить картинки, знімок екрана, Графіка, коло&#10;&#10;Автоматично згенерований опис">
            <a:extLst>
              <a:ext uri="{FF2B5EF4-FFF2-40B4-BE49-F238E27FC236}">
                <a16:creationId xmlns:a16="http://schemas.microsoft.com/office/drawing/2014/main" id="{1A0D7527-572D-B8EE-1D8D-11C476D52C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822" r="2542"/>
          <a:stretch/>
        </p:blipFill>
        <p:spPr>
          <a:xfrm>
            <a:off x="8485238" y="2047699"/>
            <a:ext cx="3485445" cy="33304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15D6917-6214-349F-09CD-1F5A364A01AB}"/>
              </a:ext>
            </a:extLst>
          </p:cNvPr>
          <p:cNvSpPr txBox="1"/>
          <p:nvPr/>
        </p:nvSpPr>
        <p:spPr>
          <a:xfrm>
            <a:off x="9284032" y="5990433"/>
            <a:ext cx="2332690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www.pngall.com/relationship-png/download/2735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4" tooltip="https://creativecommons.org/licenses/by-nc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5205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особа, одежа, у приміщенні, ноутбук&#10;&#10;Автоматично згенерований опис">
            <a:extLst>
              <a:ext uri="{FF2B5EF4-FFF2-40B4-BE49-F238E27FC236}">
                <a16:creationId xmlns:a16="http://schemas.microsoft.com/office/drawing/2014/main" id="{D29B7048-EF70-DE54-0CFB-64F335262E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r="5882" b="-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A8E556-A64C-B2C4-EF33-8698857CA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New Colleague</a:t>
            </a:r>
            <a:endParaRPr lang="uk-UA" sz="40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2352EB1-7B26-6E01-FD67-D2F45E897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2434201"/>
            <a:ext cx="4444080" cy="374276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You've just started a new job and want to make a good impression on your new team.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How do you initiate conversations and build rapport with your colleagues?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4341325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Обличчя людини, окуляри, особа, одежа&#10;&#10;Автоматично згенерований опис">
            <a:extLst>
              <a:ext uri="{FF2B5EF4-FFF2-40B4-BE49-F238E27FC236}">
                <a16:creationId xmlns:a16="http://schemas.microsoft.com/office/drawing/2014/main" id="{25453204-D6E2-1539-4A8F-924B805425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7999" r="1" b="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DD0B49-681C-EE3C-F85E-740E4C0AD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" y="365125"/>
            <a:ext cx="5618480" cy="189991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/>
              <a:t>Apologizing and Repairing a Relationship</a:t>
            </a:r>
            <a:endParaRPr lang="uk-UA" sz="32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1AAFCBA2-CC21-3B43-54A1-FA66A8891F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79" y="2998839"/>
            <a:ext cx="5323185" cy="317812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You’ve made a mistake or miscommunication that has affected a business relationship.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You need to apologize sincerely, repair the relationship, and offer a solution.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599470-BF74-BAFA-0799-CC91DE467CB7}"/>
              </a:ext>
            </a:extLst>
          </p:cNvPr>
          <p:cNvSpPr txBox="1"/>
          <p:nvPr/>
        </p:nvSpPr>
        <p:spPr>
          <a:xfrm>
            <a:off x="9881750" y="6657945"/>
            <a:ext cx="231024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://bicycles.stackexchange.com/questions/10083/what-is-the-hand-gesture-for-im-sorry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5635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силует, ескіз, ілюстрація, мистецтво&#10;&#10;Автоматично згенерований опис">
            <a:extLst>
              <a:ext uri="{FF2B5EF4-FFF2-40B4-BE49-F238E27FC236}">
                <a16:creationId xmlns:a16="http://schemas.microsoft.com/office/drawing/2014/main" id="{541BA4BA-FC64-0FEA-F11F-3B2C45FA5A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r="243" b="-1"/>
          <a:stretch/>
        </p:blipFill>
        <p:spPr>
          <a:xfrm>
            <a:off x="2719001" y="186823"/>
            <a:ext cx="9669642" cy="685799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890C09-7534-94FE-CB94-E6F6F95B9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986" y="1551860"/>
            <a:ext cx="6171708" cy="1899912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100" b="1" dirty="0"/>
              <a:t>Watch the video </a:t>
            </a:r>
            <a:br>
              <a:rPr lang="en-US" sz="3100" b="1" dirty="0"/>
            </a:br>
            <a:r>
              <a:rPr lang="en-US" sz="3100" b="1" dirty="0"/>
              <a:t>“</a:t>
            </a:r>
            <a:r>
              <a:rPr lang="en-US" sz="3100" b="1" i="0" dirty="0">
                <a:effectLst/>
                <a:latin typeface="Roboto" panose="02000000000000000000" pitchFamily="2" charset="0"/>
              </a:rPr>
              <a:t>Mastering Business Relationships”</a:t>
            </a:r>
            <a:endParaRPr lang="uk-UA" sz="31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53A3F18-60B1-22C3-3B9D-1FA92FCBA0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820" y="4816809"/>
            <a:ext cx="6583680" cy="11172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4"/>
              </a:rPr>
              <a:t>https://www.youtube.com/watch?v=zDRTXasa4To</a:t>
            </a: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7443485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517</Words>
  <Application>Microsoft Office PowerPoint</Application>
  <PresentationFormat>Широкий екран</PresentationFormat>
  <Paragraphs>43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6" baseType="lpstr">
      <vt:lpstr>Aptos</vt:lpstr>
      <vt:lpstr>Aptos Display</vt:lpstr>
      <vt:lpstr>Arial</vt:lpstr>
      <vt:lpstr>Inter</vt:lpstr>
      <vt:lpstr>Roboto</vt:lpstr>
      <vt:lpstr>Тема Office</vt:lpstr>
      <vt:lpstr>Презентація PowerPoint</vt:lpstr>
      <vt:lpstr>Презентація PowerPoint</vt:lpstr>
      <vt:lpstr>Video:  Why is trust important in building business relationships?</vt:lpstr>
      <vt:lpstr>After-watching activity. Discuss the following questions: </vt:lpstr>
      <vt:lpstr>Watch the video and discuss the questions below</vt:lpstr>
      <vt:lpstr>Business Relationships Conversation Questions</vt:lpstr>
      <vt:lpstr>New Colleague</vt:lpstr>
      <vt:lpstr>Apologizing and Repairing a Relationship</vt:lpstr>
      <vt:lpstr>Watch the video  “Mastering Business Relationships”</vt:lpstr>
      <vt:lpstr>Discuss the following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2024-11-02T12:26:38Z</dcterms:created>
  <dcterms:modified xsi:type="dcterms:W3CDTF">2024-12-04T11:05:58Z</dcterms:modified>
</cp:coreProperties>
</file>