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4926" y="1288869"/>
            <a:ext cx="9744890" cy="2847702"/>
          </a:xfrm>
        </p:spPr>
        <p:txBody>
          <a:bodyPr>
            <a:noAutofit/>
          </a:bodyPr>
          <a:lstStyle/>
          <a:p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 – педагогічне та організаційно </a:t>
            </a: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–Медотичне </a:t>
            </a: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 розвитку особистісного потенціалу молоді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93075" y="4380411"/>
            <a:ext cx="4702627" cy="1523999"/>
          </a:xfrm>
        </p:spPr>
        <p:txBody>
          <a:bodyPr>
            <a:normAutofit/>
          </a:bodyPr>
          <a:lstStyle/>
          <a:p>
            <a:pPr algn="l">
              <a:lnSpc>
                <a:spcPct val="110000"/>
              </a:lnSpc>
            </a:pPr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Олександра </a:t>
            </a:r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БОНДАРЕНКО</a:t>
            </a:r>
            <a:endParaRPr lang="uk-U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110000"/>
              </a:lnSpc>
            </a:pPr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Викладач кафедри АМГС №3 ФЛ</a:t>
            </a:r>
          </a:p>
          <a:p>
            <a:pPr algn="l">
              <a:lnSpc>
                <a:spcPct val="110000"/>
              </a:lnSpc>
            </a:pPr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КПІ ім. Ігоря Сікорського 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1199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594" y="2116391"/>
            <a:ext cx="11408229" cy="1596177"/>
          </a:xfrm>
        </p:spPr>
        <p:txBody>
          <a:bodyPr>
            <a:normAutofit/>
          </a:bodyPr>
          <a:lstStyle/>
          <a:p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Науково – педагогічне підґрунтя освітнього процесу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5253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714" y="1584960"/>
            <a:ext cx="6879771" cy="1149532"/>
          </a:xfrm>
        </p:spPr>
        <p:txBody>
          <a:bodyPr>
            <a:noAutofit/>
          </a:bodyPr>
          <a:lstStyle/>
          <a:p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ФІЛОСОФСЬКО – ОСВІТНЯ КОНЦЕПЦІЯ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bILDUNG</a:t>
            </a: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92" r="29092"/>
          <a:stretch>
            <a:fillRect/>
          </a:stretch>
        </p:blipFill>
        <p:spPr>
          <a:xfrm>
            <a:off x="7346427" y="844733"/>
            <a:ext cx="3255358" cy="51816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78674" y="2734492"/>
            <a:ext cx="6818811" cy="3561805"/>
          </a:xfrm>
        </p:spPr>
        <p:txBody>
          <a:bodyPr>
            <a:noAutofit/>
          </a:bodyPr>
          <a:lstStyle/>
          <a:p>
            <a:r>
              <a:rPr lang="uk-UA" sz="3200" b="1" dirty="0" smtClean="0"/>
              <a:t>ЦЕ ГУМАНІСТИЧНО СПРЯМОВАНА ОСВІТА ТА КУЛЬТИВУВАННЯ ІНТЕЛЕКТУ, А ТАКОЖ СПОСІБ РОЗВИТКУ ІНДИВІДУАЛЬНИХ УСТАНОВОК І КТИТИЧНОГО МИСЛЕННЯ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746457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1271450"/>
            <a:ext cx="6244671" cy="2116183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ПЕДАГОГІКА РОЗШИРЕННЯ </a:t>
            </a:r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МОЖЛИСВОСТЕЙ </a:t>
            </a:r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 ЗДІБНОСТЕЙ АБО ПЕДАГОГІКА ЕМПАУЕРМЕНТУ - 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742" y="2262119"/>
            <a:ext cx="4554583" cy="225103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3774" y="3387633"/>
            <a:ext cx="6244671" cy="3117669"/>
          </a:xfrm>
        </p:spPr>
        <p:txBody>
          <a:bodyPr>
            <a:noAutofit/>
          </a:bodyPr>
          <a:lstStyle/>
          <a:p>
            <a:r>
              <a:rPr lang="uk-UA" sz="2400" b="1" dirty="0" smtClean="0"/>
              <a:t>Збірний термін на позначення педагогічних підходів і практик, які використовуються з метою заохочення допитливості , саморефлексії, самопізнання, самоспрямування і самоствердження студентів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80739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4" y="1184366"/>
            <a:ext cx="6819417" cy="1349829"/>
          </a:xfrm>
        </p:spPr>
        <p:txBody>
          <a:bodyPr/>
          <a:lstStyle/>
          <a:p>
            <a:r>
              <a:rPr lang="uk-UA" dirty="0" smtClean="0"/>
              <a:t> </a:t>
            </a:r>
            <a:r>
              <a:rPr lang="uk-U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Трансформаційна педагогіка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3794" y="2778034"/>
            <a:ext cx="6819417" cy="3013166"/>
          </a:xfrm>
        </p:spPr>
        <p:txBody>
          <a:bodyPr>
            <a:noAutofit/>
          </a:bodyPr>
          <a:lstStyle/>
          <a:p>
            <a:r>
              <a:rPr lang="uk-UA" sz="2400" b="1" dirty="0" smtClean="0"/>
              <a:t>Надає можливість студентам критично аналізувати різні контексти своєї життєдіяльності, переконання, цінності, знання та ставлення з метою розвитку простору для саморефлексії, оцінки різноманітності та критичного мислення</a:t>
            </a:r>
            <a:endParaRPr lang="en-US" sz="2400" b="1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1" r="18721"/>
          <a:stretch>
            <a:fillRect/>
          </a:stretch>
        </p:blipFill>
        <p:spPr>
          <a:xfrm>
            <a:off x="7799271" y="896983"/>
            <a:ext cx="3365117" cy="5181600"/>
          </a:xfrm>
        </p:spPr>
      </p:pic>
    </p:spTree>
    <p:extLst>
      <p:ext uri="{BB962C8B-B14F-4D97-AF65-F5344CB8AC3E}">
        <p14:creationId xmlns:p14="http://schemas.microsoft.com/office/powerpoint/2010/main" val="1283273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065" y="2394858"/>
            <a:ext cx="10364451" cy="3744686"/>
          </a:xfrm>
        </p:spPr>
        <p:txBody>
          <a:bodyPr>
            <a:normAutofit/>
          </a:bodyPr>
          <a:lstStyle/>
          <a:p>
            <a:r>
              <a:rPr lang="uk-UA" b="1" dirty="0" smtClean="0"/>
              <a:t>Комплексне поєднання здобутків концепції </a:t>
            </a:r>
            <a:r>
              <a:rPr lang="en-US" b="1" dirty="0" err="1" smtClean="0"/>
              <a:t>Bildung</a:t>
            </a:r>
            <a:r>
              <a:rPr lang="en-US" b="1" dirty="0" smtClean="0"/>
              <a:t>, </a:t>
            </a:r>
            <a:r>
              <a:rPr lang="uk-UA" b="1" dirty="0" smtClean="0"/>
              <a:t>педагогіки емпауерменту та трансформаційної педагогіки слугує науково – педагогічним підґрунтям побудови змісту й організації успішного освітнього процесу розвитку особистісного потенціалу молоді</a:t>
            </a:r>
            <a:endParaRPr lang="en-US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423" y="246493"/>
            <a:ext cx="5712823" cy="1956776"/>
          </a:xfrm>
        </p:spPr>
      </p:pic>
    </p:spTree>
    <p:extLst>
      <p:ext uri="{BB962C8B-B14F-4D97-AF65-F5344CB8AC3E}">
        <p14:creationId xmlns:p14="http://schemas.microsoft.com/office/powerpoint/2010/main" val="3001802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778" y="1454331"/>
            <a:ext cx="7019108" cy="3535680"/>
          </a:xfrm>
        </p:spPr>
      </p:pic>
    </p:spTree>
    <p:extLst>
      <p:ext uri="{BB962C8B-B14F-4D97-AF65-F5344CB8AC3E}">
        <p14:creationId xmlns:p14="http://schemas.microsoft.com/office/powerpoint/2010/main" val="2057275772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61</TotalTime>
  <Words>146</Words>
  <Application>Microsoft Office PowerPoint</Application>
  <PresentationFormat>Широкоэкранный</PresentationFormat>
  <Paragraphs>12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Times New Roman</vt:lpstr>
      <vt:lpstr>Tw Cen MT</vt:lpstr>
      <vt:lpstr>Капля</vt:lpstr>
      <vt:lpstr>Науково – педагогічне та організаційно –Медотичне забезпечення розвитку особистісного потенціалу молоді</vt:lpstr>
      <vt:lpstr>Науково – педагогічне підґрунтя освітнього процесу </vt:lpstr>
      <vt:lpstr>ФІЛОСОФСЬКО – ОСВІТНЯ КОНЦЕПЦІЯ bILDUNG - </vt:lpstr>
      <vt:lpstr>ПЕДАГОГІКА РОЗШИРЕННЯ МОЖЛИСВОСТЕЙ ТА ЗДІБНОСТЕЙ АБО ПЕДАГОГІКА ЕМПАУЕРМЕНТУ - </vt:lpstr>
      <vt:lpstr> Трансформаційна педагогіка</vt:lpstr>
      <vt:lpstr>Комплексне поєднання здобутків концепції Bildung, педагогіки емпауерменту та трансформаційної педагогіки слугує науково – педагогічним підґрунтям побудови змісту й організації успішного освітнього процесу розвитку особистісного потенціалу молоді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Науково – педагогічне та організаційно – недотичне забезпечення розвитку особистісного потенціалу молоді</dc:title>
  <dc:creator>ESPTEACHER</dc:creator>
  <cp:lastModifiedBy>ESPTEACHER</cp:lastModifiedBy>
  <cp:revision>21</cp:revision>
  <dcterms:created xsi:type="dcterms:W3CDTF">2024-10-14T13:29:45Z</dcterms:created>
  <dcterms:modified xsi:type="dcterms:W3CDTF">2024-10-16T07:01:28Z</dcterms:modified>
</cp:coreProperties>
</file>