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1" r:id="rId7"/>
    <p:sldId id="262" r:id="rId8"/>
    <p:sldId id="260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ROBOTICS</a:t>
            </a:r>
            <a:endParaRPr lang="en-US" b="1" dirty="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83355" y="3429000"/>
            <a:ext cx="4398010" cy="29330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QUESTIONS</a:t>
            </a:r>
            <a:endParaRPr 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What is a robot? Can you think of any examples of robots you’ve seen?</a:t>
            </a:r>
            <a:endParaRPr lang="en-US"/>
          </a:p>
          <a:p>
            <a:r>
              <a:rPr lang="en-US"/>
              <a:t>Where do you think robots are used today?</a:t>
            </a:r>
            <a:endParaRPr lang="en-US"/>
          </a:p>
          <a:p>
            <a:r>
              <a:rPr lang="en-US"/>
              <a:t>How do you feel about robots? Are they helpful or possibly dangerous?</a:t>
            </a:r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289675" y="1993900"/>
            <a:ext cx="4625975" cy="26549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BRIEF EXPLANATION</a:t>
            </a:r>
            <a:endParaRPr lang="en-US" b="1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b="1"/>
              <a:t>What is Robotics?</a:t>
            </a:r>
            <a:endParaRPr lang="en-US" b="1"/>
          </a:p>
          <a:p>
            <a:r>
              <a:rPr lang="en-US"/>
              <a:t>Robotics is the study and use of robots, which are machines designed to perform tasks. Robots can be controlled by humans or operate independently using programs.</a:t>
            </a:r>
            <a:endParaRPr lang="en-US"/>
          </a:p>
          <a:p>
            <a:r>
              <a:rPr lang="en-US" b="1"/>
              <a:t>Where Are Robots Used?</a:t>
            </a:r>
            <a:endParaRPr lang="en-US" b="1"/>
          </a:p>
          <a:p>
            <a:r>
              <a:rPr lang="en-US"/>
              <a:t>Robots are used in various fields such as manufacturing, medicine, space exploration, and even household cleaning.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172200" y="2550160"/>
            <a:ext cx="5181600" cy="290131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KEY TERMS</a:t>
            </a:r>
            <a:endParaRPr lang="en-US" b="1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p>
            <a:r>
              <a:rPr lang="en-US" sz="2000" b="1"/>
              <a:t>Robot</a:t>
            </a:r>
            <a:r>
              <a:rPr lang="en-US" sz="2000"/>
              <a:t>: A machine that can perform tasks automatically, sometimes controlled by a person or a program.</a:t>
            </a:r>
            <a:endParaRPr lang="en-US" sz="2000"/>
          </a:p>
          <a:p>
            <a:r>
              <a:rPr lang="en-US" sz="2000" b="1"/>
              <a:t>Automation</a:t>
            </a:r>
            <a:r>
              <a:rPr lang="en-US" sz="2000"/>
              <a:t>: Using machines to perform tasks without human help.</a:t>
            </a:r>
            <a:endParaRPr lang="en-US" sz="2000"/>
          </a:p>
          <a:p>
            <a:r>
              <a:rPr lang="en-US" sz="2000" b="1"/>
              <a:t>Artificial Intelligence</a:t>
            </a:r>
            <a:r>
              <a:rPr lang="en-US" sz="2000"/>
              <a:t> (AI): The intelligence shown by machines to make decisions and learn from experiences.</a:t>
            </a:r>
            <a:endParaRPr lang="en-US" sz="2000"/>
          </a:p>
          <a:p>
            <a:r>
              <a:rPr lang="en-US" sz="2000" b="1"/>
              <a:t>Sensor</a:t>
            </a:r>
            <a:r>
              <a:rPr lang="en-US" sz="2000"/>
              <a:t>: A device that detects and measures changes, such as light, heat, or movement, and sends this information to the robot.</a:t>
            </a:r>
            <a:endParaRPr lang="en-US" sz="2000"/>
          </a:p>
          <a:p>
            <a:r>
              <a:rPr lang="en-US" sz="2000" b="1"/>
              <a:t>Manufacturing</a:t>
            </a:r>
            <a:r>
              <a:rPr lang="en-US" sz="2000"/>
              <a:t>: The process of making goods or products, often with the help of robots in factories.</a:t>
            </a:r>
            <a:endParaRPr lang="en-US" sz="2000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085965" y="1825625"/>
            <a:ext cx="3545840" cy="3276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KEY POINTS</a:t>
            </a:r>
            <a:endParaRPr lang="en-US" b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p>
            <a:r>
              <a:rPr lang="en-US" sz="1700" b="1"/>
              <a:t>What Robots Do:</a:t>
            </a:r>
            <a:endParaRPr lang="en-US" sz="1700" b="1"/>
          </a:p>
          <a:p>
            <a:r>
              <a:rPr lang="en-US" sz="1700"/>
              <a:t>Robots can be programmed to perform many tasks, such as assembling cars, assisting doctors in surgeries, or even cleaning homes.</a:t>
            </a:r>
            <a:endParaRPr lang="en-US" sz="1700"/>
          </a:p>
          <a:p>
            <a:r>
              <a:rPr lang="en-US" sz="1700"/>
              <a:t>They can do tasks that are repetitive, dangerous, or require precision, which helps people stay safe and save time.</a:t>
            </a:r>
            <a:endParaRPr lang="en-US" sz="1700"/>
          </a:p>
          <a:p>
            <a:r>
              <a:rPr lang="en-US" sz="1700" b="1"/>
              <a:t>Types of Robots:</a:t>
            </a:r>
            <a:endParaRPr lang="en-US" sz="1700" b="1"/>
          </a:p>
          <a:p>
            <a:r>
              <a:rPr lang="en-US" sz="1700"/>
              <a:t>Industrial Robots: Used in factories for manufacturing tasks.</a:t>
            </a:r>
            <a:endParaRPr lang="en-US" sz="1700"/>
          </a:p>
          <a:p>
            <a:r>
              <a:rPr lang="en-US" sz="1700"/>
              <a:t>Medical Robots: Assist doctors in surgeries and patient care.</a:t>
            </a:r>
            <a:endParaRPr lang="en-US" sz="1700"/>
          </a:p>
          <a:p>
            <a:r>
              <a:rPr lang="en-US" sz="1700"/>
              <a:t>Service Robots: Help people in everyday tasks, like cleaning or delivering food.</a:t>
            </a:r>
            <a:endParaRPr lang="en-US" sz="1700"/>
          </a:p>
          <a:p>
            <a:r>
              <a:rPr lang="en-US" sz="1700"/>
              <a:t>Exploration Robots: Used in space or deep-sea exploration.</a:t>
            </a:r>
            <a:endParaRPr lang="en-US" sz="1700"/>
          </a:p>
          <a:p>
            <a:endParaRPr lang="en-US" sz="1300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360160" y="2531745"/>
            <a:ext cx="5074920" cy="299656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Advantages and Disadvantages of Robots:</a:t>
            </a:r>
            <a:endParaRPr lang="en-US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p>
            <a:r>
              <a:rPr lang="en-US" sz="2400" b="1"/>
              <a:t>Advantages:</a:t>
            </a:r>
            <a:endParaRPr lang="en-US" sz="2400" b="1"/>
          </a:p>
          <a:p>
            <a:r>
              <a:rPr lang="en-US" sz="2400"/>
              <a:t>Robots can work continuously without getting tired.</a:t>
            </a:r>
            <a:endParaRPr lang="en-US" sz="2400"/>
          </a:p>
          <a:p>
            <a:r>
              <a:rPr lang="en-US" sz="2400"/>
              <a:t>They can perform dangerous tasks safely.</a:t>
            </a:r>
            <a:endParaRPr lang="en-US" sz="2400"/>
          </a:p>
          <a:p>
            <a:r>
              <a:rPr lang="en-US" sz="2400"/>
              <a:t>Robots are often very precise.</a:t>
            </a:r>
            <a:endParaRPr lang="en-US" sz="2400"/>
          </a:p>
          <a:p>
            <a:r>
              <a:rPr lang="en-US" sz="2400" b="1"/>
              <a:t>Disadvantages:</a:t>
            </a:r>
            <a:endParaRPr lang="en-US" sz="2400" b="1"/>
          </a:p>
          <a:p>
            <a:r>
              <a:rPr lang="en-US" sz="2400"/>
              <a:t>Robots can be expensive to build and maintain.</a:t>
            </a:r>
            <a:endParaRPr lang="en-US" sz="2400"/>
          </a:p>
          <a:p>
            <a:r>
              <a:rPr lang="en-US" sz="2400"/>
              <a:t>They may replace some human jobs.</a:t>
            </a:r>
            <a:endParaRPr lang="en-US" sz="2400"/>
          </a:p>
          <a:p>
            <a:r>
              <a:rPr lang="en-US" sz="2400"/>
              <a:t>Programming robots can be complex.</a:t>
            </a:r>
            <a:endParaRPr lang="en-US" sz="2400"/>
          </a:p>
          <a:p>
            <a:endParaRPr lang="en-US" sz="2400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783070" y="2671445"/>
            <a:ext cx="4498340" cy="257302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Discussion Questions</a:t>
            </a:r>
            <a:endParaRPr lang="en-US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sz="2400"/>
              <a:t>What are some jobs you think robots do better than humans?</a:t>
            </a:r>
            <a:endParaRPr lang="en-US" sz="2400"/>
          </a:p>
          <a:p>
            <a:r>
              <a:rPr lang="en-US" sz="2400"/>
              <a:t>Why do you think robots are used in places like factories or hospitals?</a:t>
            </a:r>
            <a:endParaRPr lang="en-US" sz="2400"/>
          </a:p>
          <a:p>
            <a:r>
              <a:rPr lang="en-US" sz="2400"/>
              <a:t>What are some advantages and disadvantages of having robots in everyday life?</a:t>
            </a:r>
            <a:endParaRPr lang="en-US" sz="2400"/>
          </a:p>
          <a:p>
            <a:r>
              <a:rPr lang="en-US" sz="2400"/>
              <a:t>How do you feel about robots replacing certain human jobs?</a:t>
            </a:r>
            <a:endParaRPr lang="en-US" sz="2400"/>
          </a:p>
          <a:p>
            <a:r>
              <a:rPr lang="en-US" sz="2400"/>
              <a:t>What new tasks do you think robots will do in the future?</a:t>
            </a:r>
            <a:endParaRPr lang="en-US" sz="2400"/>
          </a:p>
          <a:p>
            <a:endParaRPr lang="en-US" sz="2400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096000" y="2177415"/>
            <a:ext cx="5181600" cy="29146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ln w="15875"/>
                <a:gradFill>
                  <a:gsLst>
                    <a:gs pos="0">
                      <a:schemeClr val="accent1">
                        <a:lumOff val="-19999"/>
                        <a:satOff val="20000"/>
                      </a:schemeClr>
                    </a:gs>
                    <a:gs pos="100000">
                      <a:schemeClr val="accent1">
                        <a:lumOff val="15000"/>
                        <a:satOff val="-14999"/>
                      </a:schemeClr>
                    </a:gs>
                  </a:gsLst>
                  <a:lin ang="0" scaled="0"/>
                </a:gradFill>
                <a:effectLst/>
              </a:rPr>
              <a:t>Conclusion and Recap</a:t>
            </a:r>
            <a:endParaRPr lang="en-US" b="1">
              <a:ln w="15875"/>
              <a:gradFill>
                <a:gsLst>
                  <a:gs pos="0">
                    <a:schemeClr val="accent1">
                      <a:lumOff val="-19999"/>
                      <a:satOff val="20000"/>
                    </a:schemeClr>
                  </a:gs>
                  <a:gs pos="100000">
                    <a:schemeClr val="accent1">
                      <a:lumOff val="15000"/>
                      <a:satOff val="-14999"/>
                    </a:schemeClr>
                  </a:gs>
                </a:gsLst>
                <a:lin ang="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/>
              <a:t>Robots are machines that can perform tasks automatically, often helping people by doing dangerous or repetitive tasks.</a:t>
            </a:r>
            <a:endParaRPr lang="en-US"/>
          </a:p>
          <a:p>
            <a:r>
              <a:rPr lang="en-US"/>
              <a:t>Robotics involves using robots for various tasks, such as manufacturing, medical care, and home assistance.</a:t>
            </a:r>
            <a:endParaRPr lang="en-US"/>
          </a:p>
          <a:p>
            <a:r>
              <a:rPr lang="en-US"/>
              <a:t>Robots have both advantages, like improving efficiency and safety, and disadvantages, like potential job loss and high costs.</a:t>
            </a:r>
            <a:endParaRPr lang="en-US"/>
          </a:p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654165" y="2489200"/>
            <a:ext cx="4516120" cy="25996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2589</Words>
  <Application>WPS Presentation</Application>
  <PresentationFormat>Widescreen</PresentationFormat>
  <Paragraphs>66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ROBOTICS</dc:title>
  <dc:creator/>
  <cp:lastModifiedBy>Mariia Lev</cp:lastModifiedBy>
  <cp:revision>1</cp:revision>
  <dcterms:created xsi:type="dcterms:W3CDTF">2024-11-04T16:35:22Z</dcterms:created>
  <dcterms:modified xsi:type="dcterms:W3CDTF">2024-11-04T16:35:22Z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8CB6E6D8AD614924B582435186004251_11</vt:lpwstr>
  </property>
  <property fmtid="{D5CDD505-2E9C-101B-9397-08002B2CF9AE}" pid="3" name="KSOProductBuildVer">
    <vt:lpwstr>1033-12.2.0.18607</vt:lpwstr>
  </property>
</Properties>
</file>