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7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18FA4097-9D05-4625-B78A-972E305E34B6}"/>
    <pc:docChg chg="undo custSel addSld modSld modMainMaster">
      <pc:chgData name="Iryna Zhukevych" userId="32b9d8b4c7aa7458" providerId="LiveId" clId="{18FA4097-9D05-4625-B78A-972E305E34B6}" dt="2025-02-11T07:54:03.473" v="518" actId="14100"/>
      <pc:docMkLst>
        <pc:docMk/>
      </pc:docMkLst>
      <pc:sldChg chg="addSp delSp modSp new mod modTransition setBg addAnim delAnim setClrOvrMap">
        <pc:chgData name="Iryna Zhukevych" userId="32b9d8b4c7aa7458" providerId="LiveId" clId="{18FA4097-9D05-4625-B78A-972E305E34B6}" dt="2025-02-07T07:50:46.012" v="453"/>
        <pc:sldMkLst>
          <pc:docMk/>
          <pc:sldMk cId="1387141953" sldId="256"/>
        </pc:sldMkLst>
        <pc:spChg chg="mod">
          <ac:chgData name="Iryna Zhukevych" userId="32b9d8b4c7aa7458" providerId="LiveId" clId="{18FA4097-9D05-4625-B78A-972E305E34B6}" dt="2025-02-07T06:24:32.648" v="257" actId="26606"/>
          <ac:spMkLst>
            <pc:docMk/>
            <pc:sldMk cId="1387141953" sldId="256"/>
            <ac:spMk id="2" creationId="{13E054AE-57CF-5973-D925-8DD37C5B62AB}"/>
          </ac:spMkLst>
        </pc:spChg>
        <pc:spChg chg="mod">
          <ac:chgData name="Iryna Zhukevych" userId="32b9d8b4c7aa7458" providerId="LiveId" clId="{18FA4097-9D05-4625-B78A-972E305E34B6}" dt="2025-02-07T06:24:53.566" v="264" actId="120"/>
          <ac:spMkLst>
            <pc:docMk/>
            <pc:sldMk cId="1387141953" sldId="256"/>
            <ac:spMk id="3" creationId="{0D6B39A8-B497-74BE-5C5C-4BB22FE0F5ED}"/>
          </ac:spMkLst>
        </pc:spChg>
        <pc:spChg chg="add">
          <ac:chgData name="Iryna Zhukevych" userId="32b9d8b4c7aa7458" providerId="LiveId" clId="{18FA4097-9D05-4625-B78A-972E305E34B6}" dt="2025-02-07T06:24:32.648" v="257" actId="26606"/>
          <ac:spMkLst>
            <pc:docMk/>
            <pc:sldMk cId="1387141953" sldId="256"/>
            <ac:spMk id="18" creationId="{657F69E0-C4B0-4BEC-A689-4F8D877F05D4}"/>
          </ac:spMkLst>
        </pc:spChg>
        <pc:spChg chg="add">
          <ac:chgData name="Iryna Zhukevych" userId="32b9d8b4c7aa7458" providerId="LiveId" clId="{18FA4097-9D05-4625-B78A-972E305E34B6}" dt="2025-02-07T06:24:32.648" v="257" actId="26606"/>
          <ac:spMkLst>
            <pc:docMk/>
            <pc:sldMk cId="1387141953" sldId="256"/>
            <ac:spMk id="20" creationId="{9F6380B4-6A1C-481E-8408-B4E6C75B9B81}"/>
          </ac:spMkLst>
        </pc:spChg>
        <pc:picChg chg="add mod ord">
          <ac:chgData name="Iryna Zhukevych" userId="32b9d8b4c7aa7458" providerId="LiveId" clId="{18FA4097-9D05-4625-B78A-972E305E34B6}" dt="2025-02-07T06:24:46.876" v="262" actId="1076"/>
          <ac:picMkLst>
            <pc:docMk/>
            <pc:sldMk cId="1387141953" sldId="256"/>
            <ac:picMk id="6" creationId="{AD2345E4-C7B7-D8BB-2745-94BAA39E0667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11T07:54:03.473" v="518" actId="14100"/>
        <pc:sldMkLst>
          <pc:docMk/>
          <pc:sldMk cId="3225333650" sldId="257"/>
        </pc:sldMkLst>
        <pc:spChg chg="mod">
          <ac:chgData name="Iryna Zhukevych" userId="32b9d8b4c7aa7458" providerId="LiveId" clId="{18FA4097-9D05-4625-B78A-972E305E34B6}" dt="2025-02-11T07:54:03.473" v="518" actId="14100"/>
          <ac:spMkLst>
            <pc:docMk/>
            <pc:sldMk cId="3225333650" sldId="257"/>
            <ac:spMk id="2" creationId="{2BE1B449-66D9-53E8-00C7-CF833B05117F}"/>
          </ac:spMkLst>
        </pc:spChg>
        <pc:spChg chg="add mod">
          <ac:chgData name="Iryna Zhukevych" userId="32b9d8b4c7aa7458" providerId="LiveId" clId="{18FA4097-9D05-4625-B78A-972E305E34B6}" dt="2025-02-11T07:53:57.505" v="516" actId="14100"/>
          <ac:spMkLst>
            <pc:docMk/>
            <pc:sldMk cId="3225333650" sldId="257"/>
            <ac:spMk id="24" creationId="{82862B51-E979-D967-9154-82D66E624A9B}"/>
          </ac:spMkLst>
        </pc:spChg>
        <pc:spChg chg="add">
          <ac:chgData name="Iryna Zhukevych" userId="32b9d8b4c7aa7458" providerId="LiveId" clId="{18FA4097-9D05-4625-B78A-972E305E34B6}" dt="2025-02-07T07:55:43.355" v="479" actId="26606"/>
          <ac:spMkLst>
            <pc:docMk/>
            <pc:sldMk cId="3225333650" sldId="257"/>
            <ac:spMk id="40" creationId="{9C867835-A917-4A2B-8424-3AFAF7436395}"/>
          </ac:spMkLst>
        </pc:spChg>
        <pc:spChg chg="add">
          <ac:chgData name="Iryna Zhukevych" userId="32b9d8b4c7aa7458" providerId="LiveId" clId="{18FA4097-9D05-4625-B78A-972E305E34B6}" dt="2025-02-07T07:55:43.355" v="479" actId="26606"/>
          <ac:spMkLst>
            <pc:docMk/>
            <pc:sldMk cId="3225333650" sldId="257"/>
            <ac:spMk id="41" creationId="{EED8D03E-F375-4E67-B932-FF9B007BB420}"/>
          </ac:spMkLst>
        </pc:spChg>
        <pc:picChg chg="add mod ord">
          <ac:chgData name="Iryna Zhukevych" userId="32b9d8b4c7aa7458" providerId="LiveId" clId="{18FA4097-9D05-4625-B78A-972E305E34B6}" dt="2025-02-07T07:55:43.355" v="479" actId="26606"/>
          <ac:picMkLst>
            <pc:docMk/>
            <pc:sldMk cId="3225333650" sldId="257"/>
            <ac:picMk id="5" creationId="{6FD77571-8C37-B510-FCB3-8DDD34881C5A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07T07:50:46.012" v="453"/>
        <pc:sldMkLst>
          <pc:docMk/>
          <pc:sldMk cId="1239223425" sldId="258"/>
        </pc:sldMkLst>
      </pc:sldChg>
      <pc:sldChg chg="addSp delSp modSp new mod modTransition setBg">
        <pc:chgData name="Iryna Zhukevych" userId="32b9d8b4c7aa7458" providerId="LiveId" clId="{18FA4097-9D05-4625-B78A-972E305E34B6}" dt="2025-02-07T07:50:46.012" v="453"/>
        <pc:sldMkLst>
          <pc:docMk/>
          <pc:sldMk cId="3606201730" sldId="259"/>
        </pc:sldMkLst>
        <pc:spChg chg="mod">
          <ac:chgData name="Iryna Zhukevych" userId="32b9d8b4c7aa7458" providerId="LiveId" clId="{18FA4097-9D05-4625-B78A-972E305E34B6}" dt="2025-02-07T06:28:10.098" v="270" actId="26606"/>
          <ac:spMkLst>
            <pc:docMk/>
            <pc:sldMk cId="3606201730" sldId="259"/>
            <ac:spMk id="2" creationId="{25520D41-89E5-8C43-94AF-68597E104880}"/>
          </ac:spMkLst>
        </pc:spChg>
        <pc:spChg chg="add">
          <ac:chgData name="Iryna Zhukevych" userId="32b9d8b4c7aa7458" providerId="LiveId" clId="{18FA4097-9D05-4625-B78A-972E305E34B6}" dt="2025-02-07T06:28:10.098" v="270" actId="26606"/>
          <ac:spMkLst>
            <pc:docMk/>
            <pc:sldMk cId="3606201730" sldId="259"/>
            <ac:spMk id="10" creationId="{F0DCC097-1DB8-4B6D-85D0-6FBA0E1CA4BA}"/>
          </ac:spMkLst>
        </pc:spChg>
        <pc:spChg chg="add">
          <ac:chgData name="Iryna Zhukevych" userId="32b9d8b4c7aa7458" providerId="LiveId" clId="{18FA4097-9D05-4625-B78A-972E305E34B6}" dt="2025-02-07T06:28:10.098" v="270" actId="26606"/>
          <ac:spMkLst>
            <pc:docMk/>
            <pc:sldMk cId="3606201730" sldId="259"/>
            <ac:spMk id="12" creationId="{E0B58608-23C8-4441-994D-C6823EEE1DB7}"/>
          </ac:spMkLst>
        </pc:spChg>
        <pc:picChg chg="add mod ord">
          <ac:chgData name="Iryna Zhukevych" userId="32b9d8b4c7aa7458" providerId="LiveId" clId="{18FA4097-9D05-4625-B78A-972E305E34B6}" dt="2025-02-07T06:28:15.913" v="271" actId="27614"/>
          <ac:picMkLst>
            <pc:docMk/>
            <pc:sldMk cId="3606201730" sldId="259"/>
            <ac:picMk id="5" creationId="{2234E99B-6DA5-F288-064E-F9AD54EE2CEA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07T07:50:46.012" v="453"/>
        <pc:sldMkLst>
          <pc:docMk/>
          <pc:sldMk cId="3555785036" sldId="260"/>
        </pc:sldMkLst>
        <pc:spChg chg="add mod">
          <ac:chgData name="Iryna Zhukevych" userId="32b9d8b4c7aa7458" providerId="LiveId" clId="{18FA4097-9D05-4625-B78A-972E305E34B6}" dt="2025-02-07T07:42:55.625" v="367" actId="20577"/>
          <ac:spMkLst>
            <pc:docMk/>
            <pc:sldMk cId="3555785036" sldId="260"/>
            <ac:spMk id="13" creationId="{6442DA6C-5C78-BDC9-3F8F-5FDFFD985BDD}"/>
          </ac:spMkLst>
        </pc:spChg>
        <pc:picChg chg="add mod ord">
          <ac:chgData name="Iryna Zhukevych" userId="32b9d8b4c7aa7458" providerId="LiveId" clId="{18FA4097-9D05-4625-B78A-972E305E34B6}" dt="2025-02-07T06:33:45.432" v="300" actId="14100"/>
          <ac:picMkLst>
            <pc:docMk/>
            <pc:sldMk cId="3555785036" sldId="260"/>
            <ac:picMk id="9" creationId="{A3BF2B3D-E286-5729-1C52-9A5432B90086}"/>
          </ac:picMkLst>
        </pc:picChg>
        <pc:picChg chg="add mod ord">
          <ac:chgData name="Iryna Zhukevych" userId="32b9d8b4c7aa7458" providerId="LiveId" clId="{18FA4097-9D05-4625-B78A-972E305E34B6}" dt="2025-02-07T06:33:20.539" v="289" actId="1076"/>
          <ac:picMkLst>
            <pc:docMk/>
            <pc:sldMk cId="3555785036" sldId="260"/>
            <ac:picMk id="11" creationId="{E1973911-FAB1-2FBE-9BC0-5122D3A4501C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07T07:50:46.012" v="453"/>
        <pc:sldMkLst>
          <pc:docMk/>
          <pc:sldMk cId="2635885171" sldId="261"/>
        </pc:sldMkLst>
        <pc:spChg chg="add">
          <ac:chgData name="Iryna Zhukevych" userId="32b9d8b4c7aa7458" providerId="LiveId" clId="{18FA4097-9D05-4625-B78A-972E305E34B6}" dt="2025-02-07T06:34:33.130" v="305" actId="26606"/>
          <ac:spMkLst>
            <pc:docMk/>
            <pc:sldMk cId="2635885171" sldId="261"/>
            <ac:spMk id="10" creationId="{01D0AF59-99C3-4251-AB9A-C966C6AD4400}"/>
          </ac:spMkLst>
        </pc:spChg>
        <pc:spChg chg="add">
          <ac:chgData name="Iryna Zhukevych" userId="32b9d8b4c7aa7458" providerId="LiveId" clId="{18FA4097-9D05-4625-B78A-972E305E34B6}" dt="2025-02-07T06:34:33.130" v="305" actId="26606"/>
          <ac:spMkLst>
            <pc:docMk/>
            <pc:sldMk cId="2635885171" sldId="261"/>
            <ac:spMk id="12" creationId="{1855405F-37A2-4869-9154-F8BE3BECE6C3}"/>
          </ac:spMkLst>
        </pc:spChg>
        <pc:picChg chg="add mod ord">
          <ac:chgData name="Iryna Zhukevych" userId="32b9d8b4c7aa7458" providerId="LiveId" clId="{18FA4097-9D05-4625-B78A-972E305E34B6}" dt="2025-02-07T06:34:44.870" v="309" actId="14100"/>
          <ac:picMkLst>
            <pc:docMk/>
            <pc:sldMk cId="2635885171" sldId="261"/>
            <ac:picMk id="5" creationId="{62B74E7E-4A0F-0E44-6B9A-9288F6B6F286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07T07:50:46.012" v="453"/>
        <pc:sldMkLst>
          <pc:docMk/>
          <pc:sldMk cId="1693549188" sldId="262"/>
        </pc:sldMkLst>
        <pc:spChg chg="add">
          <ac:chgData name="Iryna Zhukevych" userId="32b9d8b4c7aa7458" providerId="LiveId" clId="{18FA4097-9D05-4625-B78A-972E305E34B6}" dt="2025-02-07T06:35:55.043" v="314" actId="26606"/>
          <ac:spMkLst>
            <pc:docMk/>
            <pc:sldMk cId="1693549188" sldId="262"/>
            <ac:spMk id="10" creationId="{F3060C83-F051-4F0E-ABAD-AA0DFC48B218}"/>
          </ac:spMkLst>
        </pc:spChg>
        <pc:spChg chg="add">
          <ac:chgData name="Iryna Zhukevych" userId="32b9d8b4c7aa7458" providerId="LiveId" clId="{18FA4097-9D05-4625-B78A-972E305E34B6}" dt="2025-02-07T06:35:55.043" v="314" actId="26606"/>
          <ac:spMkLst>
            <pc:docMk/>
            <pc:sldMk cId="1693549188" sldId="262"/>
            <ac:spMk id="12" creationId="{83C98ABE-055B-441F-B07E-44F97F083C39}"/>
          </ac:spMkLst>
        </pc:spChg>
        <pc:spChg chg="add">
          <ac:chgData name="Iryna Zhukevych" userId="32b9d8b4c7aa7458" providerId="LiveId" clId="{18FA4097-9D05-4625-B78A-972E305E34B6}" dt="2025-02-07T06:35:55.043" v="314" actId="26606"/>
          <ac:spMkLst>
            <pc:docMk/>
            <pc:sldMk cId="1693549188" sldId="262"/>
            <ac:spMk id="14" creationId="{29FDB030-9B49-4CED-8CCD-4D99382388AC}"/>
          </ac:spMkLst>
        </pc:spChg>
        <pc:spChg chg="add">
          <ac:chgData name="Iryna Zhukevych" userId="32b9d8b4c7aa7458" providerId="LiveId" clId="{18FA4097-9D05-4625-B78A-972E305E34B6}" dt="2025-02-07T06:35:55.043" v="314" actId="26606"/>
          <ac:spMkLst>
            <pc:docMk/>
            <pc:sldMk cId="1693549188" sldId="262"/>
            <ac:spMk id="16" creationId="{3783CA14-24A1-485C-8B30-D6A5D87987AD}"/>
          </ac:spMkLst>
        </pc:spChg>
        <pc:spChg chg="add">
          <ac:chgData name="Iryna Zhukevych" userId="32b9d8b4c7aa7458" providerId="LiveId" clId="{18FA4097-9D05-4625-B78A-972E305E34B6}" dt="2025-02-07T06:35:55.043" v="314" actId="26606"/>
          <ac:spMkLst>
            <pc:docMk/>
            <pc:sldMk cId="1693549188" sldId="262"/>
            <ac:spMk id="18" creationId="{9A97C86A-04D6-40F7-AE84-31AB43E6A846}"/>
          </ac:spMkLst>
        </pc:spChg>
        <pc:spChg chg="add">
          <ac:chgData name="Iryna Zhukevych" userId="32b9d8b4c7aa7458" providerId="LiveId" clId="{18FA4097-9D05-4625-B78A-972E305E34B6}" dt="2025-02-07T06:35:55.043" v="314" actId="26606"/>
          <ac:spMkLst>
            <pc:docMk/>
            <pc:sldMk cId="1693549188" sldId="262"/>
            <ac:spMk id="20" creationId="{FF9F2414-84E8-453E-B1F3-389FDE8192D9}"/>
          </ac:spMkLst>
        </pc:spChg>
        <pc:spChg chg="add">
          <ac:chgData name="Iryna Zhukevych" userId="32b9d8b4c7aa7458" providerId="LiveId" clId="{18FA4097-9D05-4625-B78A-972E305E34B6}" dt="2025-02-07T06:35:55.043" v="314" actId="26606"/>
          <ac:spMkLst>
            <pc:docMk/>
            <pc:sldMk cId="1693549188" sldId="262"/>
            <ac:spMk id="22" creationId="{3ECA69A1-7536-43AC-85EF-C7106179F5ED}"/>
          </ac:spMkLst>
        </pc:spChg>
        <pc:picChg chg="add mod ord">
          <ac:chgData name="Iryna Zhukevych" userId="32b9d8b4c7aa7458" providerId="LiveId" clId="{18FA4097-9D05-4625-B78A-972E305E34B6}" dt="2025-02-07T06:36:03.557" v="317" actId="14100"/>
          <ac:picMkLst>
            <pc:docMk/>
            <pc:sldMk cId="1693549188" sldId="262"/>
            <ac:picMk id="5" creationId="{40636029-AE2C-522C-CBE9-05E78D4D9228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07T07:51:24.334" v="458" actId="14100"/>
        <pc:sldMkLst>
          <pc:docMk/>
          <pc:sldMk cId="4005793844" sldId="263"/>
        </pc:sldMkLst>
        <pc:spChg chg="mod">
          <ac:chgData name="Iryna Zhukevych" userId="32b9d8b4c7aa7458" providerId="LiveId" clId="{18FA4097-9D05-4625-B78A-972E305E34B6}" dt="2025-02-07T07:51:07.946" v="455" actId="122"/>
          <ac:spMkLst>
            <pc:docMk/>
            <pc:sldMk cId="4005793844" sldId="263"/>
            <ac:spMk id="2" creationId="{8E84B18F-DACD-6BD9-454E-39728D66A906}"/>
          </ac:spMkLst>
        </pc:spChg>
        <pc:spChg chg="mod">
          <ac:chgData name="Iryna Zhukevych" userId="32b9d8b4c7aa7458" providerId="LiveId" clId="{18FA4097-9D05-4625-B78A-972E305E34B6}" dt="2025-02-07T07:51:24.334" v="458" actId="14100"/>
          <ac:spMkLst>
            <pc:docMk/>
            <pc:sldMk cId="4005793844" sldId="263"/>
            <ac:spMk id="3" creationId="{0157ED4A-A868-D05C-5BE7-5115734B1E82}"/>
          </ac:spMkLst>
        </pc:spChg>
        <pc:spChg chg="add">
          <ac:chgData name="Iryna Zhukevych" userId="32b9d8b4c7aa7458" providerId="LiveId" clId="{18FA4097-9D05-4625-B78A-972E305E34B6}" dt="2025-02-07T06:38:52.724" v="331" actId="26606"/>
          <ac:spMkLst>
            <pc:docMk/>
            <pc:sldMk cId="4005793844" sldId="263"/>
            <ac:spMk id="17" creationId="{04812C46-200A-4DEB-A05E-3ED6C68C2387}"/>
          </ac:spMkLst>
        </pc:spChg>
        <pc:spChg chg="add">
          <ac:chgData name="Iryna Zhukevych" userId="32b9d8b4c7aa7458" providerId="LiveId" clId="{18FA4097-9D05-4625-B78A-972E305E34B6}" dt="2025-02-07T06:38:52.724" v="331" actId="26606"/>
          <ac:spMkLst>
            <pc:docMk/>
            <pc:sldMk cId="4005793844" sldId="263"/>
            <ac:spMk id="19" creationId="{D1EA859B-E555-4109-94F3-6700E046E008}"/>
          </ac:spMkLst>
        </pc:spChg>
        <pc:picChg chg="add mod ord">
          <ac:chgData name="Iryna Zhukevych" userId="32b9d8b4c7aa7458" providerId="LiveId" clId="{18FA4097-9D05-4625-B78A-972E305E34B6}" dt="2025-02-07T06:38:37.593" v="327" actId="26606"/>
          <ac:picMkLst>
            <pc:docMk/>
            <pc:sldMk cId="4005793844" sldId="263"/>
            <ac:picMk id="5" creationId="{D12AC7F0-882A-A83D-960D-9AE1A84A1B97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07T07:50:46.012" v="453"/>
        <pc:sldMkLst>
          <pc:docMk/>
          <pc:sldMk cId="1245860764" sldId="264"/>
        </pc:sldMkLst>
        <pc:spChg chg="add">
          <ac:chgData name="Iryna Zhukevych" userId="32b9d8b4c7aa7458" providerId="LiveId" clId="{18FA4097-9D05-4625-B78A-972E305E34B6}" dt="2025-02-07T06:39:57.001" v="343" actId="26606"/>
          <ac:spMkLst>
            <pc:docMk/>
            <pc:sldMk cId="1245860764" sldId="264"/>
            <ac:spMk id="12" creationId="{73C994B4-9721-4148-9EEC-6793CECDE8DD}"/>
          </ac:spMkLst>
        </pc:spChg>
        <pc:spChg chg="add">
          <ac:chgData name="Iryna Zhukevych" userId="32b9d8b4c7aa7458" providerId="LiveId" clId="{18FA4097-9D05-4625-B78A-972E305E34B6}" dt="2025-02-07T06:39:57.001" v="343" actId="26606"/>
          <ac:spMkLst>
            <pc:docMk/>
            <pc:sldMk cId="1245860764" sldId="264"/>
            <ac:spMk id="14" creationId="{F9D95E49-763A-4886-B038-82F734740554}"/>
          </ac:spMkLst>
        </pc:spChg>
        <pc:spChg chg="add">
          <ac:chgData name="Iryna Zhukevych" userId="32b9d8b4c7aa7458" providerId="LiveId" clId="{18FA4097-9D05-4625-B78A-972E305E34B6}" dt="2025-02-07T06:39:57.001" v="343" actId="26606"/>
          <ac:spMkLst>
            <pc:docMk/>
            <pc:sldMk cId="1245860764" sldId="264"/>
            <ac:spMk id="16" creationId="{E43DC68B-54DD-4053-BE4D-615259684357}"/>
          </ac:spMkLst>
        </pc:spChg>
        <pc:spChg chg="add">
          <ac:chgData name="Iryna Zhukevych" userId="32b9d8b4c7aa7458" providerId="LiveId" clId="{18FA4097-9D05-4625-B78A-972E305E34B6}" dt="2025-02-07T06:39:57.001" v="343" actId="26606"/>
          <ac:spMkLst>
            <pc:docMk/>
            <pc:sldMk cId="1245860764" sldId="264"/>
            <ac:spMk id="18" creationId="{36F31C88-3DEF-4EA8-AE3A-49441413FC54}"/>
          </ac:spMkLst>
        </pc:spChg>
        <pc:picChg chg="add mod ord">
          <ac:chgData name="Iryna Zhukevych" userId="32b9d8b4c7aa7458" providerId="LiveId" clId="{18FA4097-9D05-4625-B78A-972E305E34B6}" dt="2025-02-07T06:40:13.084" v="348" actId="14100"/>
          <ac:picMkLst>
            <pc:docMk/>
            <pc:sldMk cId="1245860764" sldId="264"/>
            <ac:picMk id="5" creationId="{A8BFEBD2-39F7-58CE-CF32-AF4524C5FAB0}"/>
          </ac:picMkLst>
        </pc:picChg>
        <pc:cxnChg chg="add">
          <ac:chgData name="Iryna Zhukevych" userId="32b9d8b4c7aa7458" providerId="LiveId" clId="{18FA4097-9D05-4625-B78A-972E305E34B6}" dt="2025-02-07T06:39:57.001" v="343" actId="26606"/>
          <ac:cxnSpMkLst>
            <pc:docMk/>
            <pc:sldMk cId="1245860764" sldId="264"/>
            <ac:cxnSpMk id="20" creationId="{F085D7B9-E066-4923-8CB7-294BF306296A}"/>
          </ac:cxnSpMkLst>
        </pc:cxnChg>
        <pc:cxnChg chg="add">
          <ac:chgData name="Iryna Zhukevych" userId="32b9d8b4c7aa7458" providerId="LiveId" clId="{18FA4097-9D05-4625-B78A-972E305E34B6}" dt="2025-02-07T06:39:57.001" v="343" actId="26606"/>
          <ac:cxnSpMkLst>
            <pc:docMk/>
            <pc:sldMk cId="1245860764" sldId="264"/>
            <ac:cxnSpMk id="22" creationId="{5EACA08E-D537-41C6-96A5-5900E05D3217}"/>
          </ac:cxnSpMkLst>
        </pc:cxnChg>
      </pc:sldChg>
      <pc:sldChg chg="addSp modSp new mod modTransition setBg">
        <pc:chgData name="Iryna Zhukevych" userId="32b9d8b4c7aa7458" providerId="LiveId" clId="{18FA4097-9D05-4625-B78A-972E305E34B6}" dt="2025-02-11T07:51:12.153" v="504" actId="27636"/>
        <pc:sldMkLst>
          <pc:docMk/>
          <pc:sldMk cId="3983115567" sldId="265"/>
        </pc:sldMkLst>
        <pc:spChg chg="mod">
          <ac:chgData name="Iryna Zhukevych" userId="32b9d8b4c7aa7458" providerId="LiveId" clId="{18FA4097-9D05-4625-B78A-972E305E34B6}" dt="2025-02-11T07:50:02.673" v="483" actId="27636"/>
          <ac:spMkLst>
            <pc:docMk/>
            <pc:sldMk cId="3983115567" sldId="265"/>
            <ac:spMk id="2" creationId="{3950F325-A7DD-3E73-07DA-B1A5586B866B}"/>
          </ac:spMkLst>
        </pc:spChg>
        <pc:spChg chg="mod">
          <ac:chgData name="Iryna Zhukevych" userId="32b9d8b4c7aa7458" providerId="LiveId" clId="{18FA4097-9D05-4625-B78A-972E305E34B6}" dt="2025-02-11T07:51:12.153" v="504" actId="27636"/>
          <ac:spMkLst>
            <pc:docMk/>
            <pc:sldMk cId="3983115567" sldId="265"/>
            <ac:spMk id="3" creationId="{1D0A6AD5-463E-D652-F1F0-F39988BE661E}"/>
          </ac:spMkLst>
        </pc:spChg>
        <pc:spChg chg="add mod">
          <ac:chgData name="Iryna Zhukevych" userId="32b9d8b4c7aa7458" providerId="LiveId" clId="{18FA4097-9D05-4625-B78A-972E305E34B6}" dt="2025-02-07T07:47:35.900" v="371" actId="26606"/>
          <ac:spMkLst>
            <pc:docMk/>
            <pc:sldMk cId="3983115567" sldId="265"/>
            <ac:spMk id="6" creationId="{516FE970-5F32-6E1A-77B5-41D784E73498}"/>
          </ac:spMkLst>
        </pc:spChg>
        <pc:grpChg chg="add">
          <ac:chgData name="Iryna Zhukevych" userId="32b9d8b4c7aa7458" providerId="LiveId" clId="{18FA4097-9D05-4625-B78A-972E305E34B6}" dt="2025-02-07T07:47:35.900" v="371" actId="26606"/>
          <ac:grpSpMkLst>
            <pc:docMk/>
            <pc:sldMk cId="3983115567" sldId="265"/>
            <ac:grpSpMk id="11" creationId="{6258F736-B256-8039-9DC6-F4E49A5C5AD5}"/>
          </ac:grpSpMkLst>
        </pc:grpChg>
        <pc:picChg chg="add mod">
          <ac:chgData name="Iryna Zhukevych" userId="32b9d8b4c7aa7458" providerId="LiveId" clId="{18FA4097-9D05-4625-B78A-972E305E34B6}" dt="2025-02-07T07:47:35.900" v="371" actId="26606"/>
          <ac:picMkLst>
            <pc:docMk/>
            <pc:sldMk cId="3983115567" sldId="265"/>
            <ac:picMk id="5" creationId="{A1199083-7D5F-2A8F-4872-07B4C579AE2A}"/>
          </ac:picMkLst>
        </pc:picChg>
      </pc:sldChg>
      <pc:sldChg chg="addSp delSp modSp new mod modTransition setBg">
        <pc:chgData name="Iryna Zhukevych" userId="32b9d8b4c7aa7458" providerId="LiveId" clId="{18FA4097-9D05-4625-B78A-972E305E34B6}" dt="2025-02-07T07:50:46.012" v="453"/>
        <pc:sldMkLst>
          <pc:docMk/>
          <pc:sldMk cId="838906926" sldId="266"/>
        </pc:sldMkLst>
        <pc:spChg chg="mod">
          <ac:chgData name="Iryna Zhukevych" userId="32b9d8b4c7aa7458" providerId="LiveId" clId="{18FA4097-9D05-4625-B78A-972E305E34B6}" dt="2025-02-07T07:49:27.866" v="396" actId="122"/>
          <ac:spMkLst>
            <pc:docMk/>
            <pc:sldMk cId="838906926" sldId="266"/>
            <ac:spMk id="2" creationId="{E2BE4C23-4965-5126-F5D4-CA05866B0738}"/>
          </ac:spMkLst>
        </pc:spChg>
        <pc:spChg chg="mod">
          <ac:chgData name="Iryna Zhukevych" userId="32b9d8b4c7aa7458" providerId="LiveId" clId="{18FA4097-9D05-4625-B78A-972E305E34B6}" dt="2025-02-07T07:49:09.822" v="389" actId="14100"/>
          <ac:spMkLst>
            <pc:docMk/>
            <pc:sldMk cId="838906926" sldId="266"/>
            <ac:spMk id="3" creationId="{277BB297-5D37-F565-446F-4514143B8AED}"/>
          </ac:spMkLst>
        </pc:spChg>
        <pc:spChg chg="add mod">
          <ac:chgData name="Iryna Zhukevych" userId="32b9d8b4c7aa7458" providerId="LiveId" clId="{18FA4097-9D05-4625-B78A-972E305E34B6}" dt="2025-02-07T07:49:01.858" v="387" actId="26606"/>
          <ac:spMkLst>
            <pc:docMk/>
            <pc:sldMk cId="838906926" sldId="266"/>
            <ac:spMk id="6" creationId="{C119CC47-3BA1-FFCC-88AC-FB886ACC9250}"/>
          </ac:spMkLst>
        </pc:spChg>
        <pc:spChg chg="add">
          <ac:chgData name="Iryna Zhukevych" userId="32b9d8b4c7aa7458" providerId="LiveId" clId="{18FA4097-9D05-4625-B78A-972E305E34B6}" dt="2025-02-07T07:49:01.858" v="387" actId="26606"/>
          <ac:spMkLst>
            <pc:docMk/>
            <pc:sldMk cId="838906926" sldId="266"/>
            <ac:spMk id="18" creationId="{1CDD8E39-EA14-4679-9655-1BFF5A7B63EE}"/>
          </ac:spMkLst>
        </pc:spChg>
        <pc:picChg chg="add mod ord">
          <ac:chgData name="Iryna Zhukevych" userId="32b9d8b4c7aa7458" providerId="LiveId" clId="{18FA4097-9D05-4625-B78A-972E305E34B6}" dt="2025-02-07T07:49:01.858" v="387" actId="26606"/>
          <ac:picMkLst>
            <pc:docMk/>
            <pc:sldMk cId="838906926" sldId="266"/>
            <ac:picMk id="5" creationId="{A377014D-7D08-EFFD-F5C8-1F564903ED96}"/>
          </ac:picMkLst>
        </pc:picChg>
      </pc:sldChg>
      <pc:sldMasterChg chg="modTransition modSldLayout">
        <pc:chgData name="Iryna Zhukevych" userId="32b9d8b4c7aa7458" providerId="LiveId" clId="{18FA4097-9D05-4625-B78A-972E305E34B6}" dt="2025-02-07T07:50:46.012" v="453"/>
        <pc:sldMasterMkLst>
          <pc:docMk/>
          <pc:sldMasterMk cId="450077426" sldId="2147483648"/>
        </pc:sldMasterMkLst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3732340621" sldId="2147483649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1437888400" sldId="2147483650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3229001252" sldId="2147483651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2721918103" sldId="2147483652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946217435" sldId="2147483653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1023606322" sldId="2147483654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4193496262" sldId="2147483655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3036024590" sldId="2147483656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3824410700" sldId="2147483657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268779038" sldId="2147483658"/>
          </pc:sldLayoutMkLst>
        </pc:sldLayoutChg>
        <pc:sldLayoutChg chg="modTransition">
          <pc:chgData name="Iryna Zhukevych" userId="32b9d8b4c7aa7458" providerId="LiveId" clId="{18FA4097-9D05-4625-B78A-972E305E34B6}" dt="2025-02-07T07:50:46.012" v="453"/>
          <pc:sldLayoutMkLst>
            <pc:docMk/>
            <pc:sldMasterMk cId="450077426" sldId="2147483648"/>
            <pc:sldLayoutMk cId="483603453" sldId="2147483659"/>
          </pc:sldLayoutMkLst>
        </pc:sldLayoutChg>
      </pc:sldMasterChg>
    </pc:docChg>
  </pc:docChgLst>
  <pc:docChgLst>
    <pc:chgData name="Iryna Zhukevych" userId="32b9d8b4c7aa7458" providerId="LiveId" clId="{EBEDCD66-F35D-40B6-B3FD-98C26CD73BB1}"/>
    <pc:docChg chg="delSld">
      <pc:chgData name="Iryna Zhukevych" userId="32b9d8b4c7aa7458" providerId="LiveId" clId="{EBEDCD66-F35D-40B6-B3FD-98C26CD73BB1}" dt="2025-03-04T08:00:53.472" v="0" actId="2696"/>
      <pc:docMkLst>
        <pc:docMk/>
      </pc:docMkLst>
      <pc:sldChg chg="del">
        <pc:chgData name="Iryna Zhukevych" userId="32b9d8b4c7aa7458" providerId="LiveId" clId="{EBEDCD66-F35D-40B6-B3FD-98C26CD73BB1}" dt="2025-03-04T08:00:53.472" v="0" actId="2696"/>
        <pc:sldMkLst>
          <pc:docMk/>
          <pc:sldMk cId="1239223425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D24C2-5AD7-92A6-F679-4269E502E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D002B55-9681-5100-1C74-D8A119834F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CD93255-3CA0-B68A-FC74-80CC26EC7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A0879A0-E6F7-44CF-FCF9-35BC7E17B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F1034C0-7F1C-40B7-69D4-37E029A6C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2340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4FE43F-1D86-DC33-9E9B-AD7316EDB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533EAA6-E3D4-C114-4EE8-CA87FFB65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2E31603-8DA0-4F17-B902-6DAC9E214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60199CF-EF3F-6A9B-5E8D-8B84D414F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0D3C607-FF00-ECA0-BAC4-7DFF069E9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779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6FEFE88-E444-5B5A-E760-9F1CE811E6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106ACB6-8789-CB47-8A6E-AD72BCEAC7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87E73FD-CDDE-A152-0FFA-4B3B15725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2F39DCF-0D3E-0F1C-E532-C6776CC7B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D33057E-EE0D-FEFE-22B6-D0CDDE2F2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3603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8F7784-425F-3E68-DC9F-15E89471C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7BFE450-DB6C-7B58-28CD-C61210ACD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DF5E947-457C-4C02-8A2F-84C093FED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CDD7B11-706A-9979-B670-477A60110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D9959F5-562B-E38A-9141-7B67616DB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7888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0B3CA-B36B-8F1A-9A11-417F3C02C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9F0A772-698F-92E3-9076-86A75DAEA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5C4952A-4CE7-1481-A6F9-57FC7B6E2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ACF9679-3841-EE75-060D-6ED0E2DE7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5E1957A-892A-1BE9-72BD-F0FA0E550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9001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BF625C-6EB4-19F3-D803-9A9F5578E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A2B4C01-2A5A-A1D0-DD58-AF7C8555B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0C5ED85-AEF9-3779-83DF-D1AD7CBEE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59186F8-29A3-556F-C67F-788DC014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3469D48-4911-4B90-BC0D-AAC22ED0F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A741551-A337-9775-2C44-C4236279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1918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7700F-1CFB-C67D-5F55-0088D94D9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F6503B1-2F43-C406-39D5-4DD11AA19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008DF37A-DA36-9047-27EA-54A14FB88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D018F35B-DDD8-6BAB-DC6F-6898B6E6EF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BF228FE1-C742-1EBF-B636-A6F662FEF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04502C0C-EE10-1C7D-E01D-40C9F518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B8B1A887-433F-B25E-6167-8D5315EC2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643F54F7-6820-8172-18C6-8FED2257C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6217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7ADFE-5725-EF41-B38F-C887A9CCC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E42FB883-3B2A-E317-F306-D290DF886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5179AFFE-5316-22E4-F583-E2108D84D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FCB14C14-A0F0-D196-18C9-90350484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3606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E8AA38A-9BB5-31DE-D1DC-214708470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5225AC85-4C9B-DDCE-FF47-A3B8311EB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19C5A39D-E551-F6BA-EA6A-1742C1F47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3496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FBD783-87A2-617C-240D-455F7F25F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3564D2-68D4-B368-FC60-DD84517CE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E02585F-71FE-CAEA-95F4-95630EA15F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9A3C4E8-319E-3A8E-3110-CAED59238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9B083D1-23A7-6FF4-BE9C-812CEDF42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CF4ED42-97AE-A59F-CE1A-8115124CE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6024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AD3A05-0B2E-3972-EE20-28DAAC0B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AE38773-9FD4-786C-D462-D68ECC9428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15FE001-69BA-74F3-53F2-56515359A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D666405-8ADD-063D-ACC7-5C39ED66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2DBAE8C-6EEE-5C29-8B62-D80A9AD9C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A815569-3050-C384-64EC-89A682048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4410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5A72A385-94CA-0D86-C147-6ED3B64A8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76AFAE5-08CE-C276-1DF5-DC6A96A8E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3510679-1628-EA45-7C1D-9564FDCDEE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CB3CA2-33D2-48A9-8439-998A416F0DF3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6F64DA8-084C-1150-E8A2-BB455D777D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0E3D8D4-E8DE-56F3-7F08-DD3C24E04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49F407-B497-40B1-A17D-69FD7E0DB8C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007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kist.com/free-photo-vdjc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lassroom.google.com/c/NzEzMTY3NDM0MzUx/m/NzEzMTY2NDE1OTkw/detail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nti.com/alz2uqv8b3qp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islcollective.com/english-esl-video-lessons/listening-comprehension/deep-listening-focus-on-meaning/are-you-a-saver-or-a-spender-how-to-save-money/236354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youtube.com/watch?v=CU4l_rs50Kk&amp;t=33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nicoletcollege.pressbooks.pub/1010214500busfin/chapter/manage-money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oto.wuestenigel.com/notebook-with-2021-todays-agenda-text-on-blue-background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youtube.com/watch?v=Duxo4xXeM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 descr="Зображення, що містить годинник, Фотографія натюрморту, у приміщенні, купа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AD2345E4-C7B7-D8BB-2745-94BAA39E066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7018" r="-1" b="8373"/>
          <a:stretch/>
        </p:blipFill>
        <p:spPr>
          <a:xfrm>
            <a:off x="-111740" y="0"/>
            <a:ext cx="1218893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E054AE-57CF-5973-D925-8DD37C5B62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FINANCE AND BANKING</a:t>
            </a:r>
            <a:endParaRPr lang="uk-UA" sz="6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D6B39A8-B497-74BE-5C5C-4BB22FE0F5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8240" y="5188115"/>
            <a:ext cx="4483608" cy="93776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i="1" dirty="0">
                <a:solidFill>
                  <a:schemeClr val="bg1"/>
                </a:solidFill>
              </a:rPr>
              <a:t>Created by Iryna Zhukevych</a:t>
            </a:r>
          </a:p>
          <a:p>
            <a:pPr algn="l"/>
            <a:r>
              <a:rPr lang="en-US" i="1" dirty="0">
                <a:solidFill>
                  <a:schemeClr val="bg1"/>
                </a:solidFill>
              </a:rPr>
              <a:t>PhD in Pedagogical Sciences</a:t>
            </a:r>
          </a:p>
          <a:p>
            <a:pPr algn="l"/>
            <a:r>
              <a:rPr lang="en-US" i="1" dirty="0">
                <a:solidFill>
                  <a:schemeClr val="bg1"/>
                </a:solidFill>
              </a:rPr>
              <a:t>Associate Professor</a:t>
            </a:r>
            <a:endParaRPr lang="uk-UA" i="1" dirty="0">
              <a:solidFill>
                <a:schemeClr val="bg1"/>
              </a:solidFill>
            </a:endParaRP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41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28">
            <a:extLst>
              <a:ext uri="{FF2B5EF4-FFF2-40B4-BE49-F238E27FC236}">
                <a16:creationId xmlns:a16="http://schemas.microsoft.com/office/drawing/2014/main" id="{9C867835-A917-4A2B-8424-3AFAF7436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30">
            <a:extLst>
              <a:ext uri="{FF2B5EF4-FFF2-40B4-BE49-F238E27FC236}">
                <a16:creationId xmlns:a16="http://schemas.microsoft.com/office/drawing/2014/main" id="{EED8D03E-F375-4E67-B932-FF9B007B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344152" y="387180"/>
            <a:ext cx="3850317" cy="6538623"/>
          </a:xfrm>
          <a:custGeom>
            <a:avLst/>
            <a:gdLst>
              <a:gd name="connsiteX0" fmla="*/ 0 w 3850317"/>
              <a:gd name="connsiteY0" fmla="*/ 0 h 5978116"/>
              <a:gd name="connsiteX1" fmla="*/ 3850317 w 3850317"/>
              <a:gd name="connsiteY1" fmla="*/ 0 h 5978116"/>
              <a:gd name="connsiteX2" fmla="*/ 3840373 w 3850317"/>
              <a:gd name="connsiteY2" fmla="*/ 258313 h 5978116"/>
              <a:gd name="connsiteX3" fmla="*/ 3755448 w 3850317"/>
              <a:gd name="connsiteY3" fmla="*/ 1537847 h 5978116"/>
              <a:gd name="connsiteX4" fmla="*/ 3150490 w 3850317"/>
              <a:gd name="connsiteY4" fmla="*/ 3989537 h 5978116"/>
              <a:gd name="connsiteX5" fmla="*/ 3089544 w 3850317"/>
              <a:gd name="connsiteY5" fmla="*/ 3606200 h 5978116"/>
              <a:gd name="connsiteX6" fmla="*/ 2922635 w 3850317"/>
              <a:gd name="connsiteY6" fmla="*/ 4519351 h 5978116"/>
              <a:gd name="connsiteX7" fmla="*/ 2904628 w 3850317"/>
              <a:gd name="connsiteY7" fmla="*/ 4466023 h 5978116"/>
              <a:gd name="connsiteX8" fmla="*/ 2825329 w 3850317"/>
              <a:gd name="connsiteY8" fmla="*/ 4562983 h 5978116"/>
              <a:gd name="connsiteX9" fmla="*/ 2695127 w 3850317"/>
              <a:gd name="connsiteY9" fmla="*/ 4973329 h 5978116"/>
              <a:gd name="connsiteX10" fmla="*/ 2501208 w 3850317"/>
              <a:gd name="connsiteY10" fmla="*/ 4457366 h 5978116"/>
              <a:gd name="connsiteX11" fmla="*/ 2209291 w 3850317"/>
              <a:gd name="connsiteY11" fmla="*/ 5028388 h 5978116"/>
              <a:gd name="connsiteX12" fmla="*/ 2135532 w 3850317"/>
              <a:gd name="connsiteY12" fmla="*/ 5321344 h 5978116"/>
              <a:gd name="connsiteX13" fmla="*/ 2009139 w 3850317"/>
              <a:gd name="connsiteY13" fmla="*/ 4714655 h 5978116"/>
              <a:gd name="connsiteX14" fmla="*/ 1918759 w 3850317"/>
              <a:gd name="connsiteY14" fmla="*/ 4486454 h 5978116"/>
              <a:gd name="connsiteX15" fmla="*/ 1800676 w 3850317"/>
              <a:gd name="connsiteY15" fmla="*/ 4608346 h 5978116"/>
              <a:gd name="connsiteX16" fmla="*/ 1614721 w 3850317"/>
              <a:gd name="connsiteY16" fmla="*/ 5319612 h 5978116"/>
              <a:gd name="connsiteX17" fmla="*/ 1530921 w 3850317"/>
              <a:gd name="connsiteY17" fmla="*/ 5433540 h 5978116"/>
              <a:gd name="connsiteX18" fmla="*/ 1569705 w 3850317"/>
              <a:gd name="connsiteY18" fmla="*/ 4803650 h 5978116"/>
              <a:gd name="connsiteX19" fmla="*/ 1517416 w 3850317"/>
              <a:gd name="connsiteY19" fmla="*/ 4640204 h 5978116"/>
              <a:gd name="connsiteX20" fmla="*/ 1425997 w 3850317"/>
              <a:gd name="connsiteY20" fmla="*/ 4800187 h 5978116"/>
              <a:gd name="connsiteX21" fmla="*/ 1348083 w 3850317"/>
              <a:gd name="connsiteY21" fmla="*/ 5363245 h 5978116"/>
              <a:gd name="connsiteX22" fmla="*/ 1200566 w 3850317"/>
              <a:gd name="connsiteY22" fmla="*/ 5526691 h 5978116"/>
              <a:gd name="connsiteX23" fmla="*/ 1027770 w 3850317"/>
              <a:gd name="connsiteY23" fmla="*/ 5803718 h 5978116"/>
              <a:gd name="connsiteX24" fmla="*/ 892373 w 3850317"/>
              <a:gd name="connsiteY24" fmla="*/ 5604950 h 5978116"/>
              <a:gd name="connsiteX25" fmla="*/ 681487 w 3850317"/>
              <a:gd name="connsiteY25" fmla="*/ 5914528 h 5978116"/>
              <a:gd name="connsiteX26" fmla="*/ 414155 w 3850317"/>
              <a:gd name="connsiteY26" fmla="*/ 5817569 h 5978116"/>
              <a:gd name="connsiteX27" fmla="*/ 360135 w 3850317"/>
              <a:gd name="connsiteY27" fmla="*/ 5287062 h 5978116"/>
              <a:gd name="connsiteX28" fmla="*/ 281875 w 3850317"/>
              <a:gd name="connsiteY28" fmla="*/ 4677256 h 5978116"/>
              <a:gd name="connsiteX29" fmla="*/ 237897 w 3850317"/>
              <a:gd name="connsiteY29" fmla="*/ 4207696 h 5978116"/>
              <a:gd name="connsiteX30" fmla="*/ 145093 w 3850317"/>
              <a:gd name="connsiteY30" fmla="*/ 3878379 h 5978116"/>
              <a:gd name="connsiteX31" fmla="*/ 72373 w 3850317"/>
              <a:gd name="connsiteY31" fmla="*/ 2447189 h 5978116"/>
              <a:gd name="connsiteX32" fmla="*/ 0 w 3850317"/>
              <a:gd name="connsiteY32" fmla="*/ 0 h 5978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850317" h="5978116">
                <a:moveTo>
                  <a:pt x="0" y="0"/>
                </a:moveTo>
                <a:lnTo>
                  <a:pt x="3850317" y="0"/>
                </a:lnTo>
                <a:lnTo>
                  <a:pt x="3840373" y="258313"/>
                </a:lnTo>
                <a:cubicBezTo>
                  <a:pt x="3816350" y="852957"/>
                  <a:pt x="3786959" y="1372106"/>
                  <a:pt x="3755448" y="1537847"/>
                </a:cubicBezTo>
                <a:cubicBezTo>
                  <a:pt x="3300085" y="3936555"/>
                  <a:pt x="3150490" y="3989537"/>
                  <a:pt x="3150490" y="3989537"/>
                </a:cubicBezTo>
                <a:cubicBezTo>
                  <a:pt x="3150490" y="3989537"/>
                  <a:pt x="3124172" y="3732940"/>
                  <a:pt x="3089544" y="3606200"/>
                </a:cubicBezTo>
                <a:cubicBezTo>
                  <a:pt x="3082618" y="3784537"/>
                  <a:pt x="2946529" y="4491302"/>
                  <a:pt x="2922635" y="4519351"/>
                </a:cubicBezTo>
                <a:cubicBezTo>
                  <a:pt x="2916749" y="4502729"/>
                  <a:pt x="2910515" y="4484030"/>
                  <a:pt x="2904628" y="4466023"/>
                </a:cubicBezTo>
                <a:cubicBezTo>
                  <a:pt x="2884890" y="4501344"/>
                  <a:pt x="2859958" y="4534241"/>
                  <a:pt x="2825329" y="4562983"/>
                </a:cubicBezTo>
                <a:cubicBezTo>
                  <a:pt x="2706208" y="4662020"/>
                  <a:pt x="2743260" y="4833430"/>
                  <a:pt x="2695127" y="4973329"/>
                </a:cubicBezTo>
                <a:cubicBezTo>
                  <a:pt x="2446495" y="4877408"/>
                  <a:pt x="2545186" y="4641589"/>
                  <a:pt x="2501208" y="4457366"/>
                </a:cubicBezTo>
                <a:cubicBezTo>
                  <a:pt x="2341225" y="4936277"/>
                  <a:pt x="2267120" y="4837932"/>
                  <a:pt x="2209291" y="5028388"/>
                </a:cubicBezTo>
                <a:cubicBezTo>
                  <a:pt x="2137610" y="5264900"/>
                  <a:pt x="2135532" y="5321344"/>
                  <a:pt x="2135532" y="5321344"/>
                </a:cubicBezTo>
                <a:cubicBezTo>
                  <a:pt x="2004983" y="5137467"/>
                  <a:pt x="2054502" y="4933506"/>
                  <a:pt x="2009139" y="4714655"/>
                </a:cubicBezTo>
                <a:cubicBezTo>
                  <a:pt x="1956503" y="4642281"/>
                  <a:pt x="1932264" y="4565753"/>
                  <a:pt x="1918759" y="4486454"/>
                </a:cubicBezTo>
                <a:cubicBezTo>
                  <a:pt x="1889671" y="4439359"/>
                  <a:pt x="1848463" y="4656479"/>
                  <a:pt x="1800676" y="4608346"/>
                </a:cubicBezTo>
                <a:cubicBezTo>
                  <a:pt x="1760507" y="4832391"/>
                  <a:pt x="1681208" y="5047087"/>
                  <a:pt x="1614721" y="5319612"/>
                </a:cubicBezTo>
                <a:cubicBezTo>
                  <a:pt x="1580786" y="5457780"/>
                  <a:pt x="1530574" y="5446352"/>
                  <a:pt x="1530921" y="5433540"/>
                </a:cubicBezTo>
                <a:cubicBezTo>
                  <a:pt x="1532998" y="5109418"/>
                  <a:pt x="1600177" y="5128464"/>
                  <a:pt x="1569705" y="4803650"/>
                </a:cubicBezTo>
                <a:cubicBezTo>
                  <a:pt x="1566242" y="4746167"/>
                  <a:pt x="1596022" y="4651631"/>
                  <a:pt x="1517416" y="4640204"/>
                </a:cubicBezTo>
                <a:cubicBezTo>
                  <a:pt x="1415608" y="4628430"/>
                  <a:pt x="1436385" y="4747898"/>
                  <a:pt x="1425997" y="4800187"/>
                </a:cubicBezTo>
                <a:cubicBezTo>
                  <a:pt x="1389291" y="5009342"/>
                  <a:pt x="1370938" y="5149241"/>
                  <a:pt x="1348083" y="5363245"/>
                </a:cubicBezTo>
                <a:cubicBezTo>
                  <a:pt x="1336655" y="5453625"/>
                  <a:pt x="1352931" y="5563743"/>
                  <a:pt x="1200566" y="5526691"/>
                </a:cubicBezTo>
                <a:cubicBezTo>
                  <a:pt x="1051664" y="5551623"/>
                  <a:pt x="1099105" y="5719570"/>
                  <a:pt x="1027770" y="5803718"/>
                </a:cubicBezTo>
                <a:cubicBezTo>
                  <a:pt x="945009" y="5758701"/>
                  <a:pt x="1003184" y="5640964"/>
                  <a:pt x="892373" y="5604950"/>
                </a:cubicBezTo>
                <a:cubicBezTo>
                  <a:pt x="925963" y="5772552"/>
                  <a:pt x="680448" y="5747619"/>
                  <a:pt x="681487" y="5914528"/>
                </a:cubicBezTo>
                <a:cubicBezTo>
                  <a:pt x="534662" y="6049233"/>
                  <a:pt x="467137" y="5947425"/>
                  <a:pt x="414155" y="5817569"/>
                </a:cubicBezTo>
                <a:cubicBezTo>
                  <a:pt x="348015" y="5648929"/>
                  <a:pt x="370177" y="5468515"/>
                  <a:pt x="360135" y="5287062"/>
                </a:cubicBezTo>
                <a:cubicBezTo>
                  <a:pt x="338319" y="5059207"/>
                  <a:pt x="278758" y="4907881"/>
                  <a:pt x="281875" y="4677256"/>
                </a:cubicBezTo>
                <a:cubicBezTo>
                  <a:pt x="237204" y="4527316"/>
                  <a:pt x="250017" y="4367332"/>
                  <a:pt x="237897" y="4207696"/>
                </a:cubicBezTo>
                <a:cubicBezTo>
                  <a:pt x="210194" y="3969452"/>
                  <a:pt x="176258" y="4119047"/>
                  <a:pt x="145093" y="3878379"/>
                </a:cubicBezTo>
                <a:cubicBezTo>
                  <a:pt x="114274" y="3641175"/>
                  <a:pt x="72720" y="2448920"/>
                  <a:pt x="72373" y="2447189"/>
                </a:cubicBezTo>
                <a:cubicBezTo>
                  <a:pt x="72720" y="2447189"/>
                  <a:pt x="12120" y="1233809"/>
                  <a:pt x="0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1B449-66D9-53E8-00C7-CF833B051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87" y="1731333"/>
            <a:ext cx="3768917" cy="18082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Market Leader Advanced</a:t>
            </a:r>
            <a:b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Content Placeholder 8">
            <a:extLst>
              <a:ext uri="{FF2B5EF4-FFF2-40B4-BE49-F238E27FC236}">
                <a16:creationId xmlns:a16="http://schemas.microsoft.com/office/drawing/2014/main" id="{82862B51-E979-D967-9154-82D66E624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136" y="3539613"/>
            <a:ext cx="4955458" cy="1494503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>
              <a:buNone/>
            </a:pPr>
            <a:r>
              <a:rPr lang="en-US" sz="2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SB p.66-69. Audio 2.30-2.32</a:t>
            </a:r>
          </a:p>
          <a:p>
            <a:pPr marL="0" indent="0">
              <a:buNone/>
            </a:pPr>
            <a:r>
              <a:rPr lang="en-US" sz="2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https://classroom.google.com/c/NzEzMTY3NDM0MzUx/m/NzEzMTY2NDE1OTkw/details</a:t>
            </a:r>
            <a:endParaRPr lang="en-US" sz="2200" b="1" i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br>
              <a:rPr lang="en-US" sz="2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2200" b="1" i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Місце для вмісту 4" descr="Зображення, що містить текст, знімок екрана, графічний дизайн, Флаєр&#10;&#10;Автоматично згенерований опис">
            <a:extLst>
              <a:ext uri="{FF2B5EF4-FFF2-40B4-BE49-F238E27FC236}">
                <a16:creationId xmlns:a16="http://schemas.microsoft.com/office/drawing/2014/main" id="{6FD77571-8C37-B510-FCB3-8DDD34881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8519" y="643467"/>
            <a:ext cx="417829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33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0DCC097-1DB8-4B6D-85D0-6FBA0E1CA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0B58608-23C8-4441-994D-C6823EEE1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2083506"/>
          </a:xfrm>
          <a:custGeom>
            <a:avLst/>
            <a:gdLst>
              <a:gd name="connsiteX0" fmla="*/ 0 w 12191999"/>
              <a:gd name="connsiteY0" fmla="*/ 0 h 2083506"/>
              <a:gd name="connsiteX1" fmla="*/ 9429748 w 12191999"/>
              <a:gd name="connsiteY1" fmla="*/ 0 h 2083506"/>
              <a:gd name="connsiteX2" fmla="*/ 9429748 w 12191999"/>
              <a:gd name="connsiteY2" fmla="*/ 1 h 2083506"/>
              <a:gd name="connsiteX3" fmla="*/ 12191999 w 12191999"/>
              <a:gd name="connsiteY3" fmla="*/ 1 h 2083506"/>
              <a:gd name="connsiteX4" fmla="*/ 12191999 w 12191999"/>
              <a:gd name="connsiteY4" fmla="*/ 1164372 h 2083506"/>
              <a:gd name="connsiteX5" fmla="*/ 12147852 w 12191999"/>
              <a:gd name="connsiteY5" fmla="*/ 1163783 h 2083506"/>
              <a:gd name="connsiteX6" fmla="*/ 11993604 w 12191999"/>
              <a:gd name="connsiteY6" fmla="*/ 1153496 h 2083506"/>
              <a:gd name="connsiteX7" fmla="*/ 11865319 w 12191999"/>
              <a:gd name="connsiteY7" fmla="*/ 1176624 h 2083506"/>
              <a:gd name="connsiteX8" fmla="*/ 11718353 w 12191999"/>
              <a:gd name="connsiteY8" fmla="*/ 1209136 h 2083506"/>
              <a:gd name="connsiteX9" fmla="*/ 11609067 w 12191999"/>
              <a:gd name="connsiteY9" fmla="*/ 1218512 h 2083506"/>
              <a:gd name="connsiteX10" fmla="*/ 11545958 w 12191999"/>
              <a:gd name="connsiteY10" fmla="*/ 1240430 h 2083506"/>
              <a:gd name="connsiteX11" fmla="*/ 11445770 w 12191999"/>
              <a:gd name="connsiteY11" fmla="*/ 1225780 h 2083506"/>
              <a:gd name="connsiteX12" fmla="*/ 11398842 w 12191999"/>
              <a:gd name="connsiteY12" fmla="*/ 1227250 h 2083506"/>
              <a:gd name="connsiteX13" fmla="*/ 11240093 w 12191999"/>
              <a:gd name="connsiteY13" fmla="*/ 1266797 h 2083506"/>
              <a:gd name="connsiteX14" fmla="*/ 11141364 w 12191999"/>
              <a:gd name="connsiteY14" fmla="*/ 1288059 h 2083506"/>
              <a:gd name="connsiteX15" fmla="*/ 11015396 w 12191999"/>
              <a:gd name="connsiteY15" fmla="*/ 1353104 h 2083506"/>
              <a:gd name="connsiteX16" fmla="*/ 10973905 w 12191999"/>
              <a:gd name="connsiteY16" fmla="*/ 1365109 h 2083506"/>
              <a:gd name="connsiteX17" fmla="*/ 10904858 w 12191999"/>
              <a:gd name="connsiteY17" fmla="*/ 1371966 h 2083506"/>
              <a:gd name="connsiteX18" fmla="*/ 10827883 w 12191999"/>
              <a:gd name="connsiteY18" fmla="*/ 1410270 h 2083506"/>
              <a:gd name="connsiteX19" fmla="*/ 10690996 w 12191999"/>
              <a:gd name="connsiteY19" fmla="*/ 1426394 h 2083506"/>
              <a:gd name="connsiteX20" fmla="*/ 10624461 w 12191999"/>
              <a:gd name="connsiteY20" fmla="*/ 1444283 h 2083506"/>
              <a:gd name="connsiteX21" fmla="*/ 10517208 w 12191999"/>
              <a:gd name="connsiteY21" fmla="*/ 1478947 h 2083506"/>
              <a:gd name="connsiteX22" fmla="*/ 10497937 w 12191999"/>
              <a:gd name="connsiteY22" fmla="*/ 1469831 h 2083506"/>
              <a:gd name="connsiteX23" fmla="*/ 10471201 w 12191999"/>
              <a:gd name="connsiteY23" fmla="*/ 1486037 h 2083506"/>
              <a:gd name="connsiteX24" fmla="*/ 10448263 w 12191999"/>
              <a:gd name="connsiteY24" fmla="*/ 1478223 h 2083506"/>
              <a:gd name="connsiteX25" fmla="*/ 10388089 w 12191999"/>
              <a:gd name="connsiteY25" fmla="*/ 1507175 h 2083506"/>
              <a:gd name="connsiteX26" fmla="*/ 10333720 w 12191999"/>
              <a:gd name="connsiteY26" fmla="*/ 1515848 h 2083506"/>
              <a:gd name="connsiteX27" fmla="*/ 10104338 w 12191999"/>
              <a:gd name="connsiteY27" fmla="*/ 1569424 h 2083506"/>
              <a:gd name="connsiteX28" fmla="*/ 9910445 w 12191999"/>
              <a:gd name="connsiteY28" fmla="*/ 1632275 h 2083506"/>
              <a:gd name="connsiteX29" fmla="*/ 9770872 w 12191999"/>
              <a:gd name="connsiteY29" fmla="*/ 1688088 h 2083506"/>
              <a:gd name="connsiteX30" fmla="*/ 9733849 w 12191999"/>
              <a:gd name="connsiteY30" fmla="*/ 1700034 h 2083506"/>
              <a:gd name="connsiteX31" fmla="*/ 9703714 w 12191999"/>
              <a:gd name="connsiteY31" fmla="*/ 1730093 h 2083506"/>
              <a:gd name="connsiteX32" fmla="*/ 9698351 w 12191999"/>
              <a:gd name="connsiteY32" fmla="*/ 1730377 h 2083506"/>
              <a:gd name="connsiteX33" fmla="*/ 9632895 w 12191999"/>
              <a:gd name="connsiteY33" fmla="*/ 1736363 h 2083506"/>
              <a:gd name="connsiteX34" fmla="*/ 9569107 w 12191999"/>
              <a:gd name="connsiteY34" fmla="*/ 1741010 h 2083506"/>
              <a:gd name="connsiteX35" fmla="*/ 9536451 w 12191999"/>
              <a:gd name="connsiteY35" fmla="*/ 1755120 h 2083506"/>
              <a:gd name="connsiteX36" fmla="*/ 9529385 w 12191999"/>
              <a:gd name="connsiteY36" fmla="*/ 1757515 h 2083506"/>
              <a:gd name="connsiteX37" fmla="*/ 9498527 w 12191999"/>
              <a:gd name="connsiteY37" fmla="*/ 1753117 h 2083506"/>
              <a:gd name="connsiteX38" fmla="*/ 9436642 w 12191999"/>
              <a:gd name="connsiteY38" fmla="*/ 1755478 h 2083506"/>
              <a:gd name="connsiteX39" fmla="*/ 9429748 w 12191999"/>
              <a:gd name="connsiteY39" fmla="*/ 1756317 h 2083506"/>
              <a:gd name="connsiteX40" fmla="*/ 9429748 w 12191999"/>
              <a:gd name="connsiteY40" fmla="*/ 1768745 h 2083506"/>
              <a:gd name="connsiteX41" fmla="*/ 9425802 w 12191999"/>
              <a:gd name="connsiteY41" fmla="*/ 1769273 h 2083506"/>
              <a:gd name="connsiteX42" fmla="*/ 9349763 w 12191999"/>
              <a:gd name="connsiteY42" fmla="*/ 1776107 h 2083506"/>
              <a:gd name="connsiteX43" fmla="*/ 9256503 w 12191999"/>
              <a:gd name="connsiteY43" fmla="*/ 1800699 h 2083506"/>
              <a:gd name="connsiteX44" fmla="*/ 9222873 w 12191999"/>
              <a:gd name="connsiteY44" fmla="*/ 1803003 h 2083506"/>
              <a:gd name="connsiteX45" fmla="*/ 9224095 w 12191999"/>
              <a:gd name="connsiteY45" fmla="*/ 1807355 h 2083506"/>
              <a:gd name="connsiteX46" fmla="*/ 9211603 w 12191999"/>
              <a:gd name="connsiteY46" fmla="*/ 1807675 h 2083506"/>
              <a:gd name="connsiteX47" fmla="*/ 9183719 w 12191999"/>
              <a:gd name="connsiteY47" fmla="*/ 1807781 h 2083506"/>
              <a:gd name="connsiteX48" fmla="*/ 9100221 w 12191999"/>
              <a:gd name="connsiteY48" fmla="*/ 1808989 h 2083506"/>
              <a:gd name="connsiteX49" fmla="*/ 9077439 w 12191999"/>
              <a:gd name="connsiteY49" fmla="*/ 1817333 h 2083506"/>
              <a:gd name="connsiteX50" fmla="*/ 9055889 w 12191999"/>
              <a:gd name="connsiteY50" fmla="*/ 1817464 h 2083506"/>
              <a:gd name="connsiteX51" fmla="*/ 8930912 w 12191999"/>
              <a:gd name="connsiteY51" fmla="*/ 1828648 h 2083506"/>
              <a:gd name="connsiteX52" fmla="*/ 8913729 w 12191999"/>
              <a:gd name="connsiteY52" fmla="*/ 1829483 h 2083506"/>
              <a:gd name="connsiteX53" fmla="*/ 8904423 w 12191999"/>
              <a:gd name="connsiteY53" fmla="*/ 1833234 h 2083506"/>
              <a:gd name="connsiteX54" fmla="*/ 8871099 w 12191999"/>
              <a:gd name="connsiteY54" fmla="*/ 1833979 h 2083506"/>
              <a:gd name="connsiteX55" fmla="*/ 8869557 w 12191999"/>
              <a:gd name="connsiteY55" fmla="*/ 1836113 h 2083506"/>
              <a:gd name="connsiteX56" fmla="*/ 8760021 w 12191999"/>
              <a:gd name="connsiteY56" fmla="*/ 1854442 h 2083506"/>
              <a:gd name="connsiteX57" fmla="*/ 8741254 w 12191999"/>
              <a:gd name="connsiteY57" fmla="*/ 1857469 h 2083506"/>
              <a:gd name="connsiteX58" fmla="*/ 8725039 w 12191999"/>
              <a:gd name="connsiteY58" fmla="*/ 1856552 h 2083506"/>
              <a:gd name="connsiteX59" fmla="*/ 8635265 w 12191999"/>
              <a:gd name="connsiteY59" fmla="*/ 1859168 h 2083506"/>
              <a:gd name="connsiteX60" fmla="*/ 8613911 w 12191999"/>
              <a:gd name="connsiteY60" fmla="*/ 1857561 h 2083506"/>
              <a:gd name="connsiteX61" fmla="*/ 8604931 w 12191999"/>
              <a:gd name="connsiteY61" fmla="*/ 1854170 h 2083506"/>
              <a:gd name="connsiteX62" fmla="*/ 8570171 w 12191999"/>
              <a:gd name="connsiteY62" fmla="*/ 1860579 h 2083506"/>
              <a:gd name="connsiteX63" fmla="*/ 8516537 w 12191999"/>
              <a:gd name="connsiteY63" fmla="*/ 1864971 h 2083506"/>
              <a:gd name="connsiteX64" fmla="*/ 8491046 w 12191999"/>
              <a:gd name="connsiteY64" fmla="*/ 1868141 h 2083506"/>
              <a:gd name="connsiteX65" fmla="*/ 8470478 w 12191999"/>
              <a:gd name="connsiteY65" fmla="*/ 1866216 h 2083506"/>
              <a:gd name="connsiteX66" fmla="*/ 8353433 w 12191999"/>
              <a:gd name="connsiteY66" fmla="*/ 1865729 h 2083506"/>
              <a:gd name="connsiteX67" fmla="*/ 8347675 w 12191999"/>
              <a:gd name="connsiteY67" fmla="*/ 1865075 h 2083506"/>
              <a:gd name="connsiteX68" fmla="*/ 8343939 w 12191999"/>
              <a:gd name="connsiteY68" fmla="*/ 1865677 h 2083506"/>
              <a:gd name="connsiteX69" fmla="*/ 8221566 w 12191999"/>
              <a:gd name="connsiteY69" fmla="*/ 1881148 h 2083506"/>
              <a:gd name="connsiteX70" fmla="*/ 8066095 w 12191999"/>
              <a:gd name="connsiteY70" fmla="*/ 1919902 h 2083506"/>
              <a:gd name="connsiteX71" fmla="*/ 8044849 w 12191999"/>
              <a:gd name="connsiteY71" fmla="*/ 1916308 h 2083506"/>
              <a:gd name="connsiteX72" fmla="*/ 8041142 w 12191999"/>
              <a:gd name="connsiteY72" fmla="*/ 1915506 h 2083506"/>
              <a:gd name="connsiteX73" fmla="*/ 8022159 w 12191999"/>
              <a:gd name="connsiteY73" fmla="*/ 1911521 h 2083506"/>
              <a:gd name="connsiteX74" fmla="*/ 7944932 w 12191999"/>
              <a:gd name="connsiteY74" fmla="*/ 1917265 h 2083506"/>
              <a:gd name="connsiteX75" fmla="*/ 7879011 w 12191999"/>
              <a:gd name="connsiteY75" fmla="*/ 1928570 h 2083506"/>
              <a:gd name="connsiteX76" fmla="*/ 7865529 w 12191999"/>
              <a:gd name="connsiteY76" fmla="*/ 1934399 h 2083506"/>
              <a:gd name="connsiteX77" fmla="*/ 7774801 w 12191999"/>
              <a:gd name="connsiteY77" fmla="*/ 1947969 h 2083506"/>
              <a:gd name="connsiteX78" fmla="*/ 7748398 w 12191999"/>
              <a:gd name="connsiteY78" fmla="*/ 1955982 h 2083506"/>
              <a:gd name="connsiteX79" fmla="*/ 7740684 w 12191999"/>
              <a:gd name="connsiteY79" fmla="*/ 1955717 h 2083506"/>
              <a:gd name="connsiteX80" fmla="*/ 7712976 w 12191999"/>
              <a:gd name="connsiteY80" fmla="*/ 1960442 h 2083506"/>
              <a:gd name="connsiteX81" fmla="*/ 7699956 w 12191999"/>
              <a:gd name="connsiteY81" fmla="*/ 1966104 h 2083506"/>
              <a:gd name="connsiteX82" fmla="*/ 7684158 w 12191999"/>
              <a:gd name="connsiteY82" fmla="*/ 1962927 h 2083506"/>
              <a:gd name="connsiteX83" fmla="*/ 7643109 w 12191999"/>
              <a:gd name="connsiteY83" fmla="*/ 1964400 h 2083506"/>
              <a:gd name="connsiteX84" fmla="*/ 7630180 w 12191999"/>
              <a:gd name="connsiteY84" fmla="*/ 1970266 h 2083506"/>
              <a:gd name="connsiteX85" fmla="*/ 7609131 w 12191999"/>
              <a:gd name="connsiteY85" fmla="*/ 1971774 h 2083506"/>
              <a:gd name="connsiteX86" fmla="*/ 7555555 w 12191999"/>
              <a:gd name="connsiteY86" fmla="*/ 1969491 h 2083506"/>
              <a:gd name="connsiteX87" fmla="*/ 7520919 w 12191999"/>
              <a:gd name="connsiteY87" fmla="*/ 1970177 h 2083506"/>
              <a:gd name="connsiteX88" fmla="*/ 7456258 w 12191999"/>
              <a:gd name="connsiteY88" fmla="*/ 1960468 h 2083506"/>
              <a:gd name="connsiteX89" fmla="*/ 7393047 w 12191999"/>
              <a:gd name="connsiteY89" fmla="*/ 1952408 h 2083506"/>
              <a:gd name="connsiteX90" fmla="*/ 7199912 w 12191999"/>
              <a:gd name="connsiteY90" fmla="*/ 1959913 h 2083506"/>
              <a:gd name="connsiteX91" fmla="*/ 7146774 w 12191999"/>
              <a:gd name="connsiteY91" fmla="*/ 1956641 h 2083506"/>
              <a:gd name="connsiteX92" fmla="*/ 7122244 w 12191999"/>
              <a:gd name="connsiteY92" fmla="*/ 1953891 h 2083506"/>
              <a:gd name="connsiteX93" fmla="*/ 7032241 w 12191999"/>
              <a:gd name="connsiteY93" fmla="*/ 1962723 h 2083506"/>
              <a:gd name="connsiteX94" fmla="*/ 6941492 w 12191999"/>
              <a:gd name="connsiteY94" fmla="*/ 1976868 h 2083506"/>
              <a:gd name="connsiteX95" fmla="*/ 6906514 w 12191999"/>
              <a:gd name="connsiteY95" fmla="*/ 1968589 h 2083506"/>
              <a:gd name="connsiteX96" fmla="*/ 6826395 w 12191999"/>
              <a:gd name="connsiteY96" fmla="*/ 1974141 h 2083506"/>
              <a:gd name="connsiteX97" fmla="*/ 6716431 w 12191999"/>
              <a:gd name="connsiteY97" fmla="*/ 2004297 h 2083506"/>
              <a:gd name="connsiteX98" fmla="*/ 6569607 w 12191999"/>
              <a:gd name="connsiteY98" fmla="*/ 2015496 h 2083506"/>
              <a:gd name="connsiteX99" fmla="*/ 6561430 w 12191999"/>
              <a:gd name="connsiteY99" fmla="*/ 2020996 h 2083506"/>
              <a:gd name="connsiteX100" fmla="*/ 6549371 w 12191999"/>
              <a:gd name="connsiteY100" fmla="*/ 2024747 h 2083506"/>
              <a:gd name="connsiteX101" fmla="*/ 6547040 w 12191999"/>
              <a:gd name="connsiteY101" fmla="*/ 2024474 h 2083506"/>
              <a:gd name="connsiteX102" fmla="*/ 6530482 w 12191999"/>
              <a:gd name="connsiteY102" fmla="*/ 2026659 h 2083506"/>
              <a:gd name="connsiteX103" fmla="*/ 6528565 w 12191999"/>
              <a:gd name="connsiteY103" fmla="*/ 2028600 h 2083506"/>
              <a:gd name="connsiteX104" fmla="*/ 6517741 w 12191999"/>
              <a:gd name="connsiteY104" fmla="*/ 2030558 h 2083506"/>
              <a:gd name="connsiteX105" fmla="*/ 6497855 w 12191999"/>
              <a:gd name="connsiteY105" fmla="*/ 2035650 h 2083506"/>
              <a:gd name="connsiteX106" fmla="*/ 6492785 w 12191999"/>
              <a:gd name="connsiteY106" fmla="*/ 2035444 h 2083506"/>
              <a:gd name="connsiteX107" fmla="*/ 6460692 w 12191999"/>
              <a:gd name="connsiteY107" fmla="*/ 2041321 h 2083506"/>
              <a:gd name="connsiteX108" fmla="*/ 6459609 w 12191999"/>
              <a:gd name="connsiteY108" fmla="*/ 2040851 h 2083506"/>
              <a:gd name="connsiteX109" fmla="*/ 6447765 w 12191999"/>
              <a:gd name="connsiteY109" fmla="*/ 2040102 h 2083506"/>
              <a:gd name="connsiteX110" fmla="*/ 6426590 w 12191999"/>
              <a:gd name="connsiteY110" fmla="*/ 2039928 h 2083506"/>
              <a:gd name="connsiteX111" fmla="*/ 6401693 w 12191999"/>
              <a:gd name="connsiteY111" fmla="*/ 2033537 h 2083506"/>
              <a:gd name="connsiteX112" fmla="*/ 6387141 w 12191999"/>
              <a:gd name="connsiteY112" fmla="*/ 2033161 h 2083506"/>
              <a:gd name="connsiteX113" fmla="*/ 6357846 w 12191999"/>
              <a:gd name="connsiteY113" fmla="*/ 2036782 h 2083506"/>
              <a:gd name="connsiteX114" fmla="*/ 6342914 w 12191999"/>
              <a:gd name="connsiteY114" fmla="*/ 2037585 h 2083506"/>
              <a:gd name="connsiteX115" fmla="*/ 6336300 w 12191999"/>
              <a:gd name="connsiteY115" fmla="*/ 2038781 h 2083506"/>
              <a:gd name="connsiteX116" fmla="*/ 6317178 w 12191999"/>
              <a:gd name="connsiteY116" fmla="*/ 2038968 h 2083506"/>
              <a:gd name="connsiteX117" fmla="*/ 6161427 w 12191999"/>
              <a:gd name="connsiteY117" fmla="*/ 2047338 h 2083506"/>
              <a:gd name="connsiteX118" fmla="*/ 6097339 w 12191999"/>
              <a:gd name="connsiteY118" fmla="*/ 2082438 h 2083506"/>
              <a:gd name="connsiteX119" fmla="*/ 6079059 w 12191999"/>
              <a:gd name="connsiteY119" fmla="*/ 2081299 h 2083506"/>
              <a:gd name="connsiteX120" fmla="*/ 5998439 w 12191999"/>
              <a:gd name="connsiteY120" fmla="*/ 2070958 h 2083506"/>
              <a:gd name="connsiteX121" fmla="*/ 5904290 w 12191999"/>
              <a:gd name="connsiteY121" fmla="*/ 2070255 h 2083506"/>
              <a:gd name="connsiteX122" fmla="*/ 5814867 w 12191999"/>
              <a:gd name="connsiteY122" fmla="*/ 2079032 h 2083506"/>
              <a:gd name="connsiteX123" fmla="*/ 5725743 w 12191999"/>
              <a:gd name="connsiteY123" fmla="*/ 2070558 h 2083506"/>
              <a:gd name="connsiteX124" fmla="*/ 5650546 w 12191999"/>
              <a:gd name="connsiteY124" fmla="*/ 2052412 h 2083506"/>
              <a:gd name="connsiteX125" fmla="*/ 5581284 w 12191999"/>
              <a:gd name="connsiteY125" fmla="*/ 2023175 h 2083506"/>
              <a:gd name="connsiteX126" fmla="*/ 5572593 w 12191999"/>
              <a:gd name="connsiteY126" fmla="*/ 2018391 h 2083506"/>
              <a:gd name="connsiteX127" fmla="*/ 5548580 w 12191999"/>
              <a:gd name="connsiteY127" fmla="*/ 2016951 h 2083506"/>
              <a:gd name="connsiteX128" fmla="*/ 5471173 w 12191999"/>
              <a:gd name="connsiteY128" fmla="*/ 2018786 h 2083506"/>
              <a:gd name="connsiteX129" fmla="*/ 5340320 w 12191999"/>
              <a:gd name="connsiteY129" fmla="*/ 2037611 h 2083506"/>
              <a:gd name="connsiteX130" fmla="*/ 5254376 w 12191999"/>
              <a:gd name="connsiteY130" fmla="*/ 2042928 h 2083506"/>
              <a:gd name="connsiteX131" fmla="*/ 5258035 w 12191999"/>
              <a:gd name="connsiteY131" fmla="*/ 2035649 h 2083506"/>
              <a:gd name="connsiteX132" fmla="*/ 5230622 w 12191999"/>
              <a:gd name="connsiteY132" fmla="*/ 2024576 h 2083506"/>
              <a:gd name="connsiteX133" fmla="*/ 5026203 w 12191999"/>
              <a:gd name="connsiteY133" fmla="*/ 2030162 h 2083506"/>
              <a:gd name="connsiteX134" fmla="*/ 4973988 w 12191999"/>
              <a:gd name="connsiteY134" fmla="*/ 2026668 h 2083506"/>
              <a:gd name="connsiteX135" fmla="*/ 4928030 w 12191999"/>
              <a:gd name="connsiteY135" fmla="*/ 2033642 h 2083506"/>
              <a:gd name="connsiteX136" fmla="*/ 4908970 w 12191999"/>
              <a:gd name="connsiteY136" fmla="*/ 2030033 h 2083506"/>
              <a:gd name="connsiteX137" fmla="*/ 4905679 w 12191999"/>
              <a:gd name="connsiteY137" fmla="*/ 2029300 h 2083506"/>
              <a:gd name="connsiteX138" fmla="*/ 4892525 w 12191999"/>
              <a:gd name="connsiteY138" fmla="*/ 2028768 h 2083506"/>
              <a:gd name="connsiteX139" fmla="*/ 4888818 w 12191999"/>
              <a:gd name="connsiteY139" fmla="*/ 2025619 h 2083506"/>
              <a:gd name="connsiteX140" fmla="*/ 4869018 w 12191999"/>
              <a:gd name="connsiteY140" fmla="*/ 2022668 h 2083506"/>
              <a:gd name="connsiteX141" fmla="*/ 4844804 w 12191999"/>
              <a:gd name="connsiteY141" fmla="*/ 2022527 h 2083506"/>
              <a:gd name="connsiteX142" fmla="*/ 4758778 w 12191999"/>
              <a:gd name="connsiteY142" fmla="*/ 2021694 h 2083506"/>
              <a:gd name="connsiteX143" fmla="*/ 4744748 w 12191999"/>
              <a:gd name="connsiteY143" fmla="*/ 2023396 h 2083506"/>
              <a:gd name="connsiteX144" fmla="*/ 4698956 w 12191999"/>
              <a:gd name="connsiteY144" fmla="*/ 2020558 h 2083506"/>
              <a:gd name="connsiteX145" fmla="*/ 4658147 w 12191999"/>
              <a:gd name="connsiteY145" fmla="*/ 2019920 h 2083506"/>
              <a:gd name="connsiteX146" fmla="*/ 4631706 w 12191999"/>
              <a:gd name="connsiteY146" fmla="*/ 2021274 h 2083506"/>
              <a:gd name="connsiteX147" fmla="*/ 4624776 w 12191999"/>
              <a:gd name="connsiteY147" fmla="*/ 2020152 h 2083506"/>
              <a:gd name="connsiteX148" fmla="*/ 4598150 w 12191999"/>
              <a:gd name="connsiteY148" fmla="*/ 2019429 h 2083506"/>
              <a:gd name="connsiteX149" fmla="*/ 4584588 w 12191999"/>
              <a:gd name="connsiteY149" fmla="*/ 2021092 h 2083506"/>
              <a:gd name="connsiteX150" fmla="*/ 4571203 w 12191999"/>
              <a:gd name="connsiteY150" fmla="*/ 2017263 h 2083506"/>
              <a:gd name="connsiteX151" fmla="*/ 4567930 w 12191999"/>
              <a:gd name="connsiteY151" fmla="*/ 2014458 h 2083506"/>
              <a:gd name="connsiteX152" fmla="*/ 4548984 w 12191999"/>
              <a:gd name="connsiteY152" fmla="*/ 2015717 h 2083506"/>
              <a:gd name="connsiteX153" fmla="*/ 4533451 w 12191999"/>
              <a:gd name="connsiteY153" fmla="*/ 2012976 h 2083506"/>
              <a:gd name="connsiteX154" fmla="*/ 4519910 w 12191999"/>
              <a:gd name="connsiteY154" fmla="*/ 2014768 h 2083506"/>
              <a:gd name="connsiteX155" fmla="*/ 4514290 w 12191999"/>
              <a:gd name="connsiteY155" fmla="*/ 2014364 h 2083506"/>
              <a:gd name="connsiteX156" fmla="*/ 4500320 w 12191999"/>
              <a:gd name="connsiteY156" fmla="*/ 2013007 h 2083506"/>
              <a:gd name="connsiteX157" fmla="*/ 4476219 w 12191999"/>
              <a:gd name="connsiteY157" fmla="*/ 2009993 h 2083506"/>
              <a:gd name="connsiteX158" fmla="*/ 4468701 w 12191999"/>
              <a:gd name="connsiteY158" fmla="*/ 2009574 h 2083506"/>
              <a:gd name="connsiteX159" fmla="*/ 4452333 w 12191999"/>
              <a:gd name="connsiteY159" fmla="*/ 2004964 h 2083506"/>
              <a:gd name="connsiteX160" fmla="*/ 4420644 w 12191999"/>
              <a:gd name="connsiteY160" fmla="*/ 2001021 h 2083506"/>
              <a:gd name="connsiteX161" fmla="*/ 4364856 w 12191999"/>
              <a:gd name="connsiteY161" fmla="*/ 1987267 h 2083506"/>
              <a:gd name="connsiteX162" fmla="*/ 4332062 w 12191999"/>
              <a:gd name="connsiteY162" fmla="*/ 1980703 h 2083506"/>
              <a:gd name="connsiteX163" fmla="*/ 4309876 w 12191999"/>
              <a:gd name="connsiteY163" fmla="*/ 1974653 h 2083506"/>
              <a:gd name="connsiteX164" fmla="*/ 4244391 w 12191999"/>
              <a:gd name="connsiteY164" fmla="*/ 1966109 h 2083506"/>
              <a:gd name="connsiteX165" fmla="*/ 4132071 w 12191999"/>
              <a:gd name="connsiteY165" fmla="*/ 1954813 h 2083506"/>
              <a:gd name="connsiteX166" fmla="*/ 4109069 w 12191999"/>
              <a:gd name="connsiteY166" fmla="*/ 1951778 h 2083506"/>
              <a:gd name="connsiteX167" fmla="*/ 4092908 w 12191999"/>
              <a:gd name="connsiteY167" fmla="*/ 1946662 h 2083506"/>
              <a:gd name="connsiteX168" fmla="*/ 4092306 w 12191999"/>
              <a:gd name="connsiteY168" fmla="*/ 1943291 h 2083506"/>
              <a:gd name="connsiteX169" fmla="*/ 4080234 w 12191999"/>
              <a:gd name="connsiteY169" fmla="*/ 1941219 h 2083506"/>
              <a:gd name="connsiteX170" fmla="*/ 4077778 w 12191999"/>
              <a:gd name="connsiteY170" fmla="*/ 1940145 h 2083506"/>
              <a:gd name="connsiteX171" fmla="*/ 4062936 w 12191999"/>
              <a:gd name="connsiteY171" fmla="*/ 1934506 h 2083506"/>
              <a:gd name="connsiteX172" fmla="*/ 4012506 w 12191999"/>
              <a:gd name="connsiteY172" fmla="*/ 1935475 h 2083506"/>
              <a:gd name="connsiteX173" fmla="*/ 3965880 w 12191999"/>
              <a:gd name="connsiteY173" fmla="*/ 1925968 h 2083506"/>
              <a:gd name="connsiteX174" fmla="*/ 3765338 w 12191999"/>
              <a:gd name="connsiteY174" fmla="*/ 1906649 h 2083506"/>
              <a:gd name="connsiteX175" fmla="*/ 3749493 w 12191999"/>
              <a:gd name="connsiteY175" fmla="*/ 1893071 h 2083506"/>
              <a:gd name="connsiteX176" fmla="*/ 3672704 w 12191999"/>
              <a:gd name="connsiteY176" fmla="*/ 1881383 h 2083506"/>
              <a:gd name="connsiteX177" fmla="*/ 3530082 w 12191999"/>
              <a:gd name="connsiteY177" fmla="*/ 1883187 h 2083506"/>
              <a:gd name="connsiteX178" fmla="*/ 3387664 w 12191999"/>
              <a:gd name="connsiteY178" fmla="*/ 1862579 h 2083506"/>
              <a:gd name="connsiteX179" fmla="*/ 3371681 w 12191999"/>
              <a:gd name="connsiteY179" fmla="*/ 1865293 h 2083506"/>
              <a:gd name="connsiteX180" fmla="*/ 3355305 w 12191999"/>
              <a:gd name="connsiteY180" fmla="*/ 1865842 h 2083506"/>
              <a:gd name="connsiteX181" fmla="*/ 3353790 w 12191999"/>
              <a:gd name="connsiteY181" fmla="*/ 1865158 h 2083506"/>
              <a:gd name="connsiteX182" fmla="*/ 3336210 w 12191999"/>
              <a:gd name="connsiteY182" fmla="*/ 1863564 h 2083506"/>
              <a:gd name="connsiteX183" fmla="*/ 3331381 w 12191999"/>
              <a:gd name="connsiteY183" fmla="*/ 1864716 h 2083506"/>
              <a:gd name="connsiteX184" fmla="*/ 3319012 w 12191999"/>
              <a:gd name="connsiteY184" fmla="*/ 1864093 h 2083506"/>
              <a:gd name="connsiteX185" fmla="*/ 3293818 w 12191999"/>
              <a:gd name="connsiteY185" fmla="*/ 1864135 h 2083506"/>
              <a:gd name="connsiteX186" fmla="*/ 3289881 w 12191999"/>
              <a:gd name="connsiteY186" fmla="*/ 1862954 h 2083506"/>
              <a:gd name="connsiteX187" fmla="*/ 3253090 w 12191999"/>
              <a:gd name="connsiteY187" fmla="*/ 1861164 h 2083506"/>
              <a:gd name="connsiteX188" fmla="*/ 3252949 w 12191999"/>
              <a:gd name="connsiteY188" fmla="*/ 1860574 h 2083506"/>
              <a:gd name="connsiteX189" fmla="*/ 3244187 w 12191999"/>
              <a:gd name="connsiteY189" fmla="*/ 1857604 h 2083506"/>
              <a:gd name="connsiteX190" fmla="*/ 3246570 w 12191999"/>
              <a:gd name="connsiteY190" fmla="*/ 1852946 h 2083506"/>
              <a:gd name="connsiteX191" fmla="*/ 3237810 w 12191999"/>
              <a:gd name="connsiteY191" fmla="*/ 1853064 h 2083506"/>
              <a:gd name="connsiteX192" fmla="*/ 3230822 w 12191999"/>
              <a:gd name="connsiteY192" fmla="*/ 1855474 h 2083506"/>
              <a:gd name="connsiteX193" fmla="*/ 3136549 w 12191999"/>
              <a:gd name="connsiteY193" fmla="*/ 1874037 h 2083506"/>
              <a:gd name="connsiteX194" fmla="*/ 2845754 w 12191999"/>
              <a:gd name="connsiteY194" fmla="*/ 1910932 h 2083506"/>
              <a:gd name="connsiteX195" fmla="*/ 2786878 w 12191999"/>
              <a:gd name="connsiteY195" fmla="*/ 1917162 h 2083506"/>
              <a:gd name="connsiteX196" fmla="*/ 2725298 w 12191999"/>
              <a:gd name="connsiteY196" fmla="*/ 1912340 h 2083506"/>
              <a:gd name="connsiteX197" fmla="*/ 2697754 w 12191999"/>
              <a:gd name="connsiteY197" fmla="*/ 1914863 h 2083506"/>
              <a:gd name="connsiteX198" fmla="*/ 2568063 w 12191999"/>
              <a:gd name="connsiteY198" fmla="*/ 1936283 h 2083506"/>
              <a:gd name="connsiteX199" fmla="*/ 2489784 w 12191999"/>
              <a:gd name="connsiteY199" fmla="*/ 1943720 h 2083506"/>
              <a:gd name="connsiteX200" fmla="*/ 2458978 w 12191999"/>
              <a:gd name="connsiteY200" fmla="*/ 1938095 h 2083506"/>
              <a:gd name="connsiteX201" fmla="*/ 2318712 w 12191999"/>
              <a:gd name="connsiteY201" fmla="*/ 1934474 h 2083506"/>
              <a:gd name="connsiteX202" fmla="*/ 2268709 w 12191999"/>
              <a:gd name="connsiteY202" fmla="*/ 1940521 h 2083506"/>
              <a:gd name="connsiteX203" fmla="*/ 2264080 w 12191999"/>
              <a:gd name="connsiteY203" fmla="*/ 1941232 h 2083506"/>
              <a:gd name="connsiteX204" fmla="*/ 2254684 w 12191999"/>
              <a:gd name="connsiteY204" fmla="*/ 1943524 h 2083506"/>
              <a:gd name="connsiteX205" fmla="*/ 2252523 w 12191999"/>
              <a:gd name="connsiteY205" fmla="*/ 1943004 h 2083506"/>
              <a:gd name="connsiteX206" fmla="*/ 2173350 w 12191999"/>
              <a:gd name="connsiteY206" fmla="*/ 1929202 h 2083506"/>
              <a:gd name="connsiteX207" fmla="*/ 2155266 w 12191999"/>
              <a:gd name="connsiteY207" fmla="*/ 1920267 h 2083506"/>
              <a:gd name="connsiteX208" fmla="*/ 2091013 w 12191999"/>
              <a:gd name="connsiteY208" fmla="*/ 1914631 h 2083506"/>
              <a:gd name="connsiteX209" fmla="*/ 2030712 w 12191999"/>
              <a:gd name="connsiteY209" fmla="*/ 1897690 h 2083506"/>
              <a:gd name="connsiteX210" fmla="*/ 1908838 w 12191999"/>
              <a:gd name="connsiteY210" fmla="*/ 1892222 h 2083506"/>
              <a:gd name="connsiteX211" fmla="*/ 1877796 w 12191999"/>
              <a:gd name="connsiteY211" fmla="*/ 1883887 h 2083506"/>
              <a:gd name="connsiteX212" fmla="*/ 1875824 w 12191999"/>
              <a:gd name="connsiteY212" fmla="*/ 1879265 h 2083506"/>
              <a:gd name="connsiteX213" fmla="*/ 1823048 w 12191999"/>
              <a:gd name="connsiteY213" fmla="*/ 1881064 h 2083506"/>
              <a:gd name="connsiteX214" fmla="*/ 1765736 w 12191999"/>
              <a:gd name="connsiteY214" fmla="*/ 1856578 h 2083506"/>
              <a:gd name="connsiteX215" fmla="*/ 1725669 w 12191999"/>
              <a:gd name="connsiteY215" fmla="*/ 1833744 h 2083506"/>
              <a:gd name="connsiteX216" fmla="*/ 1725216 w 12191999"/>
              <a:gd name="connsiteY216" fmla="*/ 1829447 h 2083506"/>
              <a:gd name="connsiteX217" fmla="*/ 1721485 w 12191999"/>
              <a:gd name="connsiteY217" fmla="*/ 1828960 h 2083506"/>
              <a:gd name="connsiteX218" fmla="*/ 1717786 w 12191999"/>
              <a:gd name="connsiteY218" fmla="*/ 1832224 h 2083506"/>
              <a:gd name="connsiteX219" fmla="*/ 1689907 w 12191999"/>
              <a:gd name="connsiteY219" fmla="*/ 1825425 h 2083506"/>
              <a:gd name="connsiteX220" fmla="*/ 1688093 w 12191999"/>
              <a:gd name="connsiteY220" fmla="*/ 1817391 h 2083506"/>
              <a:gd name="connsiteX221" fmla="*/ 1496789 w 12191999"/>
              <a:gd name="connsiteY221" fmla="*/ 1805297 h 2083506"/>
              <a:gd name="connsiteX222" fmla="*/ 1392839 w 12191999"/>
              <a:gd name="connsiteY222" fmla="*/ 1758649 h 2083506"/>
              <a:gd name="connsiteX223" fmla="*/ 1360872 w 12191999"/>
              <a:gd name="connsiteY223" fmla="*/ 1752441 h 2083506"/>
              <a:gd name="connsiteX224" fmla="*/ 1313885 w 12191999"/>
              <a:gd name="connsiteY224" fmla="*/ 1731785 h 2083506"/>
              <a:gd name="connsiteX225" fmla="*/ 1247665 w 12191999"/>
              <a:gd name="connsiteY225" fmla="*/ 1727765 h 2083506"/>
              <a:gd name="connsiteX226" fmla="*/ 1196850 w 12191999"/>
              <a:gd name="connsiteY226" fmla="*/ 1729622 h 2083506"/>
              <a:gd name="connsiteX227" fmla="*/ 1168728 w 12191999"/>
              <a:gd name="connsiteY227" fmla="*/ 1728550 h 2083506"/>
              <a:gd name="connsiteX228" fmla="*/ 1096918 w 12191999"/>
              <a:gd name="connsiteY228" fmla="*/ 1721485 h 2083506"/>
              <a:gd name="connsiteX229" fmla="*/ 1094082 w 12191999"/>
              <a:gd name="connsiteY229" fmla="*/ 1720113 h 2083506"/>
              <a:gd name="connsiteX230" fmla="*/ 1040782 w 12191999"/>
              <a:gd name="connsiteY230" fmla="*/ 1721762 h 2083506"/>
              <a:gd name="connsiteX231" fmla="*/ 955980 w 12191999"/>
              <a:gd name="connsiteY231" fmla="*/ 1719289 h 2083506"/>
              <a:gd name="connsiteX232" fmla="*/ 926108 w 12191999"/>
              <a:gd name="connsiteY232" fmla="*/ 1715917 h 2083506"/>
              <a:gd name="connsiteX233" fmla="*/ 876049 w 12191999"/>
              <a:gd name="connsiteY233" fmla="*/ 1710422 h 2083506"/>
              <a:gd name="connsiteX234" fmla="*/ 839194 w 12191999"/>
              <a:gd name="connsiteY234" fmla="*/ 1700176 h 2083506"/>
              <a:gd name="connsiteX235" fmla="*/ 797112 w 12191999"/>
              <a:gd name="connsiteY235" fmla="*/ 1698014 h 2083506"/>
              <a:gd name="connsiteX236" fmla="*/ 786610 w 12191999"/>
              <a:gd name="connsiteY236" fmla="*/ 1705455 h 2083506"/>
              <a:gd name="connsiteX237" fmla="*/ 741833 w 12191999"/>
              <a:gd name="connsiteY237" fmla="*/ 1700566 h 2083506"/>
              <a:gd name="connsiteX238" fmla="*/ 673985 w 12191999"/>
              <a:gd name="connsiteY238" fmla="*/ 1692278 h 2083506"/>
              <a:gd name="connsiteX239" fmla="*/ 634665 w 12191999"/>
              <a:gd name="connsiteY239" fmla="*/ 1689550 h 2083506"/>
              <a:gd name="connsiteX240" fmla="*/ 527471 w 12191999"/>
              <a:gd name="connsiteY240" fmla="*/ 1679869 h 2083506"/>
              <a:gd name="connsiteX241" fmla="*/ 420260 w 12191999"/>
              <a:gd name="connsiteY241" fmla="*/ 1668475 h 2083506"/>
              <a:gd name="connsiteX242" fmla="*/ 357630 w 12191999"/>
              <a:gd name="connsiteY242" fmla="*/ 1652142 h 2083506"/>
              <a:gd name="connsiteX243" fmla="*/ 269407 w 12191999"/>
              <a:gd name="connsiteY243" fmla="*/ 1643812 h 2083506"/>
              <a:gd name="connsiteX244" fmla="*/ 254769 w 12191999"/>
              <a:gd name="connsiteY244" fmla="*/ 1641013 h 2083506"/>
              <a:gd name="connsiteX245" fmla="*/ 150763 w 12191999"/>
              <a:gd name="connsiteY245" fmla="*/ 1628143 h 2083506"/>
              <a:gd name="connsiteX246" fmla="*/ 29133 w 12191999"/>
              <a:gd name="connsiteY246" fmla="*/ 1626172 h 2083506"/>
              <a:gd name="connsiteX247" fmla="*/ 0 w 12191999"/>
              <a:gd name="connsiteY247" fmla="*/ 1619589 h 208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12191999" h="2083506">
                <a:moveTo>
                  <a:pt x="0" y="0"/>
                </a:moveTo>
                <a:lnTo>
                  <a:pt x="9429748" y="0"/>
                </a:lnTo>
                <a:lnTo>
                  <a:pt x="9429748" y="1"/>
                </a:lnTo>
                <a:lnTo>
                  <a:pt x="12191999" y="1"/>
                </a:lnTo>
                <a:lnTo>
                  <a:pt x="12191999" y="1164372"/>
                </a:lnTo>
                <a:lnTo>
                  <a:pt x="12147852" y="1163783"/>
                </a:lnTo>
                <a:cubicBezTo>
                  <a:pt x="12063101" y="1189107"/>
                  <a:pt x="12045020" y="1156925"/>
                  <a:pt x="11993604" y="1153496"/>
                </a:cubicBezTo>
                <a:cubicBezTo>
                  <a:pt x="11954216" y="1165241"/>
                  <a:pt x="11911195" y="1167350"/>
                  <a:pt x="11865319" y="1176624"/>
                </a:cubicBezTo>
                <a:cubicBezTo>
                  <a:pt x="11822513" y="1184682"/>
                  <a:pt x="11766915" y="1201558"/>
                  <a:pt x="11718353" y="1209136"/>
                </a:cubicBezTo>
                <a:cubicBezTo>
                  <a:pt x="11675379" y="1217463"/>
                  <a:pt x="11638007" y="1216639"/>
                  <a:pt x="11609067" y="1218512"/>
                </a:cubicBezTo>
                <a:cubicBezTo>
                  <a:pt x="11597582" y="1221322"/>
                  <a:pt x="11554280" y="1243577"/>
                  <a:pt x="11545958" y="1240430"/>
                </a:cubicBezTo>
                <a:lnTo>
                  <a:pt x="11445770" y="1225780"/>
                </a:lnTo>
                <a:cubicBezTo>
                  <a:pt x="11425543" y="1230782"/>
                  <a:pt x="11413740" y="1222096"/>
                  <a:pt x="11398842" y="1227250"/>
                </a:cubicBezTo>
                <a:cubicBezTo>
                  <a:pt x="11367060" y="1233093"/>
                  <a:pt x="11269285" y="1263712"/>
                  <a:pt x="11240093" y="1266797"/>
                </a:cubicBezTo>
                <a:cubicBezTo>
                  <a:pt x="11197297" y="1273685"/>
                  <a:pt x="11181311" y="1272682"/>
                  <a:pt x="11141364" y="1288059"/>
                </a:cubicBezTo>
                <a:cubicBezTo>
                  <a:pt x="11099891" y="1305386"/>
                  <a:pt x="11051533" y="1319157"/>
                  <a:pt x="11015396" y="1353104"/>
                </a:cubicBezTo>
                <a:cubicBezTo>
                  <a:pt x="11009424" y="1362217"/>
                  <a:pt x="10992328" y="1361966"/>
                  <a:pt x="10973905" y="1365109"/>
                </a:cubicBezTo>
                <a:cubicBezTo>
                  <a:pt x="10955482" y="1368254"/>
                  <a:pt x="10907369" y="1372817"/>
                  <a:pt x="10904858" y="1371966"/>
                </a:cubicBezTo>
                <a:cubicBezTo>
                  <a:pt x="10880521" y="1379494"/>
                  <a:pt x="10873670" y="1399734"/>
                  <a:pt x="10827883" y="1410270"/>
                </a:cubicBezTo>
                <a:cubicBezTo>
                  <a:pt x="10790248" y="1415655"/>
                  <a:pt x="10724899" y="1420726"/>
                  <a:pt x="10690996" y="1426394"/>
                </a:cubicBezTo>
                <a:cubicBezTo>
                  <a:pt x="10676463" y="1423331"/>
                  <a:pt x="10634514" y="1436908"/>
                  <a:pt x="10624461" y="1444283"/>
                </a:cubicBezTo>
                <a:cubicBezTo>
                  <a:pt x="10601952" y="1468442"/>
                  <a:pt x="10536224" y="1460228"/>
                  <a:pt x="10517208" y="1478947"/>
                </a:cubicBezTo>
                <a:cubicBezTo>
                  <a:pt x="10509508" y="1482271"/>
                  <a:pt x="10505833" y="1468818"/>
                  <a:pt x="10497937" y="1469831"/>
                </a:cubicBezTo>
                <a:lnTo>
                  <a:pt x="10471201" y="1486037"/>
                </a:lnTo>
                <a:lnTo>
                  <a:pt x="10448263" y="1478223"/>
                </a:lnTo>
                <a:lnTo>
                  <a:pt x="10388089" y="1507175"/>
                </a:lnTo>
                <a:cubicBezTo>
                  <a:pt x="10350285" y="1513081"/>
                  <a:pt x="10383281" y="1526586"/>
                  <a:pt x="10333720" y="1515848"/>
                </a:cubicBezTo>
                <a:cubicBezTo>
                  <a:pt x="10286428" y="1526223"/>
                  <a:pt x="10174884" y="1550019"/>
                  <a:pt x="10104338" y="1569424"/>
                </a:cubicBezTo>
                <a:cubicBezTo>
                  <a:pt x="10066963" y="1581564"/>
                  <a:pt x="9967395" y="1605712"/>
                  <a:pt x="9910445" y="1632275"/>
                </a:cubicBezTo>
                <a:cubicBezTo>
                  <a:pt x="9856131" y="1644130"/>
                  <a:pt x="9831118" y="1689967"/>
                  <a:pt x="9770872" y="1688088"/>
                </a:cubicBezTo>
                <a:cubicBezTo>
                  <a:pt x="9769882" y="1691843"/>
                  <a:pt x="9737016" y="1697044"/>
                  <a:pt x="9733849" y="1700034"/>
                </a:cubicBezTo>
                <a:lnTo>
                  <a:pt x="9703714" y="1730093"/>
                </a:lnTo>
                <a:lnTo>
                  <a:pt x="9698351" y="1730377"/>
                </a:lnTo>
                <a:lnTo>
                  <a:pt x="9632895" y="1736363"/>
                </a:lnTo>
                <a:lnTo>
                  <a:pt x="9569107" y="1741010"/>
                </a:lnTo>
                <a:cubicBezTo>
                  <a:pt x="9558961" y="1745882"/>
                  <a:pt x="9548028" y="1750646"/>
                  <a:pt x="9536451" y="1755120"/>
                </a:cubicBezTo>
                <a:lnTo>
                  <a:pt x="9529385" y="1757515"/>
                </a:lnTo>
                <a:lnTo>
                  <a:pt x="9498527" y="1753117"/>
                </a:lnTo>
                <a:lnTo>
                  <a:pt x="9436642" y="1755478"/>
                </a:lnTo>
                <a:lnTo>
                  <a:pt x="9429748" y="1756317"/>
                </a:lnTo>
                <a:lnTo>
                  <a:pt x="9429748" y="1768745"/>
                </a:lnTo>
                <a:lnTo>
                  <a:pt x="9425802" y="1769273"/>
                </a:lnTo>
                <a:cubicBezTo>
                  <a:pt x="9390751" y="1773262"/>
                  <a:pt x="9371406" y="1773457"/>
                  <a:pt x="9349763" y="1776107"/>
                </a:cubicBezTo>
                <a:cubicBezTo>
                  <a:pt x="9314721" y="1782260"/>
                  <a:pt x="9277650" y="1796217"/>
                  <a:pt x="9256503" y="1800699"/>
                </a:cubicBezTo>
                <a:lnTo>
                  <a:pt x="9222873" y="1803003"/>
                </a:lnTo>
                <a:lnTo>
                  <a:pt x="9224095" y="1807355"/>
                </a:lnTo>
                <a:lnTo>
                  <a:pt x="9211603" y="1807675"/>
                </a:lnTo>
                <a:lnTo>
                  <a:pt x="9183719" y="1807781"/>
                </a:lnTo>
                <a:cubicBezTo>
                  <a:pt x="9166319" y="1808439"/>
                  <a:pt x="9117935" y="1807396"/>
                  <a:pt x="9100221" y="1808989"/>
                </a:cubicBezTo>
                <a:cubicBezTo>
                  <a:pt x="9095111" y="1813630"/>
                  <a:pt x="9087224" y="1816160"/>
                  <a:pt x="9077439" y="1817333"/>
                </a:cubicBezTo>
                <a:lnTo>
                  <a:pt x="9055889" y="1817464"/>
                </a:lnTo>
                <a:lnTo>
                  <a:pt x="8930912" y="1828648"/>
                </a:lnTo>
                <a:lnTo>
                  <a:pt x="8913729" y="1829483"/>
                </a:lnTo>
                <a:lnTo>
                  <a:pt x="8904423" y="1833234"/>
                </a:lnTo>
                <a:cubicBezTo>
                  <a:pt x="8897319" y="1833982"/>
                  <a:pt x="8876911" y="1833498"/>
                  <a:pt x="8871099" y="1833979"/>
                </a:cubicBezTo>
                <a:lnTo>
                  <a:pt x="8869557" y="1836113"/>
                </a:lnTo>
                <a:cubicBezTo>
                  <a:pt x="8851043" y="1839524"/>
                  <a:pt x="8781405" y="1850882"/>
                  <a:pt x="8760021" y="1854442"/>
                </a:cubicBezTo>
                <a:cubicBezTo>
                  <a:pt x="8755749" y="1851161"/>
                  <a:pt x="8746183" y="1856343"/>
                  <a:pt x="8741254" y="1857469"/>
                </a:cubicBezTo>
                <a:cubicBezTo>
                  <a:pt x="8740491" y="1855259"/>
                  <a:pt x="8728559" y="1854585"/>
                  <a:pt x="8725039" y="1856552"/>
                </a:cubicBezTo>
                <a:cubicBezTo>
                  <a:pt x="8641157" y="1867333"/>
                  <a:pt x="8683145" y="1845054"/>
                  <a:pt x="8635265" y="1859168"/>
                </a:cubicBezTo>
                <a:cubicBezTo>
                  <a:pt x="8626795" y="1860103"/>
                  <a:pt x="8619931" y="1859212"/>
                  <a:pt x="8613911" y="1857561"/>
                </a:cubicBezTo>
                <a:lnTo>
                  <a:pt x="8604931" y="1854170"/>
                </a:lnTo>
                <a:lnTo>
                  <a:pt x="8570171" y="1860579"/>
                </a:lnTo>
                <a:cubicBezTo>
                  <a:pt x="8553049" y="1862813"/>
                  <a:pt x="8535028" y="1864294"/>
                  <a:pt x="8516537" y="1864971"/>
                </a:cubicBezTo>
                <a:cubicBezTo>
                  <a:pt x="8512388" y="1860455"/>
                  <a:pt x="8497874" y="1866870"/>
                  <a:pt x="8491046" y="1868141"/>
                </a:cubicBezTo>
                <a:cubicBezTo>
                  <a:pt x="8490975" y="1865191"/>
                  <a:pt x="8475847" y="1863778"/>
                  <a:pt x="8470478" y="1866216"/>
                </a:cubicBezTo>
                <a:cubicBezTo>
                  <a:pt x="8357654" y="1876758"/>
                  <a:pt x="8421139" y="1849210"/>
                  <a:pt x="8353433" y="1865729"/>
                </a:cubicBezTo>
                <a:lnTo>
                  <a:pt x="8347675" y="1865075"/>
                </a:lnTo>
                <a:lnTo>
                  <a:pt x="8343939" y="1865677"/>
                </a:lnTo>
                <a:cubicBezTo>
                  <a:pt x="8309852" y="1870841"/>
                  <a:pt x="8272587" y="1875809"/>
                  <a:pt x="8221566" y="1881148"/>
                </a:cubicBezTo>
                <a:cubicBezTo>
                  <a:pt x="8158043" y="1892960"/>
                  <a:pt x="8095547" y="1914042"/>
                  <a:pt x="8066095" y="1919902"/>
                </a:cubicBezTo>
                <a:cubicBezTo>
                  <a:pt x="8058949" y="1919234"/>
                  <a:pt x="8051921" y="1917862"/>
                  <a:pt x="8044849" y="1916308"/>
                </a:cubicBezTo>
                <a:lnTo>
                  <a:pt x="8041142" y="1915506"/>
                </a:lnTo>
                <a:lnTo>
                  <a:pt x="8022159" y="1911521"/>
                </a:lnTo>
                <a:lnTo>
                  <a:pt x="7944932" y="1917265"/>
                </a:lnTo>
                <a:lnTo>
                  <a:pt x="7879011" y="1928570"/>
                </a:lnTo>
                <a:lnTo>
                  <a:pt x="7865529" y="1934399"/>
                </a:lnTo>
                <a:lnTo>
                  <a:pt x="7774801" y="1947969"/>
                </a:lnTo>
                <a:lnTo>
                  <a:pt x="7748398" y="1955982"/>
                </a:lnTo>
                <a:lnTo>
                  <a:pt x="7740684" y="1955717"/>
                </a:lnTo>
                <a:cubicBezTo>
                  <a:pt x="7728362" y="1958584"/>
                  <a:pt x="7714099" y="1968442"/>
                  <a:pt x="7712976" y="1960442"/>
                </a:cubicBezTo>
                <a:lnTo>
                  <a:pt x="7699956" y="1966104"/>
                </a:lnTo>
                <a:lnTo>
                  <a:pt x="7684158" y="1962927"/>
                </a:lnTo>
                <a:cubicBezTo>
                  <a:pt x="7674684" y="1962643"/>
                  <a:pt x="7652105" y="1963177"/>
                  <a:pt x="7643109" y="1964400"/>
                </a:cubicBezTo>
                <a:lnTo>
                  <a:pt x="7630180" y="1970266"/>
                </a:lnTo>
                <a:lnTo>
                  <a:pt x="7609131" y="1971774"/>
                </a:lnTo>
                <a:cubicBezTo>
                  <a:pt x="7596694" y="1971644"/>
                  <a:pt x="7570258" y="1969757"/>
                  <a:pt x="7555555" y="1969491"/>
                </a:cubicBezTo>
                <a:cubicBezTo>
                  <a:pt x="7541460" y="1966540"/>
                  <a:pt x="7530571" y="1964848"/>
                  <a:pt x="7520919" y="1970177"/>
                </a:cubicBezTo>
                <a:cubicBezTo>
                  <a:pt x="7500295" y="1966884"/>
                  <a:pt x="7480780" y="1949401"/>
                  <a:pt x="7456258" y="1960468"/>
                </a:cubicBezTo>
                <a:cubicBezTo>
                  <a:pt x="7434946" y="1957506"/>
                  <a:pt x="7435772" y="1952500"/>
                  <a:pt x="7393047" y="1952408"/>
                </a:cubicBezTo>
                <a:cubicBezTo>
                  <a:pt x="7356520" y="1952860"/>
                  <a:pt x="7236307" y="1958626"/>
                  <a:pt x="7199912" y="1959913"/>
                </a:cubicBezTo>
                <a:cubicBezTo>
                  <a:pt x="7176501" y="1959942"/>
                  <a:pt x="7160098" y="1958343"/>
                  <a:pt x="7146774" y="1956641"/>
                </a:cubicBezTo>
                <a:lnTo>
                  <a:pt x="7122244" y="1953891"/>
                </a:lnTo>
                <a:lnTo>
                  <a:pt x="7032241" y="1962723"/>
                </a:lnTo>
                <a:cubicBezTo>
                  <a:pt x="6997214" y="1965198"/>
                  <a:pt x="6963725" y="1968396"/>
                  <a:pt x="6941492" y="1976868"/>
                </a:cubicBezTo>
                <a:cubicBezTo>
                  <a:pt x="6947015" y="1970398"/>
                  <a:pt x="6923088" y="1965379"/>
                  <a:pt x="6906514" y="1968589"/>
                </a:cubicBezTo>
                <a:cubicBezTo>
                  <a:pt x="6925890" y="1943204"/>
                  <a:pt x="6840983" y="1991464"/>
                  <a:pt x="6826395" y="1974141"/>
                </a:cubicBezTo>
                <a:cubicBezTo>
                  <a:pt x="6825676" y="1990223"/>
                  <a:pt x="6751393" y="2017492"/>
                  <a:pt x="6716431" y="2004297"/>
                </a:cubicBezTo>
                <a:cubicBezTo>
                  <a:pt x="6663167" y="2007518"/>
                  <a:pt x="6625450" y="2020811"/>
                  <a:pt x="6569607" y="2015496"/>
                </a:cubicBezTo>
                <a:cubicBezTo>
                  <a:pt x="6567874" y="2017648"/>
                  <a:pt x="6565034" y="2019449"/>
                  <a:pt x="6561430" y="2020996"/>
                </a:cubicBezTo>
                <a:lnTo>
                  <a:pt x="6549371" y="2024747"/>
                </a:lnTo>
                <a:lnTo>
                  <a:pt x="6547040" y="2024474"/>
                </a:lnTo>
                <a:cubicBezTo>
                  <a:pt x="6537882" y="2024425"/>
                  <a:pt x="6533193" y="2025332"/>
                  <a:pt x="6530482" y="2026659"/>
                </a:cubicBezTo>
                <a:lnTo>
                  <a:pt x="6528565" y="2028600"/>
                </a:lnTo>
                <a:lnTo>
                  <a:pt x="6517741" y="2030558"/>
                </a:lnTo>
                <a:lnTo>
                  <a:pt x="6497855" y="2035650"/>
                </a:lnTo>
                <a:lnTo>
                  <a:pt x="6492785" y="2035444"/>
                </a:lnTo>
                <a:lnTo>
                  <a:pt x="6460692" y="2041321"/>
                </a:lnTo>
                <a:lnTo>
                  <a:pt x="6459609" y="2040851"/>
                </a:lnTo>
                <a:cubicBezTo>
                  <a:pt x="6456451" y="2039933"/>
                  <a:pt x="6452734" y="2039508"/>
                  <a:pt x="6447765" y="2040102"/>
                </a:cubicBezTo>
                <a:cubicBezTo>
                  <a:pt x="6446007" y="2031126"/>
                  <a:pt x="6441093" y="2037380"/>
                  <a:pt x="6426590" y="2039928"/>
                </a:cubicBezTo>
                <a:cubicBezTo>
                  <a:pt x="6423606" y="2033241"/>
                  <a:pt x="6413230" y="2032925"/>
                  <a:pt x="6401693" y="2033537"/>
                </a:cubicBezTo>
                <a:lnTo>
                  <a:pt x="6387141" y="2033161"/>
                </a:lnTo>
                <a:lnTo>
                  <a:pt x="6357846" y="2036782"/>
                </a:lnTo>
                <a:lnTo>
                  <a:pt x="6342914" y="2037585"/>
                </a:lnTo>
                <a:lnTo>
                  <a:pt x="6336300" y="2038781"/>
                </a:lnTo>
                <a:lnTo>
                  <a:pt x="6317178" y="2038968"/>
                </a:lnTo>
                <a:lnTo>
                  <a:pt x="6161427" y="2047338"/>
                </a:lnTo>
                <a:cubicBezTo>
                  <a:pt x="6147824" y="2057658"/>
                  <a:pt x="6118908" y="2077615"/>
                  <a:pt x="6097339" y="2082438"/>
                </a:cubicBezTo>
                <a:cubicBezTo>
                  <a:pt x="6090149" y="2084046"/>
                  <a:pt x="6083776" y="2083972"/>
                  <a:pt x="6079059" y="2081299"/>
                </a:cubicBezTo>
                <a:cubicBezTo>
                  <a:pt x="6063900" y="2082334"/>
                  <a:pt x="6011621" y="2084537"/>
                  <a:pt x="5998439" y="2070958"/>
                </a:cubicBezTo>
                <a:cubicBezTo>
                  <a:pt x="5976443" y="2071759"/>
                  <a:pt x="5925514" y="2069780"/>
                  <a:pt x="5904290" y="2070255"/>
                </a:cubicBezTo>
                <a:cubicBezTo>
                  <a:pt x="5871515" y="2066244"/>
                  <a:pt x="5843986" y="2088249"/>
                  <a:pt x="5814867" y="2079032"/>
                </a:cubicBezTo>
                <a:cubicBezTo>
                  <a:pt x="5792003" y="2070559"/>
                  <a:pt x="5750009" y="2076273"/>
                  <a:pt x="5725743" y="2070558"/>
                </a:cubicBezTo>
                <a:cubicBezTo>
                  <a:pt x="5716432" y="2058355"/>
                  <a:pt x="5667424" y="2047322"/>
                  <a:pt x="5650546" y="2052412"/>
                </a:cubicBezTo>
                <a:cubicBezTo>
                  <a:pt x="5614627" y="2046084"/>
                  <a:pt x="5608108" y="2028306"/>
                  <a:pt x="5581284" y="2023175"/>
                </a:cubicBezTo>
                <a:lnTo>
                  <a:pt x="5572593" y="2018391"/>
                </a:lnTo>
                <a:lnTo>
                  <a:pt x="5548580" y="2016951"/>
                </a:lnTo>
                <a:cubicBezTo>
                  <a:pt x="5523726" y="2017783"/>
                  <a:pt x="5498337" y="2019663"/>
                  <a:pt x="5471173" y="2018786"/>
                </a:cubicBezTo>
                <a:cubicBezTo>
                  <a:pt x="5447687" y="2003020"/>
                  <a:pt x="5353807" y="2022324"/>
                  <a:pt x="5340320" y="2037611"/>
                </a:cubicBezTo>
                <a:cubicBezTo>
                  <a:pt x="5340015" y="2024215"/>
                  <a:pt x="5271937" y="2042455"/>
                  <a:pt x="5254376" y="2042928"/>
                </a:cubicBezTo>
                <a:cubicBezTo>
                  <a:pt x="5248522" y="2043086"/>
                  <a:pt x="5248281" y="2041270"/>
                  <a:pt x="5258035" y="2035649"/>
                </a:cubicBezTo>
                <a:cubicBezTo>
                  <a:pt x="5239374" y="2037214"/>
                  <a:pt x="5220112" y="2030252"/>
                  <a:pt x="5230622" y="2024576"/>
                </a:cubicBezTo>
                <a:cubicBezTo>
                  <a:pt x="5173932" y="2036724"/>
                  <a:pt x="5090262" y="2024645"/>
                  <a:pt x="5026203" y="2030162"/>
                </a:cubicBezTo>
                <a:cubicBezTo>
                  <a:pt x="4991280" y="2016814"/>
                  <a:pt x="5010212" y="2029164"/>
                  <a:pt x="4973988" y="2026668"/>
                </a:cubicBezTo>
                <a:cubicBezTo>
                  <a:pt x="4983896" y="2038955"/>
                  <a:pt x="4930012" y="2019774"/>
                  <a:pt x="4928030" y="2033642"/>
                </a:cubicBezTo>
                <a:cubicBezTo>
                  <a:pt x="4921501" y="2032748"/>
                  <a:pt x="4915238" y="2031445"/>
                  <a:pt x="4908970" y="2030033"/>
                </a:cubicBezTo>
                <a:lnTo>
                  <a:pt x="4905679" y="2029300"/>
                </a:lnTo>
                <a:lnTo>
                  <a:pt x="4892525" y="2028768"/>
                </a:lnTo>
                <a:lnTo>
                  <a:pt x="4888818" y="2025619"/>
                </a:lnTo>
                <a:lnTo>
                  <a:pt x="4869018" y="2022668"/>
                </a:lnTo>
                <a:cubicBezTo>
                  <a:pt x="4861602" y="2022028"/>
                  <a:pt x="4853622" y="2021880"/>
                  <a:pt x="4844804" y="2022527"/>
                </a:cubicBezTo>
                <a:cubicBezTo>
                  <a:pt x="4823110" y="2028022"/>
                  <a:pt x="4789330" y="2021287"/>
                  <a:pt x="4758778" y="2021694"/>
                </a:cubicBezTo>
                <a:lnTo>
                  <a:pt x="4744748" y="2023396"/>
                </a:lnTo>
                <a:lnTo>
                  <a:pt x="4698956" y="2020558"/>
                </a:lnTo>
                <a:cubicBezTo>
                  <a:pt x="4685921" y="2020008"/>
                  <a:pt x="4672392" y="2019718"/>
                  <a:pt x="4658147" y="2019920"/>
                </a:cubicBezTo>
                <a:lnTo>
                  <a:pt x="4631706" y="2021274"/>
                </a:lnTo>
                <a:lnTo>
                  <a:pt x="4624776" y="2020152"/>
                </a:lnTo>
                <a:cubicBezTo>
                  <a:pt x="4612703" y="2020277"/>
                  <a:pt x="4596727" y="2024226"/>
                  <a:pt x="4598150" y="2019429"/>
                </a:cubicBezTo>
                <a:lnTo>
                  <a:pt x="4584588" y="2021092"/>
                </a:lnTo>
                <a:lnTo>
                  <a:pt x="4571203" y="2017263"/>
                </a:lnTo>
                <a:cubicBezTo>
                  <a:pt x="4569736" y="2016374"/>
                  <a:pt x="4568633" y="2015427"/>
                  <a:pt x="4567930" y="2014458"/>
                </a:cubicBezTo>
                <a:lnTo>
                  <a:pt x="4548984" y="2015717"/>
                </a:lnTo>
                <a:lnTo>
                  <a:pt x="4533451" y="2012976"/>
                </a:lnTo>
                <a:lnTo>
                  <a:pt x="4519910" y="2014768"/>
                </a:lnTo>
                <a:lnTo>
                  <a:pt x="4514290" y="2014364"/>
                </a:lnTo>
                <a:lnTo>
                  <a:pt x="4500320" y="2013007"/>
                </a:lnTo>
                <a:cubicBezTo>
                  <a:pt x="4493159" y="2012056"/>
                  <a:pt x="4485144" y="2010910"/>
                  <a:pt x="4476219" y="2009993"/>
                </a:cubicBezTo>
                <a:lnTo>
                  <a:pt x="4468701" y="2009574"/>
                </a:lnTo>
                <a:lnTo>
                  <a:pt x="4452333" y="2004964"/>
                </a:lnTo>
                <a:cubicBezTo>
                  <a:pt x="4440422" y="2001479"/>
                  <a:pt x="4431048" y="1999130"/>
                  <a:pt x="4420644" y="2001021"/>
                </a:cubicBezTo>
                <a:cubicBezTo>
                  <a:pt x="4402911" y="1996519"/>
                  <a:pt x="4390524" y="1983900"/>
                  <a:pt x="4364856" y="1987267"/>
                </a:cubicBezTo>
                <a:cubicBezTo>
                  <a:pt x="4372645" y="1981550"/>
                  <a:pt x="4336350" y="1986575"/>
                  <a:pt x="4332062" y="1980703"/>
                </a:cubicBezTo>
                <a:cubicBezTo>
                  <a:pt x="4330083" y="1975974"/>
                  <a:pt x="4318612" y="1976397"/>
                  <a:pt x="4309876" y="1974653"/>
                </a:cubicBezTo>
                <a:cubicBezTo>
                  <a:pt x="4303650" y="1969824"/>
                  <a:pt x="4259693" y="1965414"/>
                  <a:pt x="4244391" y="1966109"/>
                </a:cubicBezTo>
                <a:cubicBezTo>
                  <a:pt x="4201255" y="1970914"/>
                  <a:pt x="4166558" y="1951471"/>
                  <a:pt x="4132071" y="1954813"/>
                </a:cubicBezTo>
                <a:cubicBezTo>
                  <a:pt x="4123041" y="1954358"/>
                  <a:pt x="4115554" y="1953263"/>
                  <a:pt x="4109069" y="1951778"/>
                </a:cubicBezTo>
                <a:lnTo>
                  <a:pt x="4092908" y="1946662"/>
                </a:lnTo>
                <a:cubicBezTo>
                  <a:pt x="4092707" y="1945539"/>
                  <a:pt x="4092506" y="1944415"/>
                  <a:pt x="4092306" y="1943291"/>
                </a:cubicBezTo>
                <a:lnTo>
                  <a:pt x="4080234" y="1941219"/>
                </a:lnTo>
                <a:lnTo>
                  <a:pt x="4077778" y="1940145"/>
                </a:lnTo>
                <a:cubicBezTo>
                  <a:pt x="4073105" y="1938081"/>
                  <a:pt x="4068339" y="1936119"/>
                  <a:pt x="4062936" y="1934506"/>
                </a:cubicBezTo>
                <a:cubicBezTo>
                  <a:pt x="4048082" y="1947155"/>
                  <a:pt x="4014523" y="1922869"/>
                  <a:pt x="4012506" y="1935475"/>
                </a:cubicBezTo>
                <a:cubicBezTo>
                  <a:pt x="3980228" y="1928812"/>
                  <a:pt x="3986775" y="1942559"/>
                  <a:pt x="3965880" y="1925968"/>
                </a:cubicBezTo>
                <a:cubicBezTo>
                  <a:pt x="3899515" y="1923414"/>
                  <a:pt x="3830855" y="1902158"/>
                  <a:pt x="3765338" y="1906649"/>
                </a:cubicBezTo>
                <a:cubicBezTo>
                  <a:pt x="3780686" y="1902635"/>
                  <a:pt x="3768784" y="1893856"/>
                  <a:pt x="3749493" y="1893071"/>
                </a:cubicBezTo>
                <a:cubicBezTo>
                  <a:pt x="3807776" y="1876857"/>
                  <a:pt x="3656400" y="1898030"/>
                  <a:pt x="3672704" y="1881383"/>
                </a:cubicBezTo>
                <a:cubicBezTo>
                  <a:pt x="3645532" y="1893973"/>
                  <a:pt x="3537791" y="1900656"/>
                  <a:pt x="3530082" y="1883187"/>
                </a:cubicBezTo>
                <a:cubicBezTo>
                  <a:pt x="3479808" y="1875044"/>
                  <a:pt x="3426017" y="1877998"/>
                  <a:pt x="3387664" y="1862579"/>
                </a:cubicBezTo>
                <a:cubicBezTo>
                  <a:pt x="3382649" y="1863935"/>
                  <a:pt x="3377277" y="1864791"/>
                  <a:pt x="3371681" y="1865293"/>
                </a:cubicBezTo>
                <a:lnTo>
                  <a:pt x="3355305" y="1865842"/>
                </a:lnTo>
                <a:lnTo>
                  <a:pt x="3353790" y="1865158"/>
                </a:lnTo>
                <a:cubicBezTo>
                  <a:pt x="3346144" y="1863282"/>
                  <a:pt x="3340687" y="1863057"/>
                  <a:pt x="3336210" y="1863564"/>
                </a:cubicBezTo>
                <a:lnTo>
                  <a:pt x="3331381" y="1864716"/>
                </a:lnTo>
                <a:lnTo>
                  <a:pt x="3319012" y="1864093"/>
                </a:lnTo>
                <a:lnTo>
                  <a:pt x="3293818" y="1864135"/>
                </a:lnTo>
                <a:lnTo>
                  <a:pt x="3289881" y="1862954"/>
                </a:lnTo>
                <a:lnTo>
                  <a:pt x="3253090" y="1861164"/>
                </a:lnTo>
                <a:cubicBezTo>
                  <a:pt x="3253042" y="1860968"/>
                  <a:pt x="3252996" y="1860771"/>
                  <a:pt x="3252949" y="1860574"/>
                </a:cubicBezTo>
                <a:cubicBezTo>
                  <a:pt x="3251799" y="1859213"/>
                  <a:pt x="3249368" y="1858131"/>
                  <a:pt x="3244187" y="1857604"/>
                </a:cubicBezTo>
                <a:cubicBezTo>
                  <a:pt x="3250860" y="1853873"/>
                  <a:pt x="3250577" y="1852999"/>
                  <a:pt x="3246570" y="1852946"/>
                </a:cubicBezTo>
                <a:lnTo>
                  <a:pt x="3237810" y="1853064"/>
                </a:lnTo>
                <a:lnTo>
                  <a:pt x="3230822" y="1855474"/>
                </a:lnTo>
                <a:cubicBezTo>
                  <a:pt x="3206812" y="1862286"/>
                  <a:pt x="3176733" y="1868865"/>
                  <a:pt x="3136549" y="1874037"/>
                </a:cubicBezTo>
                <a:cubicBezTo>
                  <a:pt x="3081163" y="1880168"/>
                  <a:pt x="2902557" y="1900580"/>
                  <a:pt x="2845754" y="1910932"/>
                </a:cubicBezTo>
                <a:cubicBezTo>
                  <a:pt x="2860822" y="1944376"/>
                  <a:pt x="2813389" y="1905358"/>
                  <a:pt x="2786878" y="1917162"/>
                </a:cubicBezTo>
                <a:cubicBezTo>
                  <a:pt x="2766803" y="1917398"/>
                  <a:pt x="2741628" y="1915886"/>
                  <a:pt x="2725298" y="1912340"/>
                </a:cubicBezTo>
                <a:cubicBezTo>
                  <a:pt x="2716680" y="1911427"/>
                  <a:pt x="2707572" y="1911972"/>
                  <a:pt x="2697754" y="1914863"/>
                </a:cubicBezTo>
                <a:cubicBezTo>
                  <a:pt x="2667185" y="1939014"/>
                  <a:pt x="2622149" y="1926211"/>
                  <a:pt x="2568063" y="1936283"/>
                </a:cubicBezTo>
                <a:cubicBezTo>
                  <a:pt x="2552625" y="1932001"/>
                  <a:pt x="2502682" y="1953378"/>
                  <a:pt x="2489784" y="1943720"/>
                </a:cubicBezTo>
                <a:cubicBezTo>
                  <a:pt x="2478524" y="1943155"/>
                  <a:pt x="2467418" y="1949411"/>
                  <a:pt x="2458978" y="1938095"/>
                </a:cubicBezTo>
                <a:cubicBezTo>
                  <a:pt x="2417552" y="1934639"/>
                  <a:pt x="2366376" y="1931293"/>
                  <a:pt x="2318712" y="1934474"/>
                </a:cubicBezTo>
                <a:cubicBezTo>
                  <a:pt x="2296029" y="1936526"/>
                  <a:pt x="2282069" y="1938434"/>
                  <a:pt x="2268709" y="1940521"/>
                </a:cubicBezTo>
                <a:lnTo>
                  <a:pt x="2264080" y="1941232"/>
                </a:lnTo>
                <a:lnTo>
                  <a:pt x="2254684" y="1943524"/>
                </a:lnTo>
                <a:lnTo>
                  <a:pt x="2252523" y="1943004"/>
                </a:lnTo>
                <a:lnTo>
                  <a:pt x="2173350" y="1929202"/>
                </a:lnTo>
                <a:lnTo>
                  <a:pt x="2155266" y="1920267"/>
                </a:lnTo>
                <a:lnTo>
                  <a:pt x="2091013" y="1914631"/>
                </a:lnTo>
                <a:cubicBezTo>
                  <a:pt x="2033357" y="1920614"/>
                  <a:pt x="2070513" y="1905065"/>
                  <a:pt x="2030712" y="1897690"/>
                </a:cubicBezTo>
                <a:cubicBezTo>
                  <a:pt x="1994539" y="1893055"/>
                  <a:pt x="1958569" y="1883188"/>
                  <a:pt x="1908838" y="1892222"/>
                </a:cubicBezTo>
                <a:cubicBezTo>
                  <a:pt x="1897236" y="1896147"/>
                  <a:pt x="1883338" y="1892415"/>
                  <a:pt x="1877796" y="1883887"/>
                </a:cubicBezTo>
                <a:cubicBezTo>
                  <a:pt x="1876842" y="1882419"/>
                  <a:pt x="1876177" y="1880863"/>
                  <a:pt x="1875824" y="1879265"/>
                </a:cubicBezTo>
                <a:cubicBezTo>
                  <a:pt x="1843474" y="1887199"/>
                  <a:pt x="1841511" y="1873818"/>
                  <a:pt x="1823048" y="1881064"/>
                </a:cubicBezTo>
                <a:cubicBezTo>
                  <a:pt x="1792640" y="1872164"/>
                  <a:pt x="1782358" y="1850450"/>
                  <a:pt x="1765736" y="1856578"/>
                </a:cubicBezTo>
                <a:cubicBezTo>
                  <a:pt x="1753024" y="1849107"/>
                  <a:pt x="1745932" y="1828316"/>
                  <a:pt x="1725669" y="1833744"/>
                </a:cubicBezTo>
                <a:cubicBezTo>
                  <a:pt x="1727428" y="1831405"/>
                  <a:pt x="1726953" y="1830157"/>
                  <a:pt x="1725216" y="1829447"/>
                </a:cubicBezTo>
                <a:lnTo>
                  <a:pt x="1721485" y="1828960"/>
                </a:lnTo>
                <a:lnTo>
                  <a:pt x="1717786" y="1832224"/>
                </a:lnTo>
                <a:cubicBezTo>
                  <a:pt x="1703445" y="1843277"/>
                  <a:pt x="1706547" y="1827935"/>
                  <a:pt x="1689907" y="1825425"/>
                </a:cubicBezTo>
                <a:cubicBezTo>
                  <a:pt x="1682338" y="1823445"/>
                  <a:pt x="1685181" y="1820226"/>
                  <a:pt x="1688093" y="1817391"/>
                </a:cubicBezTo>
                <a:lnTo>
                  <a:pt x="1496789" y="1805297"/>
                </a:lnTo>
                <a:cubicBezTo>
                  <a:pt x="1463551" y="1793913"/>
                  <a:pt x="1426345" y="1786892"/>
                  <a:pt x="1392839" y="1758649"/>
                </a:cubicBezTo>
                <a:cubicBezTo>
                  <a:pt x="1386461" y="1750573"/>
                  <a:pt x="1374031" y="1756918"/>
                  <a:pt x="1360872" y="1752441"/>
                </a:cubicBezTo>
                <a:cubicBezTo>
                  <a:pt x="1347711" y="1747963"/>
                  <a:pt x="1332751" y="1735898"/>
                  <a:pt x="1313885" y="1731785"/>
                </a:cubicBezTo>
                <a:cubicBezTo>
                  <a:pt x="1281989" y="1726305"/>
                  <a:pt x="1256405" y="1739744"/>
                  <a:pt x="1247665" y="1727765"/>
                </a:cubicBezTo>
                <a:cubicBezTo>
                  <a:pt x="1231363" y="1728538"/>
                  <a:pt x="1209120" y="1742556"/>
                  <a:pt x="1196850" y="1729622"/>
                </a:cubicBezTo>
                <a:cubicBezTo>
                  <a:pt x="1195195" y="1740224"/>
                  <a:pt x="1178147" y="1721561"/>
                  <a:pt x="1168728" y="1728550"/>
                </a:cubicBezTo>
                <a:cubicBezTo>
                  <a:pt x="1152073" y="1727193"/>
                  <a:pt x="1122804" y="1725926"/>
                  <a:pt x="1096918" y="1721485"/>
                </a:cubicBezTo>
                <a:lnTo>
                  <a:pt x="1094082" y="1720113"/>
                </a:lnTo>
                <a:lnTo>
                  <a:pt x="1040782" y="1721762"/>
                </a:lnTo>
                <a:cubicBezTo>
                  <a:pt x="987172" y="1722352"/>
                  <a:pt x="1023272" y="1708707"/>
                  <a:pt x="955980" y="1719289"/>
                </a:cubicBezTo>
                <a:cubicBezTo>
                  <a:pt x="948995" y="1714208"/>
                  <a:pt x="940521" y="1713816"/>
                  <a:pt x="926108" y="1715917"/>
                </a:cubicBezTo>
                <a:cubicBezTo>
                  <a:pt x="900077" y="1715834"/>
                  <a:pt x="902688" y="1703436"/>
                  <a:pt x="876049" y="1710422"/>
                </a:cubicBezTo>
                <a:cubicBezTo>
                  <a:pt x="881084" y="1703830"/>
                  <a:pt x="826830" y="1706893"/>
                  <a:pt x="839194" y="1700176"/>
                </a:cubicBezTo>
                <a:cubicBezTo>
                  <a:pt x="822548" y="1693764"/>
                  <a:pt x="813674" y="1703628"/>
                  <a:pt x="797112" y="1698014"/>
                </a:cubicBezTo>
                <a:cubicBezTo>
                  <a:pt x="778195" y="1696418"/>
                  <a:pt x="807647" y="1705364"/>
                  <a:pt x="786610" y="1705455"/>
                </a:cubicBezTo>
                <a:cubicBezTo>
                  <a:pt x="761170" y="1704357"/>
                  <a:pt x="760599" y="1716610"/>
                  <a:pt x="741833" y="1700566"/>
                </a:cubicBezTo>
                <a:lnTo>
                  <a:pt x="673985" y="1692278"/>
                </a:lnTo>
                <a:cubicBezTo>
                  <a:pt x="658515" y="1695829"/>
                  <a:pt x="646395" y="1693620"/>
                  <a:pt x="634665" y="1689550"/>
                </a:cubicBezTo>
                <a:cubicBezTo>
                  <a:pt x="599149" y="1689690"/>
                  <a:pt x="567176" y="1683160"/>
                  <a:pt x="527471" y="1679869"/>
                </a:cubicBezTo>
                <a:cubicBezTo>
                  <a:pt x="484099" y="1683240"/>
                  <a:pt x="462693" y="1671949"/>
                  <a:pt x="420260" y="1668475"/>
                </a:cubicBezTo>
                <a:cubicBezTo>
                  <a:pt x="377482" y="1677390"/>
                  <a:pt x="393500" y="1652730"/>
                  <a:pt x="357630" y="1652142"/>
                </a:cubicBezTo>
                <a:cubicBezTo>
                  <a:pt x="298692" y="1659518"/>
                  <a:pt x="359631" y="1643849"/>
                  <a:pt x="269407" y="1643812"/>
                </a:cubicBezTo>
                <a:cubicBezTo>
                  <a:pt x="264204" y="1645215"/>
                  <a:pt x="253436" y="1643159"/>
                  <a:pt x="254769" y="1641013"/>
                </a:cubicBezTo>
                <a:cubicBezTo>
                  <a:pt x="234996" y="1641090"/>
                  <a:pt x="179093" y="1626583"/>
                  <a:pt x="150763" y="1628143"/>
                </a:cubicBezTo>
                <a:cubicBezTo>
                  <a:pt x="96232" y="1619954"/>
                  <a:pt x="68845" y="1629422"/>
                  <a:pt x="29133" y="1626172"/>
                </a:cubicBezTo>
                <a:lnTo>
                  <a:pt x="0" y="16195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20D41-89E5-8C43-94AF-68597E104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494414"/>
            <a:ext cx="10534650" cy="81740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Are you a saver or a spender?</a:t>
            </a:r>
          </a:p>
        </p:txBody>
      </p:sp>
      <p:pic>
        <p:nvPicPr>
          <p:cNvPr id="5" name="Місце для вмісту 4" descr="Зображення, що містить текст, знімок екрана, Шрифт, алгебра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2234E99B-6DA5-F288-064E-F9AD54EE2C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887" y="2354239"/>
            <a:ext cx="10528226" cy="394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201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oin purse full of credit cards">
            <a:extLst>
              <a:ext uri="{FF2B5EF4-FFF2-40B4-BE49-F238E27FC236}">
                <a16:creationId xmlns:a16="http://schemas.microsoft.com/office/drawing/2014/main" id="{E1973911-FAB1-2FBE-9BC0-5122D3A45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187"/>
            <a:ext cx="4178299" cy="5571066"/>
          </a:xfrm>
          <a:prstGeom prst="rect">
            <a:avLst/>
          </a:prstGeom>
        </p:spPr>
      </p:pic>
      <p:pic>
        <p:nvPicPr>
          <p:cNvPr id="9" name="Місце для вмісту 8" descr="Зображення, що містить текст, знімок екрана, Шрифт, алгебра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A3BF2B3D-E286-5729-1C52-9A5432B90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78299" y="1391920"/>
            <a:ext cx="8013701" cy="31191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442DA6C-5C78-BDC9-3F8F-5FDFFD985BDD}"/>
              </a:ext>
            </a:extLst>
          </p:cNvPr>
          <p:cNvSpPr txBox="1"/>
          <p:nvPr/>
        </p:nvSpPr>
        <p:spPr>
          <a:xfrm>
            <a:off x="5397910" y="79238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>
                <a:hlinkClick r:id="rId4"/>
              </a:rPr>
              <a:t>https://www.menti.com/alz2uqv8b3qp</a:t>
            </a:r>
            <a:r>
              <a:rPr lang="uk-U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5785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2B74E7E-4A0F-0E44-6B9A-9288F6B6F2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800" y="1005839"/>
            <a:ext cx="10515600" cy="520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85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40636029-AE2C-522C-CBE9-05E78D4D92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0669" y="1738715"/>
            <a:ext cx="9444371" cy="2894246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49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Woman using a computer">
            <a:extLst>
              <a:ext uri="{FF2B5EF4-FFF2-40B4-BE49-F238E27FC236}">
                <a16:creationId xmlns:a16="http://schemas.microsoft.com/office/drawing/2014/main" id="{D12AC7F0-882A-A83D-960D-9AE1A84A1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84B18F-DACD-6BD9-454E-39728D66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2981" y="365125"/>
            <a:ext cx="5827579" cy="18999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/>
              <a:t>Watch an interactive video and answer the questions that will appear on the screen.</a:t>
            </a:r>
            <a:endParaRPr lang="uk-UA" sz="2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157ED4A-A868-D05C-5BE7-5115734B1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917" y="4817807"/>
            <a:ext cx="7322083" cy="1111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https://en.islcollective.com/english-esl-video-lessons/listening-comprehension/deep-listening-focus-on-meaning/are-you-a-saver-or-a-spender-how-to-save-money/236354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4005793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3DC68B-54DD-4053-BE4D-6152596843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F31C88-3DEF-4EA8-AE3A-49441413FC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713232"/>
            <a:ext cx="422899" cy="5404104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A8BFEBD2-39F7-58CE-CF32-AF4524C5F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181" y="724784"/>
            <a:ext cx="9553953" cy="525944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EACA08E-D537-41C6-96A5-5900E05D32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860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0F325-A7DD-3E73-07DA-B1A5586B8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741392"/>
            <a:ext cx="4437625" cy="890764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400" b="1" i="0" dirty="0">
                <a:effectLst/>
                <a:latin typeface="Roboto" panose="02000000000000000000" pitchFamily="2" charset="0"/>
              </a:rPr>
              <a:t>Steps for Money Management and Financial Planning</a:t>
            </a:r>
            <a:endParaRPr lang="uk-UA" sz="2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D0A6AD5-463E-D652-F1F0-F39988BE6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1" y="1779637"/>
            <a:ext cx="4653934" cy="4739150"/>
          </a:xfrm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https://www.youtube.com/watch?v=CU4l_rs50Kk&amp;t=33s</a:t>
            </a:r>
            <a:endParaRPr lang="en-US" sz="2000" dirty="0"/>
          </a:p>
          <a:p>
            <a:pPr algn="l">
              <a:lnSpc>
                <a:spcPct val="120000"/>
              </a:lnSpc>
              <a:spcBef>
                <a:spcPts val="1500"/>
              </a:spcBef>
            </a:pPr>
            <a:r>
              <a:rPr lang="en-US" sz="3200" b="1" i="0" dirty="0">
                <a:solidFill>
                  <a:srgbClr val="364152"/>
                </a:solidFill>
                <a:effectLst/>
                <a:latin typeface="Angsana New" panose="02020603050405020304" pitchFamily="18" charset="-34"/>
                <a:ea typeface="HGMinchoE" panose="020B0400000000000000" pitchFamily="49" charset="-128"/>
                <a:cs typeface="Angsana New" panose="02020603050405020304" pitchFamily="18" charset="-34"/>
              </a:rPr>
              <a:t>1. What is the main argument presented in the video?</a:t>
            </a:r>
            <a:endParaRPr lang="en-US" sz="3200" b="0" i="0" dirty="0">
              <a:solidFill>
                <a:srgbClr val="364152"/>
              </a:solidFill>
              <a:effectLst/>
              <a:latin typeface="Angsana New" panose="02020603050405020304" pitchFamily="18" charset="-34"/>
              <a:ea typeface="HGMinchoE" panose="020B0400000000000000" pitchFamily="49" charset="-128"/>
              <a:cs typeface="Angsana New" panose="02020603050405020304" pitchFamily="18" charset="-34"/>
            </a:endParaRPr>
          </a:p>
          <a:p>
            <a:pPr algn="l">
              <a:lnSpc>
                <a:spcPct val="120000"/>
              </a:lnSpc>
              <a:spcBef>
                <a:spcPts val="1500"/>
              </a:spcBef>
            </a:pPr>
            <a:r>
              <a:rPr lang="en-US" sz="3200" b="1" i="0" dirty="0">
                <a:solidFill>
                  <a:srgbClr val="364152"/>
                </a:solidFill>
                <a:effectLst/>
                <a:latin typeface="Angsana New" panose="02020603050405020304" pitchFamily="18" charset="-34"/>
                <a:ea typeface="HGMinchoE" panose="020B0400000000000000" pitchFamily="49" charset="-128"/>
                <a:cs typeface="Angsana New" panose="02020603050405020304" pitchFamily="18" charset="-34"/>
              </a:rPr>
              <a:t>2. How does the speaker support their claims? Provide specific examples mentioned in the video.</a:t>
            </a:r>
            <a:endParaRPr lang="en-US" sz="3200" b="0" i="0" dirty="0">
              <a:solidFill>
                <a:srgbClr val="364152"/>
              </a:solidFill>
              <a:effectLst/>
              <a:latin typeface="Angsana New" panose="02020603050405020304" pitchFamily="18" charset="-34"/>
              <a:ea typeface="HGMinchoE" panose="020B0400000000000000" pitchFamily="49" charset="-128"/>
              <a:cs typeface="Angsana New" panose="02020603050405020304" pitchFamily="18" charset="-34"/>
            </a:endParaRPr>
          </a:p>
          <a:p>
            <a:pPr algn="l">
              <a:lnSpc>
                <a:spcPct val="120000"/>
              </a:lnSpc>
              <a:spcBef>
                <a:spcPts val="1500"/>
              </a:spcBef>
            </a:pPr>
            <a:r>
              <a:rPr lang="en-US" sz="3200" b="1" i="0" dirty="0">
                <a:solidFill>
                  <a:srgbClr val="364152"/>
                </a:solidFill>
                <a:effectLst/>
                <a:latin typeface="Angsana New" panose="02020603050405020304" pitchFamily="18" charset="-34"/>
                <a:ea typeface="HGMinchoE" panose="020B0400000000000000" pitchFamily="49" charset="-128"/>
                <a:cs typeface="Angsana New" panose="02020603050405020304" pitchFamily="18" charset="-34"/>
              </a:rPr>
              <a:t>3. What implications do the ideas discussed in the video have for current practices in the field?</a:t>
            </a:r>
            <a:endParaRPr lang="en-US" sz="3200" b="0" i="0" dirty="0">
              <a:solidFill>
                <a:srgbClr val="364152"/>
              </a:solidFill>
              <a:effectLst/>
              <a:latin typeface="Angsana New" panose="02020603050405020304" pitchFamily="18" charset="-34"/>
              <a:ea typeface="HGMinchoE" panose="020B0400000000000000" pitchFamily="49" charset="-128"/>
              <a:cs typeface="Angsana New" panose="02020603050405020304" pitchFamily="18" charset="-34"/>
            </a:endParaRPr>
          </a:p>
          <a:p>
            <a:pPr algn="l">
              <a:lnSpc>
                <a:spcPct val="120000"/>
              </a:lnSpc>
              <a:spcBef>
                <a:spcPts val="1500"/>
              </a:spcBef>
            </a:pPr>
            <a:r>
              <a:rPr lang="en-US" sz="3200" b="1" i="0" dirty="0">
                <a:solidFill>
                  <a:srgbClr val="364152"/>
                </a:solidFill>
                <a:effectLst/>
                <a:latin typeface="Angsana New" panose="02020603050405020304" pitchFamily="18" charset="-34"/>
                <a:ea typeface="HGMinchoE" panose="020B0400000000000000" pitchFamily="49" charset="-128"/>
                <a:cs typeface="Angsana New" panose="02020603050405020304" pitchFamily="18" charset="-34"/>
              </a:rPr>
              <a:t>4. Describe any counterarguments presented in the video. How does the speaker address them?</a:t>
            </a:r>
            <a:endParaRPr lang="en-US" sz="3200" b="0" i="0" dirty="0">
              <a:solidFill>
                <a:srgbClr val="364152"/>
              </a:solidFill>
              <a:effectLst/>
              <a:latin typeface="Angsana New" panose="02020603050405020304" pitchFamily="18" charset="-34"/>
              <a:ea typeface="HGMinchoE" panose="020B0400000000000000" pitchFamily="49" charset="-128"/>
              <a:cs typeface="Angsana New" panose="02020603050405020304" pitchFamily="18" charset="-34"/>
            </a:endParaRPr>
          </a:p>
          <a:p>
            <a:pPr algn="l">
              <a:lnSpc>
                <a:spcPct val="120000"/>
              </a:lnSpc>
              <a:spcBef>
                <a:spcPts val="1500"/>
              </a:spcBef>
            </a:pPr>
            <a:r>
              <a:rPr lang="en-US" sz="3200" b="1" i="0" dirty="0">
                <a:solidFill>
                  <a:srgbClr val="364152"/>
                </a:solidFill>
                <a:effectLst/>
                <a:latin typeface="Angsana New" panose="02020603050405020304" pitchFamily="18" charset="-34"/>
                <a:ea typeface="HGMinchoE" panose="020B0400000000000000" pitchFamily="49" charset="-128"/>
                <a:cs typeface="Angsana New" panose="02020603050405020304" pitchFamily="18" charset="-34"/>
              </a:rPr>
              <a:t>5. Reflect on your own understanding of the topic before and after watching the video. What changed?</a:t>
            </a:r>
            <a:endParaRPr lang="en-US" sz="3200" b="0" i="0" dirty="0">
              <a:solidFill>
                <a:srgbClr val="364152"/>
              </a:solidFill>
              <a:effectLst/>
              <a:latin typeface="Angsana New" panose="02020603050405020304" pitchFamily="18" charset="-34"/>
              <a:ea typeface="HGMinchoE" panose="020B0400000000000000" pitchFamily="49" charset="-128"/>
              <a:cs typeface="Angsana New" panose="02020603050405020304" pitchFamily="18" charset="-34"/>
            </a:endParaRPr>
          </a:p>
        </p:txBody>
      </p:sp>
      <p:pic>
        <p:nvPicPr>
          <p:cNvPr id="5" name="Рисунок 4" descr="Зображення, що містить текст, канцелярські товари й офісне обладнання, Офісне обладнання, калькулятор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A1199083-7D5F-2A8F-4872-07B4C579A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987672" y="1307745"/>
            <a:ext cx="6389346" cy="425181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258F736-B256-8039-9DC6-F4E49A5C5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B4520A-996E-330C-99DA-69CA4D89E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8FA945-E356-695F-18D6-CAD4EF34F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16FE970-5F32-6E1A-77B5-41D784E73498}"/>
              </a:ext>
            </a:extLst>
          </p:cNvPr>
          <p:cNvSpPr txBox="1"/>
          <p:nvPr/>
        </p:nvSpPr>
        <p:spPr>
          <a:xfrm>
            <a:off x="9201422" y="5359509"/>
            <a:ext cx="217559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nicoletcollege.pressbooks.pub/1010214500busfin/chapter/manage-money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15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CDD8E39-EA14-4679-9655-1BFF5A7B63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текст, канцелярські товари й офісне обладнання, книга, канцтовари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A377014D-7D08-EFFD-F5C8-1F564903E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730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11560655" y="6858000"/>
                </a:lnTo>
                <a:lnTo>
                  <a:pt x="11572884" y="6759738"/>
                </a:lnTo>
                <a:cubicBezTo>
                  <a:pt x="11663744" y="6693104"/>
                  <a:pt x="11749315" y="6619456"/>
                  <a:pt x="11812292" y="6532282"/>
                </a:cubicBezTo>
                <a:cubicBezTo>
                  <a:pt x="11851232" y="6478675"/>
                  <a:pt x="11886807" y="6425068"/>
                  <a:pt x="11956995" y="6386992"/>
                </a:cubicBezTo>
                <a:cubicBezTo>
                  <a:pt x="11918054" y="6334888"/>
                  <a:pt x="11851232" y="6322863"/>
                  <a:pt x="11801234" y="6284788"/>
                </a:cubicBezTo>
                <a:cubicBezTo>
                  <a:pt x="11797390" y="6253224"/>
                  <a:pt x="11876711" y="6262743"/>
                  <a:pt x="11856520" y="6193604"/>
                </a:cubicBezTo>
                <a:cubicBezTo>
                  <a:pt x="11829119" y="6101419"/>
                  <a:pt x="11858923" y="5996209"/>
                  <a:pt x="11722875" y="5956630"/>
                </a:cubicBezTo>
                <a:cubicBezTo>
                  <a:pt x="11686819" y="5866950"/>
                  <a:pt x="11676724" y="5723664"/>
                  <a:pt x="11763258" y="5635988"/>
                </a:cubicBezTo>
                <a:cubicBezTo>
                  <a:pt x="11892094" y="5505226"/>
                  <a:pt x="11871424" y="5422059"/>
                  <a:pt x="11706050" y="5351418"/>
                </a:cubicBezTo>
                <a:cubicBezTo>
                  <a:pt x="11684896" y="5342400"/>
                  <a:pt x="11707491" y="4786287"/>
                  <a:pt x="11697876" y="4763241"/>
                </a:cubicBezTo>
                <a:cubicBezTo>
                  <a:pt x="11713260" y="4731677"/>
                  <a:pt x="11749315" y="4739192"/>
                  <a:pt x="11776236" y="4730675"/>
                </a:cubicBezTo>
                <a:cubicBezTo>
                  <a:pt x="11894018" y="4694603"/>
                  <a:pt x="11897864" y="4694603"/>
                  <a:pt x="11868540" y="4584884"/>
                </a:cubicBezTo>
                <a:cubicBezTo>
                  <a:pt x="11859884" y="4551817"/>
                  <a:pt x="11880076" y="4538289"/>
                  <a:pt x="11898825" y="4517749"/>
                </a:cubicBezTo>
                <a:cubicBezTo>
                  <a:pt x="11969013" y="4441095"/>
                  <a:pt x="11969494" y="4440094"/>
                  <a:pt x="11897864" y="4375464"/>
                </a:cubicBezTo>
                <a:cubicBezTo>
                  <a:pt x="11877192" y="4356928"/>
                  <a:pt x="11863252" y="4336887"/>
                  <a:pt x="11854116" y="4311838"/>
                </a:cubicBezTo>
                <a:cubicBezTo>
                  <a:pt x="11837290" y="4266245"/>
                  <a:pt x="11837771" y="4228169"/>
                  <a:pt x="11901709" y="4203620"/>
                </a:cubicBezTo>
                <a:cubicBezTo>
                  <a:pt x="11946418" y="4186086"/>
                  <a:pt x="11971897" y="4166044"/>
                  <a:pt x="11974782" y="4114442"/>
                </a:cubicBezTo>
                <a:cubicBezTo>
                  <a:pt x="11976706" y="4071355"/>
                  <a:pt x="11981993" y="4043299"/>
                  <a:pt x="11932476" y="4024762"/>
                </a:cubicBezTo>
                <a:cubicBezTo>
                  <a:pt x="11892576" y="4009732"/>
                  <a:pt x="11881038" y="3977668"/>
                  <a:pt x="11885365" y="3939592"/>
                </a:cubicBezTo>
                <a:cubicBezTo>
                  <a:pt x="11895460" y="3846405"/>
                  <a:pt x="11841137" y="3791796"/>
                  <a:pt x="11751719" y="3749211"/>
                </a:cubicBezTo>
                <a:cubicBezTo>
                  <a:pt x="11666628" y="3708629"/>
                  <a:pt x="11592115" y="3654019"/>
                  <a:pt x="11513754" y="3604420"/>
                </a:cubicBezTo>
                <a:cubicBezTo>
                  <a:pt x="11426740" y="3549310"/>
                  <a:pt x="11325786" y="3516243"/>
                  <a:pt x="11220504" y="3488188"/>
                </a:cubicBezTo>
                <a:cubicBezTo>
                  <a:pt x="11239734" y="3448108"/>
                  <a:pt x="11306076" y="3470653"/>
                  <a:pt x="11312805" y="3414541"/>
                </a:cubicBezTo>
                <a:cubicBezTo>
                  <a:pt x="11148394" y="3366945"/>
                  <a:pt x="10991193" y="3295301"/>
                  <a:pt x="10805146" y="3277767"/>
                </a:cubicBezTo>
                <a:cubicBezTo>
                  <a:pt x="10955618" y="3286784"/>
                  <a:pt x="11092147" y="3222154"/>
                  <a:pt x="11234926" y="3203117"/>
                </a:cubicBezTo>
                <a:cubicBezTo>
                  <a:pt x="11248386" y="3171554"/>
                  <a:pt x="11217140" y="3179569"/>
                  <a:pt x="11204640" y="3174060"/>
                </a:cubicBezTo>
                <a:cubicBezTo>
                  <a:pt x="11192140" y="3168047"/>
                  <a:pt x="11176757" y="3166042"/>
                  <a:pt x="11174834" y="3143498"/>
                </a:cubicBezTo>
                <a:cubicBezTo>
                  <a:pt x="11243580" y="3110932"/>
                  <a:pt x="11329632" y="3132475"/>
                  <a:pt x="11400780" y="3099410"/>
                </a:cubicBezTo>
                <a:cubicBezTo>
                  <a:pt x="11384916" y="3051314"/>
                  <a:pt x="11323382" y="3080371"/>
                  <a:pt x="11297902" y="3041793"/>
                </a:cubicBezTo>
                <a:cubicBezTo>
                  <a:pt x="11364246" y="3034780"/>
                  <a:pt x="11425779" y="3031774"/>
                  <a:pt x="11485870" y="3021253"/>
                </a:cubicBezTo>
                <a:cubicBezTo>
                  <a:pt x="11532984" y="3013236"/>
                  <a:pt x="11545964" y="2972154"/>
                  <a:pt x="11513754" y="2944098"/>
                </a:cubicBezTo>
                <a:cubicBezTo>
                  <a:pt x="11484909" y="2919049"/>
                  <a:pt x="11442604" y="2917044"/>
                  <a:pt x="11405107" y="2906523"/>
                </a:cubicBezTo>
                <a:cubicBezTo>
                  <a:pt x="11137817" y="2833377"/>
                  <a:pt x="10857066" y="2809829"/>
                  <a:pt x="10572950" y="2803317"/>
                </a:cubicBezTo>
                <a:cubicBezTo>
                  <a:pt x="10117210" y="2792795"/>
                  <a:pt x="9660028" y="2793297"/>
                  <a:pt x="9205250" y="2778767"/>
                </a:cubicBezTo>
                <a:cubicBezTo>
                  <a:pt x="8996489" y="2772379"/>
                  <a:pt x="8788540" y="2761765"/>
                  <a:pt x="8579578" y="2759181"/>
                </a:cubicBezTo>
                <a:cubicBezTo>
                  <a:pt x="8509922" y="2758320"/>
                  <a:pt x="8440155" y="2758352"/>
                  <a:pt x="8370208" y="2759730"/>
                </a:cubicBezTo>
                <a:cubicBezTo>
                  <a:pt x="8070708" y="2765742"/>
                  <a:pt x="7771690" y="2764238"/>
                  <a:pt x="7470748" y="2819849"/>
                </a:cubicBezTo>
                <a:cubicBezTo>
                  <a:pt x="7316911" y="2848407"/>
                  <a:pt x="7156825" y="2838887"/>
                  <a:pt x="7001547" y="2861432"/>
                </a:cubicBezTo>
                <a:cubicBezTo>
                  <a:pt x="6765024" y="2896002"/>
                  <a:pt x="6528501" y="2936583"/>
                  <a:pt x="6295343" y="2988688"/>
                </a:cubicBezTo>
                <a:cubicBezTo>
                  <a:pt x="6222271" y="3005220"/>
                  <a:pt x="6131892" y="3015241"/>
                  <a:pt x="6075166" y="3078367"/>
                </a:cubicBezTo>
                <a:cubicBezTo>
                  <a:pt x="5985266" y="3038288"/>
                  <a:pt x="5929502" y="3113938"/>
                  <a:pt x="5859314" y="3139490"/>
                </a:cubicBezTo>
                <a:cubicBezTo>
                  <a:pt x="5831912" y="3149510"/>
                  <a:pt x="5795857" y="3163538"/>
                  <a:pt x="5800183" y="3195101"/>
                </a:cubicBezTo>
                <a:cubicBezTo>
                  <a:pt x="5804030" y="3234680"/>
                  <a:pt x="5844410" y="3260231"/>
                  <a:pt x="5882870" y="3252215"/>
                </a:cubicBezTo>
                <a:cubicBezTo>
                  <a:pt x="6002574" y="3227164"/>
                  <a:pt x="6109777" y="3283277"/>
                  <a:pt x="6232848" y="3274760"/>
                </a:cubicBezTo>
                <a:cubicBezTo>
                  <a:pt x="6125643" y="3298808"/>
                  <a:pt x="6018918" y="3323358"/>
                  <a:pt x="5911715" y="3347407"/>
                </a:cubicBezTo>
                <a:cubicBezTo>
                  <a:pt x="6070839" y="3366444"/>
                  <a:pt x="6227559" y="3332376"/>
                  <a:pt x="6384279" y="3312836"/>
                </a:cubicBezTo>
                <a:cubicBezTo>
                  <a:pt x="6434757" y="3306824"/>
                  <a:pt x="6513117" y="3260732"/>
                  <a:pt x="6526097" y="3325362"/>
                </a:cubicBezTo>
                <a:cubicBezTo>
                  <a:pt x="6534750" y="3368448"/>
                  <a:pt x="6450622" y="3371454"/>
                  <a:pt x="6403028" y="3383478"/>
                </a:cubicBezTo>
                <a:cubicBezTo>
                  <a:pt x="6192945" y="3435081"/>
                  <a:pt x="5979497" y="3465141"/>
                  <a:pt x="5767013" y="3500713"/>
                </a:cubicBezTo>
                <a:cubicBezTo>
                  <a:pt x="5746822" y="3504220"/>
                  <a:pt x="5720381" y="3501214"/>
                  <a:pt x="5706920" y="3511233"/>
                </a:cubicBezTo>
                <a:cubicBezTo>
                  <a:pt x="5598272" y="3591895"/>
                  <a:pt x="5460782" y="3618449"/>
                  <a:pt x="5310793" y="3677066"/>
                </a:cubicBezTo>
                <a:cubicBezTo>
                  <a:pt x="5405498" y="3704622"/>
                  <a:pt x="5469435" y="3648007"/>
                  <a:pt x="5548276" y="3660533"/>
                </a:cubicBezTo>
                <a:cubicBezTo>
                  <a:pt x="5467993" y="3721154"/>
                  <a:pt x="5374730" y="3732677"/>
                  <a:pt x="5293005" y="3765743"/>
                </a:cubicBezTo>
                <a:cubicBezTo>
                  <a:pt x="5234355" y="3789291"/>
                  <a:pt x="5016580" y="3862938"/>
                  <a:pt x="4983410" y="3883981"/>
                </a:cubicBezTo>
                <a:cubicBezTo>
                  <a:pt x="4883416" y="3949110"/>
                  <a:pt x="4756501" y="3979672"/>
                  <a:pt x="4674775" y="4068850"/>
                </a:cubicBezTo>
                <a:cubicBezTo>
                  <a:pt x="4617087" y="4131477"/>
                  <a:pt x="4520939" y="4119952"/>
                  <a:pt x="4453155" y="4163539"/>
                </a:cubicBezTo>
                <a:cubicBezTo>
                  <a:pt x="4429119" y="4204622"/>
                  <a:pt x="4475751" y="4215143"/>
                  <a:pt x="4492095" y="4237188"/>
                </a:cubicBezTo>
                <a:cubicBezTo>
                  <a:pt x="4513728" y="4266746"/>
                  <a:pt x="4475269" y="4283280"/>
                  <a:pt x="4464213" y="4318851"/>
                </a:cubicBezTo>
                <a:cubicBezTo>
                  <a:pt x="4591608" y="4278771"/>
                  <a:pt x="4713234" y="4255223"/>
                  <a:pt x="4857456" y="4241696"/>
                </a:cubicBezTo>
                <a:cubicBezTo>
                  <a:pt x="4809862" y="4299311"/>
                  <a:pt x="4752174" y="4274261"/>
                  <a:pt x="4713234" y="4295303"/>
                </a:cubicBezTo>
                <a:cubicBezTo>
                  <a:pt x="4687756" y="4308830"/>
                  <a:pt x="4648816" y="4314843"/>
                  <a:pt x="4656026" y="4348410"/>
                </a:cubicBezTo>
                <a:cubicBezTo>
                  <a:pt x="4661795" y="4374963"/>
                  <a:pt x="4694486" y="4371456"/>
                  <a:pt x="4718523" y="4368951"/>
                </a:cubicBezTo>
                <a:cubicBezTo>
                  <a:pt x="4810825" y="4359433"/>
                  <a:pt x="4900722" y="4356425"/>
                  <a:pt x="4989178" y="4420054"/>
                </a:cubicBezTo>
                <a:cubicBezTo>
                  <a:pt x="4764193" y="4512739"/>
                  <a:pt x="4505557" y="4473661"/>
                  <a:pt x="4304127" y="4609933"/>
                </a:cubicBezTo>
                <a:cubicBezTo>
                  <a:pt x="4332491" y="4652018"/>
                  <a:pt x="4372871" y="4629473"/>
                  <a:pt x="4402677" y="4624463"/>
                </a:cubicBezTo>
                <a:cubicBezTo>
                  <a:pt x="4598338" y="4590394"/>
                  <a:pt x="5297331" y="4651016"/>
                  <a:pt x="5398287" y="4608430"/>
                </a:cubicBezTo>
                <a:cubicBezTo>
                  <a:pt x="5460301" y="4582379"/>
                  <a:pt x="5525682" y="4569853"/>
                  <a:pt x="5592504" y="4585886"/>
                </a:cubicBezTo>
                <a:cubicBezTo>
                  <a:pt x="5656923" y="4601416"/>
                  <a:pt x="5640578" y="4819353"/>
                  <a:pt x="5411266" y="4964142"/>
                </a:cubicBezTo>
                <a:cubicBezTo>
                  <a:pt x="5378575" y="4984684"/>
                  <a:pt x="5524721" y="5014244"/>
                  <a:pt x="5480493" y="5031277"/>
                </a:cubicBezTo>
                <a:cubicBezTo>
                  <a:pt x="5445880" y="5044804"/>
                  <a:pt x="5276179" y="5037289"/>
                  <a:pt x="5233393" y="5047810"/>
                </a:cubicBezTo>
                <a:cubicBezTo>
                  <a:pt x="5216567" y="5052318"/>
                  <a:pt x="4701216" y="5221157"/>
                  <a:pt x="4750251" y="5256728"/>
                </a:cubicBezTo>
                <a:cubicBezTo>
                  <a:pt x="4896877" y="5363441"/>
                  <a:pt x="5388190" y="5558833"/>
                  <a:pt x="4508440" y="5624965"/>
                </a:cubicBezTo>
                <a:cubicBezTo>
                  <a:pt x="4536323" y="5663542"/>
                  <a:pt x="4613241" y="5638994"/>
                  <a:pt x="4602665" y="5706629"/>
                </a:cubicBezTo>
                <a:cubicBezTo>
                  <a:pt x="4485845" y="5743202"/>
                  <a:pt x="4350758" y="5741198"/>
                  <a:pt x="4215189" y="5797811"/>
                </a:cubicBezTo>
                <a:cubicBezTo>
                  <a:pt x="4276245" y="5838893"/>
                  <a:pt x="4346432" y="5813844"/>
                  <a:pt x="4407966" y="5826870"/>
                </a:cubicBezTo>
                <a:cubicBezTo>
                  <a:pt x="4373353" y="5878473"/>
                  <a:pt x="4313741" y="5870457"/>
                  <a:pt x="4265186" y="5881478"/>
                </a:cubicBezTo>
                <a:cubicBezTo>
                  <a:pt x="4220479" y="5892001"/>
                  <a:pt x="4125774" y="5981680"/>
                  <a:pt x="4145964" y="5977170"/>
                </a:cubicBezTo>
                <a:cubicBezTo>
                  <a:pt x="4332971" y="5937091"/>
                  <a:pt x="4522862" y="5948113"/>
                  <a:pt x="4710350" y="5909035"/>
                </a:cubicBezTo>
                <a:cubicBezTo>
                  <a:pt x="4772366" y="5896009"/>
                  <a:pt x="4842554" y="5870958"/>
                  <a:pt x="4870916" y="5949616"/>
                </a:cubicBezTo>
                <a:cubicBezTo>
                  <a:pt x="4879571" y="5972663"/>
                  <a:pt x="4873320" y="5980177"/>
                  <a:pt x="4960333" y="5949115"/>
                </a:cubicBezTo>
                <a:cubicBezTo>
                  <a:pt x="4994466" y="5937091"/>
                  <a:pt x="5039656" y="5924065"/>
                  <a:pt x="5073788" y="5953623"/>
                </a:cubicBezTo>
                <a:cubicBezTo>
                  <a:pt x="5052154" y="5990698"/>
                  <a:pt x="5010331" y="5979675"/>
                  <a:pt x="4979084" y="5990197"/>
                </a:cubicBezTo>
                <a:cubicBezTo>
                  <a:pt x="4896397" y="6017250"/>
                  <a:pt x="5180513" y="6120457"/>
                  <a:pt x="5100228" y="6151519"/>
                </a:cubicBezTo>
                <a:cubicBezTo>
                  <a:pt x="4935817" y="6215148"/>
                  <a:pt x="4832938" y="6196611"/>
                  <a:pt x="4666602" y="6266250"/>
                </a:cubicBezTo>
                <a:cubicBezTo>
                  <a:pt x="4723331" y="6264746"/>
                  <a:pt x="4706024" y="6288795"/>
                  <a:pt x="4762750" y="6288795"/>
                </a:cubicBezTo>
                <a:cubicBezTo>
                  <a:pt x="4788229" y="6288795"/>
                  <a:pt x="4815151" y="6294807"/>
                  <a:pt x="4815151" y="6322363"/>
                </a:cubicBezTo>
                <a:cubicBezTo>
                  <a:pt x="4815151" y="6348414"/>
                  <a:pt x="4516613" y="6491199"/>
                  <a:pt x="4558918" y="6504727"/>
                </a:cubicBezTo>
                <a:cubicBezTo>
                  <a:pt x="4674295" y="6541299"/>
                  <a:pt x="4970431" y="6429075"/>
                  <a:pt x="4899280" y="6480679"/>
                </a:cubicBezTo>
                <a:cubicBezTo>
                  <a:pt x="4791114" y="6559337"/>
                  <a:pt x="4774769" y="6574868"/>
                  <a:pt x="4692563" y="6586391"/>
                </a:cubicBezTo>
                <a:cubicBezTo>
                  <a:pt x="4621894" y="6596411"/>
                  <a:pt x="4373353" y="6816352"/>
                  <a:pt x="4303645" y="6834888"/>
                </a:cubicBezTo>
                <a:cubicBezTo>
                  <a:pt x="4288262" y="6838896"/>
                  <a:pt x="4291687" y="6845065"/>
                  <a:pt x="4307829" y="6852361"/>
                </a:cubicBezTo>
                <a:lnTo>
                  <a:pt x="432378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BE4C23-4965-5126-F5D4-CA05866B0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3082" y="3679825"/>
            <a:ext cx="5928358" cy="1066800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400" b="1" i="0" dirty="0">
                <a:effectLst/>
                <a:latin typeface="Roboto" panose="02000000000000000000" pitchFamily="2" charset="0"/>
              </a:rPr>
              <a:t>How to Set Financial Goals | Step-by-Step Guide</a:t>
            </a:r>
            <a:endParaRPr lang="uk-UA" sz="3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77BB297-5D37-F565-446F-4514143B8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5441" y="5384800"/>
            <a:ext cx="5928358" cy="835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https://www.youtube.com/watch?v=Duxo4xXeMec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19CC47-3BA1-FFCC-88AC-FB886ACC9250}"/>
              </a:ext>
            </a:extLst>
          </p:cNvPr>
          <p:cNvSpPr txBox="1"/>
          <p:nvPr/>
        </p:nvSpPr>
        <p:spPr>
          <a:xfrm>
            <a:off x="10016404" y="6657945"/>
            <a:ext cx="217559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foto.wuestenigel.com/notebook-with-2021-todays-agenda-text-on-blue-background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06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249</Words>
  <Application>Microsoft Office PowerPoint</Application>
  <PresentationFormat>Широкий екран</PresentationFormat>
  <Paragraphs>23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Angsana New</vt:lpstr>
      <vt:lpstr>Aptos</vt:lpstr>
      <vt:lpstr>Aptos Display</vt:lpstr>
      <vt:lpstr>Arial</vt:lpstr>
      <vt:lpstr>Helvetica Neue Medium</vt:lpstr>
      <vt:lpstr>Roboto</vt:lpstr>
      <vt:lpstr>Тема Office</vt:lpstr>
      <vt:lpstr>FINANCE AND BANKING</vt:lpstr>
      <vt:lpstr>Are you a saver or a spender?</vt:lpstr>
      <vt:lpstr>Презентація PowerPoint</vt:lpstr>
      <vt:lpstr>Презентація PowerPoint</vt:lpstr>
      <vt:lpstr>Презентація PowerPoint</vt:lpstr>
      <vt:lpstr>Watch an interactive video and answer the questions that will appear on the screen.</vt:lpstr>
      <vt:lpstr>Презентація PowerPoint</vt:lpstr>
      <vt:lpstr>Steps for Money Management and Financial Planning</vt:lpstr>
      <vt:lpstr>How to Set Financial Goals | Step-by-Step Guide</vt:lpstr>
      <vt:lpstr>Market Leader Advanced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2025-02-06T13:51:30Z</dcterms:created>
  <dcterms:modified xsi:type="dcterms:W3CDTF">2025-03-04T08:00:54Z</dcterms:modified>
</cp:coreProperties>
</file>