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80" r:id="rId4"/>
    <p:sldId id="258" r:id="rId5"/>
    <p:sldId id="257" r:id="rId6"/>
    <p:sldId id="279" r:id="rId7"/>
    <p:sldId id="272" r:id="rId8"/>
    <p:sldId id="277" r:id="rId9"/>
    <p:sldId id="278" r:id="rId10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9EFDE474-F1B3-482E-8888-F3963EDBE46A}"/>
    <pc:docChg chg="undo custSel addSld delSld modSld sldOrd modMainMaster">
      <pc:chgData name="Iryna Zhukevych" userId="32b9d8b4c7aa7458" providerId="LiveId" clId="{9EFDE474-F1B3-482E-8888-F3963EDBE46A}" dt="2024-09-30T09:13:10.397" v="913" actId="14100"/>
      <pc:docMkLst>
        <pc:docMk/>
      </pc:docMkLst>
      <pc:sldChg chg="addSp modSp new mod modTransition setBg addAnim setClrOvrMap">
        <pc:chgData name="Iryna Zhukevych" userId="32b9d8b4c7aa7458" providerId="LiveId" clId="{9EFDE474-F1B3-482E-8888-F3963EDBE46A}" dt="2024-09-27T07:57:53.492" v="882"/>
        <pc:sldMkLst>
          <pc:docMk/>
          <pc:sldMk cId="902200211" sldId="256"/>
        </pc:sldMkLst>
        <pc:spChg chg="mod">
          <ac:chgData name="Iryna Zhukevych" userId="32b9d8b4c7aa7458" providerId="LiveId" clId="{9EFDE474-F1B3-482E-8888-F3963EDBE46A}" dt="2024-09-25T11:37:43.386" v="318" actId="26606"/>
          <ac:spMkLst>
            <pc:docMk/>
            <pc:sldMk cId="902200211" sldId="256"/>
            <ac:spMk id="2" creationId="{843D5F0B-E724-7FA5-8A57-FDB309B6576D}"/>
          </ac:spMkLst>
        </pc:spChg>
        <pc:spChg chg="mod">
          <ac:chgData name="Iryna Zhukevych" userId="32b9d8b4c7aa7458" providerId="LiveId" clId="{9EFDE474-F1B3-482E-8888-F3963EDBE46A}" dt="2024-09-27T07:47:18.587" v="740" actId="1076"/>
          <ac:spMkLst>
            <pc:docMk/>
            <pc:sldMk cId="902200211" sldId="256"/>
            <ac:spMk id="3" creationId="{5D7EFC0C-E7BC-CBE6-F9A0-9CC15317A736}"/>
          </ac:spMkLst>
        </pc:spChg>
        <pc:spChg chg="add">
          <ac:chgData name="Iryna Zhukevych" userId="32b9d8b4c7aa7458" providerId="LiveId" clId="{9EFDE474-F1B3-482E-8888-F3963EDBE46A}" dt="2024-09-25T11:37:43.386" v="318" actId="26606"/>
          <ac:spMkLst>
            <pc:docMk/>
            <pc:sldMk cId="902200211" sldId="256"/>
            <ac:spMk id="10" creationId="{71B2258F-86CA-4D4D-8270-BC05FCDEBFB3}"/>
          </ac:spMkLst>
        </pc:spChg>
        <pc:picChg chg="add mod ord">
          <ac:chgData name="Iryna Zhukevych" userId="32b9d8b4c7aa7458" providerId="LiveId" clId="{9EFDE474-F1B3-482E-8888-F3963EDBE46A}" dt="2024-09-25T11:37:43.386" v="318" actId="26606"/>
          <ac:picMkLst>
            <pc:docMk/>
            <pc:sldMk cId="902200211" sldId="256"/>
            <ac:picMk id="5" creationId="{E244287F-BC27-8F9A-02A8-14370A2FA20A}"/>
          </ac:picMkLst>
        </pc:picChg>
      </pc:sldChg>
      <pc:sldChg chg="addSp delSp modSp add mod ord modTransition setBg delDesignElem">
        <pc:chgData name="Iryna Zhukevych" userId="32b9d8b4c7aa7458" providerId="LiveId" clId="{9EFDE474-F1B3-482E-8888-F3963EDBE46A}" dt="2024-09-30T09:13:10.397" v="913" actId="14100"/>
        <pc:sldMkLst>
          <pc:docMk/>
          <pc:sldMk cId="2056317420" sldId="257"/>
        </pc:sldMkLst>
        <pc:spChg chg="add mod">
          <ac:chgData name="Iryna Zhukevych" userId="32b9d8b4c7aa7458" providerId="LiveId" clId="{9EFDE474-F1B3-482E-8888-F3963EDBE46A}" dt="2024-09-30T09:13:10.397" v="913" actId="14100"/>
          <ac:spMkLst>
            <pc:docMk/>
            <pc:sldMk cId="2056317420" sldId="257"/>
            <ac:spMk id="3" creationId="{230425D7-E4FD-DF50-A327-705C521D8AB3}"/>
          </ac:spMkLst>
        </pc:spChg>
        <pc:spChg chg="del">
          <ac:chgData name="Iryna Zhukevych" userId="32b9d8b4c7aa7458" providerId="LiveId" clId="{9EFDE474-F1B3-482E-8888-F3963EDBE46A}" dt="2024-09-25T11:46:07.010" v="447"/>
          <ac:spMkLst>
            <pc:docMk/>
            <pc:sldMk cId="2056317420" sldId="257"/>
            <ac:spMk id="10" creationId="{37C89E4B-3C9F-44B9-8B86-D9E3D112D8EC}"/>
          </ac:spMkLst>
        </pc:spChg>
        <pc:cxnChg chg="del">
          <ac:chgData name="Iryna Zhukevych" userId="32b9d8b4c7aa7458" providerId="LiveId" clId="{9EFDE474-F1B3-482E-8888-F3963EDBE46A}" dt="2024-09-25T11:46:07.010" v="447"/>
          <ac:cxnSpMkLst>
            <pc:docMk/>
            <pc:sldMk cId="2056317420" sldId="257"/>
            <ac:cxnSpMk id="12" creationId="{AA2EAA10-076F-46BD-8F0F-B9A2FB77A85C}"/>
          </ac:cxnSpMkLst>
        </pc:cxnChg>
        <pc:cxnChg chg="del">
          <ac:chgData name="Iryna Zhukevych" userId="32b9d8b4c7aa7458" providerId="LiveId" clId="{9EFDE474-F1B3-482E-8888-F3963EDBE46A}" dt="2024-09-25T11:46:07.010" v="447"/>
          <ac:cxnSpMkLst>
            <pc:docMk/>
            <pc:sldMk cId="2056317420" sldId="257"/>
            <ac:cxnSpMk id="14" creationId="{D891E407-403B-4764-86C9-33A56D3BCAA3}"/>
          </ac:cxnSpMkLst>
        </pc:cxnChg>
      </pc:sldChg>
      <pc:sldChg chg="addSp delSp modSp new del mod setBg">
        <pc:chgData name="Iryna Zhukevych" userId="32b9d8b4c7aa7458" providerId="LiveId" clId="{9EFDE474-F1B3-482E-8888-F3963EDBE46A}" dt="2024-09-25T11:46:01.523" v="443" actId="2696"/>
        <pc:sldMkLst>
          <pc:docMk/>
          <pc:sldMk cId="4235099146" sldId="257"/>
        </pc:sldMkLst>
        <pc:spChg chg="del mod ord">
          <ac:chgData name="Iryna Zhukevych" userId="32b9d8b4c7aa7458" providerId="LiveId" clId="{9EFDE474-F1B3-482E-8888-F3963EDBE46A}" dt="2024-09-25T11:45:41.685" v="441" actId="478"/>
          <ac:spMkLst>
            <pc:docMk/>
            <pc:sldMk cId="4235099146" sldId="257"/>
            <ac:spMk id="2" creationId="{A5BB5F48-49AD-2DE7-AD8B-E1BFD011DCD4}"/>
          </ac:spMkLst>
        </pc:spChg>
        <pc:spChg chg="del mod">
          <ac:chgData name="Iryna Zhukevych" userId="32b9d8b4c7aa7458" providerId="LiveId" clId="{9EFDE474-F1B3-482E-8888-F3963EDBE46A}" dt="2024-09-25T07:47:28.183" v="154" actId="478"/>
          <ac:spMkLst>
            <pc:docMk/>
            <pc:sldMk cId="4235099146" sldId="257"/>
            <ac:spMk id="3" creationId="{D085AF18-FABE-BD53-7405-E35F36DEF22A}"/>
          </ac:spMkLst>
        </pc:spChg>
        <pc:spChg chg="add">
          <ac:chgData name="Iryna Zhukevych" userId="32b9d8b4c7aa7458" providerId="LiveId" clId="{9EFDE474-F1B3-482E-8888-F3963EDBE46A}" dt="2024-09-25T11:39:06.093" v="326" actId="26606"/>
          <ac:spMkLst>
            <pc:docMk/>
            <pc:sldMk cId="4235099146" sldId="257"/>
            <ac:spMk id="10" creationId="{37C89E4B-3C9F-44B9-8B86-D9E3D112D8EC}"/>
          </ac:spMkLst>
        </pc:spChg>
        <pc:picChg chg="add del mod">
          <ac:chgData name="Iryna Zhukevych" userId="32b9d8b4c7aa7458" providerId="LiveId" clId="{9EFDE474-F1B3-482E-8888-F3963EDBE46A}" dt="2024-09-25T11:45:33.254" v="440" actId="478"/>
          <ac:picMkLst>
            <pc:docMk/>
            <pc:sldMk cId="4235099146" sldId="257"/>
            <ac:picMk id="5" creationId="{05A05F48-C9DB-1D90-C3DF-615B7B95DF3D}"/>
          </ac:picMkLst>
        </pc:picChg>
        <pc:picChg chg="add del mod">
          <ac:chgData name="Iryna Zhukevych" userId="32b9d8b4c7aa7458" providerId="LiveId" clId="{9EFDE474-F1B3-482E-8888-F3963EDBE46A}" dt="2024-09-25T11:45:55.751" v="442" actId="21"/>
          <ac:picMkLst>
            <pc:docMk/>
            <pc:sldMk cId="4235099146" sldId="257"/>
            <ac:picMk id="7" creationId="{12237EE3-8C91-E8CD-8D67-1D8ECF3338E2}"/>
          </ac:picMkLst>
        </pc:picChg>
        <pc:cxnChg chg="add">
          <ac:chgData name="Iryna Zhukevych" userId="32b9d8b4c7aa7458" providerId="LiveId" clId="{9EFDE474-F1B3-482E-8888-F3963EDBE46A}" dt="2024-09-25T11:39:06.093" v="326" actId="26606"/>
          <ac:cxnSpMkLst>
            <pc:docMk/>
            <pc:sldMk cId="4235099146" sldId="257"/>
            <ac:cxnSpMk id="12" creationId="{AA2EAA10-076F-46BD-8F0F-B9A2FB77A85C}"/>
          </ac:cxnSpMkLst>
        </pc:cxnChg>
        <pc:cxnChg chg="add">
          <ac:chgData name="Iryna Zhukevych" userId="32b9d8b4c7aa7458" providerId="LiveId" clId="{9EFDE474-F1B3-482E-8888-F3963EDBE46A}" dt="2024-09-25T11:39:06.093" v="326" actId="26606"/>
          <ac:cxnSpMkLst>
            <pc:docMk/>
            <pc:sldMk cId="4235099146" sldId="257"/>
            <ac:cxnSpMk id="14" creationId="{D891E407-403B-4764-86C9-33A56D3BCAA3}"/>
          </ac:cxnSpMkLst>
        </pc:cxnChg>
      </pc:sldChg>
      <pc:sldChg chg="addSp modSp new del mod setBg">
        <pc:chgData name="Iryna Zhukevych" userId="32b9d8b4c7aa7458" providerId="LiveId" clId="{9EFDE474-F1B3-482E-8888-F3963EDBE46A}" dt="2024-09-25T11:51:39.674" v="508" actId="2696"/>
        <pc:sldMkLst>
          <pc:docMk/>
          <pc:sldMk cId="129607287" sldId="258"/>
        </pc:sldMkLst>
        <pc:spChg chg="mod">
          <ac:chgData name="Iryna Zhukevych" userId="32b9d8b4c7aa7458" providerId="LiveId" clId="{9EFDE474-F1B3-482E-8888-F3963EDBE46A}" dt="2024-09-25T11:39:53.351" v="338" actId="14100"/>
          <ac:spMkLst>
            <pc:docMk/>
            <pc:sldMk cId="129607287" sldId="258"/>
            <ac:spMk id="2" creationId="{3C2525C0-AB8D-BD7C-269D-A0406A217987}"/>
          </ac:spMkLst>
        </pc:spChg>
        <pc:spChg chg="mod">
          <ac:chgData name="Iryna Zhukevych" userId="32b9d8b4c7aa7458" providerId="LiveId" clId="{9EFDE474-F1B3-482E-8888-F3963EDBE46A}" dt="2024-09-25T11:41:43.240" v="435" actId="20577"/>
          <ac:spMkLst>
            <pc:docMk/>
            <pc:sldMk cId="129607287" sldId="258"/>
            <ac:spMk id="3" creationId="{C710A48B-2E08-B9D1-4417-0BDC5D389F4A}"/>
          </ac:spMkLst>
        </pc:spChg>
        <pc:spChg chg="add">
          <ac:chgData name="Iryna Zhukevych" userId="32b9d8b4c7aa7458" providerId="LiveId" clId="{9EFDE474-F1B3-482E-8888-F3963EDBE46A}" dt="2024-09-25T11:39:36.258" v="331" actId="26606"/>
          <ac:spMkLst>
            <pc:docMk/>
            <pc:sldMk cId="129607287" sldId="258"/>
            <ac:spMk id="9" creationId="{3ECBE1F1-D69B-4AFA-ABD5-8E41720EF6DE}"/>
          </ac:spMkLst>
        </pc:spChg>
        <pc:spChg chg="add">
          <ac:chgData name="Iryna Zhukevych" userId="32b9d8b4c7aa7458" providerId="LiveId" clId="{9EFDE474-F1B3-482E-8888-F3963EDBE46A}" dt="2024-09-25T11:39:36.258" v="331" actId="26606"/>
          <ac:spMkLst>
            <pc:docMk/>
            <pc:sldMk cId="129607287" sldId="258"/>
            <ac:spMk id="11" creationId="{603A6265-E10C-4B85-9C20-E75FCAF9CC63}"/>
          </ac:spMkLst>
        </pc:spChg>
        <pc:picChg chg="add">
          <ac:chgData name="Iryna Zhukevych" userId="32b9d8b4c7aa7458" providerId="LiveId" clId="{9EFDE474-F1B3-482E-8888-F3963EDBE46A}" dt="2024-09-25T11:39:36.258" v="331" actId="26606"/>
          <ac:picMkLst>
            <pc:docMk/>
            <pc:sldMk cId="129607287" sldId="258"/>
            <ac:picMk id="5" creationId="{C13081DB-F665-3A06-277A-7C4D8CF43AEA}"/>
          </ac:picMkLst>
        </pc:picChg>
      </pc:sldChg>
      <pc:sldChg chg="delSp add del ord setBg delDesignElem">
        <pc:chgData name="Iryna Zhukevych" userId="32b9d8b4c7aa7458" providerId="LiveId" clId="{9EFDE474-F1B3-482E-8888-F3963EDBE46A}" dt="2024-09-25T11:52:18.472" v="516" actId="2696"/>
        <pc:sldMkLst>
          <pc:docMk/>
          <pc:sldMk cId="2009466600" sldId="258"/>
        </pc:sldMkLst>
        <pc:spChg chg="del">
          <ac:chgData name="Iryna Zhukevych" userId="32b9d8b4c7aa7458" providerId="LiveId" clId="{9EFDE474-F1B3-482E-8888-F3963EDBE46A}" dt="2024-09-25T11:51:53.909" v="511"/>
          <ac:spMkLst>
            <pc:docMk/>
            <pc:sldMk cId="2009466600" sldId="258"/>
            <ac:spMk id="9" creationId="{3ECBE1F1-D69B-4AFA-ABD5-8E41720EF6DE}"/>
          </ac:spMkLst>
        </pc:spChg>
        <pc:spChg chg="del">
          <ac:chgData name="Iryna Zhukevych" userId="32b9d8b4c7aa7458" providerId="LiveId" clId="{9EFDE474-F1B3-482E-8888-F3963EDBE46A}" dt="2024-09-25T11:51:53.909" v="511"/>
          <ac:spMkLst>
            <pc:docMk/>
            <pc:sldMk cId="2009466600" sldId="258"/>
            <ac:spMk id="11" creationId="{603A6265-E10C-4B85-9C20-E75FCAF9CC63}"/>
          </ac:spMkLst>
        </pc:spChg>
      </pc:sldChg>
      <pc:sldChg chg="add ord modTransition">
        <pc:chgData name="Iryna Zhukevych" userId="32b9d8b4c7aa7458" providerId="LiveId" clId="{9EFDE474-F1B3-482E-8888-F3963EDBE46A}" dt="2024-09-27T07:57:53.492" v="882"/>
        <pc:sldMkLst>
          <pc:docMk/>
          <pc:sldMk cId="2414977998" sldId="258"/>
        </pc:sldMkLst>
      </pc:sldChg>
      <pc:sldChg chg="modSp new del mod">
        <pc:chgData name="Iryna Zhukevych" userId="32b9d8b4c7aa7458" providerId="LiveId" clId="{9EFDE474-F1B3-482E-8888-F3963EDBE46A}" dt="2024-09-25T11:48:25.677" v="466" actId="2696"/>
        <pc:sldMkLst>
          <pc:docMk/>
          <pc:sldMk cId="656608580" sldId="259"/>
        </pc:sldMkLst>
        <pc:spChg chg="mod">
          <ac:chgData name="Iryna Zhukevych" userId="32b9d8b4c7aa7458" providerId="LiveId" clId="{9EFDE474-F1B3-482E-8888-F3963EDBE46A}" dt="2024-09-25T11:40:56.671" v="393" actId="27636"/>
          <ac:spMkLst>
            <pc:docMk/>
            <pc:sldMk cId="656608580" sldId="259"/>
            <ac:spMk id="2" creationId="{907D7116-6FE0-DE7F-3A31-F45B3F35DA0A}"/>
          </ac:spMkLst>
        </pc:spChg>
      </pc:sldChg>
      <pc:sldChg chg="modSp new del mod">
        <pc:chgData name="Iryna Zhukevych" userId="32b9d8b4c7aa7458" providerId="LiveId" clId="{9EFDE474-F1B3-482E-8888-F3963EDBE46A}" dt="2024-09-25T11:49:31.418" v="474" actId="2696"/>
        <pc:sldMkLst>
          <pc:docMk/>
          <pc:sldMk cId="1388272982" sldId="260"/>
        </pc:sldMkLst>
        <pc:spChg chg="mod">
          <ac:chgData name="Iryna Zhukevych" userId="32b9d8b4c7aa7458" providerId="LiveId" clId="{9EFDE474-F1B3-482E-8888-F3963EDBE46A}" dt="2024-09-25T11:49:02.914" v="473" actId="14100"/>
          <ac:spMkLst>
            <pc:docMk/>
            <pc:sldMk cId="1388272982" sldId="260"/>
            <ac:spMk id="2" creationId="{030A172B-7352-4419-45AB-4B38EFCEA115}"/>
          </ac:spMkLst>
        </pc:spChg>
        <pc:spChg chg="mod">
          <ac:chgData name="Iryna Zhukevych" userId="32b9d8b4c7aa7458" providerId="LiveId" clId="{9EFDE474-F1B3-482E-8888-F3963EDBE46A}" dt="2024-09-25T11:48:49.992" v="470" actId="20577"/>
          <ac:spMkLst>
            <pc:docMk/>
            <pc:sldMk cId="1388272982" sldId="260"/>
            <ac:spMk id="3" creationId="{2D4C4CE5-3904-3034-291B-B48658307B2D}"/>
          </ac:spMkLst>
        </pc:spChg>
      </pc:sldChg>
      <pc:sldChg chg="delSp modSp new del mod">
        <pc:chgData name="Iryna Zhukevych" userId="32b9d8b4c7aa7458" providerId="LiveId" clId="{9EFDE474-F1B3-482E-8888-F3963EDBE46A}" dt="2024-09-25T11:51:00.812" v="506" actId="2696"/>
        <pc:sldMkLst>
          <pc:docMk/>
          <pc:sldMk cId="1628306924" sldId="261"/>
        </pc:sldMkLst>
        <pc:spChg chg="del">
          <ac:chgData name="Iryna Zhukevych" userId="32b9d8b4c7aa7458" providerId="LiveId" clId="{9EFDE474-F1B3-482E-8888-F3963EDBE46A}" dt="2024-09-25T11:50:06.344" v="496" actId="478"/>
          <ac:spMkLst>
            <pc:docMk/>
            <pc:sldMk cId="1628306924" sldId="261"/>
            <ac:spMk id="2" creationId="{80893F03-882B-B8DF-C4CD-87C634E5F797}"/>
          </ac:spMkLst>
        </pc:spChg>
        <pc:spChg chg="mod">
          <ac:chgData name="Iryna Zhukevych" userId="32b9d8b4c7aa7458" providerId="LiveId" clId="{9EFDE474-F1B3-482E-8888-F3963EDBE46A}" dt="2024-09-25T11:50:11.570" v="497" actId="21"/>
          <ac:spMkLst>
            <pc:docMk/>
            <pc:sldMk cId="1628306924" sldId="261"/>
            <ac:spMk id="3" creationId="{1C76CD26-8D26-3E41-B1D3-6C199396005E}"/>
          </ac:spMkLst>
        </pc:spChg>
      </pc:sldChg>
      <pc:sldChg chg="modSp new del mod">
        <pc:chgData name="Iryna Zhukevych" userId="32b9d8b4c7aa7458" providerId="LiveId" clId="{9EFDE474-F1B3-482E-8888-F3963EDBE46A}" dt="2024-09-25T11:51:20.456" v="507" actId="2696"/>
        <pc:sldMkLst>
          <pc:docMk/>
          <pc:sldMk cId="880988748" sldId="262"/>
        </pc:sldMkLst>
        <pc:spChg chg="mod">
          <ac:chgData name="Iryna Zhukevych" userId="32b9d8b4c7aa7458" providerId="LiveId" clId="{9EFDE474-F1B3-482E-8888-F3963EDBE46A}" dt="2024-09-25T07:49:46.910" v="167"/>
          <ac:spMkLst>
            <pc:docMk/>
            <pc:sldMk cId="880988748" sldId="262"/>
            <ac:spMk id="3" creationId="{12364B07-6C43-87CF-7D2E-A8D28587C0A9}"/>
          </ac:spMkLst>
        </pc:spChg>
      </pc:sldChg>
      <pc:sldChg chg="addSp delSp modSp new mod ord modTransition setBg">
        <pc:chgData name="Iryna Zhukevych" userId="32b9d8b4c7aa7458" providerId="LiveId" clId="{9EFDE474-F1B3-482E-8888-F3963EDBE46A}" dt="2024-09-27T07:57:53.492" v="882"/>
        <pc:sldMkLst>
          <pc:docMk/>
          <pc:sldMk cId="920311713" sldId="263"/>
        </pc:sldMkLst>
        <pc:spChg chg="del">
          <ac:chgData name="Iryna Zhukevych" userId="32b9d8b4c7aa7458" providerId="LiveId" clId="{9EFDE474-F1B3-482E-8888-F3963EDBE46A}" dt="2024-09-25T08:35:09.629" v="171" actId="478"/>
          <ac:spMkLst>
            <pc:docMk/>
            <pc:sldMk cId="920311713" sldId="263"/>
            <ac:spMk id="2" creationId="{53AC9060-1BC2-FA67-7648-ED284630371A}"/>
          </ac:spMkLst>
        </pc:spChg>
        <pc:spChg chg="del mod">
          <ac:chgData name="Iryna Zhukevych" userId="32b9d8b4c7aa7458" providerId="LiveId" clId="{9EFDE474-F1B3-482E-8888-F3963EDBE46A}" dt="2024-09-25T08:35:04.641" v="170" actId="22"/>
          <ac:spMkLst>
            <pc:docMk/>
            <pc:sldMk cId="920311713" sldId="263"/>
            <ac:spMk id="3" creationId="{132DE3D0-C9D8-0E9D-67AC-A3C66DE27F9A}"/>
          </ac:spMkLst>
        </pc:spChg>
        <pc:spChg chg="add">
          <ac:chgData name="Iryna Zhukevych" userId="32b9d8b4c7aa7458" providerId="LiveId" clId="{9EFDE474-F1B3-482E-8888-F3963EDBE46A}" dt="2024-09-25T11:58:43.169" v="573" actId="26606"/>
          <ac:spMkLst>
            <pc:docMk/>
            <pc:sldMk cId="920311713" sldId="263"/>
            <ac:spMk id="10" creationId="{AB8C311F-7253-4AED-9701-7FC0708C41C7}"/>
          </ac:spMkLst>
        </pc:spChg>
        <pc:spChg chg="add">
          <ac:chgData name="Iryna Zhukevych" userId="32b9d8b4c7aa7458" providerId="LiveId" clId="{9EFDE474-F1B3-482E-8888-F3963EDBE46A}" dt="2024-09-25T11:58:43.169" v="573" actId="26606"/>
          <ac:spMkLst>
            <pc:docMk/>
            <pc:sldMk cId="920311713" sldId="263"/>
            <ac:spMk id="12" creationId="{E2384209-CB15-4CDF-9D31-C44FD9A3F20D}"/>
          </ac:spMkLst>
        </pc:spChg>
        <pc:spChg chg="add">
          <ac:chgData name="Iryna Zhukevych" userId="32b9d8b4c7aa7458" providerId="LiveId" clId="{9EFDE474-F1B3-482E-8888-F3963EDBE46A}" dt="2024-09-25T11:58:43.169" v="573" actId="26606"/>
          <ac:spMkLst>
            <pc:docMk/>
            <pc:sldMk cId="920311713" sldId="263"/>
            <ac:spMk id="14" creationId="{2633B3B5-CC90-43F0-8714-D31D1F3F0209}"/>
          </ac:spMkLst>
        </pc:spChg>
        <pc:spChg chg="add">
          <ac:chgData name="Iryna Zhukevych" userId="32b9d8b4c7aa7458" providerId="LiveId" clId="{9EFDE474-F1B3-482E-8888-F3963EDBE46A}" dt="2024-09-25T11:58:43.169" v="573" actId="26606"/>
          <ac:spMkLst>
            <pc:docMk/>
            <pc:sldMk cId="920311713" sldId="263"/>
            <ac:spMk id="16" creationId="{A8D57A06-A426-446D-B02C-A2DC6B62E45E}"/>
          </ac:spMkLst>
        </pc:spChg>
        <pc:picChg chg="add mod ord">
          <ac:chgData name="Iryna Zhukevych" userId="32b9d8b4c7aa7458" providerId="LiveId" clId="{9EFDE474-F1B3-482E-8888-F3963EDBE46A}" dt="2024-09-25T11:58:43.169" v="573" actId="26606"/>
          <ac:picMkLst>
            <pc:docMk/>
            <pc:sldMk cId="920311713" sldId="263"/>
            <ac:picMk id="5" creationId="{0CD40DC0-A0DE-30BE-8501-85524E3A66E4}"/>
          </ac:picMkLst>
        </pc:picChg>
      </pc:sldChg>
      <pc:sldChg chg="addSp delSp modSp new mod modTransition setBg">
        <pc:chgData name="Iryna Zhukevych" userId="32b9d8b4c7aa7458" providerId="LiveId" clId="{9EFDE474-F1B3-482E-8888-F3963EDBE46A}" dt="2024-09-27T07:57:53.492" v="882"/>
        <pc:sldMkLst>
          <pc:docMk/>
          <pc:sldMk cId="1783142656" sldId="264"/>
        </pc:sldMkLst>
        <pc:spChg chg="del">
          <ac:chgData name="Iryna Zhukevych" userId="32b9d8b4c7aa7458" providerId="LiveId" clId="{9EFDE474-F1B3-482E-8888-F3963EDBE46A}" dt="2024-09-25T08:36:06.353" v="174" actId="478"/>
          <ac:spMkLst>
            <pc:docMk/>
            <pc:sldMk cId="1783142656" sldId="264"/>
            <ac:spMk id="2" creationId="{EC89ACE9-4F84-ADD0-3758-FF1A5A302C8E}"/>
          </ac:spMkLst>
        </pc:spChg>
        <pc:spChg chg="del mod">
          <ac:chgData name="Iryna Zhukevych" userId="32b9d8b4c7aa7458" providerId="LiveId" clId="{9EFDE474-F1B3-482E-8888-F3963EDBE46A}" dt="2024-09-25T08:36:08.685" v="175" actId="22"/>
          <ac:spMkLst>
            <pc:docMk/>
            <pc:sldMk cId="1783142656" sldId="264"/>
            <ac:spMk id="3" creationId="{61434133-2B5F-8888-BD53-6D3F618AC300}"/>
          </ac:spMkLst>
        </pc:spChg>
        <pc:spChg chg="add">
          <ac:chgData name="Iryna Zhukevych" userId="32b9d8b4c7aa7458" providerId="LiveId" clId="{9EFDE474-F1B3-482E-8888-F3963EDBE46A}" dt="2024-09-25T11:58:49.374" v="574" actId="26606"/>
          <ac:spMkLst>
            <pc:docMk/>
            <pc:sldMk cId="1783142656" sldId="264"/>
            <ac:spMk id="10" creationId="{AB8C311F-7253-4AED-9701-7FC0708C41C7}"/>
          </ac:spMkLst>
        </pc:spChg>
        <pc:spChg chg="add">
          <ac:chgData name="Iryna Zhukevych" userId="32b9d8b4c7aa7458" providerId="LiveId" clId="{9EFDE474-F1B3-482E-8888-F3963EDBE46A}" dt="2024-09-25T11:58:49.374" v="574" actId="26606"/>
          <ac:spMkLst>
            <pc:docMk/>
            <pc:sldMk cId="1783142656" sldId="264"/>
            <ac:spMk id="12" creationId="{E2384209-CB15-4CDF-9D31-C44FD9A3F20D}"/>
          </ac:spMkLst>
        </pc:spChg>
        <pc:spChg chg="add">
          <ac:chgData name="Iryna Zhukevych" userId="32b9d8b4c7aa7458" providerId="LiveId" clId="{9EFDE474-F1B3-482E-8888-F3963EDBE46A}" dt="2024-09-25T11:58:49.374" v="574" actId="26606"/>
          <ac:spMkLst>
            <pc:docMk/>
            <pc:sldMk cId="1783142656" sldId="264"/>
            <ac:spMk id="14" creationId="{2633B3B5-CC90-43F0-8714-D31D1F3F0209}"/>
          </ac:spMkLst>
        </pc:spChg>
        <pc:spChg chg="add">
          <ac:chgData name="Iryna Zhukevych" userId="32b9d8b4c7aa7458" providerId="LiveId" clId="{9EFDE474-F1B3-482E-8888-F3963EDBE46A}" dt="2024-09-25T11:58:49.374" v="574" actId="26606"/>
          <ac:spMkLst>
            <pc:docMk/>
            <pc:sldMk cId="1783142656" sldId="264"/>
            <ac:spMk id="16" creationId="{A8D57A06-A426-446D-B02C-A2DC6B62E45E}"/>
          </ac:spMkLst>
        </pc:spChg>
        <pc:picChg chg="add mod ord">
          <ac:chgData name="Iryna Zhukevych" userId="32b9d8b4c7aa7458" providerId="LiveId" clId="{9EFDE474-F1B3-482E-8888-F3963EDBE46A}" dt="2024-09-25T11:58:49.374" v="574" actId="26606"/>
          <ac:picMkLst>
            <pc:docMk/>
            <pc:sldMk cId="1783142656" sldId="264"/>
            <ac:picMk id="5" creationId="{6376228C-9711-2DC8-4D65-A0DBBFF56DDC}"/>
          </ac:picMkLst>
        </pc:picChg>
      </pc:sldChg>
      <pc:sldChg chg="addSp delSp modSp new mod modTransition setBg">
        <pc:chgData name="Iryna Zhukevych" userId="32b9d8b4c7aa7458" providerId="LiveId" clId="{9EFDE474-F1B3-482E-8888-F3963EDBE46A}" dt="2024-09-30T09:12:06.213" v="905" actId="14100"/>
        <pc:sldMkLst>
          <pc:docMk/>
          <pc:sldMk cId="3203379821" sldId="265"/>
        </pc:sldMkLst>
        <pc:spChg chg="del">
          <ac:chgData name="Iryna Zhukevych" userId="32b9d8b4c7aa7458" providerId="LiveId" clId="{9EFDE474-F1B3-482E-8888-F3963EDBE46A}" dt="2024-09-25T08:36:56.059" v="179" actId="478"/>
          <ac:spMkLst>
            <pc:docMk/>
            <pc:sldMk cId="3203379821" sldId="265"/>
            <ac:spMk id="2" creationId="{4FAF5609-2377-A1F7-11D4-E3A183735B6B}"/>
          </ac:spMkLst>
        </pc:spChg>
        <pc:spChg chg="del mod">
          <ac:chgData name="Iryna Zhukevych" userId="32b9d8b4c7aa7458" providerId="LiveId" clId="{9EFDE474-F1B3-482E-8888-F3963EDBE46A}" dt="2024-09-25T08:36:52.911" v="178" actId="22"/>
          <ac:spMkLst>
            <pc:docMk/>
            <pc:sldMk cId="3203379821" sldId="265"/>
            <ac:spMk id="3" creationId="{E6ACB719-C36E-83EE-0E08-2A32AEA62F4E}"/>
          </ac:spMkLst>
        </pc:spChg>
        <pc:spChg chg="add del">
          <ac:chgData name="Iryna Zhukevych" userId="32b9d8b4c7aa7458" providerId="LiveId" clId="{9EFDE474-F1B3-482E-8888-F3963EDBE46A}" dt="2024-09-30T09:11:32.489" v="897" actId="26606"/>
          <ac:spMkLst>
            <pc:docMk/>
            <pc:sldMk cId="3203379821" sldId="265"/>
            <ac:spMk id="10" creationId="{AB8C311F-7253-4AED-9701-7FC0708C41C7}"/>
          </ac:spMkLst>
        </pc:spChg>
        <pc:spChg chg="add del">
          <ac:chgData name="Iryna Zhukevych" userId="32b9d8b4c7aa7458" providerId="LiveId" clId="{9EFDE474-F1B3-482E-8888-F3963EDBE46A}" dt="2024-09-30T09:11:32.489" v="897" actId="26606"/>
          <ac:spMkLst>
            <pc:docMk/>
            <pc:sldMk cId="3203379821" sldId="265"/>
            <ac:spMk id="12" creationId="{E2384209-CB15-4CDF-9D31-C44FD9A3F20D}"/>
          </ac:spMkLst>
        </pc:spChg>
        <pc:spChg chg="add del">
          <ac:chgData name="Iryna Zhukevych" userId="32b9d8b4c7aa7458" providerId="LiveId" clId="{9EFDE474-F1B3-482E-8888-F3963EDBE46A}" dt="2024-09-30T09:11:32.489" v="897" actId="26606"/>
          <ac:spMkLst>
            <pc:docMk/>
            <pc:sldMk cId="3203379821" sldId="265"/>
            <ac:spMk id="14" creationId="{2633B3B5-CC90-43F0-8714-D31D1F3F0209}"/>
          </ac:spMkLst>
        </pc:spChg>
        <pc:spChg chg="add del">
          <ac:chgData name="Iryna Zhukevych" userId="32b9d8b4c7aa7458" providerId="LiveId" clId="{9EFDE474-F1B3-482E-8888-F3963EDBE46A}" dt="2024-09-30T09:11:32.489" v="897" actId="26606"/>
          <ac:spMkLst>
            <pc:docMk/>
            <pc:sldMk cId="3203379821" sldId="265"/>
            <ac:spMk id="16" creationId="{A8D57A06-A426-446D-B02C-A2DC6B62E45E}"/>
          </ac:spMkLst>
        </pc:spChg>
        <pc:spChg chg="add del">
          <ac:chgData name="Iryna Zhukevych" userId="32b9d8b4c7aa7458" providerId="LiveId" clId="{9EFDE474-F1B3-482E-8888-F3963EDBE46A}" dt="2024-09-30T09:11:36.176" v="898" actId="478"/>
          <ac:spMkLst>
            <pc:docMk/>
            <pc:sldMk cId="3203379821" sldId="265"/>
            <ac:spMk id="20" creationId="{74304749-A169-B4C2-ACC6-DB1A8031B2F9}"/>
          </ac:spMkLst>
        </pc:spChg>
        <pc:spChg chg="add del">
          <ac:chgData name="Iryna Zhukevych" userId="32b9d8b4c7aa7458" providerId="LiveId" clId="{9EFDE474-F1B3-482E-8888-F3963EDBE46A}" dt="2024-09-30T09:11:44.513" v="900" actId="26606"/>
          <ac:spMkLst>
            <pc:docMk/>
            <pc:sldMk cId="3203379821" sldId="265"/>
            <ac:spMk id="23" creationId="{D009D6D5-DAC2-4A8B-A17A-E206B9012D09}"/>
          </ac:spMkLst>
        </pc:spChg>
        <pc:spChg chg="add del">
          <ac:chgData name="Iryna Zhukevych" userId="32b9d8b4c7aa7458" providerId="LiveId" clId="{9EFDE474-F1B3-482E-8888-F3963EDBE46A}" dt="2024-09-30T09:11:58.556" v="902" actId="26606"/>
          <ac:spMkLst>
            <pc:docMk/>
            <pc:sldMk cId="3203379821" sldId="265"/>
            <ac:spMk id="28" creationId="{8950AD4C-6AF3-49F8-94E1-DBCAFB39478B}"/>
          </ac:spMkLst>
        </pc:spChg>
        <pc:spChg chg="add del">
          <ac:chgData name="Iryna Zhukevych" userId="32b9d8b4c7aa7458" providerId="LiveId" clId="{9EFDE474-F1B3-482E-8888-F3963EDBE46A}" dt="2024-09-30T09:11:58.556" v="902" actId="26606"/>
          <ac:spMkLst>
            <pc:docMk/>
            <pc:sldMk cId="3203379821" sldId="265"/>
            <ac:spMk id="30" creationId="{8DBEAE55-3EA1-41D7-A212-5F7D8986C1F2}"/>
          </ac:spMkLst>
        </pc:spChg>
        <pc:spChg chg="add del">
          <ac:chgData name="Iryna Zhukevych" userId="32b9d8b4c7aa7458" providerId="LiveId" clId="{9EFDE474-F1B3-482E-8888-F3963EDBE46A}" dt="2024-09-30T09:11:58.556" v="902" actId="26606"/>
          <ac:spMkLst>
            <pc:docMk/>
            <pc:sldMk cId="3203379821" sldId="265"/>
            <ac:spMk id="32" creationId="{CFC5F0E7-644F-4101-BE72-12825CF537E7}"/>
          </ac:spMkLst>
        </pc:spChg>
        <pc:spChg chg="add del">
          <ac:chgData name="Iryna Zhukevych" userId="32b9d8b4c7aa7458" providerId="LiveId" clId="{9EFDE474-F1B3-482E-8888-F3963EDBE46A}" dt="2024-09-30T09:11:58.556" v="902" actId="26606"/>
          <ac:spMkLst>
            <pc:docMk/>
            <pc:sldMk cId="3203379821" sldId="265"/>
            <ac:spMk id="34" creationId="{B1F9B6B4-B0C4-45C6-A086-901C960D03E7}"/>
          </ac:spMkLst>
        </pc:spChg>
        <pc:spChg chg="add">
          <ac:chgData name="Iryna Zhukevych" userId="32b9d8b4c7aa7458" providerId="LiveId" clId="{9EFDE474-F1B3-482E-8888-F3963EDBE46A}" dt="2024-09-30T09:11:58.556" v="902" actId="26606"/>
          <ac:spMkLst>
            <pc:docMk/>
            <pc:sldMk cId="3203379821" sldId="265"/>
            <ac:spMk id="39" creationId="{AB8C311F-7253-4AED-9701-7FC0708C41C7}"/>
          </ac:spMkLst>
        </pc:spChg>
        <pc:spChg chg="add">
          <ac:chgData name="Iryna Zhukevych" userId="32b9d8b4c7aa7458" providerId="LiveId" clId="{9EFDE474-F1B3-482E-8888-F3963EDBE46A}" dt="2024-09-30T09:11:58.556" v="902" actId="26606"/>
          <ac:spMkLst>
            <pc:docMk/>
            <pc:sldMk cId="3203379821" sldId="265"/>
            <ac:spMk id="41" creationId="{E2384209-CB15-4CDF-9D31-C44FD9A3F20D}"/>
          </ac:spMkLst>
        </pc:spChg>
        <pc:spChg chg="add">
          <ac:chgData name="Iryna Zhukevych" userId="32b9d8b4c7aa7458" providerId="LiveId" clId="{9EFDE474-F1B3-482E-8888-F3963EDBE46A}" dt="2024-09-30T09:11:58.556" v="902" actId="26606"/>
          <ac:spMkLst>
            <pc:docMk/>
            <pc:sldMk cId="3203379821" sldId="265"/>
            <ac:spMk id="43" creationId="{2633B3B5-CC90-43F0-8714-D31D1F3F0209}"/>
          </ac:spMkLst>
        </pc:spChg>
        <pc:spChg chg="add">
          <ac:chgData name="Iryna Zhukevych" userId="32b9d8b4c7aa7458" providerId="LiveId" clId="{9EFDE474-F1B3-482E-8888-F3963EDBE46A}" dt="2024-09-30T09:11:58.556" v="902" actId="26606"/>
          <ac:spMkLst>
            <pc:docMk/>
            <pc:sldMk cId="3203379821" sldId="265"/>
            <ac:spMk id="45" creationId="{A8D57A06-A426-446D-B02C-A2DC6B62E45E}"/>
          </ac:spMkLst>
        </pc:spChg>
        <pc:picChg chg="add mod ord">
          <ac:chgData name="Iryna Zhukevych" userId="32b9d8b4c7aa7458" providerId="LiveId" clId="{9EFDE474-F1B3-482E-8888-F3963EDBE46A}" dt="2024-09-30T09:12:06.213" v="905" actId="14100"/>
          <ac:picMkLst>
            <pc:docMk/>
            <pc:sldMk cId="3203379821" sldId="265"/>
            <ac:picMk id="5" creationId="{29C8C8B1-536E-CAD9-BB95-7709696A597C}"/>
          </ac:picMkLst>
        </pc:picChg>
      </pc:sldChg>
      <pc:sldChg chg="addSp delSp modSp new mod modTransition setBg">
        <pc:chgData name="Iryna Zhukevych" userId="32b9d8b4c7aa7458" providerId="LiveId" clId="{9EFDE474-F1B3-482E-8888-F3963EDBE46A}" dt="2024-09-30T09:11:24.546" v="896" actId="14100"/>
        <pc:sldMkLst>
          <pc:docMk/>
          <pc:sldMk cId="1348430467" sldId="266"/>
        </pc:sldMkLst>
        <pc:spChg chg="del">
          <ac:chgData name="Iryna Zhukevych" userId="32b9d8b4c7aa7458" providerId="LiveId" clId="{9EFDE474-F1B3-482E-8888-F3963EDBE46A}" dt="2024-09-25T08:37:45.140" v="181" actId="478"/>
          <ac:spMkLst>
            <pc:docMk/>
            <pc:sldMk cId="1348430467" sldId="266"/>
            <ac:spMk id="2" creationId="{E48F0811-02B1-9195-1C8B-D9FB25E917B9}"/>
          </ac:spMkLst>
        </pc:spChg>
        <pc:spChg chg="del mod">
          <ac:chgData name="Iryna Zhukevych" userId="32b9d8b4c7aa7458" providerId="LiveId" clId="{9EFDE474-F1B3-482E-8888-F3963EDBE46A}" dt="2024-09-25T08:37:48.510" v="183" actId="22"/>
          <ac:spMkLst>
            <pc:docMk/>
            <pc:sldMk cId="1348430467" sldId="266"/>
            <ac:spMk id="3" creationId="{8D376A81-438A-3FD3-288F-A4095BB3008F}"/>
          </ac:spMkLst>
        </pc:spChg>
        <pc:spChg chg="add del">
          <ac:chgData name="Iryna Zhukevych" userId="32b9d8b4c7aa7458" providerId="LiveId" clId="{9EFDE474-F1B3-482E-8888-F3963EDBE46A}" dt="2024-09-30T09:11:01.169" v="889" actId="26606"/>
          <ac:spMkLst>
            <pc:docMk/>
            <pc:sldMk cId="1348430467" sldId="266"/>
            <ac:spMk id="10" creationId="{AB8C311F-7253-4AED-9701-7FC0708C41C7}"/>
          </ac:spMkLst>
        </pc:spChg>
        <pc:spChg chg="add del">
          <ac:chgData name="Iryna Zhukevych" userId="32b9d8b4c7aa7458" providerId="LiveId" clId="{9EFDE474-F1B3-482E-8888-F3963EDBE46A}" dt="2024-09-30T09:11:01.169" v="889" actId="26606"/>
          <ac:spMkLst>
            <pc:docMk/>
            <pc:sldMk cId="1348430467" sldId="266"/>
            <ac:spMk id="12" creationId="{E2384209-CB15-4CDF-9D31-C44FD9A3F20D}"/>
          </ac:spMkLst>
        </pc:spChg>
        <pc:spChg chg="add del">
          <ac:chgData name="Iryna Zhukevych" userId="32b9d8b4c7aa7458" providerId="LiveId" clId="{9EFDE474-F1B3-482E-8888-F3963EDBE46A}" dt="2024-09-30T09:11:01.169" v="889" actId="26606"/>
          <ac:spMkLst>
            <pc:docMk/>
            <pc:sldMk cId="1348430467" sldId="266"/>
            <ac:spMk id="14" creationId="{2633B3B5-CC90-43F0-8714-D31D1F3F0209}"/>
          </ac:spMkLst>
        </pc:spChg>
        <pc:spChg chg="add del">
          <ac:chgData name="Iryna Zhukevych" userId="32b9d8b4c7aa7458" providerId="LiveId" clId="{9EFDE474-F1B3-482E-8888-F3963EDBE46A}" dt="2024-09-30T09:11:01.169" v="889" actId="26606"/>
          <ac:spMkLst>
            <pc:docMk/>
            <pc:sldMk cId="1348430467" sldId="266"/>
            <ac:spMk id="16" creationId="{A8D57A06-A426-446D-B02C-A2DC6B62E45E}"/>
          </ac:spMkLst>
        </pc:spChg>
        <pc:spChg chg="add del">
          <ac:chgData name="Iryna Zhukevych" userId="32b9d8b4c7aa7458" providerId="LiveId" clId="{9EFDE474-F1B3-482E-8888-F3963EDBE46A}" dt="2024-09-30T09:11:06.028" v="890" actId="478"/>
          <ac:spMkLst>
            <pc:docMk/>
            <pc:sldMk cId="1348430467" sldId="266"/>
            <ac:spMk id="20" creationId="{21B03A46-B9C2-27DD-2F6A-F16720CE1CCC}"/>
          </ac:spMkLst>
        </pc:spChg>
        <pc:spChg chg="add del">
          <ac:chgData name="Iryna Zhukevych" userId="32b9d8b4c7aa7458" providerId="LiveId" clId="{9EFDE474-F1B3-482E-8888-F3963EDBE46A}" dt="2024-09-30T09:11:13.442" v="892" actId="26606"/>
          <ac:spMkLst>
            <pc:docMk/>
            <pc:sldMk cId="1348430467" sldId="266"/>
            <ac:spMk id="23" creationId="{04812C46-200A-4DEB-A05E-3ED6C68C2387}"/>
          </ac:spMkLst>
        </pc:spChg>
        <pc:spChg chg="add del">
          <ac:chgData name="Iryna Zhukevych" userId="32b9d8b4c7aa7458" providerId="LiveId" clId="{9EFDE474-F1B3-482E-8888-F3963EDBE46A}" dt="2024-09-30T09:11:13.442" v="892" actId="26606"/>
          <ac:spMkLst>
            <pc:docMk/>
            <pc:sldMk cId="1348430467" sldId="266"/>
            <ac:spMk id="25" creationId="{D1EA859B-E555-4109-94F3-6700E046E008}"/>
          </ac:spMkLst>
        </pc:spChg>
        <pc:picChg chg="add mod ord">
          <ac:chgData name="Iryna Zhukevych" userId="32b9d8b4c7aa7458" providerId="LiveId" clId="{9EFDE474-F1B3-482E-8888-F3963EDBE46A}" dt="2024-09-30T09:11:24.546" v="896" actId="14100"/>
          <ac:picMkLst>
            <pc:docMk/>
            <pc:sldMk cId="1348430467" sldId="266"/>
            <ac:picMk id="5" creationId="{B94F77BC-95DE-FE23-897A-C2E39EFD0587}"/>
          </ac:picMkLst>
        </pc:picChg>
      </pc:sldChg>
      <pc:sldChg chg="addSp delSp modSp new mod modTransition setBg">
        <pc:chgData name="Iryna Zhukevych" userId="32b9d8b4c7aa7458" providerId="LiveId" clId="{9EFDE474-F1B3-482E-8888-F3963EDBE46A}" dt="2024-09-27T07:57:53.492" v="882"/>
        <pc:sldMkLst>
          <pc:docMk/>
          <pc:sldMk cId="318967405" sldId="267"/>
        </pc:sldMkLst>
        <pc:spChg chg="del">
          <ac:chgData name="Iryna Zhukevych" userId="32b9d8b4c7aa7458" providerId="LiveId" clId="{9EFDE474-F1B3-482E-8888-F3963EDBE46A}" dt="2024-09-25T08:38:23.971" v="185" actId="478"/>
          <ac:spMkLst>
            <pc:docMk/>
            <pc:sldMk cId="318967405" sldId="267"/>
            <ac:spMk id="2" creationId="{FD7B4F5F-95BB-D489-8114-A8290B7D5619}"/>
          </ac:spMkLst>
        </pc:spChg>
        <pc:spChg chg="del mod">
          <ac:chgData name="Iryna Zhukevych" userId="32b9d8b4c7aa7458" providerId="LiveId" clId="{9EFDE474-F1B3-482E-8888-F3963EDBE46A}" dt="2024-09-25T08:38:27.335" v="187" actId="22"/>
          <ac:spMkLst>
            <pc:docMk/>
            <pc:sldMk cId="318967405" sldId="267"/>
            <ac:spMk id="3" creationId="{B83210D5-1020-0AAA-03E6-4F8558E65271}"/>
          </ac:spMkLst>
        </pc:spChg>
        <pc:spChg chg="add">
          <ac:chgData name="Iryna Zhukevych" userId="32b9d8b4c7aa7458" providerId="LiveId" clId="{9EFDE474-F1B3-482E-8888-F3963EDBE46A}" dt="2024-09-25T11:59:01.324" v="577" actId="26606"/>
          <ac:spMkLst>
            <pc:docMk/>
            <pc:sldMk cId="318967405" sldId="267"/>
            <ac:spMk id="10" creationId="{AB8C311F-7253-4AED-9701-7FC0708C41C7}"/>
          </ac:spMkLst>
        </pc:spChg>
        <pc:spChg chg="add">
          <ac:chgData name="Iryna Zhukevych" userId="32b9d8b4c7aa7458" providerId="LiveId" clId="{9EFDE474-F1B3-482E-8888-F3963EDBE46A}" dt="2024-09-25T11:59:01.324" v="577" actId="26606"/>
          <ac:spMkLst>
            <pc:docMk/>
            <pc:sldMk cId="318967405" sldId="267"/>
            <ac:spMk id="12" creationId="{E2384209-CB15-4CDF-9D31-C44FD9A3F20D}"/>
          </ac:spMkLst>
        </pc:spChg>
        <pc:spChg chg="add">
          <ac:chgData name="Iryna Zhukevych" userId="32b9d8b4c7aa7458" providerId="LiveId" clId="{9EFDE474-F1B3-482E-8888-F3963EDBE46A}" dt="2024-09-25T11:59:01.324" v="577" actId="26606"/>
          <ac:spMkLst>
            <pc:docMk/>
            <pc:sldMk cId="318967405" sldId="267"/>
            <ac:spMk id="14" creationId="{2633B3B5-CC90-43F0-8714-D31D1F3F0209}"/>
          </ac:spMkLst>
        </pc:spChg>
        <pc:spChg chg="add">
          <ac:chgData name="Iryna Zhukevych" userId="32b9d8b4c7aa7458" providerId="LiveId" clId="{9EFDE474-F1B3-482E-8888-F3963EDBE46A}" dt="2024-09-25T11:59:01.324" v="577" actId="26606"/>
          <ac:spMkLst>
            <pc:docMk/>
            <pc:sldMk cId="318967405" sldId="267"/>
            <ac:spMk id="16" creationId="{A8D57A06-A426-446D-B02C-A2DC6B62E45E}"/>
          </ac:spMkLst>
        </pc:spChg>
        <pc:picChg chg="add mod ord">
          <ac:chgData name="Iryna Zhukevych" userId="32b9d8b4c7aa7458" providerId="LiveId" clId="{9EFDE474-F1B3-482E-8888-F3963EDBE46A}" dt="2024-09-25T11:59:01.324" v="577" actId="26606"/>
          <ac:picMkLst>
            <pc:docMk/>
            <pc:sldMk cId="318967405" sldId="267"/>
            <ac:picMk id="5" creationId="{05D7441C-373B-1C3F-96F7-36013A342FDD}"/>
          </ac:picMkLst>
        </pc:picChg>
      </pc:sldChg>
      <pc:sldChg chg="addSp delSp modSp new mod modTransition setBg">
        <pc:chgData name="Iryna Zhukevych" userId="32b9d8b4c7aa7458" providerId="LiveId" clId="{9EFDE474-F1B3-482E-8888-F3963EDBE46A}" dt="2024-09-27T07:57:53.492" v="882"/>
        <pc:sldMkLst>
          <pc:docMk/>
          <pc:sldMk cId="3523053925" sldId="268"/>
        </pc:sldMkLst>
        <pc:spChg chg="del">
          <ac:chgData name="Iryna Zhukevych" userId="32b9d8b4c7aa7458" providerId="LiveId" clId="{9EFDE474-F1B3-482E-8888-F3963EDBE46A}" dt="2024-09-25T08:39:18.181" v="189" actId="478"/>
          <ac:spMkLst>
            <pc:docMk/>
            <pc:sldMk cId="3523053925" sldId="268"/>
            <ac:spMk id="2" creationId="{EDEEB9F5-439E-836E-15E3-F40450386B0A}"/>
          </ac:spMkLst>
        </pc:spChg>
        <pc:spChg chg="del mod">
          <ac:chgData name="Iryna Zhukevych" userId="32b9d8b4c7aa7458" providerId="LiveId" clId="{9EFDE474-F1B3-482E-8888-F3963EDBE46A}" dt="2024-09-25T08:39:21.119" v="191" actId="22"/>
          <ac:spMkLst>
            <pc:docMk/>
            <pc:sldMk cId="3523053925" sldId="268"/>
            <ac:spMk id="3" creationId="{E8AFF061-B859-A135-EB40-137B46402088}"/>
          </ac:spMkLst>
        </pc:spChg>
        <pc:spChg chg="add">
          <ac:chgData name="Iryna Zhukevych" userId="32b9d8b4c7aa7458" providerId="LiveId" clId="{9EFDE474-F1B3-482E-8888-F3963EDBE46A}" dt="2024-09-25T11:59:04.718" v="578" actId="26606"/>
          <ac:spMkLst>
            <pc:docMk/>
            <pc:sldMk cId="3523053925" sldId="268"/>
            <ac:spMk id="10" creationId="{AB8C311F-7253-4AED-9701-7FC0708C41C7}"/>
          </ac:spMkLst>
        </pc:spChg>
        <pc:spChg chg="add">
          <ac:chgData name="Iryna Zhukevych" userId="32b9d8b4c7aa7458" providerId="LiveId" clId="{9EFDE474-F1B3-482E-8888-F3963EDBE46A}" dt="2024-09-25T11:59:04.718" v="578" actId="26606"/>
          <ac:spMkLst>
            <pc:docMk/>
            <pc:sldMk cId="3523053925" sldId="268"/>
            <ac:spMk id="12" creationId="{E2384209-CB15-4CDF-9D31-C44FD9A3F20D}"/>
          </ac:spMkLst>
        </pc:spChg>
        <pc:spChg chg="add">
          <ac:chgData name="Iryna Zhukevych" userId="32b9d8b4c7aa7458" providerId="LiveId" clId="{9EFDE474-F1B3-482E-8888-F3963EDBE46A}" dt="2024-09-25T11:59:04.718" v="578" actId="26606"/>
          <ac:spMkLst>
            <pc:docMk/>
            <pc:sldMk cId="3523053925" sldId="268"/>
            <ac:spMk id="14" creationId="{2633B3B5-CC90-43F0-8714-D31D1F3F0209}"/>
          </ac:spMkLst>
        </pc:spChg>
        <pc:spChg chg="add">
          <ac:chgData name="Iryna Zhukevych" userId="32b9d8b4c7aa7458" providerId="LiveId" clId="{9EFDE474-F1B3-482E-8888-F3963EDBE46A}" dt="2024-09-25T11:59:04.718" v="578" actId="26606"/>
          <ac:spMkLst>
            <pc:docMk/>
            <pc:sldMk cId="3523053925" sldId="268"/>
            <ac:spMk id="16" creationId="{A8D57A06-A426-446D-B02C-A2DC6B62E45E}"/>
          </ac:spMkLst>
        </pc:spChg>
        <pc:picChg chg="add mod ord">
          <ac:chgData name="Iryna Zhukevych" userId="32b9d8b4c7aa7458" providerId="LiveId" clId="{9EFDE474-F1B3-482E-8888-F3963EDBE46A}" dt="2024-09-25T11:59:04.718" v="578" actId="26606"/>
          <ac:picMkLst>
            <pc:docMk/>
            <pc:sldMk cId="3523053925" sldId="268"/>
            <ac:picMk id="5" creationId="{EDAB4295-BD1B-3A76-1E53-C8DF67FA220B}"/>
          </ac:picMkLst>
        </pc:picChg>
      </pc:sldChg>
      <pc:sldChg chg="addSp delSp modSp new mod modTransition setBg">
        <pc:chgData name="Iryna Zhukevych" userId="32b9d8b4c7aa7458" providerId="LiveId" clId="{9EFDE474-F1B3-482E-8888-F3963EDBE46A}" dt="2024-09-30T09:12:27.012" v="907" actId="14100"/>
        <pc:sldMkLst>
          <pc:docMk/>
          <pc:sldMk cId="4011004440" sldId="269"/>
        </pc:sldMkLst>
        <pc:spChg chg="del">
          <ac:chgData name="Iryna Zhukevych" userId="32b9d8b4c7aa7458" providerId="LiveId" clId="{9EFDE474-F1B3-482E-8888-F3963EDBE46A}" dt="2024-09-25T08:39:59.380" v="193" actId="478"/>
          <ac:spMkLst>
            <pc:docMk/>
            <pc:sldMk cId="4011004440" sldId="269"/>
            <ac:spMk id="2" creationId="{F74F65E7-4F28-DDCE-714D-F950930E6C89}"/>
          </ac:spMkLst>
        </pc:spChg>
        <pc:spChg chg="del mod">
          <ac:chgData name="Iryna Zhukevych" userId="32b9d8b4c7aa7458" providerId="LiveId" clId="{9EFDE474-F1B3-482E-8888-F3963EDBE46A}" dt="2024-09-25T08:40:02.778" v="195" actId="22"/>
          <ac:spMkLst>
            <pc:docMk/>
            <pc:sldMk cId="4011004440" sldId="269"/>
            <ac:spMk id="3" creationId="{B808721C-C2F0-08A0-E150-F4F1131127C8}"/>
          </ac:spMkLst>
        </pc:spChg>
        <pc:spChg chg="add del">
          <ac:chgData name="Iryna Zhukevych" userId="32b9d8b4c7aa7458" providerId="LiveId" clId="{9EFDE474-F1B3-482E-8888-F3963EDBE46A}" dt="2024-09-25T11:59:10.011" v="580" actId="26606"/>
          <ac:spMkLst>
            <pc:docMk/>
            <pc:sldMk cId="4011004440" sldId="269"/>
            <ac:spMk id="10" creationId="{AB8C311F-7253-4AED-9701-7FC0708C41C7}"/>
          </ac:spMkLst>
        </pc:spChg>
        <pc:spChg chg="add del">
          <ac:chgData name="Iryna Zhukevych" userId="32b9d8b4c7aa7458" providerId="LiveId" clId="{9EFDE474-F1B3-482E-8888-F3963EDBE46A}" dt="2024-09-25T11:59:10.011" v="580" actId="26606"/>
          <ac:spMkLst>
            <pc:docMk/>
            <pc:sldMk cId="4011004440" sldId="269"/>
            <ac:spMk id="12" creationId="{E2384209-CB15-4CDF-9D31-C44FD9A3F20D}"/>
          </ac:spMkLst>
        </pc:spChg>
        <pc:spChg chg="add del">
          <ac:chgData name="Iryna Zhukevych" userId="32b9d8b4c7aa7458" providerId="LiveId" clId="{9EFDE474-F1B3-482E-8888-F3963EDBE46A}" dt="2024-09-25T11:59:10.011" v="580" actId="26606"/>
          <ac:spMkLst>
            <pc:docMk/>
            <pc:sldMk cId="4011004440" sldId="269"/>
            <ac:spMk id="14" creationId="{2633B3B5-CC90-43F0-8714-D31D1F3F0209}"/>
          </ac:spMkLst>
        </pc:spChg>
        <pc:spChg chg="add del">
          <ac:chgData name="Iryna Zhukevych" userId="32b9d8b4c7aa7458" providerId="LiveId" clId="{9EFDE474-F1B3-482E-8888-F3963EDBE46A}" dt="2024-09-25T11:59:10.011" v="580" actId="26606"/>
          <ac:spMkLst>
            <pc:docMk/>
            <pc:sldMk cId="4011004440" sldId="269"/>
            <ac:spMk id="16" creationId="{A8D57A06-A426-446D-B02C-A2DC6B62E45E}"/>
          </ac:spMkLst>
        </pc:spChg>
        <pc:spChg chg="add">
          <ac:chgData name="Iryna Zhukevych" userId="32b9d8b4c7aa7458" providerId="LiveId" clId="{9EFDE474-F1B3-482E-8888-F3963EDBE46A}" dt="2024-09-25T11:59:10.019" v="581" actId="26606"/>
          <ac:spMkLst>
            <pc:docMk/>
            <pc:sldMk cId="4011004440" sldId="269"/>
            <ac:spMk id="18" creationId="{AB8C311F-7253-4AED-9701-7FC0708C41C7}"/>
          </ac:spMkLst>
        </pc:spChg>
        <pc:spChg chg="add">
          <ac:chgData name="Iryna Zhukevych" userId="32b9d8b4c7aa7458" providerId="LiveId" clId="{9EFDE474-F1B3-482E-8888-F3963EDBE46A}" dt="2024-09-25T11:59:10.019" v="581" actId="26606"/>
          <ac:spMkLst>
            <pc:docMk/>
            <pc:sldMk cId="4011004440" sldId="269"/>
            <ac:spMk id="19" creationId="{E2384209-CB15-4CDF-9D31-C44FD9A3F20D}"/>
          </ac:spMkLst>
        </pc:spChg>
        <pc:spChg chg="add">
          <ac:chgData name="Iryna Zhukevych" userId="32b9d8b4c7aa7458" providerId="LiveId" clId="{9EFDE474-F1B3-482E-8888-F3963EDBE46A}" dt="2024-09-25T11:59:10.019" v="581" actId="26606"/>
          <ac:spMkLst>
            <pc:docMk/>
            <pc:sldMk cId="4011004440" sldId="269"/>
            <ac:spMk id="20" creationId="{2633B3B5-CC90-43F0-8714-D31D1F3F0209}"/>
          </ac:spMkLst>
        </pc:spChg>
        <pc:spChg chg="add">
          <ac:chgData name="Iryna Zhukevych" userId="32b9d8b4c7aa7458" providerId="LiveId" clId="{9EFDE474-F1B3-482E-8888-F3963EDBE46A}" dt="2024-09-25T11:59:10.019" v="581" actId="26606"/>
          <ac:spMkLst>
            <pc:docMk/>
            <pc:sldMk cId="4011004440" sldId="269"/>
            <ac:spMk id="21" creationId="{A8D57A06-A426-446D-B02C-A2DC6B62E45E}"/>
          </ac:spMkLst>
        </pc:spChg>
        <pc:picChg chg="add mod ord">
          <ac:chgData name="Iryna Zhukevych" userId="32b9d8b4c7aa7458" providerId="LiveId" clId="{9EFDE474-F1B3-482E-8888-F3963EDBE46A}" dt="2024-09-30T09:12:27.012" v="907" actId="14100"/>
          <ac:picMkLst>
            <pc:docMk/>
            <pc:sldMk cId="4011004440" sldId="269"/>
            <ac:picMk id="5" creationId="{AB3C425F-669F-8B42-F872-DBE22718595C}"/>
          </ac:picMkLst>
        </pc:picChg>
      </pc:sldChg>
      <pc:sldChg chg="addSp delSp modSp new mod modTransition setBg">
        <pc:chgData name="Iryna Zhukevych" userId="32b9d8b4c7aa7458" providerId="LiveId" clId="{9EFDE474-F1B3-482E-8888-F3963EDBE46A}" dt="2024-09-30T09:12:33.712" v="909" actId="14100"/>
        <pc:sldMkLst>
          <pc:docMk/>
          <pc:sldMk cId="3223037503" sldId="270"/>
        </pc:sldMkLst>
        <pc:spChg chg="del">
          <ac:chgData name="Iryna Zhukevych" userId="32b9d8b4c7aa7458" providerId="LiveId" clId="{9EFDE474-F1B3-482E-8888-F3963EDBE46A}" dt="2024-09-25T08:40:48.713" v="197" actId="478"/>
          <ac:spMkLst>
            <pc:docMk/>
            <pc:sldMk cId="3223037503" sldId="270"/>
            <ac:spMk id="2" creationId="{AE7B3B87-CA83-4DE0-8FD8-FCDEB09238A7}"/>
          </ac:spMkLst>
        </pc:spChg>
        <pc:spChg chg="del mod">
          <ac:chgData name="Iryna Zhukevych" userId="32b9d8b4c7aa7458" providerId="LiveId" clId="{9EFDE474-F1B3-482E-8888-F3963EDBE46A}" dt="2024-09-25T08:40:51.960" v="199" actId="22"/>
          <ac:spMkLst>
            <pc:docMk/>
            <pc:sldMk cId="3223037503" sldId="270"/>
            <ac:spMk id="3" creationId="{03275B6C-82EF-2F75-5844-959123FF0A45}"/>
          </ac:spMkLst>
        </pc:spChg>
        <pc:spChg chg="add">
          <ac:chgData name="Iryna Zhukevych" userId="32b9d8b4c7aa7458" providerId="LiveId" clId="{9EFDE474-F1B3-482E-8888-F3963EDBE46A}" dt="2024-09-25T11:59:17.198" v="582" actId="26606"/>
          <ac:spMkLst>
            <pc:docMk/>
            <pc:sldMk cId="3223037503" sldId="270"/>
            <ac:spMk id="10" creationId="{AB8C311F-7253-4AED-9701-7FC0708C41C7}"/>
          </ac:spMkLst>
        </pc:spChg>
        <pc:spChg chg="add">
          <ac:chgData name="Iryna Zhukevych" userId="32b9d8b4c7aa7458" providerId="LiveId" clId="{9EFDE474-F1B3-482E-8888-F3963EDBE46A}" dt="2024-09-25T11:59:17.198" v="582" actId="26606"/>
          <ac:spMkLst>
            <pc:docMk/>
            <pc:sldMk cId="3223037503" sldId="270"/>
            <ac:spMk id="12" creationId="{E2384209-CB15-4CDF-9D31-C44FD9A3F20D}"/>
          </ac:spMkLst>
        </pc:spChg>
        <pc:spChg chg="add">
          <ac:chgData name="Iryna Zhukevych" userId="32b9d8b4c7aa7458" providerId="LiveId" clId="{9EFDE474-F1B3-482E-8888-F3963EDBE46A}" dt="2024-09-25T11:59:17.198" v="582" actId="26606"/>
          <ac:spMkLst>
            <pc:docMk/>
            <pc:sldMk cId="3223037503" sldId="270"/>
            <ac:spMk id="14" creationId="{2633B3B5-CC90-43F0-8714-D31D1F3F0209}"/>
          </ac:spMkLst>
        </pc:spChg>
        <pc:spChg chg="add">
          <ac:chgData name="Iryna Zhukevych" userId="32b9d8b4c7aa7458" providerId="LiveId" clId="{9EFDE474-F1B3-482E-8888-F3963EDBE46A}" dt="2024-09-25T11:59:17.198" v="582" actId="26606"/>
          <ac:spMkLst>
            <pc:docMk/>
            <pc:sldMk cId="3223037503" sldId="270"/>
            <ac:spMk id="16" creationId="{A8D57A06-A426-446D-B02C-A2DC6B62E45E}"/>
          </ac:spMkLst>
        </pc:spChg>
        <pc:picChg chg="add mod ord">
          <ac:chgData name="Iryna Zhukevych" userId="32b9d8b4c7aa7458" providerId="LiveId" clId="{9EFDE474-F1B3-482E-8888-F3963EDBE46A}" dt="2024-09-30T09:12:33.712" v="909" actId="14100"/>
          <ac:picMkLst>
            <pc:docMk/>
            <pc:sldMk cId="3223037503" sldId="270"/>
            <ac:picMk id="5" creationId="{0C62B883-9370-8B68-2552-A2131DABAA88}"/>
          </ac:picMkLst>
        </pc:picChg>
      </pc:sldChg>
      <pc:sldChg chg="addSp delSp modSp new mod modTransition setBg">
        <pc:chgData name="Iryna Zhukevych" userId="32b9d8b4c7aa7458" providerId="LiveId" clId="{9EFDE474-F1B3-482E-8888-F3963EDBE46A}" dt="2024-09-30T09:12:41.731" v="911" actId="14100"/>
        <pc:sldMkLst>
          <pc:docMk/>
          <pc:sldMk cId="1334082153" sldId="271"/>
        </pc:sldMkLst>
        <pc:spChg chg="del">
          <ac:chgData name="Iryna Zhukevych" userId="32b9d8b4c7aa7458" providerId="LiveId" clId="{9EFDE474-F1B3-482E-8888-F3963EDBE46A}" dt="2024-09-25T08:41:31.198" v="201" actId="478"/>
          <ac:spMkLst>
            <pc:docMk/>
            <pc:sldMk cId="1334082153" sldId="271"/>
            <ac:spMk id="2" creationId="{8F443202-0D70-67D4-4921-AA28960BB440}"/>
          </ac:spMkLst>
        </pc:spChg>
        <pc:spChg chg="del mod">
          <ac:chgData name="Iryna Zhukevych" userId="32b9d8b4c7aa7458" providerId="LiveId" clId="{9EFDE474-F1B3-482E-8888-F3963EDBE46A}" dt="2024-09-25T08:41:34.333" v="203" actId="22"/>
          <ac:spMkLst>
            <pc:docMk/>
            <pc:sldMk cId="1334082153" sldId="271"/>
            <ac:spMk id="3" creationId="{247D7C31-115C-0FAA-2F88-97C441C5C405}"/>
          </ac:spMkLst>
        </pc:spChg>
        <pc:spChg chg="add">
          <ac:chgData name="Iryna Zhukevych" userId="32b9d8b4c7aa7458" providerId="LiveId" clId="{9EFDE474-F1B3-482E-8888-F3963EDBE46A}" dt="2024-09-25T11:59:21.387" v="583" actId="26606"/>
          <ac:spMkLst>
            <pc:docMk/>
            <pc:sldMk cId="1334082153" sldId="271"/>
            <ac:spMk id="10" creationId="{AB8C311F-7253-4AED-9701-7FC0708C41C7}"/>
          </ac:spMkLst>
        </pc:spChg>
        <pc:spChg chg="add">
          <ac:chgData name="Iryna Zhukevych" userId="32b9d8b4c7aa7458" providerId="LiveId" clId="{9EFDE474-F1B3-482E-8888-F3963EDBE46A}" dt="2024-09-25T11:59:21.387" v="583" actId="26606"/>
          <ac:spMkLst>
            <pc:docMk/>
            <pc:sldMk cId="1334082153" sldId="271"/>
            <ac:spMk id="12" creationId="{E2384209-CB15-4CDF-9D31-C44FD9A3F20D}"/>
          </ac:spMkLst>
        </pc:spChg>
        <pc:spChg chg="add">
          <ac:chgData name="Iryna Zhukevych" userId="32b9d8b4c7aa7458" providerId="LiveId" clId="{9EFDE474-F1B3-482E-8888-F3963EDBE46A}" dt="2024-09-25T11:59:21.387" v="583" actId="26606"/>
          <ac:spMkLst>
            <pc:docMk/>
            <pc:sldMk cId="1334082153" sldId="271"/>
            <ac:spMk id="14" creationId="{2633B3B5-CC90-43F0-8714-D31D1F3F0209}"/>
          </ac:spMkLst>
        </pc:spChg>
        <pc:spChg chg="add">
          <ac:chgData name="Iryna Zhukevych" userId="32b9d8b4c7aa7458" providerId="LiveId" clId="{9EFDE474-F1B3-482E-8888-F3963EDBE46A}" dt="2024-09-25T11:59:21.387" v="583" actId="26606"/>
          <ac:spMkLst>
            <pc:docMk/>
            <pc:sldMk cId="1334082153" sldId="271"/>
            <ac:spMk id="16" creationId="{A8D57A06-A426-446D-B02C-A2DC6B62E45E}"/>
          </ac:spMkLst>
        </pc:spChg>
        <pc:picChg chg="add mod ord">
          <ac:chgData name="Iryna Zhukevych" userId="32b9d8b4c7aa7458" providerId="LiveId" clId="{9EFDE474-F1B3-482E-8888-F3963EDBE46A}" dt="2024-09-30T09:12:41.731" v="911" actId="14100"/>
          <ac:picMkLst>
            <pc:docMk/>
            <pc:sldMk cId="1334082153" sldId="271"/>
            <ac:picMk id="5" creationId="{323B2A70-5029-89E4-9121-BF2BBA3163BB}"/>
          </ac:picMkLst>
        </pc:picChg>
      </pc:sldChg>
      <pc:sldChg chg="addSp delSp modSp new mod modTransition setBg">
        <pc:chgData name="Iryna Zhukevych" userId="32b9d8b4c7aa7458" providerId="LiveId" clId="{9EFDE474-F1B3-482E-8888-F3963EDBE46A}" dt="2024-09-27T07:57:53.492" v="882"/>
        <pc:sldMkLst>
          <pc:docMk/>
          <pc:sldMk cId="796633548" sldId="272"/>
        </pc:sldMkLst>
        <pc:spChg chg="mod">
          <ac:chgData name="Iryna Zhukevych" userId="32b9d8b4c7aa7458" providerId="LiveId" clId="{9EFDE474-F1B3-482E-8888-F3963EDBE46A}" dt="2024-09-25T12:00:05.586" v="592" actId="255"/>
          <ac:spMkLst>
            <pc:docMk/>
            <pc:sldMk cId="796633548" sldId="272"/>
            <ac:spMk id="2" creationId="{02259A36-4FF1-0CA9-8561-F3A071882B7E}"/>
          </ac:spMkLst>
        </pc:spChg>
        <pc:spChg chg="del mod">
          <ac:chgData name="Iryna Zhukevych" userId="32b9d8b4c7aa7458" providerId="LiveId" clId="{9EFDE474-F1B3-482E-8888-F3963EDBE46A}" dt="2024-09-25T11:20:47.076" v="208"/>
          <ac:spMkLst>
            <pc:docMk/>
            <pc:sldMk cId="796633548" sldId="272"/>
            <ac:spMk id="3" creationId="{086D90A0-B2A6-5E56-7EBC-A1C4BDAE767A}"/>
          </ac:spMkLst>
        </pc:spChg>
        <pc:spChg chg="add del mod">
          <ac:chgData name="Iryna Zhukevych" userId="32b9d8b4c7aa7458" providerId="LiveId" clId="{9EFDE474-F1B3-482E-8888-F3963EDBE46A}" dt="2024-09-25T11:59:31.409" v="584" actId="26606"/>
          <ac:spMkLst>
            <pc:docMk/>
            <pc:sldMk cId="796633548" sldId="272"/>
            <ac:spMk id="4" creationId="{62D25BFA-E793-B377-EB8C-DAE9A3CE6403}"/>
          </ac:spMkLst>
        </pc:spChg>
        <pc:spChg chg="add del">
          <ac:chgData name="Iryna Zhukevych" userId="32b9d8b4c7aa7458" providerId="LiveId" clId="{9EFDE474-F1B3-482E-8888-F3963EDBE46A}" dt="2024-09-25T11:53:43.024" v="524" actId="26606"/>
          <ac:spMkLst>
            <pc:docMk/>
            <pc:sldMk cId="796633548" sldId="272"/>
            <ac:spMk id="9" creationId="{907EF6B7-1338-4443-8C46-6A318D952DFD}"/>
          </ac:spMkLst>
        </pc:spChg>
        <pc:spChg chg="add del">
          <ac:chgData name="Iryna Zhukevych" userId="32b9d8b4c7aa7458" providerId="LiveId" clId="{9EFDE474-F1B3-482E-8888-F3963EDBE46A}" dt="2024-09-25T11:53:43.024" v="524" actId="26606"/>
          <ac:spMkLst>
            <pc:docMk/>
            <pc:sldMk cId="796633548" sldId="272"/>
            <ac:spMk id="11" creationId="{DAAE4CDD-124C-4DCF-9584-B6033B545DD5}"/>
          </ac:spMkLst>
        </pc:spChg>
        <pc:spChg chg="add del">
          <ac:chgData name="Iryna Zhukevych" userId="32b9d8b4c7aa7458" providerId="LiveId" clId="{9EFDE474-F1B3-482E-8888-F3963EDBE46A}" dt="2024-09-25T11:53:43.024" v="524" actId="26606"/>
          <ac:spMkLst>
            <pc:docMk/>
            <pc:sldMk cId="796633548" sldId="272"/>
            <ac:spMk id="13" creationId="{081E4A58-353D-44AE-B2FC-2A74E2E400F7}"/>
          </ac:spMkLst>
        </pc:spChg>
        <pc:spChg chg="add del">
          <ac:chgData name="Iryna Zhukevych" userId="32b9d8b4c7aa7458" providerId="LiveId" clId="{9EFDE474-F1B3-482E-8888-F3963EDBE46A}" dt="2024-09-25T11:59:31.409" v="584" actId="26606"/>
          <ac:spMkLst>
            <pc:docMk/>
            <pc:sldMk cId="796633548" sldId="272"/>
            <ac:spMk id="18" creationId="{1BB867FF-FC45-48F7-8104-F89BE54909F1}"/>
          </ac:spMkLst>
        </pc:spChg>
        <pc:spChg chg="add del">
          <ac:chgData name="Iryna Zhukevych" userId="32b9d8b4c7aa7458" providerId="LiveId" clId="{9EFDE474-F1B3-482E-8888-F3963EDBE46A}" dt="2024-09-25T11:59:31.409" v="584" actId="26606"/>
          <ac:spMkLst>
            <pc:docMk/>
            <pc:sldMk cId="796633548" sldId="272"/>
            <ac:spMk id="20" creationId="{8BB56887-D0D5-4F0C-9E19-7247EB83C8B7}"/>
          </ac:spMkLst>
        </pc:spChg>
        <pc:spChg chg="add del">
          <ac:chgData name="Iryna Zhukevych" userId="32b9d8b4c7aa7458" providerId="LiveId" clId="{9EFDE474-F1B3-482E-8888-F3963EDBE46A}" dt="2024-09-25T11:59:31.409" v="584" actId="26606"/>
          <ac:spMkLst>
            <pc:docMk/>
            <pc:sldMk cId="796633548" sldId="272"/>
            <ac:spMk id="22" creationId="{081E4A58-353D-44AE-B2FC-2A74E2E400F7}"/>
          </ac:spMkLst>
        </pc:spChg>
        <pc:spChg chg="add">
          <ac:chgData name="Iryna Zhukevych" userId="32b9d8b4c7aa7458" providerId="LiveId" clId="{9EFDE474-F1B3-482E-8888-F3963EDBE46A}" dt="2024-09-25T11:59:31.409" v="584" actId="26606"/>
          <ac:spMkLst>
            <pc:docMk/>
            <pc:sldMk cId="796633548" sldId="272"/>
            <ac:spMk id="28" creationId="{BACC6370-2D7E-4714-9D71-7542949D7D5D}"/>
          </ac:spMkLst>
        </pc:spChg>
        <pc:spChg chg="add">
          <ac:chgData name="Iryna Zhukevych" userId="32b9d8b4c7aa7458" providerId="LiveId" clId="{9EFDE474-F1B3-482E-8888-F3963EDBE46A}" dt="2024-09-25T11:59:31.409" v="584" actId="26606"/>
          <ac:spMkLst>
            <pc:docMk/>
            <pc:sldMk cId="796633548" sldId="272"/>
            <ac:spMk id="30" creationId="{256B2C21-A230-48C0-8DF1-C46611373C44}"/>
          </ac:spMkLst>
        </pc:spChg>
        <pc:spChg chg="add">
          <ac:chgData name="Iryna Zhukevych" userId="32b9d8b4c7aa7458" providerId="LiveId" clId="{9EFDE474-F1B3-482E-8888-F3963EDBE46A}" dt="2024-09-25T11:59:31.409" v="584" actId="26606"/>
          <ac:spMkLst>
            <pc:docMk/>
            <pc:sldMk cId="796633548" sldId="272"/>
            <ac:spMk id="32" creationId="{3847E18C-932D-4C95-AABA-FEC7C9499AD7}"/>
          </ac:spMkLst>
        </pc:spChg>
        <pc:spChg chg="add">
          <ac:chgData name="Iryna Zhukevych" userId="32b9d8b4c7aa7458" providerId="LiveId" clId="{9EFDE474-F1B3-482E-8888-F3963EDBE46A}" dt="2024-09-25T11:59:31.409" v="584" actId="26606"/>
          <ac:spMkLst>
            <pc:docMk/>
            <pc:sldMk cId="796633548" sldId="272"/>
            <ac:spMk id="34" creationId="{3150CB11-0C61-439E-910F-5787759E72A0}"/>
          </ac:spMkLst>
        </pc:spChg>
        <pc:spChg chg="add">
          <ac:chgData name="Iryna Zhukevych" userId="32b9d8b4c7aa7458" providerId="LiveId" clId="{9EFDE474-F1B3-482E-8888-F3963EDBE46A}" dt="2024-09-25T11:59:31.409" v="584" actId="26606"/>
          <ac:spMkLst>
            <pc:docMk/>
            <pc:sldMk cId="796633548" sldId="272"/>
            <ac:spMk id="36" creationId="{43F8A58B-5155-44CE-A5FF-7647B47D0A7A}"/>
          </ac:spMkLst>
        </pc:spChg>
        <pc:spChg chg="add">
          <ac:chgData name="Iryna Zhukevych" userId="32b9d8b4c7aa7458" providerId="LiveId" clId="{9EFDE474-F1B3-482E-8888-F3963EDBE46A}" dt="2024-09-25T11:59:31.409" v="584" actId="26606"/>
          <ac:spMkLst>
            <pc:docMk/>
            <pc:sldMk cId="796633548" sldId="272"/>
            <ac:spMk id="38" creationId="{443F2ACA-E6D6-4028-82DD-F03C262D5DE6}"/>
          </ac:spMkLst>
        </pc:spChg>
        <pc:graphicFrameChg chg="add mod">
          <ac:chgData name="Iryna Zhukevych" userId="32b9d8b4c7aa7458" providerId="LiveId" clId="{9EFDE474-F1B3-482E-8888-F3963EDBE46A}" dt="2024-09-25T12:01:00.163" v="601" actId="255"/>
          <ac:graphicFrameMkLst>
            <pc:docMk/>
            <pc:sldMk cId="796633548" sldId="272"/>
            <ac:graphicFrameMk id="24" creationId="{9E30A485-663B-0B69-D7FB-7F541A32DDA8}"/>
          </ac:graphicFrameMkLst>
        </pc:graphicFrameChg>
      </pc:sldChg>
      <pc:sldChg chg="addSp delSp modSp new mod modTransition setBg">
        <pc:chgData name="Iryna Zhukevych" userId="32b9d8b4c7aa7458" providerId="LiveId" clId="{9EFDE474-F1B3-482E-8888-F3963EDBE46A}" dt="2024-09-27T07:57:53.492" v="882"/>
        <pc:sldMkLst>
          <pc:docMk/>
          <pc:sldMk cId="2744698049" sldId="273"/>
        </pc:sldMkLst>
        <pc:spChg chg="del">
          <ac:chgData name="Iryna Zhukevych" userId="32b9d8b4c7aa7458" providerId="LiveId" clId="{9EFDE474-F1B3-482E-8888-F3963EDBE46A}" dt="2024-09-25T11:46:39.342" v="449" actId="478"/>
          <ac:spMkLst>
            <pc:docMk/>
            <pc:sldMk cId="2744698049" sldId="273"/>
            <ac:spMk id="2" creationId="{4BDB042D-5831-F59E-CCE2-503530F12730}"/>
          </ac:spMkLst>
        </pc:spChg>
        <pc:spChg chg="del mod">
          <ac:chgData name="Iryna Zhukevych" userId="32b9d8b4c7aa7458" providerId="LiveId" clId="{9EFDE474-F1B3-482E-8888-F3963EDBE46A}" dt="2024-09-25T11:46:36.892" v="448" actId="22"/>
          <ac:spMkLst>
            <pc:docMk/>
            <pc:sldMk cId="2744698049" sldId="273"/>
            <ac:spMk id="3" creationId="{88A59081-21ED-C98B-6FEB-B4EE6270E93C}"/>
          </ac:spMkLst>
        </pc:spChg>
        <pc:spChg chg="add">
          <ac:chgData name="Iryna Zhukevych" userId="32b9d8b4c7aa7458" providerId="LiveId" clId="{9EFDE474-F1B3-482E-8888-F3963EDBE46A}" dt="2024-09-25T11:47:53.849" v="458" actId="26606"/>
          <ac:spMkLst>
            <pc:docMk/>
            <pc:sldMk cId="2744698049" sldId="273"/>
            <ac:spMk id="17" creationId="{A169D286-F4D7-4C8B-A6BD-D05384C7F1D8}"/>
          </ac:spMkLst>
        </pc:spChg>
        <pc:spChg chg="add">
          <ac:chgData name="Iryna Zhukevych" userId="32b9d8b4c7aa7458" providerId="LiveId" clId="{9EFDE474-F1B3-482E-8888-F3963EDBE46A}" dt="2024-09-25T11:47:53.849" v="458" actId="26606"/>
          <ac:spMkLst>
            <pc:docMk/>
            <pc:sldMk cId="2744698049" sldId="273"/>
            <ac:spMk id="19" creationId="{39E8235E-135E-4261-8F54-2B316E493C42}"/>
          </ac:spMkLst>
        </pc:spChg>
        <pc:spChg chg="add">
          <ac:chgData name="Iryna Zhukevych" userId="32b9d8b4c7aa7458" providerId="LiveId" clId="{9EFDE474-F1B3-482E-8888-F3963EDBE46A}" dt="2024-09-25T11:47:53.849" v="458" actId="26606"/>
          <ac:spMkLst>
            <pc:docMk/>
            <pc:sldMk cId="2744698049" sldId="273"/>
            <ac:spMk id="21" creationId="{D4ED8EC3-4D57-4620-93CE-4E6661F09A3E}"/>
          </ac:spMkLst>
        </pc:spChg>
        <pc:spChg chg="add">
          <ac:chgData name="Iryna Zhukevych" userId="32b9d8b4c7aa7458" providerId="LiveId" clId="{9EFDE474-F1B3-482E-8888-F3963EDBE46A}" dt="2024-09-25T11:47:53.849" v="458" actId="26606"/>
          <ac:spMkLst>
            <pc:docMk/>
            <pc:sldMk cId="2744698049" sldId="273"/>
            <ac:spMk id="23" creationId="{83BCB34A-2F40-4F41-8488-A134C1C155B7}"/>
          </ac:spMkLst>
        </pc:spChg>
        <pc:spChg chg="add">
          <ac:chgData name="Iryna Zhukevych" userId="32b9d8b4c7aa7458" providerId="LiveId" clId="{9EFDE474-F1B3-482E-8888-F3963EDBE46A}" dt="2024-09-25T11:47:53.849" v="458" actId="26606"/>
          <ac:spMkLst>
            <pc:docMk/>
            <pc:sldMk cId="2744698049" sldId="273"/>
            <ac:spMk id="25" creationId="{F78382DC-4207-465E-B379-1E16448AA222}"/>
          </ac:spMkLst>
        </pc:spChg>
        <pc:picChg chg="add mod ord">
          <ac:chgData name="Iryna Zhukevych" userId="32b9d8b4c7aa7458" providerId="LiveId" clId="{9EFDE474-F1B3-482E-8888-F3963EDBE46A}" dt="2024-09-25T11:47:53.849" v="458" actId="26606"/>
          <ac:picMkLst>
            <pc:docMk/>
            <pc:sldMk cId="2744698049" sldId="273"/>
            <ac:picMk id="5" creationId="{A38D5746-58C9-AEE8-113D-B4DB90BCFF1D}"/>
          </ac:picMkLst>
        </pc:picChg>
        <pc:picChg chg="add mod">
          <ac:chgData name="Iryna Zhukevych" userId="32b9d8b4c7aa7458" providerId="LiveId" clId="{9EFDE474-F1B3-482E-8888-F3963EDBE46A}" dt="2024-09-25T11:48:13.152" v="465" actId="14100"/>
          <ac:picMkLst>
            <pc:docMk/>
            <pc:sldMk cId="2744698049" sldId="273"/>
            <ac:picMk id="7" creationId="{3E1064A4-9E80-E598-3EEC-B916AA8FBF47}"/>
          </ac:picMkLst>
        </pc:picChg>
        <pc:cxnChg chg="add del">
          <ac:chgData name="Iryna Zhukevych" userId="32b9d8b4c7aa7458" providerId="LiveId" clId="{9EFDE474-F1B3-482E-8888-F3963EDBE46A}" dt="2024-09-25T11:47:53.849" v="458" actId="26606"/>
          <ac:cxnSpMkLst>
            <pc:docMk/>
            <pc:sldMk cId="2744698049" sldId="273"/>
            <ac:cxnSpMk id="12" creationId="{4D56677B-C0B7-4DAC-ACAD-8054FF1B599A}"/>
          </ac:cxnSpMkLst>
        </pc:cxnChg>
      </pc:sldChg>
      <pc:sldChg chg="addSp delSp modSp new del mod">
        <pc:chgData name="Iryna Zhukevych" userId="32b9d8b4c7aa7458" providerId="LiveId" clId="{9EFDE474-F1B3-482E-8888-F3963EDBE46A}" dt="2024-09-26T09:34:34.830" v="613" actId="2696"/>
        <pc:sldMkLst>
          <pc:docMk/>
          <pc:sldMk cId="1919842356" sldId="274"/>
        </pc:sldMkLst>
        <pc:spChg chg="del mod">
          <ac:chgData name="Iryna Zhukevych" userId="32b9d8b4c7aa7458" providerId="LiveId" clId="{9EFDE474-F1B3-482E-8888-F3963EDBE46A}" dt="2024-09-25T12:04:54.613" v="604" actId="22"/>
          <ac:spMkLst>
            <pc:docMk/>
            <pc:sldMk cId="1919842356" sldId="274"/>
            <ac:spMk id="3" creationId="{8F35352C-9B09-DE5C-C906-9486212AF45A}"/>
          </ac:spMkLst>
        </pc:spChg>
        <pc:spChg chg="add mod">
          <ac:chgData name="Iryna Zhukevych" userId="32b9d8b4c7aa7458" providerId="LiveId" clId="{9EFDE474-F1B3-482E-8888-F3963EDBE46A}" dt="2024-09-26T09:34:31.928" v="612" actId="21"/>
          <ac:spMkLst>
            <pc:docMk/>
            <pc:sldMk cId="1919842356" sldId="274"/>
            <ac:spMk id="4" creationId="{6B8E91D0-EE42-F99B-0091-4E3E177DAA4D}"/>
          </ac:spMkLst>
        </pc:spChg>
        <pc:picChg chg="add del mod ord">
          <ac:chgData name="Iryna Zhukevych" userId="32b9d8b4c7aa7458" providerId="LiveId" clId="{9EFDE474-F1B3-482E-8888-F3963EDBE46A}" dt="2024-09-26T09:34:31.928" v="612" actId="21"/>
          <ac:picMkLst>
            <pc:docMk/>
            <pc:sldMk cId="1919842356" sldId="274"/>
            <ac:picMk id="5" creationId="{19540189-567D-CB15-248A-5FB8EEAB1C31}"/>
          </ac:picMkLst>
        </pc:picChg>
      </pc:sldChg>
      <pc:sldChg chg="new del">
        <pc:chgData name="Iryna Zhukevych" userId="32b9d8b4c7aa7458" providerId="LiveId" clId="{9EFDE474-F1B3-482E-8888-F3963EDBE46A}" dt="2024-09-25T11:51:59.271" v="514" actId="2696"/>
        <pc:sldMkLst>
          <pc:docMk/>
          <pc:sldMk cId="2407512341" sldId="274"/>
        </pc:sldMkLst>
      </pc:sldChg>
      <pc:sldChg chg="addSp delSp modSp new del mod setBg">
        <pc:chgData name="Iryna Zhukevych" userId="32b9d8b4c7aa7458" providerId="LiveId" clId="{9EFDE474-F1B3-482E-8888-F3963EDBE46A}" dt="2024-09-26T09:36:11.439" v="634" actId="2696"/>
        <pc:sldMkLst>
          <pc:docMk/>
          <pc:sldMk cId="3430668729" sldId="275"/>
        </pc:sldMkLst>
        <pc:spChg chg="del">
          <ac:chgData name="Iryna Zhukevych" userId="32b9d8b4c7aa7458" providerId="LiveId" clId="{9EFDE474-F1B3-482E-8888-F3963EDBE46A}" dt="2024-09-26T09:34:45.245" v="614" actId="478"/>
          <ac:spMkLst>
            <pc:docMk/>
            <pc:sldMk cId="3430668729" sldId="275"/>
            <ac:spMk id="2" creationId="{D763598E-12F6-023A-9F78-8B070E8FA6E4}"/>
          </ac:spMkLst>
        </pc:spChg>
        <pc:spChg chg="del mod">
          <ac:chgData name="Iryna Zhukevych" userId="32b9d8b4c7aa7458" providerId="LiveId" clId="{9EFDE474-F1B3-482E-8888-F3963EDBE46A}" dt="2024-09-25T12:05:42.417" v="607" actId="22"/>
          <ac:spMkLst>
            <pc:docMk/>
            <pc:sldMk cId="3430668729" sldId="275"/>
            <ac:spMk id="3" creationId="{C6BBB912-91F9-CF44-D713-557A794A8365}"/>
          </ac:spMkLst>
        </pc:spChg>
        <pc:spChg chg="add del">
          <ac:chgData name="Iryna Zhukevych" userId="32b9d8b4c7aa7458" providerId="LiveId" clId="{9EFDE474-F1B3-482E-8888-F3963EDBE46A}" dt="2024-09-26T09:35:03.663" v="620" actId="26606"/>
          <ac:spMkLst>
            <pc:docMk/>
            <pc:sldMk cId="3430668729" sldId="275"/>
            <ac:spMk id="10" creationId="{AB8C311F-7253-4AED-9701-7FC0708C41C7}"/>
          </ac:spMkLst>
        </pc:spChg>
        <pc:spChg chg="add del">
          <ac:chgData name="Iryna Zhukevych" userId="32b9d8b4c7aa7458" providerId="LiveId" clId="{9EFDE474-F1B3-482E-8888-F3963EDBE46A}" dt="2024-09-26T09:35:03.663" v="620" actId="26606"/>
          <ac:spMkLst>
            <pc:docMk/>
            <pc:sldMk cId="3430668729" sldId="275"/>
            <ac:spMk id="12" creationId="{E2384209-CB15-4CDF-9D31-C44FD9A3F20D}"/>
          </ac:spMkLst>
        </pc:spChg>
        <pc:spChg chg="add del">
          <ac:chgData name="Iryna Zhukevych" userId="32b9d8b4c7aa7458" providerId="LiveId" clId="{9EFDE474-F1B3-482E-8888-F3963EDBE46A}" dt="2024-09-26T09:35:03.663" v="620" actId="26606"/>
          <ac:spMkLst>
            <pc:docMk/>
            <pc:sldMk cId="3430668729" sldId="275"/>
            <ac:spMk id="14" creationId="{2633B3B5-CC90-43F0-8714-D31D1F3F0209}"/>
          </ac:spMkLst>
        </pc:spChg>
        <pc:spChg chg="add del">
          <ac:chgData name="Iryna Zhukevych" userId="32b9d8b4c7aa7458" providerId="LiveId" clId="{9EFDE474-F1B3-482E-8888-F3963EDBE46A}" dt="2024-09-26T09:35:03.663" v="620" actId="26606"/>
          <ac:spMkLst>
            <pc:docMk/>
            <pc:sldMk cId="3430668729" sldId="275"/>
            <ac:spMk id="16" creationId="{A8D57A06-A426-446D-B02C-A2DC6B62E45E}"/>
          </ac:spMkLst>
        </pc:spChg>
        <pc:spChg chg="add">
          <ac:chgData name="Iryna Zhukevych" userId="32b9d8b4c7aa7458" providerId="LiveId" clId="{9EFDE474-F1B3-482E-8888-F3963EDBE46A}" dt="2024-09-26T09:35:03.671" v="621" actId="26606"/>
          <ac:spMkLst>
            <pc:docMk/>
            <pc:sldMk cId="3430668729" sldId="275"/>
            <ac:spMk id="18" creationId="{AB8C311F-7253-4AED-9701-7FC0708C41C7}"/>
          </ac:spMkLst>
        </pc:spChg>
        <pc:spChg chg="add">
          <ac:chgData name="Iryna Zhukevych" userId="32b9d8b4c7aa7458" providerId="LiveId" clId="{9EFDE474-F1B3-482E-8888-F3963EDBE46A}" dt="2024-09-26T09:35:03.671" v="621" actId="26606"/>
          <ac:spMkLst>
            <pc:docMk/>
            <pc:sldMk cId="3430668729" sldId="275"/>
            <ac:spMk id="19" creationId="{E2384209-CB15-4CDF-9D31-C44FD9A3F20D}"/>
          </ac:spMkLst>
        </pc:spChg>
        <pc:spChg chg="add">
          <ac:chgData name="Iryna Zhukevych" userId="32b9d8b4c7aa7458" providerId="LiveId" clId="{9EFDE474-F1B3-482E-8888-F3963EDBE46A}" dt="2024-09-26T09:35:03.671" v="621" actId="26606"/>
          <ac:spMkLst>
            <pc:docMk/>
            <pc:sldMk cId="3430668729" sldId="275"/>
            <ac:spMk id="20" creationId="{2633B3B5-CC90-43F0-8714-D31D1F3F0209}"/>
          </ac:spMkLst>
        </pc:spChg>
        <pc:spChg chg="add">
          <ac:chgData name="Iryna Zhukevych" userId="32b9d8b4c7aa7458" providerId="LiveId" clId="{9EFDE474-F1B3-482E-8888-F3963EDBE46A}" dt="2024-09-26T09:35:03.671" v="621" actId="26606"/>
          <ac:spMkLst>
            <pc:docMk/>
            <pc:sldMk cId="3430668729" sldId="275"/>
            <ac:spMk id="21" creationId="{A8D57A06-A426-446D-B02C-A2DC6B62E45E}"/>
          </ac:spMkLst>
        </pc:spChg>
        <pc:picChg chg="add mod ord">
          <ac:chgData name="Iryna Zhukevych" userId="32b9d8b4c7aa7458" providerId="LiveId" clId="{9EFDE474-F1B3-482E-8888-F3963EDBE46A}" dt="2024-09-26T09:35:14.546" v="625" actId="14100"/>
          <ac:picMkLst>
            <pc:docMk/>
            <pc:sldMk cId="3430668729" sldId="275"/>
            <ac:picMk id="5" creationId="{A42D68DB-C70E-12A5-5AF4-0B9A2826D4CF}"/>
          </ac:picMkLst>
        </pc:picChg>
      </pc:sldChg>
      <pc:sldChg chg="addSp delSp modSp new del mod setBg">
        <pc:chgData name="Iryna Zhukevych" userId="32b9d8b4c7aa7458" providerId="LiveId" clId="{9EFDE474-F1B3-482E-8888-F3963EDBE46A}" dt="2024-09-26T09:35:56.660" v="633" actId="2696"/>
        <pc:sldMkLst>
          <pc:docMk/>
          <pc:sldMk cId="1752564087" sldId="276"/>
        </pc:sldMkLst>
        <pc:spChg chg="del">
          <ac:chgData name="Iryna Zhukevych" userId="32b9d8b4c7aa7458" providerId="LiveId" clId="{9EFDE474-F1B3-482E-8888-F3963EDBE46A}" dt="2024-09-26T09:35:19.659" v="626" actId="478"/>
          <ac:spMkLst>
            <pc:docMk/>
            <pc:sldMk cId="1752564087" sldId="276"/>
            <ac:spMk id="2" creationId="{EF612D52-1318-B0F5-B1E0-C96A310149B1}"/>
          </ac:spMkLst>
        </pc:spChg>
        <pc:spChg chg="del mod">
          <ac:chgData name="Iryna Zhukevych" userId="32b9d8b4c7aa7458" providerId="LiveId" clId="{9EFDE474-F1B3-482E-8888-F3963EDBE46A}" dt="2024-09-25T12:06:28.866" v="610" actId="22"/>
          <ac:spMkLst>
            <pc:docMk/>
            <pc:sldMk cId="1752564087" sldId="276"/>
            <ac:spMk id="3" creationId="{60AE10E5-16F1-C876-F5CE-08210ED60C68}"/>
          </ac:spMkLst>
        </pc:spChg>
        <pc:spChg chg="add">
          <ac:chgData name="Iryna Zhukevych" userId="32b9d8b4c7aa7458" providerId="LiveId" clId="{9EFDE474-F1B3-482E-8888-F3963EDBE46A}" dt="2024-09-26T09:35:30.229" v="632" actId="26606"/>
          <ac:spMkLst>
            <pc:docMk/>
            <pc:sldMk cId="1752564087" sldId="276"/>
            <ac:spMk id="10" creationId="{AB8C311F-7253-4AED-9701-7FC0708C41C7}"/>
          </ac:spMkLst>
        </pc:spChg>
        <pc:spChg chg="add">
          <ac:chgData name="Iryna Zhukevych" userId="32b9d8b4c7aa7458" providerId="LiveId" clId="{9EFDE474-F1B3-482E-8888-F3963EDBE46A}" dt="2024-09-26T09:35:30.229" v="632" actId="26606"/>
          <ac:spMkLst>
            <pc:docMk/>
            <pc:sldMk cId="1752564087" sldId="276"/>
            <ac:spMk id="12" creationId="{E2384209-CB15-4CDF-9D31-C44FD9A3F20D}"/>
          </ac:spMkLst>
        </pc:spChg>
        <pc:spChg chg="add">
          <ac:chgData name="Iryna Zhukevych" userId="32b9d8b4c7aa7458" providerId="LiveId" clId="{9EFDE474-F1B3-482E-8888-F3963EDBE46A}" dt="2024-09-26T09:35:30.229" v="632" actId="26606"/>
          <ac:spMkLst>
            <pc:docMk/>
            <pc:sldMk cId="1752564087" sldId="276"/>
            <ac:spMk id="14" creationId="{2633B3B5-CC90-43F0-8714-D31D1F3F0209}"/>
          </ac:spMkLst>
        </pc:spChg>
        <pc:spChg chg="add">
          <ac:chgData name="Iryna Zhukevych" userId="32b9d8b4c7aa7458" providerId="LiveId" clId="{9EFDE474-F1B3-482E-8888-F3963EDBE46A}" dt="2024-09-26T09:35:30.229" v="632" actId="26606"/>
          <ac:spMkLst>
            <pc:docMk/>
            <pc:sldMk cId="1752564087" sldId="276"/>
            <ac:spMk id="16" creationId="{A8D57A06-A426-446D-B02C-A2DC6B62E45E}"/>
          </ac:spMkLst>
        </pc:spChg>
        <pc:picChg chg="add mod ord">
          <ac:chgData name="Iryna Zhukevych" userId="32b9d8b4c7aa7458" providerId="LiveId" clId="{9EFDE474-F1B3-482E-8888-F3963EDBE46A}" dt="2024-09-26T09:35:30.229" v="632" actId="26606"/>
          <ac:picMkLst>
            <pc:docMk/>
            <pc:sldMk cId="1752564087" sldId="276"/>
            <ac:picMk id="5" creationId="{0960B625-3691-4AF0-1F25-2D7E3E707903}"/>
          </ac:picMkLst>
        </pc:picChg>
      </pc:sldChg>
      <pc:sldChg chg="addSp modSp new mod modTransition setBg">
        <pc:chgData name="Iryna Zhukevych" userId="32b9d8b4c7aa7458" providerId="LiveId" clId="{9EFDE474-F1B3-482E-8888-F3963EDBE46A}" dt="2024-09-27T07:57:53.492" v="882"/>
        <pc:sldMkLst>
          <pc:docMk/>
          <pc:sldMk cId="4036455732" sldId="277"/>
        </pc:sldMkLst>
        <pc:spChg chg="mod">
          <ac:chgData name="Iryna Zhukevych" userId="32b9d8b4c7aa7458" providerId="LiveId" clId="{9EFDE474-F1B3-482E-8888-F3963EDBE46A}" dt="2024-09-26T09:49:43.623" v="667" actId="20577"/>
          <ac:spMkLst>
            <pc:docMk/>
            <pc:sldMk cId="4036455732" sldId="277"/>
            <ac:spMk id="2" creationId="{F877FBA8-D653-B1DA-D842-CADD34D826C6}"/>
          </ac:spMkLst>
        </pc:spChg>
        <pc:spChg chg="mod">
          <ac:chgData name="Iryna Zhukevych" userId="32b9d8b4c7aa7458" providerId="LiveId" clId="{9EFDE474-F1B3-482E-8888-F3963EDBE46A}" dt="2024-09-26T09:49:37.379" v="665" actId="26606"/>
          <ac:spMkLst>
            <pc:docMk/>
            <pc:sldMk cId="4036455732" sldId="277"/>
            <ac:spMk id="3" creationId="{B4578E30-9956-3357-7914-BF1BB6583CC0}"/>
          </ac:spMkLst>
        </pc:spChg>
        <pc:spChg chg="add">
          <ac:chgData name="Iryna Zhukevych" userId="32b9d8b4c7aa7458" providerId="LiveId" clId="{9EFDE474-F1B3-482E-8888-F3963EDBE46A}" dt="2024-09-26T09:49:37.379" v="665" actId="26606"/>
          <ac:spMkLst>
            <pc:docMk/>
            <pc:sldMk cId="4036455732" sldId="277"/>
            <ac:spMk id="10" creationId="{C0763A76-9F1C-4FC5-82B7-DD475DA461B2}"/>
          </ac:spMkLst>
        </pc:spChg>
        <pc:spChg chg="add">
          <ac:chgData name="Iryna Zhukevych" userId="32b9d8b4c7aa7458" providerId="LiveId" clId="{9EFDE474-F1B3-482E-8888-F3963EDBE46A}" dt="2024-09-26T09:49:37.379" v="665" actId="26606"/>
          <ac:spMkLst>
            <pc:docMk/>
            <pc:sldMk cId="4036455732" sldId="277"/>
            <ac:spMk id="12" creationId="{E81BF4F6-F2CF-4984-9D14-D6966D92F99F}"/>
          </ac:spMkLst>
        </pc:spChg>
        <pc:picChg chg="add mod">
          <ac:chgData name="Iryna Zhukevych" userId="32b9d8b4c7aa7458" providerId="LiveId" clId="{9EFDE474-F1B3-482E-8888-F3963EDBE46A}" dt="2024-09-26T09:49:37.379" v="665" actId="26606"/>
          <ac:picMkLst>
            <pc:docMk/>
            <pc:sldMk cId="4036455732" sldId="277"/>
            <ac:picMk id="5" creationId="{62983E3C-D254-386F-8DC8-F5A92C623CCB}"/>
          </ac:picMkLst>
        </pc:picChg>
      </pc:sldChg>
      <pc:sldChg chg="addSp delSp modSp new mod modTransition setBg addAnim">
        <pc:chgData name="Iryna Zhukevych" userId="32b9d8b4c7aa7458" providerId="LiveId" clId="{9EFDE474-F1B3-482E-8888-F3963EDBE46A}" dt="2024-09-27T07:59:23.167" v="888" actId="14100"/>
        <pc:sldMkLst>
          <pc:docMk/>
          <pc:sldMk cId="923758995" sldId="278"/>
        </pc:sldMkLst>
        <pc:spChg chg="mod">
          <ac:chgData name="Iryna Zhukevych" userId="32b9d8b4c7aa7458" providerId="LiveId" clId="{9EFDE474-F1B3-482E-8888-F3963EDBE46A}" dt="2024-09-27T07:59:23.167" v="888" actId="14100"/>
          <ac:spMkLst>
            <pc:docMk/>
            <pc:sldMk cId="923758995" sldId="278"/>
            <ac:spMk id="2" creationId="{623377BF-8F31-1F55-B39C-E0D55D6250A5}"/>
          </ac:spMkLst>
        </pc:spChg>
        <pc:spChg chg="del">
          <ac:chgData name="Iryna Zhukevych" userId="32b9d8b4c7aa7458" providerId="LiveId" clId="{9EFDE474-F1B3-482E-8888-F3963EDBE46A}" dt="2024-09-26T09:50:18.292" v="728" actId="478"/>
          <ac:spMkLst>
            <pc:docMk/>
            <pc:sldMk cId="923758995" sldId="278"/>
            <ac:spMk id="3" creationId="{0CFCF0E4-0770-8138-36AD-E76F5F9CBD5A}"/>
          </ac:spMkLst>
        </pc:spChg>
        <pc:spChg chg="add">
          <ac:chgData name="Iryna Zhukevych" userId="32b9d8b4c7aa7458" providerId="LiveId" clId="{9EFDE474-F1B3-482E-8888-F3963EDBE46A}" dt="2024-09-26T09:50:36.565" v="731" actId="26606"/>
          <ac:spMkLst>
            <pc:docMk/>
            <pc:sldMk cId="923758995" sldId="278"/>
            <ac:spMk id="8" creationId="{8870DEF6-46A2-D4F8-8BE6-91165D93ECC4}"/>
          </ac:spMkLst>
        </pc:spChg>
        <pc:picChg chg="add">
          <ac:chgData name="Iryna Zhukevych" userId="32b9d8b4c7aa7458" providerId="LiveId" clId="{9EFDE474-F1B3-482E-8888-F3963EDBE46A}" dt="2024-09-26T09:50:36.565" v="731" actId="26606"/>
          <ac:picMkLst>
            <pc:docMk/>
            <pc:sldMk cId="923758995" sldId="278"/>
            <ac:picMk id="4" creationId="{8532A951-A6FE-C7C3-6310-D42D91CA8109}"/>
          </ac:picMkLst>
        </pc:picChg>
        <pc:cxnChg chg="add">
          <ac:chgData name="Iryna Zhukevych" userId="32b9d8b4c7aa7458" providerId="LiveId" clId="{9EFDE474-F1B3-482E-8888-F3963EDBE46A}" dt="2024-09-26T09:50:36.565" v="731" actId="26606"/>
          <ac:cxnSpMkLst>
            <pc:docMk/>
            <pc:sldMk cId="923758995" sldId="278"/>
            <ac:cxnSpMk id="10" creationId="{522632D6-DED9-FDEC-FD9F-09FF0A4544CC}"/>
          </ac:cxnSpMkLst>
        </pc:cxnChg>
      </pc:sldChg>
      <pc:sldChg chg="addSp modSp new mod modTransition setBg addAnim">
        <pc:chgData name="Iryna Zhukevych" userId="32b9d8b4c7aa7458" providerId="LiveId" clId="{9EFDE474-F1B3-482E-8888-F3963EDBE46A}" dt="2024-09-27T07:58:33.864" v="887"/>
        <pc:sldMkLst>
          <pc:docMk/>
          <pc:sldMk cId="3344181019" sldId="279"/>
        </pc:sldMkLst>
        <pc:spChg chg="mod">
          <ac:chgData name="Iryna Zhukevych" userId="32b9d8b4c7aa7458" providerId="LiveId" clId="{9EFDE474-F1B3-482E-8888-F3963EDBE46A}" dt="2024-09-27T07:58:33.848" v="886" actId="26606"/>
          <ac:spMkLst>
            <pc:docMk/>
            <pc:sldMk cId="3344181019" sldId="279"/>
            <ac:spMk id="2" creationId="{F8BB6D29-4A03-0B80-BE96-4502E07A4EB2}"/>
          </ac:spMkLst>
        </pc:spChg>
        <pc:spChg chg="mod">
          <ac:chgData name="Iryna Zhukevych" userId="32b9d8b4c7aa7458" providerId="LiveId" clId="{9EFDE474-F1B3-482E-8888-F3963EDBE46A}" dt="2024-09-27T07:58:33.848" v="886" actId="26606"/>
          <ac:spMkLst>
            <pc:docMk/>
            <pc:sldMk cId="3344181019" sldId="279"/>
            <ac:spMk id="3" creationId="{B6D54437-FC38-B098-3159-E934BE57767E}"/>
          </ac:spMkLst>
        </pc:spChg>
        <pc:spChg chg="add">
          <ac:chgData name="Iryna Zhukevych" userId="32b9d8b4c7aa7458" providerId="LiveId" clId="{9EFDE474-F1B3-482E-8888-F3963EDBE46A}" dt="2024-09-27T07:58:33.848" v="886" actId="26606"/>
          <ac:spMkLst>
            <pc:docMk/>
            <pc:sldMk cId="3344181019" sldId="279"/>
            <ac:spMk id="9" creationId="{4D60F200-5EB0-B223-2439-C96C67F0FEE1}"/>
          </ac:spMkLst>
        </pc:spChg>
        <pc:spChg chg="add">
          <ac:chgData name="Iryna Zhukevych" userId="32b9d8b4c7aa7458" providerId="LiveId" clId="{9EFDE474-F1B3-482E-8888-F3963EDBE46A}" dt="2024-09-27T07:58:33.848" v="886" actId="26606"/>
          <ac:spMkLst>
            <pc:docMk/>
            <pc:sldMk cId="3344181019" sldId="279"/>
            <ac:spMk id="11" creationId="{A6567EA8-C72D-4B9B-D23F-6B2E9F9C9F47}"/>
          </ac:spMkLst>
        </pc:spChg>
        <pc:spChg chg="add">
          <ac:chgData name="Iryna Zhukevych" userId="32b9d8b4c7aa7458" providerId="LiveId" clId="{9EFDE474-F1B3-482E-8888-F3963EDBE46A}" dt="2024-09-27T07:58:33.848" v="886" actId="26606"/>
          <ac:spMkLst>
            <pc:docMk/>
            <pc:sldMk cId="3344181019" sldId="279"/>
            <ac:spMk id="13" creationId="{FEFBFA78-9360-1E01-5448-6D5AE0A32601}"/>
          </ac:spMkLst>
        </pc:spChg>
        <pc:spChg chg="add">
          <ac:chgData name="Iryna Zhukevych" userId="32b9d8b4c7aa7458" providerId="LiveId" clId="{9EFDE474-F1B3-482E-8888-F3963EDBE46A}" dt="2024-09-27T07:58:33.848" v="886" actId="26606"/>
          <ac:spMkLst>
            <pc:docMk/>
            <pc:sldMk cId="3344181019" sldId="279"/>
            <ac:spMk id="15" creationId="{1740453C-744F-DB3A-47EC-15EACE1DC117}"/>
          </ac:spMkLst>
        </pc:spChg>
        <pc:spChg chg="add">
          <ac:chgData name="Iryna Zhukevych" userId="32b9d8b4c7aa7458" providerId="LiveId" clId="{9EFDE474-F1B3-482E-8888-F3963EDBE46A}" dt="2024-09-27T07:58:33.848" v="886" actId="26606"/>
          <ac:spMkLst>
            <pc:docMk/>
            <pc:sldMk cId="3344181019" sldId="279"/>
            <ac:spMk id="17" creationId="{B6924B03-77BD-EAE3-2854-43363FF8E6BB}"/>
          </ac:spMkLst>
        </pc:spChg>
        <pc:picChg chg="add">
          <ac:chgData name="Iryna Zhukevych" userId="32b9d8b4c7aa7458" providerId="LiveId" clId="{9EFDE474-F1B3-482E-8888-F3963EDBE46A}" dt="2024-09-27T07:58:33.848" v="886" actId="26606"/>
          <ac:picMkLst>
            <pc:docMk/>
            <pc:sldMk cId="3344181019" sldId="279"/>
            <ac:picMk id="5" creationId="{38C424B8-E10E-91E8-7F91-824ECF918BF5}"/>
          </ac:picMkLst>
        </pc:picChg>
      </pc:sldChg>
      <pc:sldChg chg="addSp modSp new mod modTransition setBg">
        <pc:chgData name="Iryna Zhukevych" userId="32b9d8b4c7aa7458" providerId="LiveId" clId="{9EFDE474-F1B3-482E-8888-F3963EDBE46A}" dt="2024-09-27T07:57:53.492" v="882"/>
        <pc:sldMkLst>
          <pc:docMk/>
          <pc:sldMk cId="1315851185" sldId="280"/>
        </pc:sldMkLst>
        <pc:spChg chg="mod">
          <ac:chgData name="Iryna Zhukevych" userId="32b9d8b4c7aa7458" providerId="LiveId" clId="{9EFDE474-F1B3-482E-8888-F3963EDBE46A}" dt="2024-09-27T07:57:06.961" v="875" actId="122"/>
          <ac:spMkLst>
            <pc:docMk/>
            <pc:sldMk cId="1315851185" sldId="280"/>
            <ac:spMk id="2" creationId="{A25DA3A6-D004-356C-9562-4F5824B515BB}"/>
          </ac:spMkLst>
        </pc:spChg>
        <pc:spChg chg="mod">
          <ac:chgData name="Iryna Zhukevych" userId="32b9d8b4c7aa7458" providerId="LiveId" clId="{9EFDE474-F1B3-482E-8888-F3963EDBE46A}" dt="2024-09-27T07:57:28.519" v="880" actId="1076"/>
          <ac:spMkLst>
            <pc:docMk/>
            <pc:sldMk cId="1315851185" sldId="280"/>
            <ac:spMk id="3" creationId="{8A54DF62-05F1-3962-7493-CB3224728C4C}"/>
          </ac:spMkLst>
        </pc:spChg>
        <pc:spChg chg="add">
          <ac:chgData name="Iryna Zhukevych" userId="32b9d8b4c7aa7458" providerId="LiveId" clId="{9EFDE474-F1B3-482E-8888-F3963EDBE46A}" dt="2024-09-27T07:57:02.969" v="874" actId="26606"/>
          <ac:spMkLst>
            <pc:docMk/>
            <pc:sldMk cId="1315851185" sldId="280"/>
            <ac:spMk id="8" creationId="{DEE2AD96-B495-4E06-9291-B71706F728CB}"/>
          </ac:spMkLst>
        </pc:spChg>
        <pc:spChg chg="add">
          <ac:chgData name="Iryna Zhukevych" userId="32b9d8b4c7aa7458" providerId="LiveId" clId="{9EFDE474-F1B3-482E-8888-F3963EDBE46A}" dt="2024-09-27T07:57:02.969" v="874" actId="26606"/>
          <ac:spMkLst>
            <pc:docMk/>
            <pc:sldMk cId="1315851185" sldId="280"/>
            <ac:spMk id="10" creationId="{53CF6D67-C5A8-4ADD-9E8E-1E38CA1D3166}"/>
          </ac:spMkLst>
        </pc:spChg>
        <pc:spChg chg="add">
          <ac:chgData name="Iryna Zhukevych" userId="32b9d8b4c7aa7458" providerId="LiveId" clId="{9EFDE474-F1B3-482E-8888-F3963EDBE46A}" dt="2024-09-27T07:57:02.969" v="874" actId="26606"/>
          <ac:spMkLst>
            <pc:docMk/>
            <pc:sldMk cId="1315851185" sldId="280"/>
            <ac:spMk id="12" creationId="{86909FA0-B515-4681-B7A8-FA281D133B94}"/>
          </ac:spMkLst>
        </pc:spChg>
        <pc:spChg chg="add">
          <ac:chgData name="Iryna Zhukevych" userId="32b9d8b4c7aa7458" providerId="LiveId" clId="{9EFDE474-F1B3-482E-8888-F3963EDBE46A}" dt="2024-09-27T07:57:02.969" v="874" actId="26606"/>
          <ac:spMkLst>
            <pc:docMk/>
            <pc:sldMk cId="1315851185" sldId="280"/>
            <ac:spMk id="14" creationId="{21C9FE86-FCC3-4A31-AA1C-C882262B7FE7}"/>
          </ac:spMkLst>
        </pc:spChg>
        <pc:spChg chg="add">
          <ac:chgData name="Iryna Zhukevych" userId="32b9d8b4c7aa7458" providerId="LiveId" clId="{9EFDE474-F1B3-482E-8888-F3963EDBE46A}" dt="2024-09-27T07:57:02.969" v="874" actId="26606"/>
          <ac:spMkLst>
            <pc:docMk/>
            <pc:sldMk cId="1315851185" sldId="280"/>
            <ac:spMk id="16" creationId="{7D96243B-ECED-4B71-8E06-AE9A285EAD20}"/>
          </ac:spMkLst>
        </pc:spChg>
        <pc:spChg chg="add">
          <ac:chgData name="Iryna Zhukevych" userId="32b9d8b4c7aa7458" providerId="LiveId" clId="{9EFDE474-F1B3-482E-8888-F3963EDBE46A}" dt="2024-09-27T07:57:02.969" v="874" actId="26606"/>
          <ac:spMkLst>
            <pc:docMk/>
            <pc:sldMk cId="1315851185" sldId="280"/>
            <ac:spMk id="18" creationId="{A09989E4-EFDC-4A90-A633-E0525FB4139E}"/>
          </ac:spMkLst>
        </pc:spChg>
      </pc:sldChg>
      <pc:sldMasterChg chg="modTransition modSldLayout">
        <pc:chgData name="Iryna Zhukevych" userId="32b9d8b4c7aa7458" providerId="LiveId" clId="{9EFDE474-F1B3-482E-8888-F3963EDBE46A}" dt="2024-09-27T07:57:53.492" v="882"/>
        <pc:sldMasterMkLst>
          <pc:docMk/>
          <pc:sldMasterMk cId="2488204209" sldId="2147483648"/>
        </pc:sldMasterMkLst>
        <pc:sldLayoutChg chg="modTransition">
          <pc:chgData name="Iryna Zhukevych" userId="32b9d8b4c7aa7458" providerId="LiveId" clId="{9EFDE474-F1B3-482E-8888-F3963EDBE46A}" dt="2024-09-27T07:57:53.492" v="882"/>
          <pc:sldLayoutMkLst>
            <pc:docMk/>
            <pc:sldMasterMk cId="2488204209" sldId="2147483648"/>
            <pc:sldLayoutMk cId="3451641129" sldId="2147483649"/>
          </pc:sldLayoutMkLst>
        </pc:sldLayoutChg>
        <pc:sldLayoutChg chg="modTransition">
          <pc:chgData name="Iryna Zhukevych" userId="32b9d8b4c7aa7458" providerId="LiveId" clId="{9EFDE474-F1B3-482E-8888-F3963EDBE46A}" dt="2024-09-27T07:57:53.492" v="882"/>
          <pc:sldLayoutMkLst>
            <pc:docMk/>
            <pc:sldMasterMk cId="2488204209" sldId="2147483648"/>
            <pc:sldLayoutMk cId="889305673" sldId="2147483650"/>
          </pc:sldLayoutMkLst>
        </pc:sldLayoutChg>
        <pc:sldLayoutChg chg="modTransition">
          <pc:chgData name="Iryna Zhukevych" userId="32b9d8b4c7aa7458" providerId="LiveId" clId="{9EFDE474-F1B3-482E-8888-F3963EDBE46A}" dt="2024-09-27T07:57:53.492" v="882"/>
          <pc:sldLayoutMkLst>
            <pc:docMk/>
            <pc:sldMasterMk cId="2488204209" sldId="2147483648"/>
            <pc:sldLayoutMk cId="1690621932" sldId="2147483651"/>
          </pc:sldLayoutMkLst>
        </pc:sldLayoutChg>
        <pc:sldLayoutChg chg="modTransition">
          <pc:chgData name="Iryna Zhukevych" userId="32b9d8b4c7aa7458" providerId="LiveId" clId="{9EFDE474-F1B3-482E-8888-F3963EDBE46A}" dt="2024-09-27T07:57:53.492" v="882"/>
          <pc:sldLayoutMkLst>
            <pc:docMk/>
            <pc:sldMasterMk cId="2488204209" sldId="2147483648"/>
            <pc:sldLayoutMk cId="632116817" sldId="2147483652"/>
          </pc:sldLayoutMkLst>
        </pc:sldLayoutChg>
        <pc:sldLayoutChg chg="modTransition">
          <pc:chgData name="Iryna Zhukevych" userId="32b9d8b4c7aa7458" providerId="LiveId" clId="{9EFDE474-F1B3-482E-8888-F3963EDBE46A}" dt="2024-09-27T07:57:53.492" v="882"/>
          <pc:sldLayoutMkLst>
            <pc:docMk/>
            <pc:sldMasterMk cId="2488204209" sldId="2147483648"/>
            <pc:sldLayoutMk cId="3318665307" sldId="2147483653"/>
          </pc:sldLayoutMkLst>
        </pc:sldLayoutChg>
        <pc:sldLayoutChg chg="modTransition">
          <pc:chgData name="Iryna Zhukevych" userId="32b9d8b4c7aa7458" providerId="LiveId" clId="{9EFDE474-F1B3-482E-8888-F3963EDBE46A}" dt="2024-09-27T07:57:53.492" v="882"/>
          <pc:sldLayoutMkLst>
            <pc:docMk/>
            <pc:sldMasterMk cId="2488204209" sldId="2147483648"/>
            <pc:sldLayoutMk cId="2076577857" sldId="2147483654"/>
          </pc:sldLayoutMkLst>
        </pc:sldLayoutChg>
        <pc:sldLayoutChg chg="modTransition">
          <pc:chgData name="Iryna Zhukevych" userId="32b9d8b4c7aa7458" providerId="LiveId" clId="{9EFDE474-F1B3-482E-8888-F3963EDBE46A}" dt="2024-09-27T07:57:53.492" v="882"/>
          <pc:sldLayoutMkLst>
            <pc:docMk/>
            <pc:sldMasterMk cId="2488204209" sldId="2147483648"/>
            <pc:sldLayoutMk cId="4244402077" sldId="2147483655"/>
          </pc:sldLayoutMkLst>
        </pc:sldLayoutChg>
        <pc:sldLayoutChg chg="modTransition">
          <pc:chgData name="Iryna Zhukevych" userId="32b9d8b4c7aa7458" providerId="LiveId" clId="{9EFDE474-F1B3-482E-8888-F3963EDBE46A}" dt="2024-09-27T07:57:53.492" v="882"/>
          <pc:sldLayoutMkLst>
            <pc:docMk/>
            <pc:sldMasterMk cId="2488204209" sldId="2147483648"/>
            <pc:sldLayoutMk cId="4194916873" sldId="2147483656"/>
          </pc:sldLayoutMkLst>
        </pc:sldLayoutChg>
        <pc:sldLayoutChg chg="modTransition">
          <pc:chgData name="Iryna Zhukevych" userId="32b9d8b4c7aa7458" providerId="LiveId" clId="{9EFDE474-F1B3-482E-8888-F3963EDBE46A}" dt="2024-09-27T07:57:53.492" v="882"/>
          <pc:sldLayoutMkLst>
            <pc:docMk/>
            <pc:sldMasterMk cId="2488204209" sldId="2147483648"/>
            <pc:sldLayoutMk cId="2424069858" sldId="2147483657"/>
          </pc:sldLayoutMkLst>
        </pc:sldLayoutChg>
        <pc:sldLayoutChg chg="modTransition">
          <pc:chgData name="Iryna Zhukevych" userId="32b9d8b4c7aa7458" providerId="LiveId" clId="{9EFDE474-F1B3-482E-8888-F3963EDBE46A}" dt="2024-09-27T07:57:53.492" v="882"/>
          <pc:sldLayoutMkLst>
            <pc:docMk/>
            <pc:sldMasterMk cId="2488204209" sldId="2147483648"/>
            <pc:sldLayoutMk cId="1471554583" sldId="2147483658"/>
          </pc:sldLayoutMkLst>
        </pc:sldLayoutChg>
        <pc:sldLayoutChg chg="modTransition">
          <pc:chgData name="Iryna Zhukevych" userId="32b9d8b4c7aa7458" providerId="LiveId" clId="{9EFDE474-F1B3-482E-8888-F3963EDBE46A}" dt="2024-09-27T07:57:53.492" v="882"/>
          <pc:sldLayoutMkLst>
            <pc:docMk/>
            <pc:sldMasterMk cId="2488204209" sldId="2147483648"/>
            <pc:sldLayoutMk cId="419691290" sldId="2147483659"/>
          </pc:sldLayoutMkLst>
        </pc:sldLayoutChg>
      </pc:sldMasterChg>
    </pc:docChg>
  </pc:docChgLst>
  <pc:docChgLst>
    <pc:chgData name="Iryna Zhukevych" userId="32b9d8b4c7aa7458" providerId="LiveId" clId="{42026854-E861-493C-9011-AD1450CF3FDD}"/>
    <pc:docChg chg="custSel modSld">
      <pc:chgData name="Iryna Zhukevych" userId="32b9d8b4c7aa7458" providerId="LiveId" clId="{42026854-E861-493C-9011-AD1450CF3FDD}" dt="2024-10-06T19:55:40.075" v="7" actId="1076"/>
      <pc:docMkLst>
        <pc:docMk/>
      </pc:docMkLst>
      <pc:sldChg chg="modSp mod">
        <pc:chgData name="Iryna Zhukevych" userId="32b9d8b4c7aa7458" providerId="LiveId" clId="{42026854-E861-493C-9011-AD1450CF3FDD}" dt="2024-10-06T19:55:40.075" v="7" actId="1076"/>
        <pc:sldMkLst>
          <pc:docMk/>
          <pc:sldMk cId="3344181019" sldId="279"/>
        </pc:sldMkLst>
        <pc:spChg chg="mod">
          <ac:chgData name="Iryna Zhukevych" userId="32b9d8b4c7aa7458" providerId="LiveId" clId="{42026854-E861-493C-9011-AD1450CF3FDD}" dt="2024-10-06T19:55:28.492" v="5" actId="122"/>
          <ac:spMkLst>
            <pc:docMk/>
            <pc:sldMk cId="3344181019" sldId="279"/>
            <ac:spMk id="2" creationId="{F8BB6D29-4A03-0B80-BE96-4502E07A4EB2}"/>
          </ac:spMkLst>
        </pc:spChg>
        <pc:spChg chg="mod">
          <ac:chgData name="Iryna Zhukevych" userId="32b9d8b4c7aa7458" providerId="LiveId" clId="{42026854-E861-493C-9011-AD1450CF3FDD}" dt="2024-10-06T19:55:40.075" v="7" actId="1076"/>
          <ac:spMkLst>
            <pc:docMk/>
            <pc:sldMk cId="3344181019" sldId="279"/>
            <ac:spMk id="3" creationId="{B6D54437-FC38-B098-3159-E934BE57767E}"/>
          </ac:spMkLst>
        </pc:spChg>
      </pc:sldChg>
    </pc:docChg>
  </pc:docChgLst>
  <pc:docChgLst>
    <pc:chgData name="Iryna Zhukevych" userId="32b9d8b4c7aa7458" providerId="LiveId" clId="{D0160B3C-AC88-4FE2-A494-189E84567C03}"/>
    <pc:docChg chg="undo custSel addSld delSld">
      <pc:chgData name="Iryna Zhukevych" userId="32b9d8b4c7aa7458" providerId="LiveId" clId="{D0160B3C-AC88-4FE2-A494-189E84567C03}" dt="2024-12-03T10:13:56.265" v="10" actId="2696"/>
      <pc:docMkLst>
        <pc:docMk/>
      </pc:docMkLst>
      <pc:sldChg chg="del">
        <pc:chgData name="Iryna Zhukevych" userId="32b9d8b4c7aa7458" providerId="LiveId" clId="{D0160B3C-AC88-4FE2-A494-189E84567C03}" dt="2024-12-03T10:13:22.239" v="0" actId="2696"/>
        <pc:sldMkLst>
          <pc:docMk/>
          <pc:sldMk cId="920311713" sldId="263"/>
        </pc:sldMkLst>
      </pc:sldChg>
      <pc:sldChg chg="del">
        <pc:chgData name="Iryna Zhukevych" userId="32b9d8b4c7aa7458" providerId="LiveId" clId="{D0160B3C-AC88-4FE2-A494-189E84567C03}" dt="2024-12-03T10:13:24.367" v="1" actId="2696"/>
        <pc:sldMkLst>
          <pc:docMk/>
          <pc:sldMk cId="1783142656" sldId="264"/>
        </pc:sldMkLst>
      </pc:sldChg>
      <pc:sldChg chg="del">
        <pc:chgData name="Iryna Zhukevych" userId="32b9d8b4c7aa7458" providerId="LiveId" clId="{D0160B3C-AC88-4FE2-A494-189E84567C03}" dt="2024-12-03T10:13:26.171" v="2" actId="2696"/>
        <pc:sldMkLst>
          <pc:docMk/>
          <pc:sldMk cId="3203379821" sldId="265"/>
        </pc:sldMkLst>
      </pc:sldChg>
      <pc:sldChg chg="del">
        <pc:chgData name="Iryna Zhukevych" userId="32b9d8b4c7aa7458" providerId="LiveId" clId="{D0160B3C-AC88-4FE2-A494-189E84567C03}" dt="2024-12-03T10:13:28.284" v="3" actId="2696"/>
        <pc:sldMkLst>
          <pc:docMk/>
          <pc:sldMk cId="1348430467" sldId="266"/>
        </pc:sldMkLst>
      </pc:sldChg>
      <pc:sldChg chg="del">
        <pc:chgData name="Iryna Zhukevych" userId="32b9d8b4c7aa7458" providerId="LiveId" clId="{D0160B3C-AC88-4FE2-A494-189E84567C03}" dt="2024-12-03T10:13:30.416" v="4" actId="2696"/>
        <pc:sldMkLst>
          <pc:docMk/>
          <pc:sldMk cId="318967405" sldId="267"/>
        </pc:sldMkLst>
      </pc:sldChg>
      <pc:sldChg chg="del">
        <pc:chgData name="Iryna Zhukevych" userId="32b9d8b4c7aa7458" providerId="LiveId" clId="{D0160B3C-AC88-4FE2-A494-189E84567C03}" dt="2024-12-03T10:13:32.444" v="5" actId="2696"/>
        <pc:sldMkLst>
          <pc:docMk/>
          <pc:sldMk cId="3523053925" sldId="268"/>
        </pc:sldMkLst>
      </pc:sldChg>
      <pc:sldChg chg="del">
        <pc:chgData name="Iryna Zhukevych" userId="32b9d8b4c7aa7458" providerId="LiveId" clId="{D0160B3C-AC88-4FE2-A494-189E84567C03}" dt="2024-12-03T10:13:34.426" v="6" actId="2696"/>
        <pc:sldMkLst>
          <pc:docMk/>
          <pc:sldMk cId="4011004440" sldId="269"/>
        </pc:sldMkLst>
      </pc:sldChg>
      <pc:sldChg chg="del">
        <pc:chgData name="Iryna Zhukevych" userId="32b9d8b4c7aa7458" providerId="LiveId" clId="{D0160B3C-AC88-4FE2-A494-189E84567C03}" dt="2024-12-03T10:13:36.611" v="7" actId="2696"/>
        <pc:sldMkLst>
          <pc:docMk/>
          <pc:sldMk cId="3223037503" sldId="270"/>
        </pc:sldMkLst>
      </pc:sldChg>
      <pc:sldChg chg="add del">
        <pc:chgData name="Iryna Zhukevych" userId="32b9d8b4c7aa7458" providerId="LiveId" clId="{D0160B3C-AC88-4FE2-A494-189E84567C03}" dt="2024-12-03T10:13:56.265" v="10" actId="2696"/>
        <pc:sldMkLst>
          <pc:docMk/>
          <pc:sldMk cId="1334082153" sldId="271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00E7E5-2133-4B7C-A535-96074BAC48E3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B8847C11-9234-4937-AB8F-081747493A44}">
      <dgm:prSet custT="1"/>
      <dgm:spPr/>
      <dgm:t>
        <a:bodyPr/>
        <a:lstStyle/>
        <a:p>
          <a:r>
            <a:rPr lang="uk-UA" sz="1400" b="1" i="0" baseline="0" dirty="0"/>
            <a:t>1. </a:t>
          </a:r>
          <a:r>
            <a:rPr lang="uk-UA" sz="1400" b="1" i="0" baseline="0" dirty="0" err="1"/>
            <a:t>What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is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the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primary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purpose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of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the</a:t>
          </a:r>
          <a:r>
            <a:rPr lang="uk-UA" sz="1400" b="1" i="0" baseline="0" dirty="0"/>
            <a:t> "</a:t>
          </a:r>
          <a:r>
            <a:rPr lang="uk-UA" sz="1400" b="1" i="0" baseline="0" dirty="0" err="1"/>
            <a:t>veil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of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ignorance</a:t>
          </a:r>
          <a:r>
            <a:rPr lang="uk-UA" sz="1400" b="1" i="0" baseline="0" dirty="0"/>
            <a:t>" </a:t>
          </a:r>
          <a:r>
            <a:rPr lang="uk-UA" sz="1400" b="1" i="0" baseline="0" dirty="0" err="1"/>
            <a:t>as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described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by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John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Rawls</a:t>
          </a:r>
          <a:r>
            <a:rPr lang="uk-UA" sz="1400" b="1" i="0" baseline="0" dirty="0"/>
            <a:t>?</a:t>
          </a:r>
          <a:r>
            <a:rPr lang="uk-UA" sz="1400" b="0" i="0" baseline="0" dirty="0"/>
            <a:t> </a:t>
          </a:r>
          <a:br>
            <a:rPr lang="uk-UA" sz="1400" b="0" i="0" baseline="0" dirty="0"/>
          </a:br>
          <a:r>
            <a:rPr lang="uk-UA" sz="1400" b="0" i="0" baseline="0" dirty="0"/>
            <a:t>a. </a:t>
          </a:r>
          <a:r>
            <a:rPr lang="uk-UA" sz="1400" b="0" i="0" baseline="0" dirty="0" err="1"/>
            <a:t>To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allow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individuals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to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know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their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wealth</a:t>
          </a:r>
          <a:r>
            <a:rPr lang="uk-UA" sz="1400" b="0" i="0" baseline="0" dirty="0"/>
            <a:t> </a:t>
          </a:r>
          <a:br>
            <a:rPr lang="uk-UA" sz="1400" b="0" i="0" baseline="0" dirty="0"/>
          </a:br>
          <a:r>
            <a:rPr lang="uk-UA" sz="1400" b="0" i="0" baseline="0" dirty="0"/>
            <a:t>b. </a:t>
          </a:r>
          <a:r>
            <a:rPr lang="uk-UA" sz="1400" b="0" i="0" baseline="0" dirty="0" err="1"/>
            <a:t>To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ensure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fairness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in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designing</a:t>
          </a:r>
          <a:r>
            <a:rPr lang="uk-UA" sz="1400" b="0" i="0" baseline="0" dirty="0"/>
            <a:t> a </a:t>
          </a:r>
          <a:r>
            <a:rPr lang="uk-UA" sz="1400" b="0" i="0" baseline="0" dirty="0" err="1"/>
            <a:t>society</a:t>
          </a:r>
          <a:r>
            <a:rPr lang="uk-UA" sz="1400" b="0" i="0" baseline="0" dirty="0"/>
            <a:t> </a:t>
          </a:r>
          <a:br>
            <a:rPr lang="uk-UA" sz="1400" b="0" i="0" baseline="0" dirty="0"/>
          </a:br>
          <a:r>
            <a:rPr lang="uk-UA" sz="1400" b="0" i="0" baseline="0" dirty="0"/>
            <a:t>c. </a:t>
          </a:r>
          <a:r>
            <a:rPr lang="uk-UA" sz="1400" b="0" i="0" baseline="0" dirty="0" err="1"/>
            <a:t>To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determine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one's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natural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talents</a:t>
          </a:r>
          <a:r>
            <a:rPr lang="uk-UA" sz="1400" b="0" i="0" baseline="0" dirty="0"/>
            <a:t> </a:t>
          </a:r>
          <a:br>
            <a:rPr lang="uk-UA" sz="1400" b="0" i="0" baseline="0" dirty="0"/>
          </a:br>
          <a:r>
            <a:rPr lang="uk-UA" sz="1400" b="0" i="0" baseline="0" dirty="0"/>
            <a:t>d. </a:t>
          </a:r>
          <a:r>
            <a:rPr lang="uk-UA" sz="1400" b="0" i="0" baseline="0" dirty="0" err="1"/>
            <a:t>To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limit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the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influence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of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religion</a:t>
          </a:r>
          <a:r>
            <a:rPr lang="uk-UA" sz="1400" b="0" i="0" baseline="0" dirty="0"/>
            <a:t> </a:t>
          </a:r>
          <a:endParaRPr lang="en-US" sz="1400" dirty="0"/>
        </a:p>
      </dgm:t>
    </dgm:pt>
    <dgm:pt modelId="{6F47D513-F34F-4D6A-86C1-D0CA6E0659FF}" type="parTrans" cxnId="{A3A3E9CF-946A-4CEF-85A1-909F90F38D3B}">
      <dgm:prSet/>
      <dgm:spPr/>
      <dgm:t>
        <a:bodyPr/>
        <a:lstStyle/>
        <a:p>
          <a:endParaRPr lang="en-US"/>
        </a:p>
      </dgm:t>
    </dgm:pt>
    <dgm:pt modelId="{CF44ACB1-34FC-4EB4-8769-D597DB40E2C5}" type="sibTrans" cxnId="{A3A3E9CF-946A-4CEF-85A1-909F90F38D3B}">
      <dgm:prSet/>
      <dgm:spPr/>
      <dgm:t>
        <a:bodyPr/>
        <a:lstStyle/>
        <a:p>
          <a:endParaRPr lang="en-US"/>
        </a:p>
      </dgm:t>
    </dgm:pt>
    <dgm:pt modelId="{067F4478-243C-4329-A914-4123A659E309}">
      <dgm:prSet custT="1"/>
      <dgm:spPr/>
      <dgm:t>
        <a:bodyPr/>
        <a:lstStyle/>
        <a:p>
          <a:r>
            <a:rPr lang="uk-UA" sz="1400" b="1" i="0" baseline="0" dirty="0"/>
            <a:t>2. </a:t>
          </a:r>
          <a:r>
            <a:rPr lang="uk-UA" sz="1400" b="1" i="0" baseline="0" dirty="0" err="1"/>
            <a:t>According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to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Rawls</a:t>
          </a:r>
          <a:r>
            <a:rPr lang="uk-UA" sz="1400" b="1" i="0" baseline="0" dirty="0"/>
            <a:t>, </a:t>
          </a:r>
          <a:r>
            <a:rPr lang="uk-UA" sz="1400" b="1" i="0" baseline="0" dirty="0" err="1"/>
            <a:t>which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of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the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following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is</a:t>
          </a:r>
          <a:r>
            <a:rPr lang="uk-UA" sz="1400" b="1" i="0" baseline="0" dirty="0"/>
            <a:t> NOT </a:t>
          </a:r>
          <a:r>
            <a:rPr lang="uk-UA" sz="1400" b="1" i="0" baseline="0" dirty="0" err="1"/>
            <a:t>included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in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the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primary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goods</a:t>
          </a:r>
          <a:r>
            <a:rPr lang="uk-UA" sz="1400" b="1" i="0" baseline="0" dirty="0"/>
            <a:t>?</a:t>
          </a:r>
          <a:r>
            <a:rPr lang="uk-UA" sz="1400" b="0" i="0" baseline="0" dirty="0"/>
            <a:t> </a:t>
          </a:r>
          <a:br>
            <a:rPr lang="uk-UA" sz="1400" b="0" i="0" baseline="0" dirty="0"/>
          </a:br>
          <a:r>
            <a:rPr lang="uk-UA" sz="1400" b="0" i="0" baseline="0" dirty="0"/>
            <a:t>a. </a:t>
          </a:r>
          <a:r>
            <a:rPr lang="uk-UA" sz="1400" b="0" i="0" baseline="0" dirty="0" err="1"/>
            <a:t>Basic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liberties</a:t>
          </a:r>
          <a:r>
            <a:rPr lang="uk-UA" sz="1400" b="0" i="0" baseline="0" dirty="0"/>
            <a:t> </a:t>
          </a:r>
          <a:br>
            <a:rPr lang="uk-UA" sz="1400" b="0" i="0" baseline="0" dirty="0"/>
          </a:br>
          <a:r>
            <a:rPr lang="uk-UA" sz="1400" b="0" i="0" baseline="0" dirty="0"/>
            <a:t>b. </a:t>
          </a:r>
          <a:r>
            <a:rPr lang="uk-UA" sz="1400" b="0" i="0" baseline="0" dirty="0" err="1"/>
            <a:t>Opportunities</a:t>
          </a:r>
          <a:r>
            <a:rPr lang="uk-UA" sz="1400" b="0" i="0" baseline="0" dirty="0"/>
            <a:t> </a:t>
          </a:r>
          <a:br>
            <a:rPr lang="uk-UA" sz="1400" b="0" i="0" baseline="0" dirty="0"/>
          </a:br>
          <a:r>
            <a:rPr lang="uk-UA" sz="1400" b="0" i="0" baseline="0" dirty="0"/>
            <a:t>c. </a:t>
          </a:r>
          <a:r>
            <a:rPr lang="uk-UA" sz="1400" b="0" i="0" baseline="0" dirty="0" err="1"/>
            <a:t>Political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power</a:t>
          </a:r>
          <a:r>
            <a:rPr lang="uk-UA" sz="1400" b="0" i="0" baseline="0" dirty="0"/>
            <a:t> </a:t>
          </a:r>
          <a:br>
            <a:rPr lang="uk-UA" sz="1400" b="0" i="0" baseline="0" dirty="0"/>
          </a:br>
          <a:r>
            <a:rPr lang="uk-UA" sz="1400" b="0" i="0" baseline="0" dirty="0"/>
            <a:t>d. </a:t>
          </a:r>
          <a:r>
            <a:rPr lang="uk-UA" sz="1400" b="0" i="0" baseline="0" dirty="0" err="1"/>
            <a:t>Wealth</a:t>
          </a:r>
          <a:r>
            <a:rPr lang="uk-UA" sz="1400" b="0" i="0" baseline="0" dirty="0"/>
            <a:t> </a:t>
          </a:r>
          <a:endParaRPr lang="en-US" sz="1400" dirty="0"/>
        </a:p>
      </dgm:t>
    </dgm:pt>
    <dgm:pt modelId="{83484AEC-24FD-4D17-B662-4A4C7063E4C4}" type="parTrans" cxnId="{8E061971-5F32-4223-83F9-03B93F67B232}">
      <dgm:prSet/>
      <dgm:spPr/>
      <dgm:t>
        <a:bodyPr/>
        <a:lstStyle/>
        <a:p>
          <a:endParaRPr lang="en-US"/>
        </a:p>
      </dgm:t>
    </dgm:pt>
    <dgm:pt modelId="{12068FFA-8391-4BC6-96FA-16F6A0F9C955}" type="sibTrans" cxnId="{8E061971-5F32-4223-83F9-03B93F67B232}">
      <dgm:prSet/>
      <dgm:spPr/>
      <dgm:t>
        <a:bodyPr/>
        <a:lstStyle/>
        <a:p>
          <a:endParaRPr lang="en-US"/>
        </a:p>
      </dgm:t>
    </dgm:pt>
    <dgm:pt modelId="{59779A08-3913-46E8-AE0D-DAC4D9739771}">
      <dgm:prSet custT="1"/>
      <dgm:spPr/>
      <dgm:t>
        <a:bodyPr/>
        <a:lstStyle/>
        <a:p>
          <a:r>
            <a:rPr lang="uk-UA" sz="1400" b="1" i="0" baseline="0" dirty="0"/>
            <a:t>3. </a:t>
          </a:r>
          <a:r>
            <a:rPr lang="uk-UA" sz="1400" b="1" i="0" baseline="0" dirty="0" err="1"/>
            <a:t>What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principle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does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Rawls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propose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to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justify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some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level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of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wealth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inequality</a:t>
          </a:r>
          <a:r>
            <a:rPr lang="uk-UA" sz="1400" b="1" i="0" baseline="0" dirty="0"/>
            <a:t>?</a:t>
          </a:r>
          <a:r>
            <a:rPr lang="uk-UA" sz="1400" b="0" i="0" baseline="0" dirty="0"/>
            <a:t> </a:t>
          </a:r>
          <a:br>
            <a:rPr lang="uk-UA" sz="1400" b="0" i="0" baseline="0" dirty="0"/>
          </a:br>
          <a:r>
            <a:rPr lang="uk-UA" sz="1400" b="0" i="0" baseline="0" dirty="0"/>
            <a:t>a. </a:t>
          </a:r>
          <a:r>
            <a:rPr lang="uk-UA" sz="1400" b="0" i="0" baseline="0" dirty="0" err="1"/>
            <a:t>The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equality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principle</a:t>
          </a:r>
          <a:r>
            <a:rPr lang="uk-UA" sz="1400" b="0" i="0" baseline="0" dirty="0"/>
            <a:t> </a:t>
          </a:r>
          <a:br>
            <a:rPr lang="uk-UA" sz="1400" b="0" i="0" baseline="0" dirty="0"/>
          </a:br>
          <a:r>
            <a:rPr lang="uk-UA" sz="1400" b="0" i="0" baseline="0" dirty="0"/>
            <a:t>b. </a:t>
          </a:r>
          <a:r>
            <a:rPr lang="uk-UA" sz="1400" b="0" i="0" baseline="0" dirty="0" err="1"/>
            <a:t>The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advantage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principle</a:t>
          </a:r>
          <a:r>
            <a:rPr lang="uk-UA" sz="1400" b="0" i="0" baseline="0" dirty="0"/>
            <a:t> </a:t>
          </a:r>
          <a:br>
            <a:rPr lang="uk-UA" sz="1400" b="0" i="0" baseline="0" dirty="0"/>
          </a:br>
          <a:r>
            <a:rPr lang="uk-UA" sz="1400" b="0" i="0" baseline="0" dirty="0"/>
            <a:t>c. </a:t>
          </a:r>
          <a:r>
            <a:rPr lang="uk-UA" sz="1400" b="0" i="0" baseline="0" dirty="0" err="1"/>
            <a:t>The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difference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principle</a:t>
          </a:r>
          <a:r>
            <a:rPr lang="uk-UA" sz="1400" b="0" i="0" baseline="0" dirty="0"/>
            <a:t> </a:t>
          </a:r>
          <a:br>
            <a:rPr lang="uk-UA" sz="1400" b="0" i="0" baseline="0" dirty="0"/>
          </a:br>
          <a:r>
            <a:rPr lang="uk-UA" sz="1400" b="0" i="0" baseline="0" dirty="0"/>
            <a:t>d. </a:t>
          </a:r>
          <a:r>
            <a:rPr lang="uk-UA" sz="1400" b="0" i="0" baseline="0" dirty="0" err="1"/>
            <a:t>The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freedom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principle</a:t>
          </a:r>
          <a:r>
            <a:rPr lang="uk-UA" sz="1400" b="0" i="0" baseline="0" dirty="0"/>
            <a:t> </a:t>
          </a:r>
          <a:endParaRPr lang="en-US" sz="1400" dirty="0"/>
        </a:p>
      </dgm:t>
    </dgm:pt>
    <dgm:pt modelId="{DB7096B0-E2D8-4654-AC35-8FF4C6A911DF}" type="parTrans" cxnId="{301AA279-67D0-42C7-B988-E6C46229D875}">
      <dgm:prSet/>
      <dgm:spPr/>
      <dgm:t>
        <a:bodyPr/>
        <a:lstStyle/>
        <a:p>
          <a:endParaRPr lang="en-US"/>
        </a:p>
      </dgm:t>
    </dgm:pt>
    <dgm:pt modelId="{50A49A3A-A834-433C-8DE5-B6AD84E47373}" type="sibTrans" cxnId="{301AA279-67D0-42C7-B988-E6C46229D875}">
      <dgm:prSet/>
      <dgm:spPr/>
      <dgm:t>
        <a:bodyPr/>
        <a:lstStyle/>
        <a:p>
          <a:endParaRPr lang="en-US"/>
        </a:p>
      </dgm:t>
    </dgm:pt>
    <dgm:pt modelId="{0F82A6BD-C793-4635-85E1-A38C96424783}">
      <dgm:prSet custT="1"/>
      <dgm:spPr/>
      <dgm:t>
        <a:bodyPr/>
        <a:lstStyle/>
        <a:p>
          <a:r>
            <a:rPr lang="uk-UA" sz="1400" b="1" i="0" baseline="0" dirty="0"/>
            <a:t>4. </a:t>
          </a:r>
          <a:r>
            <a:rPr lang="uk-UA" sz="1400" b="1" i="0" baseline="0" dirty="0" err="1"/>
            <a:t>Rawls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believed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that</a:t>
          </a:r>
          <a:r>
            <a:rPr lang="uk-UA" sz="1400" b="1" i="0" baseline="0" dirty="0"/>
            <a:t> a </a:t>
          </a:r>
          <a:r>
            <a:rPr lang="uk-UA" sz="1400" b="1" i="0" baseline="0" dirty="0" err="1"/>
            <a:t>just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society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could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be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achieved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through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which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model</a:t>
          </a:r>
          <a:r>
            <a:rPr lang="uk-UA" sz="1400" b="1" i="0" baseline="0" dirty="0"/>
            <a:t>?</a:t>
          </a:r>
          <a:r>
            <a:rPr lang="uk-UA" sz="1400" b="0" i="0" baseline="0" dirty="0"/>
            <a:t> </a:t>
          </a:r>
          <a:br>
            <a:rPr lang="uk-UA" sz="1400" b="0" i="0" baseline="0" dirty="0"/>
          </a:br>
          <a:r>
            <a:rPr lang="uk-UA" sz="1400" b="0" i="0" baseline="0" dirty="0"/>
            <a:t>a. </a:t>
          </a:r>
          <a:r>
            <a:rPr lang="uk-UA" sz="1400" b="0" i="0" baseline="0" dirty="0" err="1"/>
            <a:t>Welfare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capitalism</a:t>
          </a:r>
          <a:r>
            <a:rPr lang="uk-UA" sz="1400" b="0" i="0" baseline="0" dirty="0"/>
            <a:t> </a:t>
          </a:r>
          <a:br>
            <a:rPr lang="uk-UA" sz="1400" b="0" i="0" baseline="0" dirty="0"/>
          </a:br>
          <a:r>
            <a:rPr lang="uk-UA" sz="1400" b="0" i="0" baseline="0" dirty="0"/>
            <a:t>b. </a:t>
          </a:r>
          <a:r>
            <a:rPr lang="uk-UA" sz="1400" b="0" i="0" baseline="0" dirty="0" err="1"/>
            <a:t>Property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owning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democracy</a:t>
          </a:r>
          <a:r>
            <a:rPr lang="uk-UA" sz="1400" b="0" i="0" baseline="0" dirty="0"/>
            <a:t> </a:t>
          </a:r>
          <a:br>
            <a:rPr lang="uk-UA" sz="1400" b="0" i="0" baseline="0" dirty="0"/>
          </a:br>
          <a:r>
            <a:rPr lang="uk-UA" sz="1400" b="0" i="0" baseline="0" dirty="0"/>
            <a:t>c. </a:t>
          </a:r>
          <a:r>
            <a:rPr lang="uk-UA" sz="1400" b="0" i="0" baseline="0" dirty="0" err="1"/>
            <a:t>Marxist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communism</a:t>
          </a:r>
          <a:r>
            <a:rPr lang="uk-UA" sz="1400" b="0" i="0" baseline="0" dirty="0"/>
            <a:t> </a:t>
          </a:r>
          <a:br>
            <a:rPr lang="uk-UA" sz="1400" b="0" i="0" baseline="0" dirty="0"/>
          </a:br>
          <a:r>
            <a:rPr lang="uk-UA" sz="1400" b="0" i="0" baseline="0" dirty="0"/>
            <a:t>d. </a:t>
          </a:r>
          <a:r>
            <a:rPr lang="uk-UA" sz="1400" b="0" i="0" baseline="0" dirty="0" err="1"/>
            <a:t>Totalitarianism</a:t>
          </a:r>
          <a:r>
            <a:rPr lang="uk-UA" sz="1400" b="0" i="0" baseline="0" dirty="0"/>
            <a:t> </a:t>
          </a:r>
          <a:endParaRPr lang="en-US" sz="1400" dirty="0"/>
        </a:p>
      </dgm:t>
    </dgm:pt>
    <dgm:pt modelId="{9CA73F8D-4447-40DA-BA41-5A677AFCFB6B}" type="parTrans" cxnId="{FC12E307-2663-4C30-82F8-885871D2433A}">
      <dgm:prSet/>
      <dgm:spPr/>
      <dgm:t>
        <a:bodyPr/>
        <a:lstStyle/>
        <a:p>
          <a:endParaRPr lang="en-US"/>
        </a:p>
      </dgm:t>
    </dgm:pt>
    <dgm:pt modelId="{F19EA1A5-7676-43CB-8692-35AF1470C3B7}" type="sibTrans" cxnId="{FC12E307-2663-4C30-82F8-885871D2433A}">
      <dgm:prSet/>
      <dgm:spPr/>
      <dgm:t>
        <a:bodyPr/>
        <a:lstStyle/>
        <a:p>
          <a:endParaRPr lang="en-US"/>
        </a:p>
      </dgm:t>
    </dgm:pt>
    <dgm:pt modelId="{F62FF9DE-23CF-4715-B0C4-E39BCCD30B06}">
      <dgm:prSet custT="1"/>
      <dgm:spPr/>
      <dgm:t>
        <a:bodyPr/>
        <a:lstStyle/>
        <a:p>
          <a:r>
            <a:rPr lang="uk-UA" sz="1400" b="1" i="0" baseline="0" dirty="0"/>
            <a:t>5. </a:t>
          </a:r>
          <a:r>
            <a:rPr lang="uk-UA" sz="1400" b="1" i="0" baseline="0" dirty="0" err="1"/>
            <a:t>Which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philosopher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critiques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Rawls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by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suggesting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that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the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difference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principle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unfairly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ties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society's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progress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to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the</a:t>
          </a:r>
          <a:r>
            <a:rPr lang="uk-UA" sz="1400" b="1" i="0" baseline="0" dirty="0"/>
            <a:t> </a:t>
          </a:r>
          <a:r>
            <a:rPr lang="uk-UA" sz="1400" b="1" i="0" baseline="0" dirty="0" err="1"/>
            <a:t>worst-off</a:t>
          </a:r>
          <a:r>
            <a:rPr lang="uk-UA" sz="1400" b="1" i="0" baseline="0" dirty="0"/>
            <a:t>?</a:t>
          </a:r>
          <a:r>
            <a:rPr lang="uk-UA" sz="1400" b="0" i="0" baseline="0" dirty="0"/>
            <a:t> </a:t>
          </a:r>
          <a:br>
            <a:rPr lang="uk-UA" sz="1400" b="0" i="0" baseline="0" dirty="0"/>
          </a:br>
          <a:r>
            <a:rPr lang="uk-UA" sz="1400" b="0" i="0" baseline="0" dirty="0"/>
            <a:t>a. </a:t>
          </a:r>
          <a:r>
            <a:rPr lang="uk-UA" sz="1400" b="0" i="0" baseline="0" dirty="0" err="1"/>
            <a:t>John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Stuart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Mill</a:t>
          </a:r>
          <a:r>
            <a:rPr lang="uk-UA" sz="1400" b="0" i="0" baseline="0" dirty="0"/>
            <a:t> </a:t>
          </a:r>
          <a:br>
            <a:rPr lang="uk-UA" sz="1400" b="0" i="0" baseline="0" dirty="0"/>
          </a:br>
          <a:r>
            <a:rPr lang="uk-UA" sz="1400" b="0" i="0" baseline="0" dirty="0"/>
            <a:t>b. </a:t>
          </a:r>
          <a:r>
            <a:rPr lang="uk-UA" sz="1400" b="0" i="0" baseline="0" dirty="0" err="1"/>
            <a:t>Ronald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Dworkin</a:t>
          </a:r>
          <a:r>
            <a:rPr lang="uk-UA" sz="1400" b="0" i="0" baseline="0" dirty="0"/>
            <a:t> </a:t>
          </a:r>
          <a:br>
            <a:rPr lang="uk-UA" sz="1400" b="0" i="0" baseline="0" dirty="0"/>
          </a:br>
          <a:r>
            <a:rPr lang="uk-UA" sz="1400" b="0" i="0" baseline="0" dirty="0"/>
            <a:t>c. </a:t>
          </a:r>
          <a:r>
            <a:rPr lang="uk-UA" sz="1400" b="0" i="0" baseline="0" dirty="0" err="1"/>
            <a:t>Martha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Nussbaum</a:t>
          </a:r>
          <a:r>
            <a:rPr lang="uk-UA" sz="1400" b="0" i="0" baseline="0" dirty="0"/>
            <a:t> </a:t>
          </a:r>
          <a:br>
            <a:rPr lang="uk-UA" sz="1400" b="0" i="0" baseline="0" dirty="0"/>
          </a:br>
          <a:r>
            <a:rPr lang="uk-UA" sz="1400" b="0" i="0" baseline="0" dirty="0"/>
            <a:t>d. </a:t>
          </a:r>
          <a:r>
            <a:rPr lang="uk-UA" sz="1400" b="0" i="0" baseline="0" dirty="0" err="1"/>
            <a:t>Friedrich</a:t>
          </a:r>
          <a:r>
            <a:rPr lang="uk-UA" sz="1400" b="0" i="0" baseline="0" dirty="0"/>
            <a:t> </a:t>
          </a:r>
          <a:r>
            <a:rPr lang="uk-UA" sz="1400" b="0" i="0" baseline="0" dirty="0" err="1"/>
            <a:t>Nietzsche</a:t>
          </a:r>
          <a:r>
            <a:rPr lang="uk-UA" sz="1400" b="0" i="0" baseline="0" dirty="0"/>
            <a:t> </a:t>
          </a:r>
          <a:endParaRPr lang="en-US" sz="1400" dirty="0"/>
        </a:p>
      </dgm:t>
    </dgm:pt>
    <dgm:pt modelId="{9CFBA74B-77B3-4FD9-86A8-A3E7FFB4C898}" type="parTrans" cxnId="{4AD3567B-9E82-43F7-9D95-2C237678E24F}">
      <dgm:prSet/>
      <dgm:spPr/>
      <dgm:t>
        <a:bodyPr/>
        <a:lstStyle/>
        <a:p>
          <a:endParaRPr lang="en-US"/>
        </a:p>
      </dgm:t>
    </dgm:pt>
    <dgm:pt modelId="{F87511CF-FF4E-4A84-ABF9-37E23C8B7B89}" type="sibTrans" cxnId="{4AD3567B-9E82-43F7-9D95-2C237678E24F}">
      <dgm:prSet/>
      <dgm:spPr/>
      <dgm:t>
        <a:bodyPr/>
        <a:lstStyle/>
        <a:p>
          <a:endParaRPr lang="en-US"/>
        </a:p>
      </dgm:t>
    </dgm:pt>
    <dgm:pt modelId="{9D303890-2D51-44AE-96D1-5E95C56C71A5}" type="pres">
      <dgm:prSet presAssocID="{2200E7E5-2133-4B7C-A535-96074BAC48E3}" presName="linear" presStyleCnt="0">
        <dgm:presLayoutVars>
          <dgm:animLvl val="lvl"/>
          <dgm:resizeHandles val="exact"/>
        </dgm:presLayoutVars>
      </dgm:prSet>
      <dgm:spPr/>
    </dgm:pt>
    <dgm:pt modelId="{709B633F-0585-45D6-A932-1EA06A9BB478}" type="pres">
      <dgm:prSet presAssocID="{B8847C11-9234-4937-AB8F-081747493A44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C55BBEB3-C852-429D-94FA-0F013D4A1837}" type="pres">
      <dgm:prSet presAssocID="{CF44ACB1-34FC-4EB4-8769-D597DB40E2C5}" presName="spacer" presStyleCnt="0"/>
      <dgm:spPr/>
    </dgm:pt>
    <dgm:pt modelId="{334CEBEB-C256-4260-9678-9E931704C0E0}" type="pres">
      <dgm:prSet presAssocID="{067F4478-243C-4329-A914-4123A659E309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96358053-FE2F-4B38-AD84-C1719CEF3024}" type="pres">
      <dgm:prSet presAssocID="{12068FFA-8391-4BC6-96FA-16F6A0F9C955}" presName="spacer" presStyleCnt="0"/>
      <dgm:spPr/>
    </dgm:pt>
    <dgm:pt modelId="{730EB3D3-AE2A-4E7F-80E3-4FFDE951D11A}" type="pres">
      <dgm:prSet presAssocID="{59779A08-3913-46E8-AE0D-DAC4D9739771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7702E62D-4BA3-4D45-AAF1-8C4AB9C0E7D2}" type="pres">
      <dgm:prSet presAssocID="{50A49A3A-A834-433C-8DE5-B6AD84E47373}" presName="spacer" presStyleCnt="0"/>
      <dgm:spPr/>
    </dgm:pt>
    <dgm:pt modelId="{18FA65AD-3645-4890-8C74-05DF6D22243A}" type="pres">
      <dgm:prSet presAssocID="{0F82A6BD-C793-4635-85E1-A38C96424783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3A2EBAB5-5651-4F42-90FE-CCF440192D62}" type="pres">
      <dgm:prSet presAssocID="{F19EA1A5-7676-43CB-8692-35AF1470C3B7}" presName="spacer" presStyleCnt="0"/>
      <dgm:spPr/>
    </dgm:pt>
    <dgm:pt modelId="{A080B33B-DF4D-443D-AD07-2680455C006B}" type="pres">
      <dgm:prSet presAssocID="{F62FF9DE-23CF-4715-B0C4-E39BCCD30B06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FC12E307-2663-4C30-82F8-885871D2433A}" srcId="{2200E7E5-2133-4B7C-A535-96074BAC48E3}" destId="{0F82A6BD-C793-4635-85E1-A38C96424783}" srcOrd="3" destOrd="0" parTransId="{9CA73F8D-4447-40DA-BA41-5A677AFCFB6B}" sibTransId="{F19EA1A5-7676-43CB-8692-35AF1470C3B7}"/>
    <dgm:cxn modelId="{1714BF28-7B19-4150-ADE2-CD72B256D884}" type="presOf" srcId="{067F4478-243C-4329-A914-4123A659E309}" destId="{334CEBEB-C256-4260-9678-9E931704C0E0}" srcOrd="0" destOrd="0" presId="urn:microsoft.com/office/officeart/2005/8/layout/vList2"/>
    <dgm:cxn modelId="{8F568547-F857-432A-958D-298663441B9B}" type="presOf" srcId="{2200E7E5-2133-4B7C-A535-96074BAC48E3}" destId="{9D303890-2D51-44AE-96D1-5E95C56C71A5}" srcOrd="0" destOrd="0" presId="urn:microsoft.com/office/officeart/2005/8/layout/vList2"/>
    <dgm:cxn modelId="{8E061971-5F32-4223-83F9-03B93F67B232}" srcId="{2200E7E5-2133-4B7C-A535-96074BAC48E3}" destId="{067F4478-243C-4329-A914-4123A659E309}" srcOrd="1" destOrd="0" parTransId="{83484AEC-24FD-4D17-B662-4A4C7063E4C4}" sibTransId="{12068FFA-8391-4BC6-96FA-16F6A0F9C955}"/>
    <dgm:cxn modelId="{F5EA0272-3E40-4079-BE15-22CE0CD05BF0}" type="presOf" srcId="{59779A08-3913-46E8-AE0D-DAC4D9739771}" destId="{730EB3D3-AE2A-4E7F-80E3-4FFDE951D11A}" srcOrd="0" destOrd="0" presId="urn:microsoft.com/office/officeart/2005/8/layout/vList2"/>
    <dgm:cxn modelId="{C3415674-05A5-4518-97E2-063903FC9C08}" type="presOf" srcId="{F62FF9DE-23CF-4715-B0C4-E39BCCD30B06}" destId="{A080B33B-DF4D-443D-AD07-2680455C006B}" srcOrd="0" destOrd="0" presId="urn:microsoft.com/office/officeart/2005/8/layout/vList2"/>
    <dgm:cxn modelId="{301AA279-67D0-42C7-B988-E6C46229D875}" srcId="{2200E7E5-2133-4B7C-A535-96074BAC48E3}" destId="{59779A08-3913-46E8-AE0D-DAC4D9739771}" srcOrd="2" destOrd="0" parTransId="{DB7096B0-E2D8-4654-AC35-8FF4C6A911DF}" sibTransId="{50A49A3A-A834-433C-8DE5-B6AD84E47373}"/>
    <dgm:cxn modelId="{4AD3567B-9E82-43F7-9D95-2C237678E24F}" srcId="{2200E7E5-2133-4B7C-A535-96074BAC48E3}" destId="{F62FF9DE-23CF-4715-B0C4-E39BCCD30B06}" srcOrd="4" destOrd="0" parTransId="{9CFBA74B-77B3-4FD9-86A8-A3E7FFB4C898}" sibTransId="{F87511CF-FF4E-4A84-ABF9-37E23C8B7B89}"/>
    <dgm:cxn modelId="{64E8E885-DA8B-4CB4-BCCD-5E81BC73E5F0}" type="presOf" srcId="{B8847C11-9234-4937-AB8F-081747493A44}" destId="{709B633F-0585-45D6-A932-1EA06A9BB478}" srcOrd="0" destOrd="0" presId="urn:microsoft.com/office/officeart/2005/8/layout/vList2"/>
    <dgm:cxn modelId="{D107988C-110B-4A18-93A8-978B98383058}" type="presOf" srcId="{0F82A6BD-C793-4635-85E1-A38C96424783}" destId="{18FA65AD-3645-4890-8C74-05DF6D22243A}" srcOrd="0" destOrd="0" presId="urn:microsoft.com/office/officeart/2005/8/layout/vList2"/>
    <dgm:cxn modelId="{A3A3E9CF-946A-4CEF-85A1-909F90F38D3B}" srcId="{2200E7E5-2133-4B7C-A535-96074BAC48E3}" destId="{B8847C11-9234-4937-AB8F-081747493A44}" srcOrd="0" destOrd="0" parTransId="{6F47D513-F34F-4D6A-86C1-D0CA6E0659FF}" sibTransId="{CF44ACB1-34FC-4EB4-8769-D597DB40E2C5}"/>
    <dgm:cxn modelId="{696F45DC-14BC-4FA1-9015-E4E904F7A487}" type="presParOf" srcId="{9D303890-2D51-44AE-96D1-5E95C56C71A5}" destId="{709B633F-0585-45D6-A932-1EA06A9BB478}" srcOrd="0" destOrd="0" presId="urn:microsoft.com/office/officeart/2005/8/layout/vList2"/>
    <dgm:cxn modelId="{89680FE3-FCD6-4816-9DA7-1F4305406769}" type="presParOf" srcId="{9D303890-2D51-44AE-96D1-5E95C56C71A5}" destId="{C55BBEB3-C852-429D-94FA-0F013D4A1837}" srcOrd="1" destOrd="0" presId="urn:microsoft.com/office/officeart/2005/8/layout/vList2"/>
    <dgm:cxn modelId="{160EBB23-0488-4979-8D5A-3F0D0917574B}" type="presParOf" srcId="{9D303890-2D51-44AE-96D1-5E95C56C71A5}" destId="{334CEBEB-C256-4260-9678-9E931704C0E0}" srcOrd="2" destOrd="0" presId="urn:microsoft.com/office/officeart/2005/8/layout/vList2"/>
    <dgm:cxn modelId="{385C92B3-F103-493A-A27E-33A0EF9CB705}" type="presParOf" srcId="{9D303890-2D51-44AE-96D1-5E95C56C71A5}" destId="{96358053-FE2F-4B38-AD84-C1719CEF3024}" srcOrd="3" destOrd="0" presId="urn:microsoft.com/office/officeart/2005/8/layout/vList2"/>
    <dgm:cxn modelId="{BCD87E48-0CFA-437A-A794-6E2DD1C1EB24}" type="presParOf" srcId="{9D303890-2D51-44AE-96D1-5E95C56C71A5}" destId="{730EB3D3-AE2A-4E7F-80E3-4FFDE951D11A}" srcOrd="4" destOrd="0" presId="urn:microsoft.com/office/officeart/2005/8/layout/vList2"/>
    <dgm:cxn modelId="{FA4EB10C-BEDB-4910-99A4-DAE4425C66B3}" type="presParOf" srcId="{9D303890-2D51-44AE-96D1-5E95C56C71A5}" destId="{7702E62D-4BA3-4D45-AAF1-8C4AB9C0E7D2}" srcOrd="5" destOrd="0" presId="urn:microsoft.com/office/officeart/2005/8/layout/vList2"/>
    <dgm:cxn modelId="{FD5F2415-BE5E-48CB-BA9E-F9026073A573}" type="presParOf" srcId="{9D303890-2D51-44AE-96D1-5E95C56C71A5}" destId="{18FA65AD-3645-4890-8C74-05DF6D22243A}" srcOrd="6" destOrd="0" presId="urn:microsoft.com/office/officeart/2005/8/layout/vList2"/>
    <dgm:cxn modelId="{392E0D98-4035-4A9B-8DE3-6B885F9052DB}" type="presParOf" srcId="{9D303890-2D51-44AE-96D1-5E95C56C71A5}" destId="{3A2EBAB5-5651-4F42-90FE-CCF440192D62}" srcOrd="7" destOrd="0" presId="urn:microsoft.com/office/officeart/2005/8/layout/vList2"/>
    <dgm:cxn modelId="{BDF78EE4-4FA6-40BB-BA53-01AD00C958A3}" type="presParOf" srcId="{9D303890-2D51-44AE-96D1-5E95C56C71A5}" destId="{A080B33B-DF4D-443D-AD07-2680455C006B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9B633F-0585-45D6-A932-1EA06A9BB478}">
      <dsp:nvSpPr>
        <dsp:cNvPr id="0" name=""/>
        <dsp:cNvSpPr/>
      </dsp:nvSpPr>
      <dsp:spPr>
        <a:xfrm>
          <a:off x="0" y="2463"/>
          <a:ext cx="7976393" cy="130807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b="1" i="0" kern="1200" baseline="0" dirty="0"/>
            <a:t>1. </a:t>
          </a:r>
          <a:r>
            <a:rPr lang="uk-UA" sz="1400" b="1" i="0" kern="1200" baseline="0" dirty="0" err="1"/>
            <a:t>What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is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the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primary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purpose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of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the</a:t>
          </a:r>
          <a:r>
            <a:rPr lang="uk-UA" sz="1400" b="1" i="0" kern="1200" baseline="0" dirty="0"/>
            <a:t> "</a:t>
          </a:r>
          <a:r>
            <a:rPr lang="uk-UA" sz="1400" b="1" i="0" kern="1200" baseline="0" dirty="0" err="1"/>
            <a:t>veil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of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ignorance</a:t>
          </a:r>
          <a:r>
            <a:rPr lang="uk-UA" sz="1400" b="1" i="0" kern="1200" baseline="0" dirty="0"/>
            <a:t>" </a:t>
          </a:r>
          <a:r>
            <a:rPr lang="uk-UA" sz="1400" b="1" i="0" kern="1200" baseline="0" dirty="0" err="1"/>
            <a:t>as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described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by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John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Rawls</a:t>
          </a:r>
          <a:r>
            <a:rPr lang="uk-UA" sz="1400" b="1" i="0" kern="1200" baseline="0" dirty="0"/>
            <a:t>?</a:t>
          </a:r>
          <a:r>
            <a:rPr lang="uk-UA" sz="1400" b="0" i="0" kern="1200" baseline="0" dirty="0"/>
            <a:t> </a:t>
          </a:r>
          <a:br>
            <a:rPr lang="uk-UA" sz="1400" b="0" i="0" kern="1200" baseline="0" dirty="0"/>
          </a:br>
          <a:r>
            <a:rPr lang="uk-UA" sz="1400" b="0" i="0" kern="1200" baseline="0" dirty="0"/>
            <a:t>a. </a:t>
          </a:r>
          <a:r>
            <a:rPr lang="uk-UA" sz="1400" b="0" i="0" kern="1200" baseline="0" dirty="0" err="1"/>
            <a:t>To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allow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individuals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to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know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their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wealth</a:t>
          </a:r>
          <a:r>
            <a:rPr lang="uk-UA" sz="1400" b="0" i="0" kern="1200" baseline="0" dirty="0"/>
            <a:t> </a:t>
          </a:r>
          <a:br>
            <a:rPr lang="uk-UA" sz="1400" b="0" i="0" kern="1200" baseline="0" dirty="0"/>
          </a:br>
          <a:r>
            <a:rPr lang="uk-UA" sz="1400" b="0" i="0" kern="1200" baseline="0" dirty="0"/>
            <a:t>b. </a:t>
          </a:r>
          <a:r>
            <a:rPr lang="uk-UA" sz="1400" b="0" i="0" kern="1200" baseline="0" dirty="0" err="1"/>
            <a:t>To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ensure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fairness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in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designing</a:t>
          </a:r>
          <a:r>
            <a:rPr lang="uk-UA" sz="1400" b="0" i="0" kern="1200" baseline="0" dirty="0"/>
            <a:t> a </a:t>
          </a:r>
          <a:r>
            <a:rPr lang="uk-UA" sz="1400" b="0" i="0" kern="1200" baseline="0" dirty="0" err="1"/>
            <a:t>society</a:t>
          </a:r>
          <a:r>
            <a:rPr lang="uk-UA" sz="1400" b="0" i="0" kern="1200" baseline="0" dirty="0"/>
            <a:t> </a:t>
          </a:r>
          <a:br>
            <a:rPr lang="uk-UA" sz="1400" b="0" i="0" kern="1200" baseline="0" dirty="0"/>
          </a:br>
          <a:r>
            <a:rPr lang="uk-UA" sz="1400" b="0" i="0" kern="1200" baseline="0" dirty="0"/>
            <a:t>c. </a:t>
          </a:r>
          <a:r>
            <a:rPr lang="uk-UA" sz="1400" b="0" i="0" kern="1200" baseline="0" dirty="0" err="1"/>
            <a:t>To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determine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one's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natural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talents</a:t>
          </a:r>
          <a:r>
            <a:rPr lang="uk-UA" sz="1400" b="0" i="0" kern="1200" baseline="0" dirty="0"/>
            <a:t> </a:t>
          </a:r>
          <a:br>
            <a:rPr lang="uk-UA" sz="1400" b="0" i="0" kern="1200" baseline="0" dirty="0"/>
          </a:br>
          <a:r>
            <a:rPr lang="uk-UA" sz="1400" b="0" i="0" kern="1200" baseline="0" dirty="0"/>
            <a:t>d. </a:t>
          </a:r>
          <a:r>
            <a:rPr lang="uk-UA" sz="1400" b="0" i="0" kern="1200" baseline="0" dirty="0" err="1"/>
            <a:t>To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limit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the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influence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of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religion</a:t>
          </a:r>
          <a:r>
            <a:rPr lang="uk-UA" sz="1400" b="0" i="0" kern="1200" baseline="0" dirty="0"/>
            <a:t> </a:t>
          </a:r>
          <a:endParaRPr lang="en-US" sz="1400" kern="1200" dirty="0"/>
        </a:p>
      </dsp:txBody>
      <dsp:txXfrm>
        <a:off x="63855" y="66318"/>
        <a:ext cx="7848683" cy="1180364"/>
      </dsp:txXfrm>
    </dsp:sp>
    <dsp:sp modelId="{334CEBEB-C256-4260-9678-9E931704C0E0}">
      <dsp:nvSpPr>
        <dsp:cNvPr id="0" name=""/>
        <dsp:cNvSpPr/>
      </dsp:nvSpPr>
      <dsp:spPr>
        <a:xfrm>
          <a:off x="0" y="1323574"/>
          <a:ext cx="7976393" cy="1308074"/>
        </a:xfrm>
        <a:prstGeom prst="roundRect">
          <a:avLst/>
        </a:prstGeom>
        <a:gradFill rotWithShape="0">
          <a:gsLst>
            <a:gs pos="0">
              <a:schemeClr val="accent5">
                <a:hueOff val="-3038037"/>
                <a:satOff val="-207"/>
                <a:lumOff val="49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038037"/>
                <a:satOff val="-207"/>
                <a:lumOff val="49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038037"/>
                <a:satOff val="-207"/>
                <a:lumOff val="49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b="1" i="0" kern="1200" baseline="0" dirty="0"/>
            <a:t>2. </a:t>
          </a:r>
          <a:r>
            <a:rPr lang="uk-UA" sz="1400" b="1" i="0" kern="1200" baseline="0" dirty="0" err="1"/>
            <a:t>According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to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Rawls</a:t>
          </a:r>
          <a:r>
            <a:rPr lang="uk-UA" sz="1400" b="1" i="0" kern="1200" baseline="0" dirty="0"/>
            <a:t>, </a:t>
          </a:r>
          <a:r>
            <a:rPr lang="uk-UA" sz="1400" b="1" i="0" kern="1200" baseline="0" dirty="0" err="1"/>
            <a:t>which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of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the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following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is</a:t>
          </a:r>
          <a:r>
            <a:rPr lang="uk-UA" sz="1400" b="1" i="0" kern="1200" baseline="0" dirty="0"/>
            <a:t> NOT </a:t>
          </a:r>
          <a:r>
            <a:rPr lang="uk-UA" sz="1400" b="1" i="0" kern="1200" baseline="0" dirty="0" err="1"/>
            <a:t>included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in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the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primary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goods</a:t>
          </a:r>
          <a:r>
            <a:rPr lang="uk-UA" sz="1400" b="1" i="0" kern="1200" baseline="0" dirty="0"/>
            <a:t>?</a:t>
          </a:r>
          <a:r>
            <a:rPr lang="uk-UA" sz="1400" b="0" i="0" kern="1200" baseline="0" dirty="0"/>
            <a:t> </a:t>
          </a:r>
          <a:br>
            <a:rPr lang="uk-UA" sz="1400" b="0" i="0" kern="1200" baseline="0" dirty="0"/>
          </a:br>
          <a:r>
            <a:rPr lang="uk-UA" sz="1400" b="0" i="0" kern="1200" baseline="0" dirty="0"/>
            <a:t>a. </a:t>
          </a:r>
          <a:r>
            <a:rPr lang="uk-UA" sz="1400" b="0" i="0" kern="1200" baseline="0" dirty="0" err="1"/>
            <a:t>Basic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liberties</a:t>
          </a:r>
          <a:r>
            <a:rPr lang="uk-UA" sz="1400" b="0" i="0" kern="1200" baseline="0" dirty="0"/>
            <a:t> </a:t>
          </a:r>
          <a:br>
            <a:rPr lang="uk-UA" sz="1400" b="0" i="0" kern="1200" baseline="0" dirty="0"/>
          </a:br>
          <a:r>
            <a:rPr lang="uk-UA" sz="1400" b="0" i="0" kern="1200" baseline="0" dirty="0"/>
            <a:t>b. </a:t>
          </a:r>
          <a:r>
            <a:rPr lang="uk-UA" sz="1400" b="0" i="0" kern="1200" baseline="0" dirty="0" err="1"/>
            <a:t>Opportunities</a:t>
          </a:r>
          <a:r>
            <a:rPr lang="uk-UA" sz="1400" b="0" i="0" kern="1200" baseline="0" dirty="0"/>
            <a:t> </a:t>
          </a:r>
          <a:br>
            <a:rPr lang="uk-UA" sz="1400" b="0" i="0" kern="1200" baseline="0" dirty="0"/>
          </a:br>
          <a:r>
            <a:rPr lang="uk-UA" sz="1400" b="0" i="0" kern="1200" baseline="0" dirty="0"/>
            <a:t>c. </a:t>
          </a:r>
          <a:r>
            <a:rPr lang="uk-UA" sz="1400" b="0" i="0" kern="1200" baseline="0" dirty="0" err="1"/>
            <a:t>Political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power</a:t>
          </a:r>
          <a:r>
            <a:rPr lang="uk-UA" sz="1400" b="0" i="0" kern="1200" baseline="0" dirty="0"/>
            <a:t> </a:t>
          </a:r>
          <a:br>
            <a:rPr lang="uk-UA" sz="1400" b="0" i="0" kern="1200" baseline="0" dirty="0"/>
          </a:br>
          <a:r>
            <a:rPr lang="uk-UA" sz="1400" b="0" i="0" kern="1200" baseline="0" dirty="0"/>
            <a:t>d. </a:t>
          </a:r>
          <a:r>
            <a:rPr lang="uk-UA" sz="1400" b="0" i="0" kern="1200" baseline="0" dirty="0" err="1"/>
            <a:t>Wealth</a:t>
          </a:r>
          <a:r>
            <a:rPr lang="uk-UA" sz="1400" b="0" i="0" kern="1200" baseline="0" dirty="0"/>
            <a:t> </a:t>
          </a:r>
          <a:endParaRPr lang="en-US" sz="1400" kern="1200" dirty="0"/>
        </a:p>
      </dsp:txBody>
      <dsp:txXfrm>
        <a:off x="63855" y="1387429"/>
        <a:ext cx="7848683" cy="1180364"/>
      </dsp:txXfrm>
    </dsp:sp>
    <dsp:sp modelId="{730EB3D3-AE2A-4E7F-80E3-4FFDE951D11A}">
      <dsp:nvSpPr>
        <dsp:cNvPr id="0" name=""/>
        <dsp:cNvSpPr/>
      </dsp:nvSpPr>
      <dsp:spPr>
        <a:xfrm>
          <a:off x="0" y="2644685"/>
          <a:ext cx="7976393" cy="1308074"/>
        </a:xfrm>
        <a:prstGeom prst="roundRect">
          <a:avLst/>
        </a:prstGeom>
        <a:gradFill rotWithShape="0">
          <a:gsLst>
            <a:gs pos="0">
              <a:schemeClr val="accent5">
                <a:hueOff val="-6076075"/>
                <a:satOff val="-413"/>
                <a:lumOff val="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076075"/>
                <a:satOff val="-413"/>
                <a:lumOff val="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076075"/>
                <a:satOff val="-413"/>
                <a:lumOff val="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b="1" i="0" kern="1200" baseline="0" dirty="0"/>
            <a:t>3. </a:t>
          </a:r>
          <a:r>
            <a:rPr lang="uk-UA" sz="1400" b="1" i="0" kern="1200" baseline="0" dirty="0" err="1"/>
            <a:t>What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principle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does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Rawls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propose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to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justify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some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level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of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wealth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inequality</a:t>
          </a:r>
          <a:r>
            <a:rPr lang="uk-UA" sz="1400" b="1" i="0" kern="1200" baseline="0" dirty="0"/>
            <a:t>?</a:t>
          </a:r>
          <a:r>
            <a:rPr lang="uk-UA" sz="1400" b="0" i="0" kern="1200" baseline="0" dirty="0"/>
            <a:t> </a:t>
          </a:r>
          <a:br>
            <a:rPr lang="uk-UA" sz="1400" b="0" i="0" kern="1200" baseline="0" dirty="0"/>
          </a:br>
          <a:r>
            <a:rPr lang="uk-UA" sz="1400" b="0" i="0" kern="1200" baseline="0" dirty="0"/>
            <a:t>a. </a:t>
          </a:r>
          <a:r>
            <a:rPr lang="uk-UA" sz="1400" b="0" i="0" kern="1200" baseline="0" dirty="0" err="1"/>
            <a:t>The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equality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principle</a:t>
          </a:r>
          <a:r>
            <a:rPr lang="uk-UA" sz="1400" b="0" i="0" kern="1200" baseline="0" dirty="0"/>
            <a:t> </a:t>
          </a:r>
          <a:br>
            <a:rPr lang="uk-UA" sz="1400" b="0" i="0" kern="1200" baseline="0" dirty="0"/>
          </a:br>
          <a:r>
            <a:rPr lang="uk-UA" sz="1400" b="0" i="0" kern="1200" baseline="0" dirty="0"/>
            <a:t>b. </a:t>
          </a:r>
          <a:r>
            <a:rPr lang="uk-UA" sz="1400" b="0" i="0" kern="1200" baseline="0" dirty="0" err="1"/>
            <a:t>The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advantage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principle</a:t>
          </a:r>
          <a:r>
            <a:rPr lang="uk-UA" sz="1400" b="0" i="0" kern="1200" baseline="0" dirty="0"/>
            <a:t> </a:t>
          </a:r>
          <a:br>
            <a:rPr lang="uk-UA" sz="1400" b="0" i="0" kern="1200" baseline="0" dirty="0"/>
          </a:br>
          <a:r>
            <a:rPr lang="uk-UA" sz="1400" b="0" i="0" kern="1200" baseline="0" dirty="0"/>
            <a:t>c. </a:t>
          </a:r>
          <a:r>
            <a:rPr lang="uk-UA" sz="1400" b="0" i="0" kern="1200" baseline="0" dirty="0" err="1"/>
            <a:t>The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difference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principle</a:t>
          </a:r>
          <a:r>
            <a:rPr lang="uk-UA" sz="1400" b="0" i="0" kern="1200" baseline="0" dirty="0"/>
            <a:t> </a:t>
          </a:r>
          <a:br>
            <a:rPr lang="uk-UA" sz="1400" b="0" i="0" kern="1200" baseline="0" dirty="0"/>
          </a:br>
          <a:r>
            <a:rPr lang="uk-UA" sz="1400" b="0" i="0" kern="1200" baseline="0" dirty="0"/>
            <a:t>d. </a:t>
          </a:r>
          <a:r>
            <a:rPr lang="uk-UA" sz="1400" b="0" i="0" kern="1200" baseline="0" dirty="0" err="1"/>
            <a:t>The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freedom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principle</a:t>
          </a:r>
          <a:r>
            <a:rPr lang="uk-UA" sz="1400" b="0" i="0" kern="1200" baseline="0" dirty="0"/>
            <a:t> </a:t>
          </a:r>
          <a:endParaRPr lang="en-US" sz="1400" kern="1200" dirty="0"/>
        </a:p>
      </dsp:txBody>
      <dsp:txXfrm>
        <a:off x="63855" y="2708540"/>
        <a:ext cx="7848683" cy="1180364"/>
      </dsp:txXfrm>
    </dsp:sp>
    <dsp:sp modelId="{18FA65AD-3645-4890-8C74-05DF6D22243A}">
      <dsp:nvSpPr>
        <dsp:cNvPr id="0" name=""/>
        <dsp:cNvSpPr/>
      </dsp:nvSpPr>
      <dsp:spPr>
        <a:xfrm>
          <a:off x="0" y="3965795"/>
          <a:ext cx="7976393" cy="1308074"/>
        </a:xfrm>
        <a:prstGeom prst="roundRect">
          <a:avLst/>
        </a:prstGeom>
        <a:gradFill rotWithShape="0">
          <a:gsLst>
            <a:gs pos="0">
              <a:schemeClr val="accent5">
                <a:hueOff val="-9114112"/>
                <a:satOff val="-620"/>
                <a:lumOff val="147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9114112"/>
                <a:satOff val="-620"/>
                <a:lumOff val="147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9114112"/>
                <a:satOff val="-620"/>
                <a:lumOff val="147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b="1" i="0" kern="1200" baseline="0" dirty="0"/>
            <a:t>4. </a:t>
          </a:r>
          <a:r>
            <a:rPr lang="uk-UA" sz="1400" b="1" i="0" kern="1200" baseline="0" dirty="0" err="1"/>
            <a:t>Rawls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believed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that</a:t>
          </a:r>
          <a:r>
            <a:rPr lang="uk-UA" sz="1400" b="1" i="0" kern="1200" baseline="0" dirty="0"/>
            <a:t> a </a:t>
          </a:r>
          <a:r>
            <a:rPr lang="uk-UA" sz="1400" b="1" i="0" kern="1200" baseline="0" dirty="0" err="1"/>
            <a:t>just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society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could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be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achieved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through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which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model</a:t>
          </a:r>
          <a:r>
            <a:rPr lang="uk-UA" sz="1400" b="1" i="0" kern="1200" baseline="0" dirty="0"/>
            <a:t>?</a:t>
          </a:r>
          <a:r>
            <a:rPr lang="uk-UA" sz="1400" b="0" i="0" kern="1200" baseline="0" dirty="0"/>
            <a:t> </a:t>
          </a:r>
          <a:br>
            <a:rPr lang="uk-UA" sz="1400" b="0" i="0" kern="1200" baseline="0" dirty="0"/>
          </a:br>
          <a:r>
            <a:rPr lang="uk-UA" sz="1400" b="0" i="0" kern="1200" baseline="0" dirty="0"/>
            <a:t>a. </a:t>
          </a:r>
          <a:r>
            <a:rPr lang="uk-UA" sz="1400" b="0" i="0" kern="1200" baseline="0" dirty="0" err="1"/>
            <a:t>Welfare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capitalism</a:t>
          </a:r>
          <a:r>
            <a:rPr lang="uk-UA" sz="1400" b="0" i="0" kern="1200" baseline="0" dirty="0"/>
            <a:t> </a:t>
          </a:r>
          <a:br>
            <a:rPr lang="uk-UA" sz="1400" b="0" i="0" kern="1200" baseline="0" dirty="0"/>
          </a:br>
          <a:r>
            <a:rPr lang="uk-UA" sz="1400" b="0" i="0" kern="1200" baseline="0" dirty="0"/>
            <a:t>b. </a:t>
          </a:r>
          <a:r>
            <a:rPr lang="uk-UA" sz="1400" b="0" i="0" kern="1200" baseline="0" dirty="0" err="1"/>
            <a:t>Property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owning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democracy</a:t>
          </a:r>
          <a:r>
            <a:rPr lang="uk-UA" sz="1400" b="0" i="0" kern="1200" baseline="0" dirty="0"/>
            <a:t> </a:t>
          </a:r>
          <a:br>
            <a:rPr lang="uk-UA" sz="1400" b="0" i="0" kern="1200" baseline="0" dirty="0"/>
          </a:br>
          <a:r>
            <a:rPr lang="uk-UA" sz="1400" b="0" i="0" kern="1200" baseline="0" dirty="0"/>
            <a:t>c. </a:t>
          </a:r>
          <a:r>
            <a:rPr lang="uk-UA" sz="1400" b="0" i="0" kern="1200" baseline="0" dirty="0" err="1"/>
            <a:t>Marxist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communism</a:t>
          </a:r>
          <a:r>
            <a:rPr lang="uk-UA" sz="1400" b="0" i="0" kern="1200" baseline="0" dirty="0"/>
            <a:t> </a:t>
          </a:r>
          <a:br>
            <a:rPr lang="uk-UA" sz="1400" b="0" i="0" kern="1200" baseline="0" dirty="0"/>
          </a:br>
          <a:r>
            <a:rPr lang="uk-UA" sz="1400" b="0" i="0" kern="1200" baseline="0" dirty="0"/>
            <a:t>d. </a:t>
          </a:r>
          <a:r>
            <a:rPr lang="uk-UA" sz="1400" b="0" i="0" kern="1200" baseline="0" dirty="0" err="1"/>
            <a:t>Totalitarianism</a:t>
          </a:r>
          <a:r>
            <a:rPr lang="uk-UA" sz="1400" b="0" i="0" kern="1200" baseline="0" dirty="0"/>
            <a:t> </a:t>
          </a:r>
          <a:endParaRPr lang="en-US" sz="1400" kern="1200" dirty="0"/>
        </a:p>
      </dsp:txBody>
      <dsp:txXfrm>
        <a:off x="63855" y="4029650"/>
        <a:ext cx="7848683" cy="1180364"/>
      </dsp:txXfrm>
    </dsp:sp>
    <dsp:sp modelId="{A080B33B-DF4D-443D-AD07-2680455C006B}">
      <dsp:nvSpPr>
        <dsp:cNvPr id="0" name=""/>
        <dsp:cNvSpPr/>
      </dsp:nvSpPr>
      <dsp:spPr>
        <a:xfrm>
          <a:off x="0" y="5286906"/>
          <a:ext cx="7976393" cy="1308074"/>
        </a:xfrm>
        <a:prstGeom prst="roundRect">
          <a:avLst/>
        </a:prstGeom>
        <a:gradFill rotWithShape="0">
          <a:gsLst>
            <a:gs pos="0">
              <a:schemeClr val="accent5">
                <a:hueOff val="-12152150"/>
                <a:satOff val="-826"/>
                <a:lumOff val="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152150"/>
                <a:satOff val="-826"/>
                <a:lumOff val="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152150"/>
                <a:satOff val="-826"/>
                <a:lumOff val="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b="1" i="0" kern="1200" baseline="0" dirty="0"/>
            <a:t>5. </a:t>
          </a:r>
          <a:r>
            <a:rPr lang="uk-UA" sz="1400" b="1" i="0" kern="1200" baseline="0" dirty="0" err="1"/>
            <a:t>Which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philosopher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critiques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Rawls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by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suggesting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that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the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difference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principle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unfairly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ties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society's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progress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to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the</a:t>
          </a:r>
          <a:r>
            <a:rPr lang="uk-UA" sz="1400" b="1" i="0" kern="1200" baseline="0" dirty="0"/>
            <a:t> </a:t>
          </a:r>
          <a:r>
            <a:rPr lang="uk-UA" sz="1400" b="1" i="0" kern="1200" baseline="0" dirty="0" err="1"/>
            <a:t>worst-off</a:t>
          </a:r>
          <a:r>
            <a:rPr lang="uk-UA" sz="1400" b="1" i="0" kern="1200" baseline="0" dirty="0"/>
            <a:t>?</a:t>
          </a:r>
          <a:r>
            <a:rPr lang="uk-UA" sz="1400" b="0" i="0" kern="1200" baseline="0" dirty="0"/>
            <a:t> </a:t>
          </a:r>
          <a:br>
            <a:rPr lang="uk-UA" sz="1400" b="0" i="0" kern="1200" baseline="0" dirty="0"/>
          </a:br>
          <a:r>
            <a:rPr lang="uk-UA" sz="1400" b="0" i="0" kern="1200" baseline="0" dirty="0"/>
            <a:t>a. </a:t>
          </a:r>
          <a:r>
            <a:rPr lang="uk-UA" sz="1400" b="0" i="0" kern="1200" baseline="0" dirty="0" err="1"/>
            <a:t>John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Stuart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Mill</a:t>
          </a:r>
          <a:r>
            <a:rPr lang="uk-UA" sz="1400" b="0" i="0" kern="1200" baseline="0" dirty="0"/>
            <a:t> </a:t>
          </a:r>
          <a:br>
            <a:rPr lang="uk-UA" sz="1400" b="0" i="0" kern="1200" baseline="0" dirty="0"/>
          </a:br>
          <a:r>
            <a:rPr lang="uk-UA" sz="1400" b="0" i="0" kern="1200" baseline="0" dirty="0"/>
            <a:t>b. </a:t>
          </a:r>
          <a:r>
            <a:rPr lang="uk-UA" sz="1400" b="0" i="0" kern="1200" baseline="0" dirty="0" err="1"/>
            <a:t>Ronald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Dworkin</a:t>
          </a:r>
          <a:r>
            <a:rPr lang="uk-UA" sz="1400" b="0" i="0" kern="1200" baseline="0" dirty="0"/>
            <a:t> </a:t>
          </a:r>
          <a:br>
            <a:rPr lang="uk-UA" sz="1400" b="0" i="0" kern="1200" baseline="0" dirty="0"/>
          </a:br>
          <a:r>
            <a:rPr lang="uk-UA" sz="1400" b="0" i="0" kern="1200" baseline="0" dirty="0"/>
            <a:t>c. </a:t>
          </a:r>
          <a:r>
            <a:rPr lang="uk-UA" sz="1400" b="0" i="0" kern="1200" baseline="0" dirty="0" err="1"/>
            <a:t>Martha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Nussbaum</a:t>
          </a:r>
          <a:r>
            <a:rPr lang="uk-UA" sz="1400" b="0" i="0" kern="1200" baseline="0" dirty="0"/>
            <a:t> </a:t>
          </a:r>
          <a:br>
            <a:rPr lang="uk-UA" sz="1400" b="0" i="0" kern="1200" baseline="0" dirty="0"/>
          </a:br>
          <a:r>
            <a:rPr lang="uk-UA" sz="1400" b="0" i="0" kern="1200" baseline="0" dirty="0"/>
            <a:t>d. </a:t>
          </a:r>
          <a:r>
            <a:rPr lang="uk-UA" sz="1400" b="0" i="0" kern="1200" baseline="0" dirty="0" err="1"/>
            <a:t>Friedrich</a:t>
          </a:r>
          <a:r>
            <a:rPr lang="uk-UA" sz="1400" b="0" i="0" kern="1200" baseline="0" dirty="0"/>
            <a:t> </a:t>
          </a:r>
          <a:r>
            <a:rPr lang="uk-UA" sz="1400" b="0" i="0" kern="1200" baseline="0" dirty="0" err="1"/>
            <a:t>Nietzsche</a:t>
          </a:r>
          <a:r>
            <a:rPr lang="uk-UA" sz="1400" b="0" i="0" kern="1200" baseline="0" dirty="0"/>
            <a:t> </a:t>
          </a:r>
          <a:endParaRPr lang="en-US" sz="1400" kern="1200" dirty="0"/>
        </a:p>
      </dsp:txBody>
      <dsp:txXfrm>
        <a:off x="63855" y="5350761"/>
        <a:ext cx="7848683" cy="11803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A6936E-81C0-07F5-706B-E015FEC53E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BAE66958-8338-FF1F-7A40-2948E0B2BB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DA2E4DE-CA29-C527-EDC5-5879ABC05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39C4D-8762-4A3E-B265-4C15707C79D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C3257E4-28F4-54D4-7A0F-EDAF7DB6F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FDB389A-878F-20DC-0936-5CC831815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4C5E-8BDE-41B4-A637-20FC2BAC7B9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16411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7CB23A-E08F-0991-C86B-BC7BF9D25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2E70382D-486A-5E83-6AB4-77E81670F1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394305F-D013-607C-EAC5-71B12D146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39C4D-8762-4A3E-B265-4C15707C79D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AFA2575-9CE1-933A-3BA6-F6BB7A987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691178A-C4F7-654A-9174-82CC132FA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4C5E-8BDE-41B4-A637-20FC2BAC7B9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15545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E5B090AB-9298-8195-F0EF-1FD624D993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4A083DBA-E543-B0A6-07CC-47465828A0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E7F3266-FBB8-DC8F-693B-5E2CCAE66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39C4D-8762-4A3E-B265-4C15707C79D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DA1E8C4-18D7-FB0F-A210-CED5CDA69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1A003CB-A81B-4609-333D-3A34DFBB0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4C5E-8BDE-41B4-A637-20FC2BAC7B9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6912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C8729E-F835-1F9E-7EE2-3A92B420F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4A5FDD7-9CD0-EAD5-3BE9-F6D73A90D8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C4E8CF5-1B5D-EE7F-D1CB-B601A4027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39C4D-8762-4A3E-B265-4C15707C79D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4C80DD3-ECD8-6AA3-9678-FC7B901F2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5412280-1ADB-2A64-B920-DCD8AE208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4C5E-8BDE-41B4-A637-20FC2BAC7B9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93056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BC536D-2BB4-2EFA-2CE1-A4B4E242F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891AD71-0B82-B5B2-6A57-A119E3F0B2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6AE3B7C-8371-3233-EC76-422D45664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39C4D-8762-4A3E-B265-4C15707C79D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DC44983-38E5-2FC5-6F74-77B24AA71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7C153CD-CCB7-6EA9-3E16-24EE65ED4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4C5E-8BDE-41B4-A637-20FC2BAC7B9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906219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756F6-8350-B878-8DBA-D68FED2A4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1A187E8-2F8C-FD15-9B59-C8D59FF43A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632BB3C6-176F-BD0F-C146-362660861E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9C9703D2-7BBE-4A0C-5509-21D6FD68C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39C4D-8762-4A3E-B265-4C15707C79D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AEEF7BA1-D8C2-F686-FB48-EAF33C553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4C0E6FAE-473F-61E6-574A-8A4E0F881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4C5E-8BDE-41B4-A637-20FC2BAC7B9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21168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923781-2C19-02CF-3E79-503EDDF37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28A516A5-6785-8440-91B6-FEBFEC8FBC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E2A0253E-6551-B861-8517-1467F27E28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AC008623-D045-67CF-CB3D-FFF4AFE2AE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21B2BF1A-6AB8-1516-D8E8-346379AB33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F4ACC4DB-E5BA-FB76-EC4F-3A9EBFEEA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39C4D-8762-4A3E-B265-4C15707C79D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0E4033CF-1134-1548-F2AD-F3FF197FD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C434B151-E942-C1F3-ABD5-417B7DDC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4C5E-8BDE-41B4-A637-20FC2BAC7B9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186653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1A3BD2-D42D-23C3-1F7B-718EA3459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46AD77D8-02BC-F0A8-FC93-A46780163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39C4D-8762-4A3E-B265-4C15707C79D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718BB21E-DCA0-C61C-1CDA-5062F11EB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0E0F4B77-DCFC-48A2-08B5-D3BC0F058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4C5E-8BDE-41B4-A637-20FC2BAC7B9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765778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254E698C-2FD6-6509-8CFB-127C643CB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39C4D-8762-4A3E-B265-4C15707C79D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A1203FF3-D498-92C7-4256-328E5D1B6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388FB7B5-A9AC-AC74-9EEA-EE148C649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4C5E-8BDE-41B4-A637-20FC2BAC7B9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44020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F2FAD1-1F91-3F72-7FB0-F7C2270B1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615AA15-9797-847A-EBEB-C9AD7F913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C04E84B4-ABF2-26C3-0A42-7E0469372C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9377B16B-99F0-B00B-4FA8-5A26C48AA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39C4D-8762-4A3E-B265-4C15707C79D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7F60A1CA-F262-D387-2BE4-8247214E8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2DA0BE78-4FAA-03CA-1483-1F5A5BA4A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4C5E-8BDE-41B4-A637-20FC2BAC7B9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49168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6FFC7E-7F44-7D53-42F1-18ACF4B7E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BEC87487-F266-C88A-1349-04BEBC8983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D63EBF09-4E48-6842-D462-8F0C52FFA2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910342EA-6097-C08A-0B22-E7E789801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39C4D-8762-4A3E-B265-4C15707C79D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425C1C10-A95C-74A9-0346-7E331B2CE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BEBBCA23-8349-617A-1A5E-2AAAD0263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4C5E-8BDE-41B4-A637-20FC2BAC7B9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40698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E6C14F36-5E04-D55D-D30A-E4BCA8D94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110EDDE-D60C-E08F-43B5-8CCBB441E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A7DE5F7-2143-A485-FB63-E36EF69E2D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639C4D-8762-4A3E-B265-4C15707C79DE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D8BC21F-3D2E-716C-AA01-6B3D534BCB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DBF8915-EAC0-6807-F1EE-F4CE6235E6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2F4C5E-8BDE-41B4-A637-20FC2BAC7B9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8204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iveworksheets.com/node/594526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32KG_ba_NJc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veworksheets.com/node/4689152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https://ed.ted.com/lessons/3-easy-steps-to-build-a-real-utopia-joseph-lacey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ordwall.net/resource/78724353/sociology-and-marketin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Hands forming circle">
            <a:extLst>
              <a:ext uri="{FF2B5EF4-FFF2-40B4-BE49-F238E27FC236}">
                <a16:creationId xmlns:a16="http://schemas.microsoft.com/office/drawing/2014/main" id="{E244287F-BC27-8F9A-02A8-14370A2FA20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08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3D5F0B-E724-7FA5-8A57-FDB309B657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Basic concepts in sociology</a:t>
            </a:r>
            <a:endParaRPr lang="uk-UA" dirty="0">
              <a:solidFill>
                <a:srgbClr val="FFFFFF"/>
              </a:solidFill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5D7EFC0C-E7BC-CBE6-F9A0-9CC15317A7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70670" y="4749340"/>
            <a:ext cx="3234813" cy="1098395"/>
          </a:xfrm>
        </p:spPr>
        <p:txBody>
          <a:bodyPr>
            <a:normAutofit/>
          </a:bodyPr>
          <a:lstStyle/>
          <a:p>
            <a:pPr algn="l"/>
            <a:r>
              <a:rPr lang="en-US" sz="1700" dirty="0">
                <a:solidFill>
                  <a:srgbClr val="FFFFFF"/>
                </a:solidFill>
              </a:rPr>
              <a:t>Created by Iryna Zhukevych</a:t>
            </a:r>
          </a:p>
          <a:p>
            <a:pPr algn="l"/>
            <a:r>
              <a:rPr lang="en-US" sz="1700" dirty="0">
                <a:solidFill>
                  <a:srgbClr val="FFFFFF"/>
                </a:solidFill>
              </a:rPr>
              <a:t>PhD in Pedagogical Sciences</a:t>
            </a:r>
          </a:p>
          <a:p>
            <a:pPr algn="l"/>
            <a:r>
              <a:rPr lang="en-US" sz="1700" dirty="0">
                <a:solidFill>
                  <a:srgbClr val="FFFFFF"/>
                </a:solidFill>
              </a:rPr>
              <a:t>Associate Professor</a:t>
            </a:r>
            <a:endParaRPr lang="uk-UA" sz="1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200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4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A169D286-F4D7-4C8B-A6BD-D05384C7F1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39E8235E-135E-4261-8F54-2B316E493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610728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7">
            <a:extLst>
              <a:ext uri="{FF2B5EF4-FFF2-40B4-BE49-F238E27FC236}">
                <a16:creationId xmlns:a16="http://schemas.microsoft.com/office/drawing/2014/main" id="{D4ED8EC3-4D57-4620-93CE-4E6661F09A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343079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3BCB34A-2F40-4F41-8488-A134C1C15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5" y="340424"/>
            <a:ext cx="4630139" cy="5265795"/>
          </a:xfrm>
          <a:custGeom>
            <a:avLst/>
            <a:gdLst>
              <a:gd name="connsiteX0" fmla="*/ 0 w 4630139"/>
              <a:gd name="connsiteY0" fmla="*/ 0 h 5265795"/>
              <a:gd name="connsiteX1" fmla="*/ 4630139 w 4630139"/>
              <a:gd name="connsiteY1" fmla="*/ 0 h 5265795"/>
              <a:gd name="connsiteX2" fmla="*/ 4630139 w 4630139"/>
              <a:gd name="connsiteY2" fmla="*/ 5265795 h 5265795"/>
              <a:gd name="connsiteX3" fmla="*/ 0 w 4630139"/>
              <a:gd name="connsiteY3" fmla="*/ 5265795 h 5265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0139" h="5265795">
                <a:moveTo>
                  <a:pt x="0" y="0"/>
                </a:moveTo>
                <a:lnTo>
                  <a:pt x="4630139" y="0"/>
                </a:lnTo>
                <a:lnTo>
                  <a:pt x="4630139" y="5265795"/>
                </a:lnTo>
                <a:lnTo>
                  <a:pt x="0" y="52657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Рисунок 6" descr="Two people on bus">
            <a:extLst>
              <a:ext uri="{FF2B5EF4-FFF2-40B4-BE49-F238E27FC236}">
                <a16:creationId xmlns:a16="http://schemas.microsoft.com/office/drawing/2014/main" id="{3E1064A4-9E80-E598-3EEC-B916AA8FBF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15" y="610728"/>
            <a:ext cx="4306529" cy="4806846"/>
          </a:xfrm>
          <a:prstGeom prst="rect">
            <a:avLst/>
          </a:prstGeom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78382DC-4207-465E-B379-1E16448AA2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1780" y="1071563"/>
            <a:ext cx="7290218" cy="5242298"/>
          </a:xfrm>
          <a:custGeom>
            <a:avLst/>
            <a:gdLst>
              <a:gd name="connsiteX0" fmla="*/ 0 w 7290218"/>
              <a:gd name="connsiteY0" fmla="*/ 0 h 5242298"/>
              <a:gd name="connsiteX1" fmla="*/ 7290218 w 7290218"/>
              <a:gd name="connsiteY1" fmla="*/ 0 h 5242298"/>
              <a:gd name="connsiteX2" fmla="*/ 7290218 w 7290218"/>
              <a:gd name="connsiteY2" fmla="*/ 5242298 h 5242298"/>
              <a:gd name="connsiteX3" fmla="*/ 0 w 7290218"/>
              <a:gd name="connsiteY3" fmla="*/ 5242298 h 524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0218" h="5242298">
                <a:moveTo>
                  <a:pt x="0" y="0"/>
                </a:moveTo>
                <a:lnTo>
                  <a:pt x="7290218" y="0"/>
                </a:lnTo>
                <a:lnTo>
                  <a:pt x="7290218" y="5242298"/>
                </a:lnTo>
                <a:lnTo>
                  <a:pt x="0" y="524229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A38D5746-58C9-AEE8-113D-B4DB90BCFF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545244" y="3013728"/>
            <a:ext cx="6020730" cy="1369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6980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5DA3A6-D004-356C-9562-4F5824B5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</p:spPr>
        <p:txBody>
          <a:bodyPr anchor="b">
            <a:normAutofit/>
          </a:bodyPr>
          <a:lstStyle/>
          <a:p>
            <a:pPr algn="ctr"/>
            <a:r>
              <a:rPr lang="en-US" sz="4000" b="1" dirty="0">
                <a:solidFill>
                  <a:srgbClr val="FFFFFF"/>
                </a:solidFill>
              </a:rPr>
              <a:t>Watch the video about Sociology and do online exercises</a:t>
            </a:r>
            <a:endParaRPr lang="uk-UA" sz="4000" b="1" dirty="0">
              <a:solidFill>
                <a:srgbClr val="FFFFFF"/>
              </a:solidFill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A54DF62-05F1-3962-7493-CB3224728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8347" y="1722939"/>
            <a:ext cx="6280191" cy="3129418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2000" dirty="0">
                <a:hlinkClick r:id="rId2"/>
              </a:rPr>
              <a:t>https://www.liveworksheets.com/node/5945268</a:t>
            </a:r>
            <a:endParaRPr lang="en-GB" sz="2000" dirty="0"/>
          </a:p>
          <a:p>
            <a:pPr marL="0" indent="0" algn="ctr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3158511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d toy person in front of two lines of white figures">
            <a:extLst>
              <a:ext uri="{FF2B5EF4-FFF2-40B4-BE49-F238E27FC236}">
                <a16:creationId xmlns:a16="http://schemas.microsoft.com/office/drawing/2014/main" id="{C13081DB-F665-3A06-277A-7C4D8CF43A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993" r="22137"/>
          <a:stretch/>
        </p:blipFill>
        <p:spPr>
          <a:xfrm>
            <a:off x="-1" y="-2"/>
            <a:ext cx="5410198" cy="685800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2525C0-AB8D-BD7C-269D-A0406A217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6065" y="405685"/>
            <a:ext cx="6074220" cy="1880314"/>
          </a:xfrm>
        </p:spPr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</a:pPr>
            <a:r>
              <a:rPr lang="en-US" sz="3400" b="1" dirty="0"/>
              <a:t>Sociology is the scientific study of human society and social behavior</a:t>
            </a:r>
            <a:endParaRPr lang="uk-UA" sz="34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710A48B-2E08-B9D1-4417-0BDC5D389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3548" y="2743200"/>
            <a:ext cx="5689792" cy="3496878"/>
          </a:xfrm>
        </p:spPr>
        <p:txBody>
          <a:bodyPr anchor="ctr"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Watch the video and consider the importance of understanding sociology in everyday life and making informed decisions. </a:t>
            </a:r>
            <a:endParaRPr lang="uk-UA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000" dirty="0">
              <a:hlinkClick r:id="rId3"/>
            </a:endParaRPr>
          </a:p>
          <a:p>
            <a:pPr marL="0" indent="0">
              <a:buNone/>
            </a:pPr>
            <a:r>
              <a:rPr lang="en-GB" sz="2000" dirty="0">
                <a:hlinkClick r:id="rId3"/>
              </a:rPr>
              <a:t>https://www.youtube.com/watch?v=32KG_ba_NJc</a:t>
            </a:r>
            <a:endParaRPr lang="en-GB" sz="2000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4149779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Therapist and child playing with blocks">
            <a:extLst>
              <a:ext uri="{FF2B5EF4-FFF2-40B4-BE49-F238E27FC236}">
                <a16:creationId xmlns:a16="http://schemas.microsoft.com/office/drawing/2014/main" id="{05A05F48-C9DB-1D90-C3DF-615B7B95DF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30425D7-E4FD-DF50-A327-705C521D8AB3}"/>
              </a:ext>
            </a:extLst>
          </p:cNvPr>
          <p:cNvSpPr txBox="1"/>
          <p:nvPr/>
        </p:nvSpPr>
        <p:spPr>
          <a:xfrm>
            <a:off x="78658" y="327289"/>
            <a:ext cx="6633427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b="1" dirty="0"/>
              <a:t>Explain socialization as the process of learning to become a member of society.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Examples: Agents of socialization (e.g., family, university, media)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Discussion: How do we learn social norms and expectations?</a:t>
            </a:r>
          </a:p>
        </p:txBody>
      </p:sp>
    </p:spTree>
    <p:extLst>
      <p:ext uri="{BB962C8B-B14F-4D97-AF65-F5344CB8AC3E}">
        <p14:creationId xmlns:p14="http://schemas.microsoft.com/office/powerpoint/2010/main" val="20563174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lourful pins connected with a thread">
            <a:extLst>
              <a:ext uri="{FF2B5EF4-FFF2-40B4-BE49-F238E27FC236}">
                <a16:creationId xmlns:a16="http://schemas.microsoft.com/office/drawing/2014/main" id="{38C424B8-E10E-91E8-7F91-824ECF918BF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" b="15488"/>
          <a:stretch/>
        </p:blipFill>
        <p:spPr>
          <a:xfrm>
            <a:off x="-3447" y="-1"/>
            <a:ext cx="12195447" cy="687974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60F200-5EB0-B223-2439-C96C67F0FE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4589414" y="-733991"/>
            <a:ext cx="3020876" cy="12206596"/>
          </a:xfrm>
          <a:prstGeom prst="rect">
            <a:avLst/>
          </a:prstGeom>
          <a:gradFill flip="none" rotWithShape="1">
            <a:gsLst>
              <a:gs pos="21000">
                <a:srgbClr val="000000">
                  <a:alpha val="62000"/>
                </a:srgbClr>
              </a:gs>
              <a:gs pos="100000">
                <a:srgbClr val="000000">
                  <a:alpha val="0"/>
                </a:srgb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567EA8-C72D-4B9B-D23F-6B2E9F9C9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446" y="0"/>
            <a:ext cx="2843402" cy="6879745"/>
          </a:xfrm>
          <a:prstGeom prst="rect">
            <a:avLst/>
          </a:prstGeom>
          <a:gradFill flip="none" rotWithShape="1">
            <a:gsLst>
              <a:gs pos="5000">
                <a:schemeClr val="accent2"/>
              </a:gs>
              <a:gs pos="49000">
                <a:schemeClr val="accent5">
                  <a:lumMod val="60000"/>
                  <a:lumOff val="40000"/>
                  <a:alpha val="0"/>
                </a:schemeClr>
              </a:gs>
            </a:gsLst>
            <a:lin ang="9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EFBFA78-9360-1E01-5448-6D5AE0A326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9038704" y="21736"/>
            <a:ext cx="3152862" cy="6858008"/>
          </a:xfrm>
          <a:prstGeom prst="rect">
            <a:avLst/>
          </a:prstGeom>
          <a:gradFill flip="none" rotWithShape="1">
            <a:gsLst>
              <a:gs pos="5000">
                <a:schemeClr val="accent5">
                  <a:alpha val="48000"/>
                </a:schemeClr>
              </a:gs>
              <a:gs pos="42000">
                <a:schemeClr val="accent5">
                  <a:alpha val="0"/>
                </a:schemeClr>
              </a:gs>
            </a:gsLst>
            <a:lin ang="1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740453C-744F-DB3A-47EC-15EACE1DC1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447" y="5288433"/>
            <a:ext cx="12199706" cy="1591311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49000">
                <a:schemeClr val="accent2">
                  <a:alpha val="0"/>
                </a:schemeClr>
              </a:gs>
            </a:gsLst>
            <a:lin ang="5880000" scaled="0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6924B03-77BD-EAE3-2854-43363FF8E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84596" y="2224929"/>
            <a:ext cx="3866773" cy="5442859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54000">
                <a:schemeClr val="accent5">
                  <a:lumMod val="60000"/>
                  <a:lumOff val="40000"/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BB6D29-4A03-0B80-BE96-4502E07A4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7403" y="1378744"/>
            <a:ext cx="7927785" cy="128981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4000" b="1" dirty="0"/>
              <a:t>Choose the correct word to complete the sentence 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6D54437-FC38-B098-3159-E934BE577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8058" y="3240388"/>
            <a:ext cx="7942381" cy="618479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https://www.liveworksheets.com/node/4689152</a:t>
            </a: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441810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259A36-4FF1-0CA9-8561-F3A071882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311" y="1491088"/>
            <a:ext cx="3360228" cy="3136218"/>
          </a:xfrm>
        </p:spPr>
        <p:txBody>
          <a:bodyPr anchor="b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GB" sz="2200" b="1" dirty="0">
                <a:solidFill>
                  <a:srgbClr val="FFFFFF"/>
                </a:solidFill>
              </a:rPr>
              <a:t>Watch the video about the </a:t>
            </a:r>
            <a:r>
              <a:rPr lang="en-US" sz="2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 about what principles we need to design a fair society </a:t>
            </a:r>
            <a:r>
              <a:rPr lang="en-GB" sz="2200" b="1" dirty="0">
                <a:solidFill>
                  <a:srgbClr val="FFFFFF"/>
                </a:solidFill>
              </a:rPr>
              <a:t>and answer the questions</a:t>
            </a:r>
            <a:br>
              <a:rPr lang="en-GB" sz="1600" b="1" dirty="0">
                <a:solidFill>
                  <a:srgbClr val="FFFFFF"/>
                </a:solidFill>
              </a:rPr>
            </a:br>
            <a:br>
              <a:rPr lang="en-GB" sz="1600" b="1" dirty="0">
                <a:solidFill>
                  <a:srgbClr val="FFFFFF"/>
                </a:solidFill>
              </a:rPr>
            </a:br>
            <a:r>
              <a:rPr lang="en-GB" sz="1600" dirty="0">
                <a:solidFill>
                  <a:srgbClr val="FFFFFF"/>
                </a:solidFill>
                <a:hlinkClick r:id="rId2"/>
              </a:rPr>
              <a:t>https://ed.ted.com/lessons/3-easy-steps-to-build-a-real-utopia-joseph-lacey</a:t>
            </a:r>
            <a:r>
              <a:rPr lang="en-GB" sz="1600" dirty="0">
                <a:solidFill>
                  <a:srgbClr val="FFFFFF"/>
                </a:solidFill>
              </a:rPr>
              <a:t> </a:t>
            </a:r>
            <a:br>
              <a:rPr lang="en-GB" sz="1600" dirty="0">
                <a:solidFill>
                  <a:srgbClr val="FFFFFF"/>
                </a:solidFill>
              </a:rPr>
            </a:br>
            <a:br>
              <a:rPr lang="en-GB" sz="1600" dirty="0">
                <a:solidFill>
                  <a:srgbClr val="FFFFFF"/>
                </a:solidFill>
              </a:rPr>
            </a:br>
            <a:endParaRPr lang="uk-UA" sz="1600" b="1" dirty="0">
              <a:solidFill>
                <a:srgbClr val="FFFFFF"/>
              </a:solidFill>
            </a:endParaRPr>
          </a:p>
        </p:txBody>
      </p:sp>
      <p:graphicFrame>
        <p:nvGraphicFramePr>
          <p:cNvPr id="24" name="Rectangle 1">
            <a:extLst>
              <a:ext uri="{FF2B5EF4-FFF2-40B4-BE49-F238E27FC236}">
                <a16:creationId xmlns:a16="http://schemas.microsoft.com/office/drawing/2014/main" id="{9E30A485-663B-0B69-D7FB-7F541A32DD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5733806"/>
              </p:ext>
            </p:extLst>
          </p:nvPr>
        </p:nvGraphicFramePr>
        <p:xfrm>
          <a:off x="4117284" y="88489"/>
          <a:ext cx="7976393" cy="65974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966335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77FBA8-D653-B1DA-D842-CADD34D8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anchor="ctr">
            <a:normAutofit/>
          </a:bodyPr>
          <a:lstStyle/>
          <a:p>
            <a:pPr algn="ctr"/>
            <a:r>
              <a:rPr lang="en-US" sz="4000" dirty="0"/>
              <a:t>Game. </a:t>
            </a:r>
            <a:br>
              <a:rPr lang="en-US" sz="4000" dirty="0"/>
            </a:br>
            <a:r>
              <a:rPr lang="en-US" sz="4000" dirty="0"/>
              <a:t>Speaking cards</a:t>
            </a:r>
            <a:endParaRPr lang="uk-UA" sz="40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4578E30-9956-3357-7914-BF1BB6583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2" y="2743200"/>
            <a:ext cx="4646905" cy="361314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000">
                <a:hlinkClick r:id="rId2"/>
              </a:rPr>
              <a:t>https://wordwall.net/resource/78724353/sociology-and-marketing</a:t>
            </a:r>
            <a:endParaRPr lang="en-GB" sz="2000"/>
          </a:p>
          <a:p>
            <a:pPr marL="0" indent="0">
              <a:buNone/>
            </a:pPr>
            <a:endParaRPr lang="uk-UA" sz="2000"/>
          </a:p>
        </p:txBody>
      </p:sp>
      <p:pic>
        <p:nvPicPr>
          <p:cNvPr id="5" name="Рисунок 4" descr="Colored envelopes">
            <a:extLst>
              <a:ext uri="{FF2B5EF4-FFF2-40B4-BE49-F238E27FC236}">
                <a16:creationId xmlns:a16="http://schemas.microsoft.com/office/drawing/2014/main" id="{62983E3C-D254-386F-8DC8-F5A92C623C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31" r="20368" b="-2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4557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ands-on top of each other">
            <a:extLst>
              <a:ext uri="{FF2B5EF4-FFF2-40B4-BE49-F238E27FC236}">
                <a16:creationId xmlns:a16="http://schemas.microsoft.com/office/drawing/2014/main" id="{8532A951-A6FE-C7C3-6310-D42D91CA810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222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870DEF6-46A2-D4F8-8BE6-91165D93EC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83934" y="1860919"/>
            <a:ext cx="4975280" cy="3108645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3377BF-8F31-1F55-B39C-E0D55D625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934" y="2299175"/>
            <a:ext cx="4975280" cy="20663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3300" b="1" dirty="0"/>
              <a:t>Thanks for your attention and collaboration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22632D6-DED9-FDEC-FD9F-09FF0A4544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3170" y="403477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7589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4FCDD68F-6EA7-4121-A390-43C992105E5B}">
  <we:reference id="wa200005566" version="3.0.0.2" store="en-US" storeType="OMEX"/>
  <we:alternateReferences>
    <we:reference id="wa200005566" version="3.0.0.2" store="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405</Words>
  <Application>Microsoft Office PowerPoint</Application>
  <PresentationFormat>Широкий екран</PresentationFormat>
  <Paragraphs>26</Paragraphs>
  <Slides>9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4" baseType="lpstr">
      <vt:lpstr>Aptos</vt:lpstr>
      <vt:lpstr>Aptos Display</vt:lpstr>
      <vt:lpstr>Arial</vt:lpstr>
      <vt:lpstr>Times New Roman</vt:lpstr>
      <vt:lpstr>Тема Office</vt:lpstr>
      <vt:lpstr>Basic concepts in sociology</vt:lpstr>
      <vt:lpstr>Презентація PowerPoint</vt:lpstr>
      <vt:lpstr>Watch the video about Sociology and do online exercises</vt:lpstr>
      <vt:lpstr>Sociology is the scientific study of human society and social behavior</vt:lpstr>
      <vt:lpstr>Презентація PowerPoint</vt:lpstr>
      <vt:lpstr>Choose the correct word to complete the sentence </vt:lpstr>
      <vt:lpstr>Watch the video about the experiment about what principles we need to design a fair society and answer the questions  https://ed.ted.com/lessons/3-easy-steps-to-build-a-real-utopia-joseph-lacey   </vt:lpstr>
      <vt:lpstr>Game.  Speaking cards</vt:lpstr>
      <vt:lpstr>Thanks for your attention and collaboration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2024-09-25T07:13:49Z</dcterms:created>
  <dcterms:modified xsi:type="dcterms:W3CDTF">2024-12-03T10:14:00Z</dcterms:modified>
</cp:coreProperties>
</file>