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9" r:id="rId8"/>
    <p:sldId id="261" r:id="rId9"/>
    <p:sldId id="272" r:id="rId10"/>
    <p:sldId id="266" r:id="rId11"/>
    <p:sldId id="262" r:id="rId12"/>
    <p:sldId id="270" r:id="rId13"/>
    <p:sldId id="263" r:id="rId14"/>
    <p:sldId id="267" r:id="rId15"/>
    <p:sldId id="264" r:id="rId16"/>
    <p:sldId id="271" r:id="rId17"/>
    <p:sldId id="265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FF"/>
    <a:srgbClr val="66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0F06ED-D713-4FD6-8D3F-DA08DCA1B5C1}" type="doc">
      <dgm:prSet loTypeId="urn:microsoft.com/office/officeart/2005/8/layout/pyramid3" loCatId="pyramid" qsTypeId="urn:microsoft.com/office/officeart/2005/8/quickstyle/simple4" qsCatId="simple" csTypeId="urn:microsoft.com/office/officeart/2005/8/colors/accent1_2" csCatId="accent1" phldr="1"/>
      <dgm:spPr/>
    </dgm:pt>
    <dgm:pt modelId="{12FCF824-ABBC-4518-9148-0FD7E6218670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de-DE" sz="3200" dirty="0">
              <a:latin typeface="Arial" panose="020B0604020202020204" pitchFamily="34" charset="0"/>
              <a:cs typeface="Arial" panose="020B0604020202020204" pitchFamily="34" charset="0"/>
            </a:rPr>
            <a:t>Always 100%</a:t>
          </a:r>
        </a:p>
      </dgm:t>
    </dgm:pt>
    <dgm:pt modelId="{1F76F9AA-4D5F-461F-AA32-3344D0BBBEB6}" type="parTrans" cxnId="{A704A8D5-9D11-4AA2-92C2-FD065CA4F87C}">
      <dgm:prSet/>
      <dgm:spPr/>
      <dgm:t>
        <a:bodyPr/>
        <a:lstStyle/>
        <a:p>
          <a:endParaRPr lang="de-DE"/>
        </a:p>
      </dgm:t>
    </dgm:pt>
    <dgm:pt modelId="{0DEB84FA-9C8E-40EE-B1C3-7F0E75124D4C}" type="sibTrans" cxnId="{A704A8D5-9D11-4AA2-92C2-FD065CA4F87C}">
      <dgm:prSet/>
      <dgm:spPr/>
      <dgm:t>
        <a:bodyPr/>
        <a:lstStyle/>
        <a:p>
          <a:endParaRPr lang="de-DE"/>
        </a:p>
      </dgm:t>
    </dgm:pt>
    <dgm:pt modelId="{87DE4136-26F4-4944-8488-3068325D0A71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de-DE" sz="3200" dirty="0" err="1">
              <a:latin typeface="Arial" panose="020B0604020202020204" pitchFamily="34" charset="0"/>
              <a:cs typeface="Arial" panose="020B0604020202020204" pitchFamily="34" charset="0"/>
            </a:rPr>
            <a:t>Usually</a:t>
          </a:r>
          <a:r>
            <a:rPr lang="de-DE" sz="3200" dirty="0">
              <a:latin typeface="Arial" panose="020B0604020202020204" pitchFamily="34" charset="0"/>
              <a:cs typeface="Arial" panose="020B0604020202020204" pitchFamily="34" charset="0"/>
            </a:rPr>
            <a:t> 90%</a:t>
          </a:r>
        </a:p>
      </dgm:t>
    </dgm:pt>
    <dgm:pt modelId="{304629C0-68BD-4214-8F63-C82BCDEB37FF}" type="parTrans" cxnId="{365E95C8-98CF-418C-87F7-98F01B994918}">
      <dgm:prSet/>
      <dgm:spPr/>
      <dgm:t>
        <a:bodyPr/>
        <a:lstStyle/>
        <a:p>
          <a:endParaRPr lang="de-DE"/>
        </a:p>
      </dgm:t>
    </dgm:pt>
    <dgm:pt modelId="{91C2D216-9019-4D78-8B9F-5C555A0BF77F}" type="sibTrans" cxnId="{365E95C8-98CF-418C-87F7-98F01B994918}">
      <dgm:prSet/>
      <dgm:spPr/>
      <dgm:t>
        <a:bodyPr/>
        <a:lstStyle/>
        <a:p>
          <a:endParaRPr lang="de-DE"/>
        </a:p>
      </dgm:t>
    </dgm:pt>
    <dgm:pt modelId="{F22B52EB-6F29-4EB4-B940-303CD95D8F2C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de-DE" sz="3200" dirty="0" err="1">
              <a:latin typeface="Arial" panose="020B0604020202020204" pitchFamily="34" charset="0"/>
              <a:cs typeface="Arial" panose="020B0604020202020204" pitchFamily="34" charset="0"/>
            </a:rPr>
            <a:t>Often</a:t>
          </a:r>
          <a:r>
            <a:rPr lang="de-DE" sz="3200" dirty="0">
              <a:latin typeface="Arial" panose="020B0604020202020204" pitchFamily="34" charset="0"/>
              <a:cs typeface="Arial" panose="020B0604020202020204" pitchFamily="34" charset="0"/>
            </a:rPr>
            <a:t> 70%</a:t>
          </a:r>
        </a:p>
      </dgm:t>
    </dgm:pt>
    <dgm:pt modelId="{00374487-721C-484A-A42C-D67CC5871E7D}" type="parTrans" cxnId="{41C364C1-9FFE-4639-B56C-8B19C647E507}">
      <dgm:prSet/>
      <dgm:spPr/>
      <dgm:t>
        <a:bodyPr/>
        <a:lstStyle/>
        <a:p>
          <a:endParaRPr lang="de-DE"/>
        </a:p>
      </dgm:t>
    </dgm:pt>
    <dgm:pt modelId="{D58A63F7-75A3-445E-8C11-076C0F9CF48E}" type="sibTrans" cxnId="{41C364C1-9FFE-4639-B56C-8B19C647E507}">
      <dgm:prSet/>
      <dgm:spPr/>
      <dgm:t>
        <a:bodyPr/>
        <a:lstStyle/>
        <a:p>
          <a:endParaRPr lang="de-DE"/>
        </a:p>
      </dgm:t>
    </dgm:pt>
    <dgm:pt modelId="{9DDB2C03-BCC2-4653-B34C-3CAC0CB1C05A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de-DE" sz="2400" dirty="0" err="1">
              <a:latin typeface="Arial" panose="020B0604020202020204" pitchFamily="34" charset="0"/>
              <a:cs typeface="Arial" panose="020B0604020202020204" pitchFamily="34" charset="0"/>
            </a:rPr>
            <a:t>Sometimes</a:t>
          </a:r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 50%</a:t>
          </a:r>
        </a:p>
      </dgm:t>
    </dgm:pt>
    <dgm:pt modelId="{158E9C89-2D79-4FB4-AC1F-5EA52C60F596}" type="parTrans" cxnId="{76E95418-FC15-4267-9ABD-7F3823A107B7}">
      <dgm:prSet/>
      <dgm:spPr/>
      <dgm:t>
        <a:bodyPr/>
        <a:lstStyle/>
        <a:p>
          <a:endParaRPr lang="de-DE"/>
        </a:p>
      </dgm:t>
    </dgm:pt>
    <dgm:pt modelId="{4EC04AB6-D03B-4E9C-91F7-B8E55E992B7F}" type="sibTrans" cxnId="{76E95418-FC15-4267-9ABD-7F3823A107B7}">
      <dgm:prSet/>
      <dgm:spPr/>
      <dgm:t>
        <a:bodyPr/>
        <a:lstStyle/>
        <a:p>
          <a:endParaRPr lang="de-DE"/>
        </a:p>
      </dgm:t>
    </dgm:pt>
    <dgm:pt modelId="{DF19912F-C096-4DFF-9A6F-ED9773E6ECB3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de-DE" sz="2400" dirty="0" err="1">
              <a:latin typeface="Arial" panose="020B0604020202020204" pitchFamily="34" charset="0"/>
              <a:cs typeface="Arial" panose="020B0604020202020204" pitchFamily="34" charset="0"/>
            </a:rPr>
            <a:t>Seldom</a:t>
          </a:r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de-DE" sz="2400" dirty="0" err="1">
              <a:latin typeface="Arial" panose="020B0604020202020204" pitchFamily="34" charset="0"/>
              <a:cs typeface="Arial" panose="020B0604020202020204" pitchFamily="34" charset="0"/>
            </a:rPr>
            <a:t>rarely</a:t>
          </a:r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) 10% </a:t>
          </a:r>
        </a:p>
      </dgm:t>
    </dgm:pt>
    <dgm:pt modelId="{68CF5E19-8D06-4C4A-AEB2-9D541C337EFA}" type="parTrans" cxnId="{004E3102-B615-44EB-B93A-1D2D70ADD889}">
      <dgm:prSet/>
      <dgm:spPr/>
      <dgm:t>
        <a:bodyPr/>
        <a:lstStyle/>
        <a:p>
          <a:endParaRPr lang="de-DE"/>
        </a:p>
      </dgm:t>
    </dgm:pt>
    <dgm:pt modelId="{4A8E7B0E-5F57-4244-BE7E-FF8084619729}" type="sibTrans" cxnId="{004E3102-B615-44EB-B93A-1D2D70ADD889}">
      <dgm:prSet/>
      <dgm:spPr/>
      <dgm:t>
        <a:bodyPr/>
        <a:lstStyle/>
        <a:p>
          <a:endParaRPr lang="de-DE"/>
        </a:p>
      </dgm:t>
    </dgm:pt>
    <dgm:pt modelId="{D56F7B4F-261C-40AE-86AA-9498E4E712CD}">
      <dgm:prSet phldrT="[Text]"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de-DE" sz="1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de-DE" sz="1400" dirty="0">
              <a:latin typeface="Arial" panose="020B0604020202020204" pitchFamily="34" charset="0"/>
              <a:cs typeface="Arial" panose="020B0604020202020204" pitchFamily="34" charset="0"/>
            </a:rPr>
            <a:t>Never </a:t>
          </a:r>
        </a:p>
        <a:p>
          <a:r>
            <a:rPr lang="de-DE" sz="1400" dirty="0">
              <a:latin typeface="Arial" panose="020B0604020202020204" pitchFamily="34" charset="0"/>
              <a:cs typeface="Arial" panose="020B0604020202020204" pitchFamily="34" charset="0"/>
            </a:rPr>
            <a:t>0%</a:t>
          </a:r>
        </a:p>
        <a:p>
          <a:endParaRPr lang="de-DE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4FC087-778B-4933-AA9D-C5BDC8D2D566}" type="parTrans" cxnId="{1E8B6030-AF5F-4F47-88BB-B560AC4601EA}">
      <dgm:prSet/>
      <dgm:spPr/>
      <dgm:t>
        <a:bodyPr/>
        <a:lstStyle/>
        <a:p>
          <a:endParaRPr lang="de-DE"/>
        </a:p>
      </dgm:t>
    </dgm:pt>
    <dgm:pt modelId="{76B9534B-1538-43B3-A82C-E9585D6A4484}" type="sibTrans" cxnId="{1E8B6030-AF5F-4F47-88BB-B560AC4601EA}">
      <dgm:prSet/>
      <dgm:spPr/>
      <dgm:t>
        <a:bodyPr/>
        <a:lstStyle/>
        <a:p>
          <a:endParaRPr lang="de-DE"/>
        </a:p>
      </dgm:t>
    </dgm:pt>
    <dgm:pt modelId="{52805DFC-49CF-47B6-ACCE-93F677F8FD08}" type="pres">
      <dgm:prSet presAssocID="{E50F06ED-D713-4FD6-8D3F-DA08DCA1B5C1}" presName="Name0" presStyleCnt="0">
        <dgm:presLayoutVars>
          <dgm:dir/>
          <dgm:animLvl val="lvl"/>
          <dgm:resizeHandles val="exact"/>
        </dgm:presLayoutVars>
      </dgm:prSet>
      <dgm:spPr/>
    </dgm:pt>
    <dgm:pt modelId="{00FAF7AB-0236-4F11-B458-DA4749D6FC36}" type="pres">
      <dgm:prSet presAssocID="{12FCF824-ABBC-4518-9148-0FD7E6218670}" presName="Name8" presStyleCnt="0"/>
      <dgm:spPr/>
    </dgm:pt>
    <dgm:pt modelId="{B489CB70-C2F0-4553-8240-C9E42CD0077A}" type="pres">
      <dgm:prSet presAssocID="{12FCF824-ABBC-4518-9148-0FD7E6218670}" presName="level" presStyleLbl="node1" presStyleIdx="0" presStyleCnt="6" custLinFactNeighborX="-2059" custLinFactNeighborY="-46753">
        <dgm:presLayoutVars>
          <dgm:chMax val="1"/>
          <dgm:bulletEnabled val="1"/>
        </dgm:presLayoutVars>
      </dgm:prSet>
      <dgm:spPr/>
    </dgm:pt>
    <dgm:pt modelId="{ED32DB48-6421-48AE-8E2D-4837833AC224}" type="pres">
      <dgm:prSet presAssocID="{12FCF824-ABBC-4518-9148-0FD7E621867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D480BB4-B466-4516-8126-AD540AD316C5}" type="pres">
      <dgm:prSet presAssocID="{87DE4136-26F4-4944-8488-3068325D0A71}" presName="Name8" presStyleCnt="0"/>
      <dgm:spPr/>
    </dgm:pt>
    <dgm:pt modelId="{CD626187-21A2-46DD-B026-F9277554BBC9}" type="pres">
      <dgm:prSet presAssocID="{87DE4136-26F4-4944-8488-3068325D0A71}" presName="level" presStyleLbl="node1" presStyleIdx="1" presStyleCnt="6">
        <dgm:presLayoutVars>
          <dgm:chMax val="1"/>
          <dgm:bulletEnabled val="1"/>
        </dgm:presLayoutVars>
      </dgm:prSet>
      <dgm:spPr/>
    </dgm:pt>
    <dgm:pt modelId="{7C80BCB9-566F-4E48-BBA9-BA596438271E}" type="pres">
      <dgm:prSet presAssocID="{87DE4136-26F4-4944-8488-3068325D0A7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A2B91AC-4738-46CC-9DDE-66C84251ADA9}" type="pres">
      <dgm:prSet presAssocID="{F22B52EB-6F29-4EB4-B940-303CD95D8F2C}" presName="Name8" presStyleCnt="0"/>
      <dgm:spPr/>
    </dgm:pt>
    <dgm:pt modelId="{3E99A235-1726-46DF-A504-DC689EDA141B}" type="pres">
      <dgm:prSet presAssocID="{F22B52EB-6F29-4EB4-B940-303CD95D8F2C}" presName="level" presStyleLbl="node1" presStyleIdx="2" presStyleCnt="6">
        <dgm:presLayoutVars>
          <dgm:chMax val="1"/>
          <dgm:bulletEnabled val="1"/>
        </dgm:presLayoutVars>
      </dgm:prSet>
      <dgm:spPr/>
    </dgm:pt>
    <dgm:pt modelId="{B2376C51-31F8-4585-9B23-BF1CB1C65B90}" type="pres">
      <dgm:prSet presAssocID="{F22B52EB-6F29-4EB4-B940-303CD95D8F2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E9D3238-1C08-4789-9CEC-BACBBEB35515}" type="pres">
      <dgm:prSet presAssocID="{9DDB2C03-BCC2-4653-B34C-3CAC0CB1C05A}" presName="Name8" presStyleCnt="0"/>
      <dgm:spPr/>
    </dgm:pt>
    <dgm:pt modelId="{3AE8F2A2-D6DE-4F4D-B394-87CD58E4FDEA}" type="pres">
      <dgm:prSet presAssocID="{9DDB2C03-BCC2-4653-B34C-3CAC0CB1C05A}" presName="level" presStyleLbl="node1" presStyleIdx="3" presStyleCnt="6">
        <dgm:presLayoutVars>
          <dgm:chMax val="1"/>
          <dgm:bulletEnabled val="1"/>
        </dgm:presLayoutVars>
      </dgm:prSet>
      <dgm:spPr/>
    </dgm:pt>
    <dgm:pt modelId="{7F7D8794-6B2A-4738-ADBC-72943BB25409}" type="pres">
      <dgm:prSet presAssocID="{9DDB2C03-BCC2-4653-B34C-3CAC0CB1C0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28BF9BB-BF77-4BFB-A618-E59EA27DAE92}" type="pres">
      <dgm:prSet presAssocID="{DF19912F-C096-4DFF-9A6F-ED9773E6ECB3}" presName="Name8" presStyleCnt="0"/>
      <dgm:spPr/>
    </dgm:pt>
    <dgm:pt modelId="{CA427A94-14B7-4F46-B85A-9634BB85AA40}" type="pres">
      <dgm:prSet presAssocID="{DF19912F-C096-4DFF-9A6F-ED9773E6ECB3}" presName="level" presStyleLbl="node1" presStyleIdx="4" presStyleCnt="6">
        <dgm:presLayoutVars>
          <dgm:chMax val="1"/>
          <dgm:bulletEnabled val="1"/>
        </dgm:presLayoutVars>
      </dgm:prSet>
      <dgm:spPr/>
    </dgm:pt>
    <dgm:pt modelId="{6351A75B-8937-4459-A66B-B6F9131A6B3A}" type="pres">
      <dgm:prSet presAssocID="{DF19912F-C096-4DFF-9A6F-ED9773E6ECB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258C1C7-AED1-4DD9-ADAC-E7F1515FC5C6}" type="pres">
      <dgm:prSet presAssocID="{D56F7B4F-261C-40AE-86AA-9498E4E712CD}" presName="Name8" presStyleCnt="0"/>
      <dgm:spPr/>
    </dgm:pt>
    <dgm:pt modelId="{5D5F02F2-9E2C-42D8-9DF8-3303517DAC21}" type="pres">
      <dgm:prSet presAssocID="{D56F7B4F-261C-40AE-86AA-9498E4E712CD}" presName="level" presStyleLbl="node1" presStyleIdx="5" presStyleCnt="6">
        <dgm:presLayoutVars>
          <dgm:chMax val="1"/>
          <dgm:bulletEnabled val="1"/>
        </dgm:presLayoutVars>
      </dgm:prSet>
      <dgm:spPr/>
    </dgm:pt>
    <dgm:pt modelId="{50CF42DC-1AAC-4046-85C9-A99642DBF3E9}" type="pres">
      <dgm:prSet presAssocID="{D56F7B4F-261C-40AE-86AA-9498E4E712CD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04E3102-B615-44EB-B93A-1D2D70ADD889}" srcId="{E50F06ED-D713-4FD6-8D3F-DA08DCA1B5C1}" destId="{DF19912F-C096-4DFF-9A6F-ED9773E6ECB3}" srcOrd="4" destOrd="0" parTransId="{68CF5E19-8D06-4C4A-AEB2-9D541C337EFA}" sibTransId="{4A8E7B0E-5F57-4244-BE7E-FF8084619729}"/>
    <dgm:cxn modelId="{14379515-12A4-4AD0-A7E9-FEC3F109E337}" type="presOf" srcId="{9DDB2C03-BCC2-4653-B34C-3CAC0CB1C05A}" destId="{7F7D8794-6B2A-4738-ADBC-72943BB25409}" srcOrd="1" destOrd="0" presId="urn:microsoft.com/office/officeart/2005/8/layout/pyramid3"/>
    <dgm:cxn modelId="{76E95418-FC15-4267-9ABD-7F3823A107B7}" srcId="{E50F06ED-D713-4FD6-8D3F-DA08DCA1B5C1}" destId="{9DDB2C03-BCC2-4653-B34C-3CAC0CB1C05A}" srcOrd="3" destOrd="0" parTransId="{158E9C89-2D79-4FB4-AC1F-5EA52C60F596}" sibTransId="{4EC04AB6-D03B-4E9C-91F7-B8E55E992B7F}"/>
    <dgm:cxn modelId="{1E8B6030-AF5F-4F47-88BB-B560AC4601EA}" srcId="{E50F06ED-D713-4FD6-8D3F-DA08DCA1B5C1}" destId="{D56F7B4F-261C-40AE-86AA-9498E4E712CD}" srcOrd="5" destOrd="0" parTransId="{3D4FC087-778B-4933-AA9D-C5BDC8D2D566}" sibTransId="{76B9534B-1538-43B3-A82C-E9585D6A4484}"/>
    <dgm:cxn modelId="{BA079C33-7595-4B29-81D7-F97E8FE0810B}" type="presOf" srcId="{F22B52EB-6F29-4EB4-B940-303CD95D8F2C}" destId="{B2376C51-31F8-4585-9B23-BF1CB1C65B90}" srcOrd="1" destOrd="0" presId="urn:microsoft.com/office/officeart/2005/8/layout/pyramid3"/>
    <dgm:cxn modelId="{EF42AB35-B15F-43FC-B74C-FD643BC54878}" type="presOf" srcId="{87DE4136-26F4-4944-8488-3068325D0A71}" destId="{CD626187-21A2-46DD-B026-F9277554BBC9}" srcOrd="0" destOrd="0" presId="urn:microsoft.com/office/officeart/2005/8/layout/pyramid3"/>
    <dgm:cxn modelId="{F2605D65-2891-4D69-B230-CFB3F28F4ADB}" type="presOf" srcId="{DF19912F-C096-4DFF-9A6F-ED9773E6ECB3}" destId="{CA427A94-14B7-4F46-B85A-9634BB85AA40}" srcOrd="0" destOrd="0" presId="urn:microsoft.com/office/officeart/2005/8/layout/pyramid3"/>
    <dgm:cxn modelId="{E9CBAB49-7B9B-4AEC-A569-664C5E3C043B}" type="presOf" srcId="{9DDB2C03-BCC2-4653-B34C-3CAC0CB1C05A}" destId="{3AE8F2A2-D6DE-4F4D-B394-87CD58E4FDEA}" srcOrd="0" destOrd="0" presId="urn:microsoft.com/office/officeart/2005/8/layout/pyramid3"/>
    <dgm:cxn modelId="{172DC177-C500-4E6C-81E0-F9237090F6DD}" type="presOf" srcId="{12FCF824-ABBC-4518-9148-0FD7E6218670}" destId="{ED32DB48-6421-48AE-8E2D-4837833AC224}" srcOrd="1" destOrd="0" presId="urn:microsoft.com/office/officeart/2005/8/layout/pyramid3"/>
    <dgm:cxn modelId="{360E777D-57F2-48C6-9CB8-EDD86CBA76B1}" type="presOf" srcId="{E50F06ED-D713-4FD6-8D3F-DA08DCA1B5C1}" destId="{52805DFC-49CF-47B6-ACCE-93F677F8FD08}" srcOrd="0" destOrd="0" presId="urn:microsoft.com/office/officeart/2005/8/layout/pyramid3"/>
    <dgm:cxn modelId="{DC1BC982-3909-427F-AB07-9CE3F2C7A8D7}" type="presOf" srcId="{F22B52EB-6F29-4EB4-B940-303CD95D8F2C}" destId="{3E99A235-1726-46DF-A504-DC689EDA141B}" srcOrd="0" destOrd="0" presId="urn:microsoft.com/office/officeart/2005/8/layout/pyramid3"/>
    <dgm:cxn modelId="{5F6DBC8F-7DA4-466C-9214-7463E0D0721E}" type="presOf" srcId="{87DE4136-26F4-4944-8488-3068325D0A71}" destId="{7C80BCB9-566F-4E48-BBA9-BA596438271E}" srcOrd="1" destOrd="0" presId="urn:microsoft.com/office/officeart/2005/8/layout/pyramid3"/>
    <dgm:cxn modelId="{3824AE9F-6976-49C2-9D8C-1344CEBC9A71}" type="presOf" srcId="{12FCF824-ABBC-4518-9148-0FD7E6218670}" destId="{B489CB70-C2F0-4553-8240-C9E42CD0077A}" srcOrd="0" destOrd="0" presId="urn:microsoft.com/office/officeart/2005/8/layout/pyramid3"/>
    <dgm:cxn modelId="{1280AEB5-2C71-489A-A55A-E1C0E635CE4C}" type="presOf" srcId="{DF19912F-C096-4DFF-9A6F-ED9773E6ECB3}" destId="{6351A75B-8937-4459-A66B-B6F9131A6B3A}" srcOrd="1" destOrd="0" presId="urn:microsoft.com/office/officeart/2005/8/layout/pyramid3"/>
    <dgm:cxn modelId="{41C364C1-9FFE-4639-B56C-8B19C647E507}" srcId="{E50F06ED-D713-4FD6-8D3F-DA08DCA1B5C1}" destId="{F22B52EB-6F29-4EB4-B940-303CD95D8F2C}" srcOrd="2" destOrd="0" parTransId="{00374487-721C-484A-A42C-D67CC5871E7D}" sibTransId="{D58A63F7-75A3-445E-8C11-076C0F9CF48E}"/>
    <dgm:cxn modelId="{FAA27DC1-57D7-4B29-A3A3-185F957870D1}" type="presOf" srcId="{D56F7B4F-261C-40AE-86AA-9498E4E712CD}" destId="{5D5F02F2-9E2C-42D8-9DF8-3303517DAC21}" srcOrd="0" destOrd="0" presId="urn:microsoft.com/office/officeart/2005/8/layout/pyramid3"/>
    <dgm:cxn modelId="{365E95C8-98CF-418C-87F7-98F01B994918}" srcId="{E50F06ED-D713-4FD6-8D3F-DA08DCA1B5C1}" destId="{87DE4136-26F4-4944-8488-3068325D0A71}" srcOrd="1" destOrd="0" parTransId="{304629C0-68BD-4214-8F63-C82BCDEB37FF}" sibTransId="{91C2D216-9019-4D78-8B9F-5C555A0BF77F}"/>
    <dgm:cxn modelId="{F81B6BD0-494E-4B5A-A939-45459F858AA5}" type="presOf" srcId="{D56F7B4F-261C-40AE-86AA-9498E4E712CD}" destId="{50CF42DC-1AAC-4046-85C9-A99642DBF3E9}" srcOrd="1" destOrd="0" presId="urn:microsoft.com/office/officeart/2005/8/layout/pyramid3"/>
    <dgm:cxn modelId="{A704A8D5-9D11-4AA2-92C2-FD065CA4F87C}" srcId="{E50F06ED-D713-4FD6-8D3F-DA08DCA1B5C1}" destId="{12FCF824-ABBC-4518-9148-0FD7E6218670}" srcOrd="0" destOrd="0" parTransId="{1F76F9AA-4D5F-461F-AA32-3344D0BBBEB6}" sibTransId="{0DEB84FA-9C8E-40EE-B1C3-7F0E75124D4C}"/>
    <dgm:cxn modelId="{1F3E9219-9924-4666-9910-739CF6A50328}" type="presParOf" srcId="{52805DFC-49CF-47B6-ACCE-93F677F8FD08}" destId="{00FAF7AB-0236-4F11-B458-DA4749D6FC36}" srcOrd="0" destOrd="0" presId="urn:microsoft.com/office/officeart/2005/8/layout/pyramid3"/>
    <dgm:cxn modelId="{D92E276F-A4F5-4A07-B8CD-551C21BDE0A0}" type="presParOf" srcId="{00FAF7AB-0236-4F11-B458-DA4749D6FC36}" destId="{B489CB70-C2F0-4553-8240-C9E42CD0077A}" srcOrd="0" destOrd="0" presId="urn:microsoft.com/office/officeart/2005/8/layout/pyramid3"/>
    <dgm:cxn modelId="{128C461B-EB74-4761-919C-CC6DA94E00C2}" type="presParOf" srcId="{00FAF7AB-0236-4F11-B458-DA4749D6FC36}" destId="{ED32DB48-6421-48AE-8E2D-4837833AC224}" srcOrd="1" destOrd="0" presId="urn:microsoft.com/office/officeart/2005/8/layout/pyramid3"/>
    <dgm:cxn modelId="{F65B80D7-02DC-4281-BCB7-196D6559EF40}" type="presParOf" srcId="{52805DFC-49CF-47B6-ACCE-93F677F8FD08}" destId="{BD480BB4-B466-4516-8126-AD540AD316C5}" srcOrd="1" destOrd="0" presId="urn:microsoft.com/office/officeart/2005/8/layout/pyramid3"/>
    <dgm:cxn modelId="{C654DAC8-D59C-4269-8870-02503D1E3255}" type="presParOf" srcId="{BD480BB4-B466-4516-8126-AD540AD316C5}" destId="{CD626187-21A2-46DD-B026-F9277554BBC9}" srcOrd="0" destOrd="0" presId="urn:microsoft.com/office/officeart/2005/8/layout/pyramid3"/>
    <dgm:cxn modelId="{18851E68-710B-481E-88C6-AA4B8758B2FA}" type="presParOf" srcId="{BD480BB4-B466-4516-8126-AD540AD316C5}" destId="{7C80BCB9-566F-4E48-BBA9-BA596438271E}" srcOrd="1" destOrd="0" presId="urn:microsoft.com/office/officeart/2005/8/layout/pyramid3"/>
    <dgm:cxn modelId="{349AA525-F1BD-4AAA-AFB3-FEFC3F234C18}" type="presParOf" srcId="{52805DFC-49CF-47B6-ACCE-93F677F8FD08}" destId="{9A2B91AC-4738-46CC-9DDE-66C84251ADA9}" srcOrd="2" destOrd="0" presId="urn:microsoft.com/office/officeart/2005/8/layout/pyramid3"/>
    <dgm:cxn modelId="{98291332-F559-461B-A7D3-C1203012EA98}" type="presParOf" srcId="{9A2B91AC-4738-46CC-9DDE-66C84251ADA9}" destId="{3E99A235-1726-46DF-A504-DC689EDA141B}" srcOrd="0" destOrd="0" presId="urn:microsoft.com/office/officeart/2005/8/layout/pyramid3"/>
    <dgm:cxn modelId="{3171322C-E8BB-4183-B9C5-56D64B24C5E5}" type="presParOf" srcId="{9A2B91AC-4738-46CC-9DDE-66C84251ADA9}" destId="{B2376C51-31F8-4585-9B23-BF1CB1C65B90}" srcOrd="1" destOrd="0" presId="urn:microsoft.com/office/officeart/2005/8/layout/pyramid3"/>
    <dgm:cxn modelId="{DDFDAEA5-F71C-4976-BBF9-027DEDC16BA7}" type="presParOf" srcId="{52805DFC-49CF-47B6-ACCE-93F677F8FD08}" destId="{DE9D3238-1C08-4789-9CEC-BACBBEB35515}" srcOrd="3" destOrd="0" presId="urn:microsoft.com/office/officeart/2005/8/layout/pyramid3"/>
    <dgm:cxn modelId="{27E9BF42-D5C6-4A7D-ADD2-CB3860C6DF85}" type="presParOf" srcId="{DE9D3238-1C08-4789-9CEC-BACBBEB35515}" destId="{3AE8F2A2-D6DE-4F4D-B394-87CD58E4FDEA}" srcOrd="0" destOrd="0" presId="urn:microsoft.com/office/officeart/2005/8/layout/pyramid3"/>
    <dgm:cxn modelId="{20932820-0B04-469E-B8C6-355620E8EA1B}" type="presParOf" srcId="{DE9D3238-1C08-4789-9CEC-BACBBEB35515}" destId="{7F7D8794-6B2A-4738-ADBC-72943BB25409}" srcOrd="1" destOrd="0" presId="urn:microsoft.com/office/officeart/2005/8/layout/pyramid3"/>
    <dgm:cxn modelId="{172D1D5B-8B40-4B57-9C51-80E53264421F}" type="presParOf" srcId="{52805DFC-49CF-47B6-ACCE-93F677F8FD08}" destId="{128BF9BB-BF77-4BFB-A618-E59EA27DAE92}" srcOrd="4" destOrd="0" presId="urn:microsoft.com/office/officeart/2005/8/layout/pyramid3"/>
    <dgm:cxn modelId="{B898250A-C0B2-46CE-90BE-66FF1839B11A}" type="presParOf" srcId="{128BF9BB-BF77-4BFB-A618-E59EA27DAE92}" destId="{CA427A94-14B7-4F46-B85A-9634BB85AA40}" srcOrd="0" destOrd="0" presId="urn:microsoft.com/office/officeart/2005/8/layout/pyramid3"/>
    <dgm:cxn modelId="{02D45B7D-06E3-444F-B555-66A2A18C6A33}" type="presParOf" srcId="{128BF9BB-BF77-4BFB-A618-E59EA27DAE92}" destId="{6351A75B-8937-4459-A66B-B6F9131A6B3A}" srcOrd="1" destOrd="0" presId="urn:microsoft.com/office/officeart/2005/8/layout/pyramid3"/>
    <dgm:cxn modelId="{F54128E4-601F-4A7A-B28F-DD816DDDE150}" type="presParOf" srcId="{52805DFC-49CF-47B6-ACCE-93F677F8FD08}" destId="{C258C1C7-AED1-4DD9-ADAC-E7F1515FC5C6}" srcOrd="5" destOrd="0" presId="urn:microsoft.com/office/officeart/2005/8/layout/pyramid3"/>
    <dgm:cxn modelId="{8AB31BC9-9D3C-46BB-9B54-233754ADF246}" type="presParOf" srcId="{C258C1C7-AED1-4DD9-ADAC-E7F1515FC5C6}" destId="{5D5F02F2-9E2C-42D8-9DF8-3303517DAC21}" srcOrd="0" destOrd="0" presId="urn:microsoft.com/office/officeart/2005/8/layout/pyramid3"/>
    <dgm:cxn modelId="{A302529C-0476-49DA-9275-2869D54757B6}" type="presParOf" srcId="{C258C1C7-AED1-4DD9-ADAC-E7F1515FC5C6}" destId="{50CF42DC-1AAC-4046-85C9-A99642DBF3E9}" srcOrd="1" destOrd="0" presId="urn:microsoft.com/office/officeart/2005/8/layout/pyramid3"/>
  </dgm:cxnLst>
  <dgm:bg>
    <a:solidFill>
      <a:schemeClr val="tx2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9CB70-C2F0-4553-8240-C9E42CD0077A}">
      <dsp:nvSpPr>
        <dsp:cNvPr id="0" name=""/>
        <dsp:cNvSpPr/>
      </dsp:nvSpPr>
      <dsp:spPr>
        <a:xfrm rot="10800000">
          <a:off x="0" y="0"/>
          <a:ext cx="8619492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>
              <a:latin typeface="Arial" panose="020B0604020202020204" pitchFamily="34" charset="0"/>
              <a:cs typeface="Arial" panose="020B0604020202020204" pitchFamily="34" charset="0"/>
            </a:rPr>
            <a:t>Always 100%</a:t>
          </a:r>
        </a:p>
      </dsp:txBody>
      <dsp:txXfrm rot="-10800000">
        <a:off x="1508411" y="0"/>
        <a:ext cx="5602669" cy="769411"/>
      </dsp:txXfrm>
    </dsp:sp>
    <dsp:sp modelId="{CD626187-21A2-46DD-B026-F9277554BBC9}">
      <dsp:nvSpPr>
        <dsp:cNvPr id="0" name=""/>
        <dsp:cNvSpPr/>
      </dsp:nvSpPr>
      <dsp:spPr>
        <a:xfrm rot="10800000">
          <a:off x="718291" y="769411"/>
          <a:ext cx="7182909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 err="1">
              <a:latin typeface="Arial" panose="020B0604020202020204" pitchFamily="34" charset="0"/>
              <a:cs typeface="Arial" panose="020B0604020202020204" pitchFamily="34" charset="0"/>
            </a:rPr>
            <a:t>Usually</a:t>
          </a:r>
          <a:r>
            <a:rPr lang="de-DE" sz="3200" kern="1200" dirty="0">
              <a:latin typeface="Arial" panose="020B0604020202020204" pitchFamily="34" charset="0"/>
              <a:cs typeface="Arial" panose="020B0604020202020204" pitchFamily="34" charset="0"/>
            </a:rPr>
            <a:t> 90%</a:t>
          </a:r>
        </a:p>
      </dsp:txBody>
      <dsp:txXfrm rot="-10800000">
        <a:off x="1975300" y="769411"/>
        <a:ext cx="4668891" cy="769411"/>
      </dsp:txXfrm>
    </dsp:sp>
    <dsp:sp modelId="{3E99A235-1726-46DF-A504-DC689EDA141B}">
      <dsp:nvSpPr>
        <dsp:cNvPr id="0" name=""/>
        <dsp:cNvSpPr/>
      </dsp:nvSpPr>
      <dsp:spPr>
        <a:xfrm rot="10800000">
          <a:off x="1436582" y="1538823"/>
          <a:ext cx="5746327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 err="1">
              <a:latin typeface="Arial" panose="020B0604020202020204" pitchFamily="34" charset="0"/>
              <a:cs typeface="Arial" panose="020B0604020202020204" pitchFamily="34" charset="0"/>
            </a:rPr>
            <a:t>Often</a:t>
          </a:r>
          <a:r>
            <a:rPr lang="de-DE" sz="3200" kern="1200" dirty="0">
              <a:latin typeface="Arial" panose="020B0604020202020204" pitchFamily="34" charset="0"/>
              <a:cs typeface="Arial" panose="020B0604020202020204" pitchFamily="34" charset="0"/>
            </a:rPr>
            <a:t> 70%</a:t>
          </a:r>
        </a:p>
      </dsp:txBody>
      <dsp:txXfrm rot="-10800000">
        <a:off x="2442189" y="1538823"/>
        <a:ext cx="3735113" cy="769411"/>
      </dsp:txXfrm>
    </dsp:sp>
    <dsp:sp modelId="{3AE8F2A2-D6DE-4F4D-B394-87CD58E4FDEA}">
      <dsp:nvSpPr>
        <dsp:cNvPr id="0" name=""/>
        <dsp:cNvSpPr/>
      </dsp:nvSpPr>
      <dsp:spPr>
        <a:xfrm rot="10800000">
          <a:off x="2154873" y="2308235"/>
          <a:ext cx="4309746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Sometimes</a:t>
          </a: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 50%</a:t>
          </a:r>
        </a:p>
      </dsp:txBody>
      <dsp:txXfrm rot="-10800000">
        <a:off x="2909078" y="2308235"/>
        <a:ext cx="2801334" cy="769411"/>
      </dsp:txXfrm>
    </dsp:sp>
    <dsp:sp modelId="{CA427A94-14B7-4F46-B85A-9634BB85AA40}">
      <dsp:nvSpPr>
        <dsp:cNvPr id="0" name=""/>
        <dsp:cNvSpPr/>
      </dsp:nvSpPr>
      <dsp:spPr>
        <a:xfrm rot="10800000">
          <a:off x="2873164" y="3077646"/>
          <a:ext cx="2873163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Seldom</a:t>
          </a: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de-DE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rarely</a:t>
          </a: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) 10% </a:t>
          </a:r>
        </a:p>
      </dsp:txBody>
      <dsp:txXfrm rot="-10800000">
        <a:off x="3375967" y="3077646"/>
        <a:ext cx="1867556" cy="769411"/>
      </dsp:txXfrm>
    </dsp:sp>
    <dsp:sp modelId="{5D5F02F2-9E2C-42D8-9DF8-3303517DAC21}">
      <dsp:nvSpPr>
        <dsp:cNvPr id="0" name=""/>
        <dsp:cNvSpPr/>
      </dsp:nvSpPr>
      <dsp:spPr>
        <a:xfrm rot="10800000">
          <a:off x="3591455" y="3847058"/>
          <a:ext cx="1436581" cy="769411"/>
        </a:xfrm>
        <a:prstGeom prst="trapezoid">
          <a:avLst>
            <a:gd name="adj" fmla="val 93356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Arial" panose="020B0604020202020204" pitchFamily="34" charset="0"/>
              <a:cs typeface="Arial" panose="020B0604020202020204" pitchFamily="34" charset="0"/>
            </a:rPr>
            <a:t>Never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Arial" panose="020B0604020202020204" pitchFamily="34" charset="0"/>
              <a:cs typeface="Arial" panose="020B0604020202020204" pitchFamily="34" charset="0"/>
            </a:rPr>
            <a:t>0%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10800000">
        <a:off x="3591455" y="3847058"/>
        <a:ext cx="1436581" cy="769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1A9EB-A2A0-4C3D-A5A2-9E0CD1D61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4913" y="1933575"/>
            <a:ext cx="8915399" cy="2262781"/>
          </a:xfrm>
        </p:spPr>
        <p:txBody>
          <a:bodyPr>
            <a:normAutofit/>
          </a:bodyPr>
          <a:lstStyle/>
          <a:p>
            <a:r>
              <a:rPr lang="de-DE" sz="8800" dirty="0" err="1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de-DE" sz="8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800" dirty="0" err="1">
                <a:latin typeface="Arial" panose="020B0604020202020204" pitchFamily="34" charset="0"/>
                <a:cs typeface="Arial" panose="020B0604020202020204" pitchFamily="34" charset="0"/>
              </a:rPr>
              <a:t>Tenses</a:t>
            </a:r>
            <a:endParaRPr lang="de-DE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D4C115-D661-48A4-B188-F40BB1D38A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818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FA02B-F0CE-42F1-AD48-26ABD5E84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480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State Verbs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A91E244-381D-45D8-ADCE-7EAEF151096F}"/>
              </a:ext>
            </a:extLst>
          </p:cNvPr>
          <p:cNvSpPr/>
          <p:nvPr/>
        </p:nvSpPr>
        <p:spPr>
          <a:xfrm>
            <a:off x="2377440" y="2103120"/>
            <a:ext cx="2611120" cy="107696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0185320-2FDF-454B-9E40-D5083132C6CD}"/>
              </a:ext>
            </a:extLst>
          </p:cNvPr>
          <p:cNvSpPr txBox="1"/>
          <p:nvPr/>
        </p:nvSpPr>
        <p:spPr>
          <a:xfrm>
            <a:off x="2865120" y="2306320"/>
            <a:ext cx="169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8C72DD2-65D3-486C-9EB8-7684DF9C9C43}"/>
              </a:ext>
            </a:extLst>
          </p:cNvPr>
          <p:cNvSpPr/>
          <p:nvPr/>
        </p:nvSpPr>
        <p:spPr>
          <a:xfrm>
            <a:off x="7294880" y="2103120"/>
            <a:ext cx="2611120" cy="107696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569ED14-0940-4842-AC86-8DB54E53C137}"/>
              </a:ext>
            </a:extLst>
          </p:cNvPr>
          <p:cNvSpPr txBox="1"/>
          <p:nvPr/>
        </p:nvSpPr>
        <p:spPr>
          <a:xfrm>
            <a:off x="7782560" y="2306320"/>
            <a:ext cx="169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6DD5BE3-1E0C-4F59-8710-B4764FFAD8AD}"/>
              </a:ext>
            </a:extLst>
          </p:cNvPr>
          <p:cNvSpPr txBox="1"/>
          <p:nvPr/>
        </p:nvSpPr>
        <p:spPr>
          <a:xfrm>
            <a:off x="2377440" y="3312160"/>
            <a:ext cx="371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I am writing.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D8BA6E2-12A2-47DE-9E92-CA515719601C}"/>
              </a:ext>
            </a:extLst>
          </p:cNvPr>
          <p:cNvSpPr txBox="1"/>
          <p:nvPr/>
        </p:nvSpPr>
        <p:spPr>
          <a:xfrm>
            <a:off x="7294880" y="3383280"/>
            <a:ext cx="371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him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Блок-схема: процесс 8">
            <a:extLst>
              <a:ext uri="{FF2B5EF4-FFF2-40B4-BE49-F238E27FC236}">
                <a16:creationId xmlns:a16="http://schemas.microsoft.com/office/drawing/2014/main" id="{DCED419A-BD11-4974-AD2A-56488A66F1E8}"/>
              </a:ext>
            </a:extLst>
          </p:cNvPr>
          <p:cNvSpPr/>
          <p:nvPr/>
        </p:nvSpPr>
        <p:spPr>
          <a:xfrm>
            <a:off x="3114262" y="4038580"/>
            <a:ext cx="7275442" cy="2693524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love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hate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remember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forget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understand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belong</a:t>
            </a:r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7042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487FE-BF3E-4E0B-AC83-2DB608259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6" y="624109"/>
            <a:ext cx="9761536" cy="558619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Present Perfect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Have/has  +   V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Have/has (not)  + V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Have I (we, you) + 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Has (He, she, it) + V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42215A6-E75A-41CE-ACE6-98ACFAE372F6}"/>
              </a:ext>
            </a:extLst>
          </p:cNvPr>
          <p:cNvSpPr/>
          <p:nvPr/>
        </p:nvSpPr>
        <p:spPr>
          <a:xfrm>
            <a:off x="2027583" y="2107096"/>
            <a:ext cx="9477029" cy="454549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299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8C4021-C5E9-11AE-D4CC-8B67250094E5}"/>
              </a:ext>
            </a:extLst>
          </p:cNvPr>
          <p:cNvSpPr txBox="1"/>
          <p:nvPr/>
        </p:nvSpPr>
        <p:spPr>
          <a:xfrm>
            <a:off x="2398643" y="1152940"/>
            <a:ext cx="8786191" cy="3349891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just (read)… the newspaper.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never (watch) the films in the cinema today.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 already (write) this test.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always (play)…football in evenings.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still ( not do)…her homework.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Recently He (call) me.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65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46FDC26-0A26-4FE0-B044-FF77E8C67310}"/>
              </a:ext>
            </a:extLst>
          </p:cNvPr>
          <p:cNvSpPr/>
          <p:nvPr/>
        </p:nvSpPr>
        <p:spPr>
          <a:xfrm>
            <a:off x="2275840" y="655320"/>
            <a:ext cx="4439920" cy="55473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77EC4FF-76B0-492F-AEF1-D8F44FAEB0A5}"/>
              </a:ext>
            </a:extLst>
          </p:cNvPr>
          <p:cNvSpPr txBox="1"/>
          <p:nvPr/>
        </p:nvSpPr>
        <p:spPr>
          <a:xfrm>
            <a:off x="2397760" y="833120"/>
            <a:ext cx="4663440" cy="4352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DE" sz="2000" i="1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bought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car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i="1" dirty="0" err="1">
                <a:highlight>
                  <a:srgbClr val="FF00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yesterday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DE" sz="2000" i="1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20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i="1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bought</a:t>
            </a:r>
            <a:r>
              <a:rPr lang="de-DE" sz="20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car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Just,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already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yet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(-,?)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Always, </a:t>
            </a:r>
            <a:r>
              <a:rPr lang="de-DE" sz="280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never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de-DE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(-), </a:t>
            </a:r>
            <a:r>
              <a:rPr lang="de-DE" sz="28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r>
              <a:rPr lang="de-DE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8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lang="de-DE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4) So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far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C3590FA-E2DA-40B2-9D9C-8E28D3863046}"/>
              </a:ext>
            </a:extLst>
          </p:cNvPr>
          <p:cNvSpPr/>
          <p:nvPr/>
        </p:nvSpPr>
        <p:spPr>
          <a:xfrm>
            <a:off x="6837680" y="655320"/>
            <a:ext cx="4439920" cy="55473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CE356E5-2044-4B93-BDB1-707F977C1A57}"/>
              </a:ext>
            </a:extLst>
          </p:cNvPr>
          <p:cNvSpPr txBox="1"/>
          <p:nvPr/>
        </p:nvSpPr>
        <p:spPr>
          <a:xfrm>
            <a:off x="6949440" y="1005840"/>
            <a:ext cx="41046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5)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Recently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lately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6) 2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times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7)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It‘s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first time</a:t>
            </a:r>
          </a:p>
          <a:p>
            <a:pPr>
              <a:lnSpc>
                <a:spcPct val="150000"/>
              </a:lnSpc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8)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9) </a:t>
            </a:r>
            <a:r>
              <a:rPr lang="de-DE" sz="28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8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400" b="1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de-DE" sz="2400" b="1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verbs</a:t>
            </a:r>
            <a:r>
              <a:rPr lang="de-DE" dirty="0">
                <a:highlight>
                  <a:srgbClr val="00FFFF"/>
                </a:highlight>
              </a:rPr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2414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EDDB4-8D2D-4D09-B0BE-514E0E879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has gone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поїхав (ще не повернувся)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has been </a:t>
            </a:r>
            <a:r>
              <a:rPr lang="en-US" sz="2400" b="1" dirty="0">
                <a:solidFill>
                  <a:schemeClr val="tx1"/>
                </a:solidFill>
                <a:effectLst/>
                <a:highlight>
                  <a:srgbClr val="FF00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побував (вже повернувся) 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has been </a:t>
            </a:r>
            <a:r>
              <a:rPr lang="en-US" sz="2400" b="1" dirty="0">
                <a:solidFill>
                  <a:schemeClr val="tx1"/>
                </a:solidFill>
                <a:effectLst/>
                <a:highlight>
                  <a:srgbClr val="FF00FF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перебуває (протягом деякого часу)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09E0C0-8DD2-4FFF-8542-B68B53EC3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123" y="2623930"/>
            <a:ext cx="9180443" cy="4234069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A74E1DBD-2190-4417-BFCC-94BC5B231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0261" y="2438400"/>
            <a:ext cx="10151165" cy="186799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666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487FE-BF3E-4E0B-AC83-2DB608259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6" y="624109"/>
            <a:ext cx="9761536" cy="558619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Як довго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Present Perfect Continuous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Have/has  +   been  +    Ving. (+)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Have/has (not)  + been   +   Ving (-)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Have (I, we, you) + been +  Ving?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 (he, she, it) + been + Ving?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DD693F4-DA6C-43C9-8F49-E280D39C0CE8}"/>
              </a:ext>
            </a:extLst>
          </p:cNvPr>
          <p:cNvSpPr/>
          <p:nvPr/>
        </p:nvSpPr>
        <p:spPr>
          <a:xfrm>
            <a:off x="2838172" y="2146852"/>
            <a:ext cx="7803323" cy="390939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417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B3D1D9-4C8B-ED2A-FF71-4AF65F54CE71}"/>
              </a:ext>
            </a:extLst>
          </p:cNvPr>
          <p:cNvSpPr txBox="1"/>
          <p:nvPr/>
        </p:nvSpPr>
        <p:spPr>
          <a:xfrm>
            <a:off x="2319130" y="1590262"/>
            <a:ext cx="8825948" cy="2786276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(read) the newspaper for 2 days.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(watch) the films in the cinema since 7 o’clock.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Recently you (write) this test.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am angry. I (argue) with my friends.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(not do) her homework</a:t>
            </a:r>
            <a:r>
              <a:rPr lang="en-US" sz="2800" dirty="0">
                <a:solidFill>
                  <a:srgbClr val="2F2F2F"/>
                </a:solidFill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 day.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528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5FE5D789-3562-4943-8A62-D8676C17D8DD}"/>
              </a:ext>
            </a:extLst>
          </p:cNvPr>
          <p:cNvSpPr/>
          <p:nvPr/>
        </p:nvSpPr>
        <p:spPr>
          <a:xfrm>
            <a:off x="2306320" y="985520"/>
            <a:ext cx="4084320" cy="3647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E4EB27F-0752-44CA-BAB2-22FDF0F2074F}"/>
              </a:ext>
            </a:extLst>
          </p:cNvPr>
          <p:cNvSpPr txBox="1"/>
          <p:nvPr/>
        </p:nvSpPr>
        <p:spPr>
          <a:xfrm>
            <a:off x="2458720" y="1056640"/>
            <a:ext cx="3820160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All day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Recently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How long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9D63D8-717D-40FE-A5F6-E2013D110C14}"/>
              </a:ext>
            </a:extLst>
          </p:cNvPr>
          <p:cNvSpPr/>
          <p:nvPr/>
        </p:nvSpPr>
        <p:spPr>
          <a:xfrm>
            <a:off x="6695440" y="985520"/>
            <a:ext cx="4084320" cy="3647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AF78430-8020-4975-BE55-DBC775A4C394}"/>
              </a:ext>
            </a:extLst>
          </p:cNvPr>
          <p:cNvSpPr txBox="1"/>
          <p:nvPr/>
        </p:nvSpPr>
        <p:spPr>
          <a:xfrm>
            <a:off x="6847840" y="1056640"/>
            <a:ext cx="382016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GB" sz="2400" i="1" u="sng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2400" i="1" u="sng" dirty="0">
                <a:latin typeface="Arial" panose="020B0604020202020204" pitchFamily="34" charset="0"/>
                <a:cs typeface="Arial" panose="020B0604020202020204" pitchFamily="34" charset="0"/>
              </a:rPr>
              <a:t> tired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, because he has been working (for 7 hours).</a:t>
            </a:r>
          </a:p>
        </p:txBody>
      </p:sp>
    </p:spTree>
    <p:extLst>
      <p:ext uri="{BB962C8B-B14F-4D97-AF65-F5344CB8AC3E}">
        <p14:creationId xmlns:p14="http://schemas.microsoft.com/office/powerpoint/2010/main" val="1400883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2CC154-8281-0D57-F77B-4F1540FD1C32}"/>
              </a:ext>
            </a:extLst>
          </p:cNvPr>
          <p:cNvSpPr txBox="1"/>
          <p:nvPr/>
        </p:nvSpPr>
        <p:spPr>
          <a:xfrm>
            <a:off x="1762539" y="0"/>
            <a:ext cx="995238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</a:p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Continuous</a:t>
            </a:r>
          </a:p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</a:t>
            </a:r>
          </a:p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 Continuous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n-US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A77559A-9426-0E29-BDF1-8F204A786D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351169"/>
              </p:ext>
            </p:extLst>
          </p:nvPr>
        </p:nvGraphicFramePr>
        <p:xfrm>
          <a:off x="2279372" y="2548465"/>
          <a:ext cx="837537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7688">
                  <a:extLst>
                    <a:ext uri="{9D8B030D-6E8A-4147-A177-3AD203B41FA5}">
                      <a16:colId xmlns:a16="http://schemas.microsoft.com/office/drawing/2014/main" val="1362571125"/>
                    </a:ext>
                  </a:extLst>
                </a:gridCol>
                <a:gridCol w="4187688">
                  <a:extLst>
                    <a:ext uri="{9D8B030D-6E8A-4147-A177-3AD203B41FA5}">
                      <a16:colId xmlns:a16="http://schemas.microsoft.com/office/drawing/2014/main" val="2642151085"/>
                    </a:ext>
                  </a:extLst>
                </a:gridCol>
              </a:tblGrid>
              <a:tr h="1215152">
                <a:tc>
                  <a:txBody>
                    <a:bodyPr/>
                    <a:lstStyle/>
                    <a:p>
                      <a:pPr algn="ctr"/>
                      <a:endParaRPr lang="en-US" sz="3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3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(work)</a:t>
                      </a:r>
                    </a:p>
                    <a:p>
                      <a:pPr algn="just"/>
                      <a:r>
                        <a:rPr lang="en-US" sz="3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(run)</a:t>
                      </a:r>
                    </a:p>
                    <a:p>
                      <a:pPr algn="just"/>
                      <a:r>
                        <a:rPr lang="en-US" sz="3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 (hunt)</a:t>
                      </a:r>
                    </a:p>
                    <a:p>
                      <a:pPr algn="just"/>
                      <a:r>
                        <a:rPr lang="en-US" sz="3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(sing)</a:t>
                      </a:r>
                    </a:p>
                    <a:p>
                      <a:pPr algn="just"/>
                      <a:r>
                        <a:rPr lang="en-US" sz="3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 (play)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u="sng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She (buy) a car</a:t>
                      </a:r>
                      <a:r>
                        <a:rPr lang="en-US" sz="2800" i="1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Now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already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Never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Still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For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Since 2020</a:t>
                      </a:r>
                    </a:p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Just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124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33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487FE-BF3E-4E0B-AC83-2DB608259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6" y="624109"/>
            <a:ext cx="9761536" cy="558619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Як часто 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Present Simple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900" u="sng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3100" u="sng" dirty="0">
                <a:latin typeface="Arial" panose="020B0604020202020204" pitchFamily="34" charset="0"/>
                <a:cs typeface="Arial" panose="020B0604020202020204" pitchFamily="34" charset="0"/>
              </a:rPr>
              <a:t>+s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(he, she, it)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Doesn’t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Does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F2B90FB-86F4-4BA3-8C1A-9ED4368AD158}"/>
              </a:ext>
            </a:extLst>
          </p:cNvPr>
          <p:cNvSpPr txBox="1"/>
          <p:nvPr/>
        </p:nvSpPr>
        <p:spPr>
          <a:xfrm>
            <a:off x="7658100" y="3495675"/>
            <a:ext cx="148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+V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1CE955A-2B31-4E68-AC6F-F910E21200A3}"/>
              </a:ext>
            </a:extLst>
          </p:cNvPr>
          <p:cNvSpPr txBox="1"/>
          <p:nvPr/>
        </p:nvSpPr>
        <p:spPr>
          <a:xfrm>
            <a:off x="7658100" y="4943475"/>
            <a:ext cx="148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+V?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C5E5F9E-05CC-4F82-B3B5-6D31C85298A1}"/>
              </a:ext>
            </a:extLst>
          </p:cNvPr>
          <p:cNvSpPr/>
          <p:nvPr/>
        </p:nvSpPr>
        <p:spPr>
          <a:xfrm>
            <a:off x="4927600" y="2174240"/>
            <a:ext cx="3444240" cy="118808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256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A0A9DF-2F60-2A58-85D2-C46211B8D2F7}"/>
              </a:ext>
            </a:extLst>
          </p:cNvPr>
          <p:cNvSpPr txBox="1"/>
          <p:nvPr/>
        </p:nvSpPr>
        <p:spPr>
          <a:xfrm>
            <a:off x="2425148" y="1272209"/>
            <a:ext cx="9064487" cy="397031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dirty="0"/>
              <a:t>1.	</a:t>
            </a:r>
            <a:r>
              <a:rPr lang="en-US" sz="2800" dirty="0"/>
              <a:t>I (read) the newspaper every day.</a:t>
            </a:r>
          </a:p>
          <a:p>
            <a:r>
              <a:rPr lang="en-US" sz="2800" dirty="0"/>
              <a:t>2.	She (like) computers.</a:t>
            </a:r>
          </a:p>
          <a:p>
            <a:r>
              <a:rPr lang="en-US" sz="2800" dirty="0"/>
              <a:t>3.	They usually (go) to school by bus.</a:t>
            </a:r>
          </a:p>
          <a:p>
            <a:r>
              <a:rPr lang="en-US" sz="2800" dirty="0"/>
              <a:t>4.	We (want) ice cream.</a:t>
            </a:r>
          </a:p>
          <a:p>
            <a:r>
              <a:rPr lang="en-US" sz="2800" dirty="0"/>
              <a:t>5.	He (study) French, German and English.</a:t>
            </a:r>
          </a:p>
          <a:p>
            <a:r>
              <a:rPr lang="en-US" sz="2800" dirty="0"/>
              <a:t>6.	You always(walk) very fast.</a:t>
            </a:r>
          </a:p>
          <a:p>
            <a:r>
              <a:rPr lang="en-US" sz="2800" dirty="0"/>
              <a:t>7.	I (play) football and basketball.</a:t>
            </a:r>
          </a:p>
          <a:p>
            <a:r>
              <a:rPr lang="en-US" sz="2800" dirty="0"/>
              <a:t>8.	She never (finish) her homework quickly!</a:t>
            </a:r>
          </a:p>
          <a:p>
            <a:r>
              <a:rPr lang="en-US" sz="2800" dirty="0"/>
              <a:t>9.	It (work) very slowly.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3768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FF64BF4-AA9D-4BC9-A3CC-FD1305DE1072}"/>
              </a:ext>
            </a:extLst>
          </p:cNvPr>
          <p:cNvSpPr txBox="1"/>
          <p:nvPr/>
        </p:nvSpPr>
        <p:spPr>
          <a:xfrm flipH="1">
            <a:off x="2343145" y="875665"/>
            <a:ext cx="8619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1) Every </a:t>
            </a:r>
            <a:r>
              <a:rPr lang="de-DE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regularly</a:t>
            </a:r>
            <a:endParaRPr lang="de-DE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C73F8DC5-04CE-4689-BF81-2045C8AE23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8459844"/>
              </p:ext>
            </p:extLst>
          </p:nvPr>
        </p:nvGraphicFramePr>
        <p:xfrm>
          <a:off x="2343148" y="1875770"/>
          <a:ext cx="8619492" cy="4616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262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07E175-D233-4A8C-AC14-E858C62D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4273010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Timetable (plane, concert, lecture…)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Ex.: The Restaurant </a:t>
            </a:r>
            <a:r>
              <a:rPr lang="de-DE" i="1" u="sng" dirty="0">
                <a:latin typeface="Arial" panose="020B0604020202020204" pitchFamily="34" charset="0"/>
                <a:cs typeface="Arial" panose="020B0604020202020204" pitchFamily="34" charset="0"/>
              </a:rPr>
              <a:t>opens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.00.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Generally known fact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Ex.: The sun </a:t>
            </a:r>
            <a:r>
              <a:rPr lang="de-DE" i="1" u="sng" dirty="0">
                <a:latin typeface="Arial" panose="020B0604020202020204" pitchFamily="34" charset="0"/>
                <a:cs typeface="Arial" panose="020B0604020202020204" pitchFamily="34" charset="0"/>
              </a:rPr>
              <a:t>rises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in the east.</a:t>
            </a:r>
          </a:p>
        </p:txBody>
      </p:sp>
    </p:spTree>
    <p:extLst>
      <p:ext uri="{BB962C8B-B14F-4D97-AF65-F5344CB8AC3E}">
        <p14:creationId xmlns:p14="http://schemas.microsoft.com/office/powerpoint/2010/main" val="338538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B487FE-BF3E-4E0B-AC83-2DB608259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076" y="624109"/>
            <a:ext cx="9761536" cy="558619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Зараз</a:t>
            </a:r>
            <a:b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Continuous</a:t>
            </a:r>
            <a:br>
              <a:rPr lang="en-GB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am/is/are </a:t>
            </a:r>
            <a:r>
              <a:rPr lang="de-DE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5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b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am/is/are </a:t>
            </a:r>
            <a:r>
              <a:rPr lang="en-GB" sz="3100" dirty="0">
                <a:solidFill>
                  <a:schemeClr val="tx1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5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b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Am/is/are  </a:t>
            </a:r>
            <a:r>
              <a:rPr lang="en-GB" sz="31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5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ing?</a:t>
            </a:r>
            <a:br>
              <a:rPr lang="en-GB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writing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now.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He is not writing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 he writing?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471C4CD-0F94-4385-ABA1-663F5B36EE5D}"/>
              </a:ext>
            </a:extLst>
          </p:cNvPr>
          <p:cNvSpPr/>
          <p:nvPr/>
        </p:nvSpPr>
        <p:spPr>
          <a:xfrm>
            <a:off x="4134678" y="2080591"/>
            <a:ext cx="4952304" cy="226612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17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864D0-9D07-336C-1985-7F1A723BE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15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4D8DCC-9A3A-A0F9-814E-EB75EE013FAC}"/>
              </a:ext>
            </a:extLst>
          </p:cNvPr>
          <p:cNvSpPr txBox="1"/>
          <p:nvPr/>
        </p:nvSpPr>
        <p:spPr>
          <a:xfrm>
            <a:off x="1933428" y="2001079"/>
            <a:ext cx="10230677" cy="39135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(read) the newspaper now.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(go) to the cinema today.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(want) ice cream now!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Listen! You (walk) very fast.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(play) football this evening.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still (do) her homework quickly!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79450" algn="l"/>
              </a:tabLst>
            </a:pPr>
            <a:r>
              <a:rPr lang="en-US" sz="2800" dirty="0">
                <a:solidFill>
                  <a:srgbClr val="2F2F2F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Look! It (work) very slowly.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178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218EE2D-8CA6-4326-999D-7887CBBDD896}"/>
              </a:ext>
            </a:extLst>
          </p:cNvPr>
          <p:cNvSpPr/>
          <p:nvPr/>
        </p:nvSpPr>
        <p:spPr>
          <a:xfrm>
            <a:off x="1930400" y="894080"/>
            <a:ext cx="3556000" cy="288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16FAD9B-54D9-40BA-B77D-44A6323F5CBD}"/>
              </a:ext>
            </a:extLst>
          </p:cNvPr>
          <p:cNvSpPr txBox="1"/>
          <p:nvPr/>
        </p:nvSpPr>
        <p:spPr>
          <a:xfrm>
            <a:off x="1930400" y="894080"/>
            <a:ext cx="3556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=at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moment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Tonight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Still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This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Look! Listen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i="1" dirty="0">
                <a:solidFill>
                  <a:schemeClr val="accent3">
                    <a:lumMod val="60000"/>
                    <a:lumOff val="40000"/>
                  </a:schemeClr>
                </a:solidFill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r>
              <a:rPr lang="de-DE" sz="2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sz="2800" i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 writing </a:t>
            </a:r>
            <a:r>
              <a:rPr lang="de-DE" sz="2800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test.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D5DF703-D5DD-4C74-B4B8-5666FCCFCF32}"/>
              </a:ext>
            </a:extLst>
          </p:cNvPr>
          <p:cNvSpPr/>
          <p:nvPr/>
        </p:nvSpPr>
        <p:spPr>
          <a:xfrm>
            <a:off x="7599680" y="894080"/>
            <a:ext cx="3556000" cy="288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FA72BB7-E315-4717-A7CF-0C0358200952}"/>
              </a:ext>
            </a:extLst>
          </p:cNvPr>
          <p:cNvSpPr/>
          <p:nvPr/>
        </p:nvSpPr>
        <p:spPr>
          <a:xfrm>
            <a:off x="4765040" y="3779520"/>
            <a:ext cx="3556000" cy="2885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180C6DD-5EFF-47D1-B5CF-0ACC25D5DC44}"/>
              </a:ext>
            </a:extLst>
          </p:cNvPr>
          <p:cNvSpPr txBox="1"/>
          <p:nvPr/>
        </p:nvSpPr>
        <p:spPr>
          <a:xfrm>
            <a:off x="7599680" y="997972"/>
            <a:ext cx="3556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Changing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situation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He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recovering.</a:t>
            </a:r>
          </a:p>
          <a:p>
            <a:pPr algn="just"/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2.More and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buying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cars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656F8F6-8166-4A48-BDE3-CD8E62E1D4FA}"/>
              </a:ext>
            </a:extLst>
          </p:cNvPr>
          <p:cNvSpPr txBox="1"/>
          <p:nvPr/>
        </p:nvSpPr>
        <p:spPr>
          <a:xfrm>
            <a:off x="4765040" y="4382700"/>
            <a:ext cx="3637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3) Personal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I‘m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5 </a:t>
            </a:r>
            <a:r>
              <a:rPr lang="de-DE" sz="2400" i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o‘clock</a:t>
            </a:r>
            <a:r>
              <a:rPr lang="de-DE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9741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F74416-92E4-8481-98DE-1DD1358FBAFA}"/>
              </a:ext>
            </a:extLst>
          </p:cNvPr>
          <p:cNvSpPr txBox="1"/>
          <p:nvPr/>
        </p:nvSpPr>
        <p:spPr>
          <a:xfrm>
            <a:off x="1948071" y="2099705"/>
            <a:ext cx="8931964" cy="35496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REPETITION AND IRRITATION (ALWAYS)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Present Continuous with '</a:t>
            </a:r>
            <a:r>
              <a:rPr lang="en-US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always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', '</a:t>
            </a:r>
            <a:r>
              <a:rPr lang="en-US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constantly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' expresses the idea that something irritating or upsetting often happens.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is always coming to the office late.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is constantly talking.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i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They're always complaining.</a:t>
            </a:r>
            <a:endParaRPr lang="ru-RU" sz="16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44818"/>
      </p:ext>
    </p:extLst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741</TotalTime>
  <Words>848</Words>
  <Application>Microsoft Office PowerPoint</Application>
  <PresentationFormat>Широкоэкранный</PresentationFormat>
  <Paragraphs>124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Roboto</vt:lpstr>
      <vt:lpstr>Times New Roman</vt:lpstr>
      <vt:lpstr>Wingdings</vt:lpstr>
      <vt:lpstr>Wingdings 3</vt:lpstr>
      <vt:lpstr>Fetzen</vt:lpstr>
      <vt:lpstr>Present Tenses</vt:lpstr>
      <vt:lpstr>Як часто  Present Simple  V+s (he, she, it)  Don’t Doesn’t    Do  Does </vt:lpstr>
      <vt:lpstr>Презентация PowerPoint</vt:lpstr>
      <vt:lpstr>Презентация PowerPoint</vt:lpstr>
      <vt:lpstr>2) Timetable (plane, concert, lecture…)  Ex.: The Restaurant opens at 4.00.  3) Generally known fact  Ex.: The sun rises in the east.</vt:lpstr>
      <vt:lpstr>Зараз Present Continuous am/is/are + Ving am/is/are not + Ving Am/is/are  n + Ving?  He is writing now. He is not writing Is he writing?      </vt:lpstr>
      <vt:lpstr>Презентация PowerPoint</vt:lpstr>
      <vt:lpstr>Презентация PowerPoint</vt:lpstr>
      <vt:lpstr>Презентация PowerPoint</vt:lpstr>
      <vt:lpstr>State Verbs</vt:lpstr>
      <vt:lpstr>Результат Present Perfect   Have/has  +   V3/ed Have/has (not)  + V3/ed   Have I (we, you) + V3/ed? Has (He, she, it) + V3/ed?      </vt:lpstr>
      <vt:lpstr>Презентация PowerPoint</vt:lpstr>
      <vt:lpstr>Презентация PowerPoint</vt:lpstr>
      <vt:lpstr>He has gone – поїхав (ще не повернувся) He has been to – побував (вже повернувся)  He has been in – перебуває (протягом деякого часу) </vt:lpstr>
      <vt:lpstr>Як довго Present Perfect Continuous   Have/has  +   been  +    Ving. (+) Have/has (not)  + been   +   Ving (-)  Have (I, we, you) + been +  Ving? Has (he, she, it) + been + Ving? 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Tenses</dc:title>
  <dc:creator>Alina</dc:creator>
  <cp:lastModifiedBy>Inna</cp:lastModifiedBy>
  <cp:revision>77</cp:revision>
  <dcterms:created xsi:type="dcterms:W3CDTF">2020-12-10T10:59:01Z</dcterms:created>
  <dcterms:modified xsi:type="dcterms:W3CDTF">2022-12-07T07:31:46Z</dcterms:modified>
</cp:coreProperties>
</file>