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71" r:id="rId4"/>
    <p:sldId id="258" r:id="rId5"/>
    <p:sldId id="274" r:id="rId6"/>
    <p:sldId id="276" r:id="rId7"/>
    <p:sldId id="260" r:id="rId8"/>
    <p:sldId id="279" r:id="rId9"/>
    <p:sldId id="281" r:id="rId10"/>
    <p:sldId id="283" r:id="rId11"/>
    <p:sldId id="298" r:id="rId12"/>
    <p:sldId id="284" r:id="rId13"/>
    <p:sldId id="296" r:id="rId14"/>
    <p:sldId id="285" r:id="rId15"/>
    <p:sldId id="286" r:id="rId16"/>
    <p:sldId id="297" r:id="rId17"/>
    <p:sldId id="288" r:id="rId18"/>
    <p:sldId id="290" r:id="rId19"/>
    <p:sldId id="291" r:id="rId20"/>
    <p:sldId id="292" r:id="rId21"/>
    <p:sldId id="293" r:id="rId22"/>
    <p:sldId id="307" r:id="rId23"/>
    <p:sldId id="294" r:id="rId24"/>
    <p:sldId id="295" r:id="rId25"/>
    <p:sldId id="299" r:id="rId26"/>
    <p:sldId id="301" r:id="rId27"/>
    <p:sldId id="302" r:id="rId28"/>
    <p:sldId id="303" r:id="rId29"/>
    <p:sldId id="304" r:id="rId30"/>
    <p:sldId id="30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BC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8" autoAdjust="0"/>
    <p:restoredTop sz="99637" autoAdjust="0"/>
  </p:normalViewPr>
  <p:slideViewPr>
    <p:cSldViewPr snapToGrid="0">
      <p:cViewPr varScale="1">
        <p:scale>
          <a:sx n="88" d="100"/>
          <a:sy n="88" d="100"/>
        </p:scale>
        <p:origin x="403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7F0AA17E-AF69-4F1D-95DE-0E35A79B1C03}">
      <dgm:prSet phldrT="[Текст]" custT="1"/>
      <dgm:spPr/>
      <dgm:t>
        <a:bodyPr/>
        <a:lstStyle/>
        <a:p>
          <a:r>
            <a:rPr lang="uk-UA" sz="1800" dirty="0" smtClean="0">
              <a:solidFill>
                <a:schemeClr val="bg1"/>
              </a:solidFill>
            </a:rPr>
            <a:t>По-перше, неможливістю слідування попередній, витратній парадигмі через її вже очевидні катастрофічні руйнівні наслідки, а особливо екологічні</a:t>
          </a:r>
          <a:endParaRPr lang="ru-RU" sz="18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C988A1-0AE1-4C1B-84F4-356DA0E6C665}" type="sibTrans" cxnId="{6D85ADDB-6746-41AB-A0D7-1A49503F54D7}">
      <dgm:prSet/>
      <dgm:spPr/>
      <dgm:t>
        <a:bodyPr/>
        <a:lstStyle/>
        <a:p>
          <a:endParaRPr lang="ru-RU"/>
        </a:p>
      </dgm:t>
    </dgm:pt>
    <dgm:pt modelId="{38FB2925-4FB6-47BB-A523-4573B2F991FB}" type="parTrans" cxnId="{6D85ADDB-6746-41AB-A0D7-1A49503F54D7}">
      <dgm:prSet/>
      <dgm:spPr/>
      <dgm:t>
        <a:bodyPr/>
        <a:lstStyle/>
        <a:p>
          <a:endParaRPr lang="ru-RU"/>
        </a:p>
      </dgm:t>
    </dgm:pt>
    <dgm:pt modelId="{3E1FF8B4-EF07-47E0-9938-006460DA3EB7}">
      <dgm:prSet phldrT="[Текст]" custT="1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1800" dirty="0" smtClean="0">
              <a:solidFill>
                <a:schemeClr val="bg1"/>
              </a:solidFill>
            </a:rPr>
            <a:t>по-друге, фізичною обмеженістю доступних матеріальних ресурсів, яка унеможливлює задоволення дедалі більших по треб у споживанні</a:t>
          </a:r>
          <a:endParaRPr lang="ru-RU" sz="1800" dirty="0" smtClean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4B930A-CD7C-4415-B3B4-158E9726F8F0}" type="parTrans" cxnId="{16E2F5BB-4280-4B19-9870-E5077CF344B3}">
      <dgm:prSet/>
      <dgm:spPr/>
      <dgm:t>
        <a:bodyPr/>
        <a:lstStyle/>
        <a:p>
          <a:endParaRPr lang="ru-RU"/>
        </a:p>
      </dgm:t>
    </dgm:pt>
    <dgm:pt modelId="{E0B3C117-8CDA-464C-BA2E-D4EAE127D861}" type="sibTrans" cxnId="{16E2F5BB-4280-4B19-9870-E5077CF344B3}">
      <dgm:prSet/>
      <dgm:spPr/>
      <dgm:t>
        <a:bodyPr/>
        <a:lstStyle/>
        <a:p>
          <a:endParaRPr lang="ru-RU"/>
        </a:p>
      </dgm:t>
    </dgm:pt>
    <dgm:pt modelId="{8B8E0AAB-AFDC-49F4-A9E3-84BAB719BA1D}">
      <dgm:prSet phldrT="[Текст]" custT="1"/>
      <dgm:spPr/>
      <dgm:t>
        <a:bodyPr/>
        <a:lstStyle/>
        <a:p>
          <a:r>
            <a:rPr lang="uk-UA" sz="1800" dirty="0" smtClean="0">
              <a:solidFill>
                <a:schemeClr val="bg1"/>
              </a:solidFill>
            </a:rPr>
            <a:t>по-третє, очевидно більшою ефективністю інформаційної економіки, її здатністю краще задовольняти ті самі потреби;</a:t>
          </a:r>
          <a:endParaRPr lang="ru-RU" sz="18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E4BC43-AA3C-4F8E-9DA2-B6A84482EB4D}" type="parTrans" cxnId="{C82B7E4B-F693-4750-902A-699C792F58CD}">
      <dgm:prSet/>
      <dgm:spPr/>
      <dgm:t>
        <a:bodyPr/>
        <a:lstStyle/>
        <a:p>
          <a:endParaRPr lang="ru-RU"/>
        </a:p>
      </dgm:t>
    </dgm:pt>
    <dgm:pt modelId="{D3238ED8-2707-4E0F-A0CA-D4E206E54DEB}" type="sibTrans" cxnId="{C82B7E4B-F693-4750-902A-699C792F58CD}">
      <dgm:prSet/>
      <dgm:spPr/>
      <dgm:t>
        <a:bodyPr/>
        <a:lstStyle/>
        <a:p>
          <a:endParaRPr lang="ru-RU"/>
        </a:p>
      </dgm:t>
    </dgm:pt>
    <dgm:pt modelId="{587FBAC5-9C90-4B6D-B8DE-B56D80DB6C0D}">
      <dgm:prSet custT="1"/>
      <dgm:spPr/>
      <dgm:t>
        <a:bodyPr/>
        <a:lstStyle/>
        <a:p>
          <a:r>
            <a:rPr lang="uk-UA" sz="1800" dirty="0" smtClean="0">
              <a:solidFill>
                <a:schemeClr val="bg1"/>
              </a:solidFill>
            </a:rPr>
            <a:t>по-четверте, виникненням нових потреб, які втілюються в нові види та форми попиту, причому такі потреби, як правило, вимагають </a:t>
          </a:r>
          <a:r>
            <a:rPr lang="uk-UA" sz="1800" dirty="0" err="1" smtClean="0">
              <a:solidFill>
                <a:schemeClr val="bg1"/>
              </a:solidFill>
            </a:rPr>
            <a:t>інноваційності</a:t>
          </a:r>
          <a:r>
            <a:rPr lang="uk-UA" sz="1800" dirty="0" smtClean="0">
              <a:solidFill>
                <a:schemeClr val="bg1"/>
              </a:solidFill>
            </a:rPr>
            <a:t> в організації суспільного виробництва,змістом якої є </a:t>
          </a:r>
          <a:r>
            <a:rPr lang="uk-UA" sz="1800" dirty="0" err="1" smtClean="0">
              <a:solidFill>
                <a:schemeClr val="bg1"/>
              </a:solidFill>
            </a:rPr>
            <a:t>дематеріалізація</a:t>
          </a:r>
          <a:r>
            <a:rPr lang="uk-UA" sz="1800" dirty="0" smtClean="0">
              <a:solidFill>
                <a:schemeClr val="bg1"/>
              </a:solidFill>
            </a:rPr>
            <a:t> відтворення та самих потреб, дедалі більша вага інформації,знань, інтелектуальних умінь та способів самореалізації індивідів</a:t>
          </a:r>
          <a:r>
            <a:rPr lang="ru-RU" sz="1800" dirty="0" smtClean="0">
              <a:solidFill>
                <a:schemeClr val="bg1"/>
              </a:solidFill>
            </a:rPr>
            <a:t>. </a:t>
          </a:r>
          <a:endParaRPr lang="ru-RU" sz="18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13A1A1-C5B3-4646-9B6A-CDDCACA0C8F3}" type="parTrans" cxnId="{1F4DA825-9DFB-40D5-8A7A-85B784903FE2}">
      <dgm:prSet/>
      <dgm:spPr/>
      <dgm:t>
        <a:bodyPr/>
        <a:lstStyle/>
        <a:p>
          <a:endParaRPr lang="ru-RU"/>
        </a:p>
      </dgm:t>
    </dgm:pt>
    <dgm:pt modelId="{1D179C9B-B23F-4DFE-8745-9427AAC6515E}" type="sibTrans" cxnId="{1F4DA825-9DFB-40D5-8A7A-85B784903FE2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DDF088-6892-4B88-B91A-E19E05CE4516}" type="pres">
      <dgm:prSet presAssocID="{7F0AA17E-AF69-4F1D-95DE-0E35A79B1C03}" presName="parentLin" presStyleCnt="0"/>
      <dgm:spPr/>
    </dgm:pt>
    <dgm:pt modelId="{BFDCA7E9-B0F2-40AE-BDB9-16946EF84FFB}" type="pres">
      <dgm:prSet presAssocID="{7F0AA17E-AF69-4F1D-95DE-0E35A79B1C0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9497040-4362-4D50-91D1-C8740419024C}" type="pres">
      <dgm:prSet presAssocID="{7F0AA17E-AF69-4F1D-95DE-0E35A79B1C03}" presName="parentText" presStyleLbl="node1" presStyleIdx="0" presStyleCnt="4" custScaleX="117969" custScaleY="16966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717C15-0A40-4712-923A-1C1474D4B106}" type="pres">
      <dgm:prSet presAssocID="{7F0AA17E-AF69-4F1D-95DE-0E35A79B1C03}" presName="negativeSpace" presStyleCnt="0"/>
      <dgm:spPr/>
    </dgm:pt>
    <dgm:pt modelId="{8DE32E09-4BA4-47C8-AFA3-4F4EAF5D83DE}" type="pres">
      <dgm:prSet presAssocID="{7F0AA17E-AF69-4F1D-95DE-0E35A79B1C03}" presName="childText" presStyleLbl="conFgAcc1" presStyleIdx="0" presStyleCnt="4">
        <dgm:presLayoutVars>
          <dgm:bulletEnabled val="1"/>
        </dgm:presLayoutVars>
      </dgm:prSet>
      <dgm:spPr/>
    </dgm:pt>
    <dgm:pt modelId="{59574D85-BF97-457E-9143-AAA6443F425D}" type="pres">
      <dgm:prSet presAssocID="{FBC988A1-0AE1-4C1B-84F4-356DA0E6C665}" presName="spaceBetweenRectangles" presStyleCnt="0"/>
      <dgm:spPr/>
    </dgm:pt>
    <dgm:pt modelId="{CEB041A4-A504-4D5F-8235-77DE0032020C}" type="pres">
      <dgm:prSet presAssocID="{3E1FF8B4-EF07-47E0-9938-006460DA3EB7}" presName="parentLin" presStyleCnt="0"/>
      <dgm:spPr/>
    </dgm:pt>
    <dgm:pt modelId="{AFB114FB-803D-4494-90FE-4B70BEA4A659}" type="pres">
      <dgm:prSet presAssocID="{3E1FF8B4-EF07-47E0-9938-006460DA3EB7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22015B49-EBA4-41E5-936B-F98D4F359B60}" type="pres">
      <dgm:prSet presAssocID="{3E1FF8B4-EF07-47E0-9938-006460DA3EB7}" presName="parentText" presStyleLbl="node1" presStyleIdx="1" presStyleCnt="4" custScaleX="119020" custScaleY="17582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19ED36-ECC4-48D7-9042-4505B6CCA3A8}" type="pres">
      <dgm:prSet presAssocID="{3E1FF8B4-EF07-47E0-9938-006460DA3EB7}" presName="negativeSpace" presStyleCnt="0"/>
      <dgm:spPr/>
    </dgm:pt>
    <dgm:pt modelId="{C1C736DB-7F10-45AA-AFE7-8A6CF1746020}" type="pres">
      <dgm:prSet presAssocID="{3E1FF8B4-EF07-47E0-9938-006460DA3EB7}" presName="childText" presStyleLbl="conFgAcc1" presStyleIdx="1" presStyleCnt="4">
        <dgm:presLayoutVars>
          <dgm:bulletEnabled val="1"/>
        </dgm:presLayoutVars>
      </dgm:prSet>
      <dgm:spPr/>
    </dgm:pt>
    <dgm:pt modelId="{AB7A62F5-C2B4-4C0A-85DD-CA19CF958EFA}" type="pres">
      <dgm:prSet presAssocID="{E0B3C117-8CDA-464C-BA2E-D4EAE127D861}" presName="spaceBetweenRectangles" presStyleCnt="0"/>
      <dgm:spPr/>
    </dgm:pt>
    <dgm:pt modelId="{C1A502CB-9710-428B-A94B-221361C3388B}" type="pres">
      <dgm:prSet presAssocID="{8B8E0AAB-AFDC-49F4-A9E3-84BAB719BA1D}" presName="parentLin" presStyleCnt="0"/>
      <dgm:spPr/>
    </dgm:pt>
    <dgm:pt modelId="{24B9DA2D-8157-4F04-92DC-4A45A1E6D797}" type="pres">
      <dgm:prSet presAssocID="{8B8E0AAB-AFDC-49F4-A9E3-84BAB719BA1D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6A4A1AFB-5CD1-42E3-9024-FEE333FC2FD5}" type="pres">
      <dgm:prSet presAssocID="{8B8E0AAB-AFDC-49F4-A9E3-84BAB719BA1D}" presName="parentText" presStyleLbl="node1" presStyleIdx="2" presStyleCnt="4" custScaleX="119920" custScaleY="1269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92B3A5-FC0D-451F-BECE-877A133FC2AA}" type="pres">
      <dgm:prSet presAssocID="{8B8E0AAB-AFDC-49F4-A9E3-84BAB719BA1D}" presName="negativeSpace" presStyleCnt="0"/>
      <dgm:spPr/>
    </dgm:pt>
    <dgm:pt modelId="{9673420B-BC6F-46F8-BD5C-0C22302A0A48}" type="pres">
      <dgm:prSet presAssocID="{8B8E0AAB-AFDC-49F4-A9E3-84BAB719BA1D}" presName="childText" presStyleLbl="conFgAcc1" presStyleIdx="2" presStyleCnt="4">
        <dgm:presLayoutVars>
          <dgm:bulletEnabled val="1"/>
        </dgm:presLayoutVars>
      </dgm:prSet>
      <dgm:spPr/>
    </dgm:pt>
    <dgm:pt modelId="{94BFC4D2-7C3B-42CC-BB51-ED223B50D620}" type="pres">
      <dgm:prSet presAssocID="{D3238ED8-2707-4E0F-A0CA-D4E206E54DEB}" presName="spaceBetweenRectangles" presStyleCnt="0"/>
      <dgm:spPr/>
    </dgm:pt>
    <dgm:pt modelId="{D94D3321-9756-4B32-BFCD-83D0F42B458C}" type="pres">
      <dgm:prSet presAssocID="{587FBAC5-9C90-4B6D-B8DE-B56D80DB6C0D}" presName="parentLin" presStyleCnt="0"/>
      <dgm:spPr/>
    </dgm:pt>
    <dgm:pt modelId="{0E1074AF-353B-4FBD-B31E-242053E04138}" type="pres">
      <dgm:prSet presAssocID="{587FBAC5-9C90-4B6D-B8DE-B56D80DB6C0D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70E5DC42-F60E-48A8-8FE2-32682CD5EB6F}" type="pres">
      <dgm:prSet presAssocID="{587FBAC5-9C90-4B6D-B8DE-B56D80DB6C0D}" presName="parentText" presStyleLbl="node1" presStyleIdx="3" presStyleCnt="4" custScaleX="119662" custScaleY="387480" custLinFactNeighborX="10242" custLinFactNeighborY="23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FD90C8-B619-4117-9DDA-FC671F8590C9}" type="pres">
      <dgm:prSet presAssocID="{587FBAC5-9C90-4B6D-B8DE-B56D80DB6C0D}" presName="negativeSpace" presStyleCnt="0"/>
      <dgm:spPr/>
    </dgm:pt>
    <dgm:pt modelId="{276E47F2-F004-4893-833F-FE0184523248}" type="pres">
      <dgm:prSet presAssocID="{587FBAC5-9C90-4B6D-B8DE-B56D80DB6C0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51A3293-7F69-4A42-A8B5-2E9B1EB2A240}" type="presOf" srcId="{8B8E0AAB-AFDC-49F4-A9E3-84BAB719BA1D}" destId="{24B9DA2D-8157-4F04-92DC-4A45A1E6D797}" srcOrd="0" destOrd="0" presId="urn:microsoft.com/office/officeart/2005/8/layout/list1"/>
    <dgm:cxn modelId="{60B25181-3F8D-4F57-A4BE-519C08A26654}" type="presOf" srcId="{7F0AA17E-AF69-4F1D-95DE-0E35A79B1C03}" destId="{B9497040-4362-4D50-91D1-C8740419024C}" srcOrd="1" destOrd="0" presId="urn:microsoft.com/office/officeart/2005/8/layout/list1"/>
    <dgm:cxn modelId="{96D02147-1137-4839-BE73-C8E30097302A}" type="presOf" srcId="{587FBAC5-9C90-4B6D-B8DE-B56D80DB6C0D}" destId="{0E1074AF-353B-4FBD-B31E-242053E04138}" srcOrd="0" destOrd="0" presId="urn:microsoft.com/office/officeart/2005/8/layout/list1"/>
    <dgm:cxn modelId="{1F4DA825-9DFB-40D5-8A7A-85B784903FE2}" srcId="{3E197973-0D8C-4B71-92C2-FA91203D68CF}" destId="{587FBAC5-9C90-4B6D-B8DE-B56D80DB6C0D}" srcOrd="3" destOrd="0" parTransId="{1E13A1A1-C5B3-4646-9B6A-CDDCACA0C8F3}" sibTransId="{1D179C9B-B23F-4DFE-8745-9427AAC6515E}"/>
    <dgm:cxn modelId="{B6DE9773-388A-491B-BC82-F74DBDB68A0C}" type="presOf" srcId="{587FBAC5-9C90-4B6D-B8DE-B56D80DB6C0D}" destId="{70E5DC42-F60E-48A8-8FE2-32682CD5EB6F}" srcOrd="1" destOrd="0" presId="urn:microsoft.com/office/officeart/2005/8/layout/list1"/>
    <dgm:cxn modelId="{16E2F5BB-4280-4B19-9870-E5077CF344B3}" srcId="{3E197973-0D8C-4B71-92C2-FA91203D68CF}" destId="{3E1FF8B4-EF07-47E0-9938-006460DA3EB7}" srcOrd="1" destOrd="0" parTransId="{5D4B930A-CD7C-4415-B3B4-158E9726F8F0}" sibTransId="{E0B3C117-8CDA-464C-BA2E-D4EAE127D861}"/>
    <dgm:cxn modelId="{900BA8A5-E287-4ACA-8B2D-E35B7D409913}" type="presOf" srcId="{3E197973-0D8C-4B71-92C2-FA91203D68CF}" destId="{AF6CBB0B-A526-4736-B986-45CB5A5C8EC3}" srcOrd="0" destOrd="0" presId="urn:microsoft.com/office/officeart/2005/8/layout/list1"/>
    <dgm:cxn modelId="{DE53FA30-58BA-422F-9BE8-9E9096119FAE}" type="presOf" srcId="{7F0AA17E-AF69-4F1D-95DE-0E35A79B1C03}" destId="{BFDCA7E9-B0F2-40AE-BDB9-16946EF84FFB}" srcOrd="0" destOrd="0" presId="urn:microsoft.com/office/officeart/2005/8/layout/list1"/>
    <dgm:cxn modelId="{6D85ADDB-6746-41AB-A0D7-1A49503F54D7}" srcId="{3E197973-0D8C-4B71-92C2-FA91203D68CF}" destId="{7F0AA17E-AF69-4F1D-95DE-0E35A79B1C03}" srcOrd="0" destOrd="0" parTransId="{38FB2925-4FB6-47BB-A523-4573B2F991FB}" sibTransId="{FBC988A1-0AE1-4C1B-84F4-356DA0E6C665}"/>
    <dgm:cxn modelId="{C82B7E4B-F693-4750-902A-699C792F58CD}" srcId="{3E197973-0D8C-4B71-92C2-FA91203D68CF}" destId="{8B8E0AAB-AFDC-49F4-A9E3-84BAB719BA1D}" srcOrd="2" destOrd="0" parTransId="{CDE4BC43-AA3C-4F8E-9DA2-B6A84482EB4D}" sibTransId="{D3238ED8-2707-4E0F-A0CA-D4E206E54DEB}"/>
    <dgm:cxn modelId="{87FBFB60-D84B-40B9-B7C5-E6F3214D6B72}" type="presOf" srcId="{3E1FF8B4-EF07-47E0-9938-006460DA3EB7}" destId="{22015B49-EBA4-41E5-936B-F98D4F359B60}" srcOrd="1" destOrd="0" presId="urn:microsoft.com/office/officeart/2005/8/layout/list1"/>
    <dgm:cxn modelId="{686C26CA-6AFE-4887-96B9-27EE02DFCBD0}" type="presOf" srcId="{8B8E0AAB-AFDC-49F4-A9E3-84BAB719BA1D}" destId="{6A4A1AFB-5CD1-42E3-9024-FEE333FC2FD5}" srcOrd="1" destOrd="0" presId="urn:microsoft.com/office/officeart/2005/8/layout/list1"/>
    <dgm:cxn modelId="{DEE93441-55AA-48D8-9DA8-BA9E04093444}" type="presOf" srcId="{3E1FF8B4-EF07-47E0-9938-006460DA3EB7}" destId="{AFB114FB-803D-4494-90FE-4B70BEA4A659}" srcOrd="0" destOrd="0" presId="urn:microsoft.com/office/officeart/2005/8/layout/list1"/>
    <dgm:cxn modelId="{DD3B57E5-50E9-4E0E-9C74-1B7EEFA1A6B9}" type="presParOf" srcId="{AF6CBB0B-A526-4736-B986-45CB5A5C8EC3}" destId="{34DDF088-6892-4B88-B91A-E19E05CE4516}" srcOrd="0" destOrd="0" presId="urn:microsoft.com/office/officeart/2005/8/layout/list1"/>
    <dgm:cxn modelId="{AD273AEF-17CE-454F-B830-86C901A3B6CF}" type="presParOf" srcId="{34DDF088-6892-4B88-B91A-E19E05CE4516}" destId="{BFDCA7E9-B0F2-40AE-BDB9-16946EF84FFB}" srcOrd="0" destOrd="0" presId="urn:microsoft.com/office/officeart/2005/8/layout/list1"/>
    <dgm:cxn modelId="{DCA1A61F-AAA2-4BE7-AB75-2435681D4A9C}" type="presParOf" srcId="{34DDF088-6892-4B88-B91A-E19E05CE4516}" destId="{B9497040-4362-4D50-91D1-C8740419024C}" srcOrd="1" destOrd="0" presId="urn:microsoft.com/office/officeart/2005/8/layout/list1"/>
    <dgm:cxn modelId="{8B857E9D-5F3A-4AC5-968D-72B58F3B564E}" type="presParOf" srcId="{AF6CBB0B-A526-4736-B986-45CB5A5C8EC3}" destId="{18717C15-0A40-4712-923A-1C1474D4B106}" srcOrd="1" destOrd="0" presId="urn:microsoft.com/office/officeart/2005/8/layout/list1"/>
    <dgm:cxn modelId="{4BC3EC21-AFD6-457C-A075-317DC92A19EE}" type="presParOf" srcId="{AF6CBB0B-A526-4736-B986-45CB5A5C8EC3}" destId="{8DE32E09-4BA4-47C8-AFA3-4F4EAF5D83DE}" srcOrd="2" destOrd="0" presId="urn:microsoft.com/office/officeart/2005/8/layout/list1"/>
    <dgm:cxn modelId="{757F7422-1578-4C4A-9A8F-E2111E043013}" type="presParOf" srcId="{AF6CBB0B-A526-4736-B986-45CB5A5C8EC3}" destId="{59574D85-BF97-457E-9143-AAA6443F425D}" srcOrd="3" destOrd="0" presId="urn:microsoft.com/office/officeart/2005/8/layout/list1"/>
    <dgm:cxn modelId="{67B7D413-C70B-412A-AA95-5129D1E8B5B5}" type="presParOf" srcId="{AF6CBB0B-A526-4736-B986-45CB5A5C8EC3}" destId="{CEB041A4-A504-4D5F-8235-77DE0032020C}" srcOrd="4" destOrd="0" presId="urn:microsoft.com/office/officeart/2005/8/layout/list1"/>
    <dgm:cxn modelId="{5645A2EA-31A5-4586-9E56-43E4600F6B6B}" type="presParOf" srcId="{CEB041A4-A504-4D5F-8235-77DE0032020C}" destId="{AFB114FB-803D-4494-90FE-4B70BEA4A659}" srcOrd="0" destOrd="0" presId="urn:microsoft.com/office/officeart/2005/8/layout/list1"/>
    <dgm:cxn modelId="{0D2CE599-FFD9-417B-A60D-AAF0D91F89F2}" type="presParOf" srcId="{CEB041A4-A504-4D5F-8235-77DE0032020C}" destId="{22015B49-EBA4-41E5-936B-F98D4F359B60}" srcOrd="1" destOrd="0" presId="urn:microsoft.com/office/officeart/2005/8/layout/list1"/>
    <dgm:cxn modelId="{B3BE08C6-8F21-4F4D-B736-29BB7C4CB2E9}" type="presParOf" srcId="{AF6CBB0B-A526-4736-B986-45CB5A5C8EC3}" destId="{E619ED36-ECC4-48D7-9042-4505B6CCA3A8}" srcOrd="5" destOrd="0" presId="urn:microsoft.com/office/officeart/2005/8/layout/list1"/>
    <dgm:cxn modelId="{C83A9C93-0EE5-4C7F-B33A-28150023662C}" type="presParOf" srcId="{AF6CBB0B-A526-4736-B986-45CB5A5C8EC3}" destId="{C1C736DB-7F10-45AA-AFE7-8A6CF1746020}" srcOrd="6" destOrd="0" presId="urn:microsoft.com/office/officeart/2005/8/layout/list1"/>
    <dgm:cxn modelId="{22508F12-483B-4E05-AE92-3C536B2BBA34}" type="presParOf" srcId="{AF6CBB0B-A526-4736-B986-45CB5A5C8EC3}" destId="{AB7A62F5-C2B4-4C0A-85DD-CA19CF958EFA}" srcOrd="7" destOrd="0" presId="urn:microsoft.com/office/officeart/2005/8/layout/list1"/>
    <dgm:cxn modelId="{2C457ABC-B1C5-4F3D-9AB7-A45FD206092E}" type="presParOf" srcId="{AF6CBB0B-A526-4736-B986-45CB5A5C8EC3}" destId="{C1A502CB-9710-428B-A94B-221361C3388B}" srcOrd="8" destOrd="0" presId="urn:microsoft.com/office/officeart/2005/8/layout/list1"/>
    <dgm:cxn modelId="{EE267E90-FC8B-47F5-B35F-6E8C524905D8}" type="presParOf" srcId="{C1A502CB-9710-428B-A94B-221361C3388B}" destId="{24B9DA2D-8157-4F04-92DC-4A45A1E6D797}" srcOrd="0" destOrd="0" presId="urn:microsoft.com/office/officeart/2005/8/layout/list1"/>
    <dgm:cxn modelId="{03A174B9-55B8-4CB7-ADFC-FDB83B182749}" type="presParOf" srcId="{C1A502CB-9710-428B-A94B-221361C3388B}" destId="{6A4A1AFB-5CD1-42E3-9024-FEE333FC2FD5}" srcOrd="1" destOrd="0" presId="urn:microsoft.com/office/officeart/2005/8/layout/list1"/>
    <dgm:cxn modelId="{16ED89C9-023A-4F9F-A83C-5703B5DD45F4}" type="presParOf" srcId="{AF6CBB0B-A526-4736-B986-45CB5A5C8EC3}" destId="{6092B3A5-FC0D-451F-BECE-877A133FC2AA}" srcOrd="9" destOrd="0" presId="urn:microsoft.com/office/officeart/2005/8/layout/list1"/>
    <dgm:cxn modelId="{38A2C22A-E8CB-4351-A3BA-A87A00CB80AB}" type="presParOf" srcId="{AF6CBB0B-A526-4736-B986-45CB5A5C8EC3}" destId="{9673420B-BC6F-46F8-BD5C-0C22302A0A48}" srcOrd="10" destOrd="0" presId="urn:microsoft.com/office/officeart/2005/8/layout/list1"/>
    <dgm:cxn modelId="{28674251-D255-4DF5-9CB4-9097B5B20BB5}" type="presParOf" srcId="{AF6CBB0B-A526-4736-B986-45CB5A5C8EC3}" destId="{94BFC4D2-7C3B-42CC-BB51-ED223B50D620}" srcOrd="11" destOrd="0" presId="urn:microsoft.com/office/officeart/2005/8/layout/list1"/>
    <dgm:cxn modelId="{6AF09A90-4F58-4A8A-8883-F5413144B58E}" type="presParOf" srcId="{AF6CBB0B-A526-4736-B986-45CB5A5C8EC3}" destId="{D94D3321-9756-4B32-BFCD-83D0F42B458C}" srcOrd="12" destOrd="0" presId="urn:microsoft.com/office/officeart/2005/8/layout/list1"/>
    <dgm:cxn modelId="{966D6F64-6D07-49D4-B4D3-E801BE9FB6F1}" type="presParOf" srcId="{D94D3321-9756-4B32-BFCD-83D0F42B458C}" destId="{0E1074AF-353B-4FBD-B31E-242053E04138}" srcOrd="0" destOrd="0" presId="urn:microsoft.com/office/officeart/2005/8/layout/list1"/>
    <dgm:cxn modelId="{6843D9BA-1956-46C6-B692-2EAEE476B2A6}" type="presParOf" srcId="{D94D3321-9756-4B32-BFCD-83D0F42B458C}" destId="{70E5DC42-F60E-48A8-8FE2-32682CD5EB6F}" srcOrd="1" destOrd="0" presId="urn:microsoft.com/office/officeart/2005/8/layout/list1"/>
    <dgm:cxn modelId="{C12EF0B1-359A-49D3-876D-242F0F9522F3}" type="presParOf" srcId="{AF6CBB0B-A526-4736-B986-45CB5A5C8EC3}" destId="{2EFD90C8-B619-4117-9DDA-FC671F8590C9}" srcOrd="13" destOrd="0" presId="urn:microsoft.com/office/officeart/2005/8/layout/list1"/>
    <dgm:cxn modelId="{2941F18B-D048-4451-A13C-11F3A130E3AA}" type="presParOf" srcId="{AF6CBB0B-A526-4736-B986-45CB5A5C8EC3}" destId="{276E47F2-F004-4893-833F-FE018452324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F4B688D-3930-4DD2-8F9D-6FEDF87C0B57}">
      <dgm:prSet phldrT="[Текст]" custT="1"/>
      <dgm:spPr/>
      <dgm:t>
        <a:bodyPr/>
        <a:lstStyle/>
        <a:p>
          <a:r>
            <a:rPr lang="ru-RU" sz="2000" b="0" i="0" u="none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в) </a:t>
          </a:r>
          <a:r>
            <a:rPr lang="uk-UA" sz="2000" b="0" i="0" u="none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матеріальні та </a:t>
          </a:r>
          <a:r>
            <a:rPr lang="uk-UA" sz="2000" b="0" i="0" u="none" noProof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інформаційнодуховні</a:t>
          </a:r>
          <a:r>
            <a:rPr lang="uk-UA" sz="2000" b="0" i="0" u="none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ресурси</a:t>
          </a:r>
          <a:r>
            <a:rPr lang="ru-RU" sz="2000" b="0" i="0" u="none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i="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B83BAC-5921-45EC-A34E-4C32478039F9}" type="sibTrans" cxnId="{9ED8E96D-D87A-4E87-9E7D-A9EDA81A63C5}">
      <dgm:prSet/>
      <dgm:spPr/>
      <dgm:t>
        <a:bodyPr/>
        <a:lstStyle/>
        <a:p>
          <a:endParaRPr lang="ru-RU"/>
        </a:p>
      </dgm:t>
    </dgm:pt>
    <dgm:pt modelId="{C42A909A-248B-45D6-881F-4AEF3BCE0BB7}" type="parTrans" cxnId="{9ED8E96D-D87A-4E87-9E7D-A9EDA81A63C5}">
      <dgm:prSet/>
      <dgm:spPr/>
      <dgm:t>
        <a:bodyPr/>
        <a:lstStyle/>
        <a:p>
          <a:endParaRPr lang="ru-RU"/>
        </a:p>
      </dgm:t>
    </dgm:pt>
    <dgm:pt modelId="{5EBEB931-9ABE-4291-ABFA-77A0159C0454}">
      <dgm:prSet phldrT="[Текст]" custT="1"/>
      <dgm:spPr/>
      <dgm:t>
        <a:bodyPr/>
        <a:lstStyle/>
        <a:p>
          <a:r>
            <a:rPr lang="uk-UA" sz="2000" b="0" i="0" u="none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б) поновлювані та </a:t>
          </a:r>
          <a:r>
            <a:rPr lang="uk-UA" sz="2000" b="0" i="0" u="none" noProof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непоновлювані</a:t>
          </a:r>
          <a:r>
            <a:rPr lang="uk-UA" sz="2000" b="0" i="0" u="none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ресурси</a:t>
          </a:r>
          <a:r>
            <a:rPr lang="ru-RU" sz="2000" b="0" i="0" u="none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i="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AB0AA2-4779-4F45-9F2D-206B26FD6F45}" type="sibTrans" cxnId="{6E2BE766-7451-4115-8545-1D8C1C49ED88}">
      <dgm:prSet/>
      <dgm:spPr/>
      <dgm:t>
        <a:bodyPr/>
        <a:lstStyle/>
        <a:p>
          <a:endParaRPr lang="ru-RU"/>
        </a:p>
      </dgm:t>
    </dgm:pt>
    <dgm:pt modelId="{7219D923-266E-44EA-A831-EC022D995AA7}" type="parTrans" cxnId="{6E2BE766-7451-4115-8545-1D8C1C49ED88}">
      <dgm:prSet/>
      <dgm:spPr/>
      <dgm:t>
        <a:bodyPr/>
        <a:lstStyle/>
        <a:p>
          <a:endParaRPr lang="ru-RU"/>
        </a:p>
      </dgm:t>
    </dgm:pt>
    <dgm:pt modelId="{7F0AA17E-AF69-4F1D-95DE-0E35A79B1C03}">
      <dgm:prSet phldrT="[Текст]" custT="1"/>
      <dgm:spPr/>
      <dgm:t>
        <a:bodyPr/>
        <a:lstStyle/>
        <a:p>
          <a:r>
            <a:rPr lang="ru-RU" sz="20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uk-UA" sz="2000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необмежені та обмежені ресурси;</a:t>
          </a:r>
          <a:endParaRPr lang="uk-UA" sz="2000" noProof="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C988A1-0AE1-4C1B-84F4-356DA0E6C665}" type="sibTrans" cxnId="{6D85ADDB-6746-41AB-A0D7-1A49503F54D7}">
      <dgm:prSet/>
      <dgm:spPr/>
      <dgm:t>
        <a:bodyPr/>
        <a:lstStyle/>
        <a:p>
          <a:endParaRPr lang="ru-RU"/>
        </a:p>
      </dgm:t>
    </dgm:pt>
    <dgm:pt modelId="{38FB2925-4FB6-47BB-A523-4573B2F991FB}" type="parTrans" cxnId="{6D85ADDB-6746-41AB-A0D7-1A49503F54D7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DDF088-6892-4B88-B91A-E19E05CE4516}" type="pres">
      <dgm:prSet presAssocID="{7F0AA17E-AF69-4F1D-95DE-0E35A79B1C03}" presName="parentLin" presStyleCnt="0"/>
      <dgm:spPr/>
    </dgm:pt>
    <dgm:pt modelId="{BFDCA7E9-B0F2-40AE-BDB9-16946EF84FFB}" type="pres">
      <dgm:prSet presAssocID="{7F0AA17E-AF69-4F1D-95DE-0E35A79B1C0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9497040-4362-4D50-91D1-C8740419024C}" type="pres">
      <dgm:prSet presAssocID="{7F0AA17E-AF69-4F1D-95DE-0E35A79B1C03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717C15-0A40-4712-923A-1C1474D4B106}" type="pres">
      <dgm:prSet presAssocID="{7F0AA17E-AF69-4F1D-95DE-0E35A79B1C03}" presName="negativeSpace" presStyleCnt="0"/>
      <dgm:spPr/>
    </dgm:pt>
    <dgm:pt modelId="{8DE32E09-4BA4-47C8-AFA3-4F4EAF5D83DE}" type="pres">
      <dgm:prSet presAssocID="{7F0AA17E-AF69-4F1D-95DE-0E35A79B1C03}" presName="childText" presStyleLbl="conFgAcc1" presStyleIdx="0" presStyleCnt="3">
        <dgm:presLayoutVars>
          <dgm:bulletEnabled val="1"/>
        </dgm:presLayoutVars>
      </dgm:prSet>
      <dgm:spPr/>
    </dgm:pt>
    <dgm:pt modelId="{59574D85-BF97-457E-9143-AAA6443F425D}" type="pres">
      <dgm:prSet presAssocID="{FBC988A1-0AE1-4C1B-84F4-356DA0E6C665}" presName="spaceBetweenRectangles" presStyleCnt="0"/>
      <dgm:spPr/>
    </dgm:pt>
    <dgm:pt modelId="{49EB2DF7-F9B1-45C3-A9AB-B419B83153AC}" type="pres">
      <dgm:prSet presAssocID="{5EBEB931-9ABE-4291-ABFA-77A0159C0454}" presName="parentLin" presStyleCnt="0"/>
      <dgm:spPr/>
    </dgm:pt>
    <dgm:pt modelId="{6CB4E648-847C-44F2-8248-55FCA76B13AD}" type="pres">
      <dgm:prSet presAssocID="{5EBEB931-9ABE-4291-ABFA-77A0159C045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803BF05-BD1A-4FF7-B7B0-952E40D26F70}" type="pres">
      <dgm:prSet presAssocID="{5EBEB931-9ABE-4291-ABFA-77A0159C0454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067107-729F-4CFD-B332-6F3939E9BCA4}" type="pres">
      <dgm:prSet presAssocID="{5EBEB931-9ABE-4291-ABFA-77A0159C0454}" presName="negativeSpace" presStyleCnt="0"/>
      <dgm:spPr/>
    </dgm:pt>
    <dgm:pt modelId="{036E9DEA-412F-4A03-B6A9-47573F6758C1}" type="pres">
      <dgm:prSet presAssocID="{5EBEB931-9ABE-4291-ABFA-77A0159C0454}" presName="childText" presStyleLbl="conFgAcc1" presStyleIdx="1" presStyleCnt="3">
        <dgm:presLayoutVars>
          <dgm:bulletEnabled val="1"/>
        </dgm:presLayoutVars>
      </dgm:prSet>
      <dgm:spPr/>
    </dgm:pt>
    <dgm:pt modelId="{66148681-2448-44F0-87A1-9BCCE03A6B59}" type="pres">
      <dgm:prSet presAssocID="{D0AB0AA2-4779-4F45-9F2D-206B26FD6F45}" presName="spaceBetweenRectangles" presStyleCnt="0"/>
      <dgm:spPr/>
    </dgm:pt>
    <dgm:pt modelId="{C4844220-629D-4D34-BF30-B411F252E84E}" type="pres">
      <dgm:prSet presAssocID="{8F4B688D-3930-4DD2-8F9D-6FEDF87C0B57}" presName="parentLin" presStyleCnt="0"/>
      <dgm:spPr/>
    </dgm:pt>
    <dgm:pt modelId="{268B7907-F0CD-426A-BB5F-A0EFF90011BB}" type="pres">
      <dgm:prSet presAssocID="{8F4B688D-3930-4DD2-8F9D-6FEDF87C0B57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B0083CAA-54E2-48B7-B535-EA01AF500B4A}" type="pres">
      <dgm:prSet presAssocID="{8F4B688D-3930-4DD2-8F9D-6FEDF87C0B5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FB7CED-90E7-42A3-8645-18BC5CDF1591}" type="pres">
      <dgm:prSet presAssocID="{8F4B688D-3930-4DD2-8F9D-6FEDF87C0B57}" presName="negativeSpace" presStyleCnt="0"/>
      <dgm:spPr/>
    </dgm:pt>
    <dgm:pt modelId="{CAD11D3E-64F9-4D17-B814-D89DF6B20C98}" type="pres">
      <dgm:prSet presAssocID="{8F4B688D-3930-4DD2-8F9D-6FEDF87C0B5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19D8AA9-8488-483E-AFFA-D767AE01878C}" type="presOf" srcId="{8F4B688D-3930-4DD2-8F9D-6FEDF87C0B57}" destId="{268B7907-F0CD-426A-BB5F-A0EFF90011BB}" srcOrd="0" destOrd="0" presId="urn:microsoft.com/office/officeart/2005/8/layout/list1"/>
    <dgm:cxn modelId="{C48274D3-4E00-432F-B9F0-2EE39541D884}" type="presOf" srcId="{8F4B688D-3930-4DD2-8F9D-6FEDF87C0B57}" destId="{B0083CAA-54E2-48B7-B535-EA01AF500B4A}" srcOrd="1" destOrd="0" presId="urn:microsoft.com/office/officeart/2005/8/layout/list1"/>
    <dgm:cxn modelId="{6D85ADDB-6746-41AB-A0D7-1A49503F54D7}" srcId="{3E197973-0D8C-4B71-92C2-FA91203D68CF}" destId="{7F0AA17E-AF69-4F1D-95DE-0E35A79B1C03}" srcOrd="0" destOrd="0" parTransId="{38FB2925-4FB6-47BB-A523-4573B2F991FB}" sibTransId="{FBC988A1-0AE1-4C1B-84F4-356DA0E6C665}"/>
    <dgm:cxn modelId="{6E2BE766-7451-4115-8545-1D8C1C49ED88}" srcId="{3E197973-0D8C-4B71-92C2-FA91203D68CF}" destId="{5EBEB931-9ABE-4291-ABFA-77A0159C0454}" srcOrd="1" destOrd="0" parTransId="{7219D923-266E-44EA-A831-EC022D995AA7}" sibTransId="{D0AB0AA2-4779-4F45-9F2D-206B26FD6F45}"/>
    <dgm:cxn modelId="{A85DAA1D-219F-45E2-9FB1-467962E39B8A}" type="presOf" srcId="{5EBEB931-9ABE-4291-ABFA-77A0159C0454}" destId="{B803BF05-BD1A-4FF7-B7B0-952E40D26F70}" srcOrd="1" destOrd="0" presId="urn:microsoft.com/office/officeart/2005/8/layout/list1"/>
    <dgm:cxn modelId="{29568B37-FC04-4B3C-A0F4-7251DDBCE159}" type="presOf" srcId="{5EBEB931-9ABE-4291-ABFA-77A0159C0454}" destId="{6CB4E648-847C-44F2-8248-55FCA76B13AD}" srcOrd="0" destOrd="0" presId="urn:microsoft.com/office/officeart/2005/8/layout/list1"/>
    <dgm:cxn modelId="{900BA8A5-E287-4ACA-8B2D-E35B7D409913}" type="presOf" srcId="{3E197973-0D8C-4B71-92C2-FA91203D68CF}" destId="{AF6CBB0B-A526-4736-B986-45CB5A5C8EC3}" srcOrd="0" destOrd="0" presId="urn:microsoft.com/office/officeart/2005/8/layout/list1"/>
    <dgm:cxn modelId="{9ED8E96D-D87A-4E87-9E7D-A9EDA81A63C5}" srcId="{3E197973-0D8C-4B71-92C2-FA91203D68CF}" destId="{8F4B688D-3930-4DD2-8F9D-6FEDF87C0B57}" srcOrd="2" destOrd="0" parTransId="{C42A909A-248B-45D6-881F-4AEF3BCE0BB7}" sibTransId="{B0B83BAC-5921-45EC-A34E-4C32478039F9}"/>
    <dgm:cxn modelId="{DE53FA30-58BA-422F-9BE8-9E9096119FAE}" type="presOf" srcId="{7F0AA17E-AF69-4F1D-95DE-0E35A79B1C03}" destId="{BFDCA7E9-B0F2-40AE-BDB9-16946EF84FFB}" srcOrd="0" destOrd="0" presId="urn:microsoft.com/office/officeart/2005/8/layout/list1"/>
    <dgm:cxn modelId="{60B25181-3F8D-4F57-A4BE-519C08A26654}" type="presOf" srcId="{7F0AA17E-AF69-4F1D-95DE-0E35A79B1C03}" destId="{B9497040-4362-4D50-91D1-C8740419024C}" srcOrd="1" destOrd="0" presId="urn:microsoft.com/office/officeart/2005/8/layout/list1"/>
    <dgm:cxn modelId="{DD3B57E5-50E9-4E0E-9C74-1B7EEFA1A6B9}" type="presParOf" srcId="{AF6CBB0B-A526-4736-B986-45CB5A5C8EC3}" destId="{34DDF088-6892-4B88-B91A-E19E05CE4516}" srcOrd="0" destOrd="0" presId="urn:microsoft.com/office/officeart/2005/8/layout/list1"/>
    <dgm:cxn modelId="{AD273AEF-17CE-454F-B830-86C901A3B6CF}" type="presParOf" srcId="{34DDF088-6892-4B88-B91A-E19E05CE4516}" destId="{BFDCA7E9-B0F2-40AE-BDB9-16946EF84FFB}" srcOrd="0" destOrd="0" presId="urn:microsoft.com/office/officeart/2005/8/layout/list1"/>
    <dgm:cxn modelId="{DCA1A61F-AAA2-4BE7-AB75-2435681D4A9C}" type="presParOf" srcId="{34DDF088-6892-4B88-B91A-E19E05CE4516}" destId="{B9497040-4362-4D50-91D1-C8740419024C}" srcOrd="1" destOrd="0" presId="urn:microsoft.com/office/officeart/2005/8/layout/list1"/>
    <dgm:cxn modelId="{8B857E9D-5F3A-4AC5-968D-72B58F3B564E}" type="presParOf" srcId="{AF6CBB0B-A526-4736-B986-45CB5A5C8EC3}" destId="{18717C15-0A40-4712-923A-1C1474D4B106}" srcOrd="1" destOrd="0" presId="urn:microsoft.com/office/officeart/2005/8/layout/list1"/>
    <dgm:cxn modelId="{4BC3EC21-AFD6-457C-A075-317DC92A19EE}" type="presParOf" srcId="{AF6CBB0B-A526-4736-B986-45CB5A5C8EC3}" destId="{8DE32E09-4BA4-47C8-AFA3-4F4EAF5D83DE}" srcOrd="2" destOrd="0" presId="urn:microsoft.com/office/officeart/2005/8/layout/list1"/>
    <dgm:cxn modelId="{757F7422-1578-4C4A-9A8F-E2111E043013}" type="presParOf" srcId="{AF6CBB0B-A526-4736-B986-45CB5A5C8EC3}" destId="{59574D85-BF97-457E-9143-AAA6443F425D}" srcOrd="3" destOrd="0" presId="urn:microsoft.com/office/officeart/2005/8/layout/list1"/>
    <dgm:cxn modelId="{2517FCDC-26ED-46D9-B940-463F4A7E529E}" type="presParOf" srcId="{AF6CBB0B-A526-4736-B986-45CB5A5C8EC3}" destId="{49EB2DF7-F9B1-45C3-A9AB-B419B83153AC}" srcOrd="4" destOrd="0" presId="urn:microsoft.com/office/officeart/2005/8/layout/list1"/>
    <dgm:cxn modelId="{AE2A317F-9EB8-48CD-9166-A5AE6224BB4D}" type="presParOf" srcId="{49EB2DF7-F9B1-45C3-A9AB-B419B83153AC}" destId="{6CB4E648-847C-44F2-8248-55FCA76B13AD}" srcOrd="0" destOrd="0" presId="urn:microsoft.com/office/officeart/2005/8/layout/list1"/>
    <dgm:cxn modelId="{3AD5CEC6-0883-4C1E-9F4C-563DEFC53B9D}" type="presParOf" srcId="{49EB2DF7-F9B1-45C3-A9AB-B419B83153AC}" destId="{B803BF05-BD1A-4FF7-B7B0-952E40D26F70}" srcOrd="1" destOrd="0" presId="urn:microsoft.com/office/officeart/2005/8/layout/list1"/>
    <dgm:cxn modelId="{BED556AC-40ED-4D19-9814-F076384B0A1C}" type="presParOf" srcId="{AF6CBB0B-A526-4736-B986-45CB5A5C8EC3}" destId="{BB067107-729F-4CFD-B332-6F3939E9BCA4}" srcOrd="5" destOrd="0" presId="urn:microsoft.com/office/officeart/2005/8/layout/list1"/>
    <dgm:cxn modelId="{CFC06C1C-C09E-48FB-A3BD-97F7D546FAA0}" type="presParOf" srcId="{AF6CBB0B-A526-4736-B986-45CB5A5C8EC3}" destId="{036E9DEA-412F-4A03-B6A9-47573F6758C1}" srcOrd="6" destOrd="0" presId="urn:microsoft.com/office/officeart/2005/8/layout/list1"/>
    <dgm:cxn modelId="{ADAD789E-F97F-41C6-9CC6-71564E41CE24}" type="presParOf" srcId="{AF6CBB0B-A526-4736-B986-45CB5A5C8EC3}" destId="{66148681-2448-44F0-87A1-9BCCE03A6B59}" srcOrd="7" destOrd="0" presId="urn:microsoft.com/office/officeart/2005/8/layout/list1"/>
    <dgm:cxn modelId="{CB1ACFB9-E3F8-4AC6-95CF-1B8F2F70BC5D}" type="presParOf" srcId="{AF6CBB0B-A526-4736-B986-45CB5A5C8EC3}" destId="{C4844220-629D-4D34-BF30-B411F252E84E}" srcOrd="8" destOrd="0" presId="urn:microsoft.com/office/officeart/2005/8/layout/list1"/>
    <dgm:cxn modelId="{B9EEB6E8-1B2B-457B-A829-5AD8027CA963}" type="presParOf" srcId="{C4844220-629D-4D34-BF30-B411F252E84E}" destId="{268B7907-F0CD-426A-BB5F-A0EFF90011BB}" srcOrd="0" destOrd="0" presId="urn:microsoft.com/office/officeart/2005/8/layout/list1"/>
    <dgm:cxn modelId="{9C647B78-BAC1-4DC9-A2FE-AE578AEBBCF0}" type="presParOf" srcId="{C4844220-629D-4D34-BF30-B411F252E84E}" destId="{B0083CAA-54E2-48B7-B535-EA01AF500B4A}" srcOrd="1" destOrd="0" presId="urn:microsoft.com/office/officeart/2005/8/layout/list1"/>
    <dgm:cxn modelId="{D82810AA-697F-47A7-9DD9-3D41F47B8A51}" type="presParOf" srcId="{AF6CBB0B-A526-4736-B986-45CB5A5C8EC3}" destId="{18FB7CED-90E7-42A3-8645-18BC5CDF1591}" srcOrd="9" destOrd="0" presId="urn:microsoft.com/office/officeart/2005/8/layout/list1"/>
    <dgm:cxn modelId="{CC2A9D47-7086-477B-A57A-DFCA0E12EA9D}" type="presParOf" srcId="{AF6CBB0B-A526-4736-B986-45CB5A5C8EC3}" destId="{CAD11D3E-64F9-4D17-B814-D89DF6B20C9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8F4B688D-3930-4DD2-8F9D-6FEDF87C0B57}">
      <dgm:prSet phldrT="[Текст]" custT="1"/>
      <dgm:spPr/>
      <dgm:t>
        <a:bodyPr/>
        <a:lstStyle/>
        <a:p>
          <a:r>
            <a:rPr lang="ru-RU" sz="2000" dirty="0" err="1" smtClean="0">
              <a:solidFill>
                <a:schemeClr val="bg1"/>
              </a:solidFill>
            </a:rPr>
            <a:t>джерела</a:t>
          </a:r>
          <a:r>
            <a:rPr lang="ru-RU" sz="2000" dirty="0" smtClean="0">
              <a:solidFill>
                <a:schemeClr val="bg1"/>
              </a:solidFill>
            </a:rPr>
            <a:t> </a:t>
          </a:r>
          <a:r>
            <a:rPr lang="ru-RU" sz="2000" dirty="0" err="1" smtClean="0">
              <a:solidFill>
                <a:schemeClr val="bg1"/>
              </a:solidFill>
            </a:rPr>
            <a:t>вказаних</a:t>
          </a:r>
          <a:r>
            <a:rPr lang="ru-RU" sz="2000" dirty="0" smtClean="0">
              <a:solidFill>
                <a:schemeClr val="bg1"/>
              </a:solidFill>
            </a:rPr>
            <a:t> </a:t>
          </a:r>
          <a:r>
            <a:rPr lang="ru-RU" sz="2000" dirty="0" err="1" smtClean="0">
              <a:solidFill>
                <a:schemeClr val="bg1"/>
              </a:solidFill>
            </a:rPr>
            <a:t>переваг</a:t>
          </a:r>
          <a:endParaRPr lang="ru-RU" sz="2000" i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B83BAC-5921-45EC-A34E-4C32478039F9}" type="sibTrans" cxnId="{9ED8E96D-D87A-4E87-9E7D-A9EDA81A63C5}">
      <dgm:prSet/>
      <dgm:spPr/>
      <dgm:t>
        <a:bodyPr/>
        <a:lstStyle/>
        <a:p>
          <a:endParaRPr lang="ru-RU"/>
        </a:p>
      </dgm:t>
    </dgm:pt>
    <dgm:pt modelId="{C42A909A-248B-45D6-881F-4AEF3BCE0BB7}" type="parTrans" cxnId="{9ED8E96D-D87A-4E87-9E7D-A9EDA81A63C5}">
      <dgm:prSet/>
      <dgm:spPr/>
      <dgm:t>
        <a:bodyPr/>
        <a:lstStyle/>
        <a:p>
          <a:endParaRPr lang="ru-RU"/>
        </a:p>
      </dgm:t>
    </dgm:pt>
    <dgm:pt modelId="{5EBEB931-9ABE-4291-ABFA-77A0159C0454}">
      <dgm:prSet phldrT="[Текст]" custT="1"/>
      <dgm:spPr/>
      <dgm:t>
        <a:bodyPr/>
        <a:lstStyle/>
        <a:p>
          <a:r>
            <a:rPr lang="ru-RU" sz="2000" dirty="0" err="1" smtClean="0">
              <a:solidFill>
                <a:schemeClr val="bg1"/>
              </a:solidFill>
            </a:rPr>
            <a:t>стійкі</a:t>
          </a:r>
          <a:r>
            <a:rPr lang="ru-RU" sz="2000" dirty="0" smtClean="0">
              <a:solidFill>
                <a:schemeClr val="bg1"/>
              </a:solidFill>
            </a:rPr>
            <a:t> </a:t>
          </a:r>
          <a:r>
            <a:rPr lang="ru-RU" sz="2000" dirty="0" err="1" smtClean="0">
              <a:solidFill>
                <a:schemeClr val="bg1"/>
              </a:solidFill>
            </a:rPr>
            <a:t>конкурентні</a:t>
          </a:r>
          <a:r>
            <a:rPr lang="ru-RU" sz="2000" dirty="0" smtClean="0">
              <a:solidFill>
                <a:schemeClr val="bg1"/>
              </a:solidFill>
            </a:rPr>
            <a:t> </a:t>
          </a:r>
          <a:r>
            <a:rPr lang="ru-RU" sz="2000" dirty="0" err="1" smtClean="0">
              <a:solidFill>
                <a:schemeClr val="bg1"/>
              </a:solidFill>
            </a:rPr>
            <a:t>переваги</a:t>
          </a:r>
          <a:r>
            <a:rPr lang="ru-RU" sz="2000" dirty="0" smtClean="0">
              <a:solidFill>
                <a:schemeClr val="bg1"/>
              </a:solidFill>
            </a:rPr>
            <a:t> </a:t>
          </a:r>
          <a:endParaRPr lang="ru-RU" sz="2000" i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AB0AA2-4779-4F45-9F2D-206B26FD6F45}" type="sibTrans" cxnId="{6E2BE766-7451-4115-8545-1D8C1C49ED88}">
      <dgm:prSet/>
      <dgm:spPr/>
      <dgm:t>
        <a:bodyPr/>
        <a:lstStyle/>
        <a:p>
          <a:endParaRPr lang="ru-RU"/>
        </a:p>
      </dgm:t>
    </dgm:pt>
    <dgm:pt modelId="{7219D923-266E-44EA-A831-EC022D995AA7}" type="parTrans" cxnId="{6E2BE766-7451-4115-8545-1D8C1C49ED88}">
      <dgm:prSet/>
      <dgm:spPr/>
      <dgm:t>
        <a:bodyPr/>
        <a:lstStyle/>
        <a:p>
          <a:endParaRPr lang="ru-RU"/>
        </a:p>
      </dgm:t>
    </dgm:pt>
    <dgm:pt modelId="{7F0AA17E-AF69-4F1D-95DE-0E35A79B1C03}">
      <dgm:prSet phldrT="[Текст]" custT="1"/>
      <dgm:spPr/>
      <dgm:t>
        <a:bodyPr/>
        <a:lstStyle/>
        <a:p>
          <a:r>
            <a:rPr lang="ru-RU" sz="2000" dirty="0" err="1" smtClean="0">
              <a:solidFill>
                <a:schemeClr val="bg1"/>
              </a:solidFill>
            </a:rPr>
            <a:t>основні</a:t>
          </a:r>
          <a:r>
            <a:rPr lang="ru-RU" sz="2000" dirty="0" smtClean="0">
              <a:solidFill>
                <a:schemeClr val="bg1"/>
              </a:solidFill>
            </a:rPr>
            <a:t> </a:t>
          </a:r>
          <a:r>
            <a:rPr lang="ru-RU" sz="2000" dirty="0" err="1" smtClean="0">
              <a:solidFill>
                <a:schemeClr val="bg1"/>
              </a:solidFill>
            </a:rPr>
            <a:t>ресурси</a:t>
          </a:r>
          <a:endParaRPr lang="uk-UA" sz="2000" noProof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C988A1-0AE1-4C1B-84F4-356DA0E6C665}" type="sibTrans" cxnId="{6D85ADDB-6746-41AB-A0D7-1A49503F54D7}">
      <dgm:prSet/>
      <dgm:spPr/>
      <dgm:t>
        <a:bodyPr/>
        <a:lstStyle/>
        <a:p>
          <a:endParaRPr lang="ru-RU"/>
        </a:p>
      </dgm:t>
    </dgm:pt>
    <dgm:pt modelId="{38FB2925-4FB6-47BB-A523-4573B2F991FB}" type="parTrans" cxnId="{6D85ADDB-6746-41AB-A0D7-1A49503F54D7}">
      <dgm:prSet/>
      <dgm:spPr/>
      <dgm:t>
        <a:bodyPr/>
        <a:lstStyle/>
        <a:p>
          <a:endParaRPr lang="ru-RU"/>
        </a:p>
      </dgm:t>
    </dgm:pt>
    <dgm:pt modelId="{B243D657-EE7B-4219-A174-AFCFC3D5F227}">
      <dgm:prSet custT="1"/>
      <dgm:spPr/>
      <dgm:t>
        <a:bodyPr/>
        <a:lstStyle/>
        <a:p>
          <a:r>
            <a:rPr lang="ru-RU" sz="2000" dirty="0" err="1" smtClean="0">
              <a:solidFill>
                <a:schemeClr val="bg1"/>
              </a:solidFill>
            </a:rPr>
            <a:t>активи</a:t>
          </a:r>
          <a:endParaRPr lang="ru-RU" sz="2000" dirty="0">
            <a:solidFill>
              <a:schemeClr val="bg1"/>
            </a:solidFill>
          </a:endParaRPr>
        </a:p>
      </dgm:t>
    </dgm:pt>
    <dgm:pt modelId="{DEBF1EA8-A071-4D86-9296-4998B0DC88CB}" type="parTrans" cxnId="{D383242D-3466-4BC3-A122-B768A25C3C6F}">
      <dgm:prSet/>
      <dgm:spPr/>
      <dgm:t>
        <a:bodyPr/>
        <a:lstStyle/>
        <a:p>
          <a:endParaRPr lang="ru-RU"/>
        </a:p>
      </dgm:t>
    </dgm:pt>
    <dgm:pt modelId="{D8EB6B7C-57DC-4FDC-8A19-77D1CE975463}" type="sibTrans" cxnId="{D383242D-3466-4BC3-A122-B768A25C3C6F}">
      <dgm:prSet/>
      <dgm:spPr/>
      <dgm:t>
        <a:bodyPr/>
        <a:lstStyle/>
        <a:p>
          <a:endParaRPr lang="ru-RU"/>
        </a:p>
      </dgm:t>
    </dgm:pt>
    <dgm:pt modelId="{5D6D230A-2169-4AC3-A85A-3F41298F78C9}">
      <dgm:prSet custT="1"/>
      <dgm:spPr/>
      <dgm:t>
        <a:bodyPr/>
        <a:lstStyle/>
        <a:p>
          <a:r>
            <a:rPr lang="ru-RU" sz="2000" dirty="0" err="1" smtClean="0">
              <a:solidFill>
                <a:schemeClr val="bg1"/>
              </a:solidFill>
            </a:rPr>
            <a:t>стратегічні</a:t>
          </a:r>
          <a:r>
            <a:rPr lang="ru-RU" sz="2000" dirty="0" smtClean="0">
              <a:solidFill>
                <a:schemeClr val="bg1"/>
              </a:solidFill>
            </a:rPr>
            <a:t> </a:t>
          </a:r>
          <a:r>
            <a:rPr lang="ru-RU" sz="2000" dirty="0" err="1" smtClean="0">
              <a:solidFill>
                <a:schemeClr val="bg1"/>
              </a:solidFill>
            </a:rPr>
            <a:t>активи</a:t>
          </a:r>
          <a:endParaRPr lang="ru-RU" sz="2000" dirty="0">
            <a:solidFill>
              <a:schemeClr val="bg1"/>
            </a:solidFill>
          </a:endParaRPr>
        </a:p>
      </dgm:t>
    </dgm:pt>
    <dgm:pt modelId="{BDD1CE32-99CC-4BFC-8C62-8F4CF486DBFB}" type="parTrans" cxnId="{ACC6D430-5798-4203-8798-B2942292DE1C}">
      <dgm:prSet/>
      <dgm:spPr/>
      <dgm:t>
        <a:bodyPr/>
        <a:lstStyle/>
        <a:p>
          <a:endParaRPr lang="ru-RU"/>
        </a:p>
      </dgm:t>
    </dgm:pt>
    <dgm:pt modelId="{88DB51D9-8543-4C53-A0CD-E278D1404626}" type="sibTrans" cxnId="{ACC6D430-5798-4203-8798-B2942292DE1C}">
      <dgm:prSet/>
      <dgm:spPr/>
      <dgm:t>
        <a:bodyPr/>
        <a:lstStyle/>
        <a:p>
          <a:endParaRPr lang="ru-RU"/>
        </a:p>
      </dgm:t>
    </dgm:pt>
    <dgm:pt modelId="{5FDAECB5-AB61-4B1F-8E05-78895D5091FE}">
      <dgm:prSet/>
      <dgm:spPr/>
      <dgm:t>
        <a:bodyPr/>
        <a:lstStyle/>
        <a:p>
          <a:r>
            <a:rPr lang="ru-RU" dirty="0" err="1" smtClean="0">
              <a:solidFill>
                <a:schemeClr val="bg1"/>
              </a:solidFill>
            </a:rPr>
            <a:t>здатності</a:t>
          </a:r>
          <a:r>
            <a:rPr lang="ru-RU" dirty="0" smtClean="0">
              <a:solidFill>
                <a:schemeClr val="bg1"/>
              </a:solidFill>
            </a:rPr>
            <a:t>;</a:t>
          </a:r>
          <a:endParaRPr lang="ru-RU" dirty="0"/>
        </a:p>
      </dgm:t>
    </dgm:pt>
    <dgm:pt modelId="{93285587-80FA-49CE-A192-B23B820D0B44}" type="parTrans" cxnId="{4D7A351F-B7DC-4FF6-B342-C0453973F43C}">
      <dgm:prSet/>
      <dgm:spPr/>
      <dgm:t>
        <a:bodyPr/>
        <a:lstStyle/>
        <a:p>
          <a:endParaRPr lang="ru-RU"/>
        </a:p>
      </dgm:t>
    </dgm:pt>
    <dgm:pt modelId="{DC2EB95D-5471-4440-B217-4A47FD9712DF}" type="sibTrans" cxnId="{4D7A351F-B7DC-4FF6-B342-C0453973F43C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DDF088-6892-4B88-B91A-E19E05CE4516}" type="pres">
      <dgm:prSet presAssocID="{7F0AA17E-AF69-4F1D-95DE-0E35A79B1C03}" presName="parentLin" presStyleCnt="0"/>
      <dgm:spPr/>
    </dgm:pt>
    <dgm:pt modelId="{BFDCA7E9-B0F2-40AE-BDB9-16946EF84FFB}" type="pres">
      <dgm:prSet presAssocID="{7F0AA17E-AF69-4F1D-95DE-0E35A79B1C03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9497040-4362-4D50-91D1-C8740419024C}" type="pres">
      <dgm:prSet presAssocID="{7F0AA17E-AF69-4F1D-95DE-0E35A79B1C03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717C15-0A40-4712-923A-1C1474D4B106}" type="pres">
      <dgm:prSet presAssocID="{7F0AA17E-AF69-4F1D-95DE-0E35A79B1C03}" presName="negativeSpace" presStyleCnt="0"/>
      <dgm:spPr/>
    </dgm:pt>
    <dgm:pt modelId="{8DE32E09-4BA4-47C8-AFA3-4F4EAF5D83DE}" type="pres">
      <dgm:prSet presAssocID="{7F0AA17E-AF69-4F1D-95DE-0E35A79B1C03}" presName="childText" presStyleLbl="conFgAcc1" presStyleIdx="0" presStyleCnt="6">
        <dgm:presLayoutVars>
          <dgm:bulletEnabled val="1"/>
        </dgm:presLayoutVars>
      </dgm:prSet>
      <dgm:spPr/>
    </dgm:pt>
    <dgm:pt modelId="{59574D85-BF97-457E-9143-AAA6443F425D}" type="pres">
      <dgm:prSet presAssocID="{FBC988A1-0AE1-4C1B-84F4-356DA0E6C665}" presName="spaceBetweenRectangles" presStyleCnt="0"/>
      <dgm:spPr/>
    </dgm:pt>
    <dgm:pt modelId="{7F75F814-5A9F-49F9-BBA2-217DB867A05B}" type="pres">
      <dgm:prSet presAssocID="{B243D657-EE7B-4219-A174-AFCFC3D5F227}" presName="parentLin" presStyleCnt="0"/>
      <dgm:spPr/>
    </dgm:pt>
    <dgm:pt modelId="{113199B9-DD21-4241-8DEC-BC9DE58BF41F}" type="pres">
      <dgm:prSet presAssocID="{B243D657-EE7B-4219-A174-AFCFC3D5F227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7C16DFF3-97F3-4E3A-93B2-E18DC18D05A4}" type="pres">
      <dgm:prSet presAssocID="{B243D657-EE7B-4219-A174-AFCFC3D5F227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7C9D9C-4B9D-486F-B6A0-877A22613DA3}" type="pres">
      <dgm:prSet presAssocID="{B243D657-EE7B-4219-A174-AFCFC3D5F227}" presName="negativeSpace" presStyleCnt="0"/>
      <dgm:spPr/>
    </dgm:pt>
    <dgm:pt modelId="{4F4FA300-59E7-4B81-A470-3D520A3737D0}" type="pres">
      <dgm:prSet presAssocID="{B243D657-EE7B-4219-A174-AFCFC3D5F227}" presName="childText" presStyleLbl="conFgAcc1" presStyleIdx="1" presStyleCnt="6">
        <dgm:presLayoutVars>
          <dgm:bulletEnabled val="1"/>
        </dgm:presLayoutVars>
      </dgm:prSet>
      <dgm:spPr/>
    </dgm:pt>
    <dgm:pt modelId="{BC22A7A2-90D4-4F1A-A578-E6962E4C5A87}" type="pres">
      <dgm:prSet presAssocID="{D8EB6B7C-57DC-4FDC-8A19-77D1CE975463}" presName="spaceBetweenRectangles" presStyleCnt="0"/>
      <dgm:spPr/>
    </dgm:pt>
    <dgm:pt modelId="{38E843D0-8EBE-4F36-9E1E-BDA308DE9E43}" type="pres">
      <dgm:prSet presAssocID="{5FDAECB5-AB61-4B1F-8E05-78895D5091FE}" presName="parentLin" presStyleCnt="0"/>
      <dgm:spPr/>
    </dgm:pt>
    <dgm:pt modelId="{05623685-F528-419A-A981-E8FA7EC4EA85}" type="pres">
      <dgm:prSet presAssocID="{5FDAECB5-AB61-4B1F-8E05-78895D5091FE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2CD94793-7D4D-4EAB-89BC-1A979A5BEC87}" type="pres">
      <dgm:prSet presAssocID="{5FDAECB5-AB61-4B1F-8E05-78895D5091FE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F2B1D7-6EEA-4A08-9166-E23384AE483F}" type="pres">
      <dgm:prSet presAssocID="{5FDAECB5-AB61-4B1F-8E05-78895D5091FE}" presName="negativeSpace" presStyleCnt="0"/>
      <dgm:spPr/>
    </dgm:pt>
    <dgm:pt modelId="{C0774F54-D15A-4720-ABF1-AE83743F91D6}" type="pres">
      <dgm:prSet presAssocID="{5FDAECB5-AB61-4B1F-8E05-78895D5091FE}" presName="childText" presStyleLbl="conFgAcc1" presStyleIdx="2" presStyleCnt="6">
        <dgm:presLayoutVars>
          <dgm:bulletEnabled val="1"/>
        </dgm:presLayoutVars>
      </dgm:prSet>
      <dgm:spPr/>
    </dgm:pt>
    <dgm:pt modelId="{4A6EC139-26B4-4635-B5DB-F689DCF85693}" type="pres">
      <dgm:prSet presAssocID="{DC2EB95D-5471-4440-B217-4A47FD9712DF}" presName="spaceBetweenRectangles" presStyleCnt="0"/>
      <dgm:spPr/>
    </dgm:pt>
    <dgm:pt modelId="{6927FA76-6EE2-4C2F-B75E-0E307EB6E886}" type="pres">
      <dgm:prSet presAssocID="{5D6D230A-2169-4AC3-A85A-3F41298F78C9}" presName="parentLin" presStyleCnt="0"/>
      <dgm:spPr/>
    </dgm:pt>
    <dgm:pt modelId="{A323F09E-0B89-4899-9F91-B8D789AB5A23}" type="pres">
      <dgm:prSet presAssocID="{5D6D230A-2169-4AC3-A85A-3F41298F78C9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C4E82F2C-CE6A-474A-AEC0-1BD43FB0B5E9}" type="pres">
      <dgm:prSet presAssocID="{5D6D230A-2169-4AC3-A85A-3F41298F78C9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4FDC56-87FE-4363-AF8F-D8958E38A080}" type="pres">
      <dgm:prSet presAssocID="{5D6D230A-2169-4AC3-A85A-3F41298F78C9}" presName="negativeSpace" presStyleCnt="0"/>
      <dgm:spPr/>
    </dgm:pt>
    <dgm:pt modelId="{4120C922-D073-474F-AC6B-BF77914AC842}" type="pres">
      <dgm:prSet presAssocID="{5D6D230A-2169-4AC3-A85A-3F41298F78C9}" presName="childText" presStyleLbl="conFgAcc1" presStyleIdx="3" presStyleCnt="6">
        <dgm:presLayoutVars>
          <dgm:bulletEnabled val="1"/>
        </dgm:presLayoutVars>
      </dgm:prSet>
      <dgm:spPr/>
    </dgm:pt>
    <dgm:pt modelId="{FB34CA13-F46F-457D-9DB1-990FD18CE791}" type="pres">
      <dgm:prSet presAssocID="{88DB51D9-8543-4C53-A0CD-E278D1404626}" presName="spaceBetweenRectangles" presStyleCnt="0"/>
      <dgm:spPr/>
    </dgm:pt>
    <dgm:pt modelId="{49EB2DF7-F9B1-45C3-A9AB-B419B83153AC}" type="pres">
      <dgm:prSet presAssocID="{5EBEB931-9ABE-4291-ABFA-77A0159C0454}" presName="parentLin" presStyleCnt="0"/>
      <dgm:spPr/>
    </dgm:pt>
    <dgm:pt modelId="{6CB4E648-847C-44F2-8248-55FCA76B13AD}" type="pres">
      <dgm:prSet presAssocID="{5EBEB931-9ABE-4291-ABFA-77A0159C0454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B803BF05-BD1A-4FF7-B7B0-952E40D26F70}" type="pres">
      <dgm:prSet presAssocID="{5EBEB931-9ABE-4291-ABFA-77A0159C0454}" presName="parentText" presStyleLbl="node1" presStyleIdx="4" presStyleCnt="6">
        <dgm:presLayoutVars>
          <dgm:chMax val="0"/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BB067107-729F-4CFD-B332-6F3939E9BCA4}" type="pres">
      <dgm:prSet presAssocID="{5EBEB931-9ABE-4291-ABFA-77A0159C0454}" presName="negativeSpace" presStyleCnt="0"/>
      <dgm:spPr/>
    </dgm:pt>
    <dgm:pt modelId="{036E9DEA-412F-4A03-B6A9-47573F6758C1}" type="pres">
      <dgm:prSet presAssocID="{5EBEB931-9ABE-4291-ABFA-77A0159C0454}" presName="childText" presStyleLbl="conFgAcc1" presStyleIdx="4" presStyleCnt="6">
        <dgm:presLayoutVars>
          <dgm:bulletEnabled val="1"/>
        </dgm:presLayoutVars>
      </dgm:prSet>
      <dgm:spPr/>
    </dgm:pt>
    <dgm:pt modelId="{66148681-2448-44F0-87A1-9BCCE03A6B59}" type="pres">
      <dgm:prSet presAssocID="{D0AB0AA2-4779-4F45-9F2D-206B26FD6F45}" presName="spaceBetweenRectangles" presStyleCnt="0"/>
      <dgm:spPr/>
    </dgm:pt>
    <dgm:pt modelId="{C4844220-629D-4D34-BF30-B411F252E84E}" type="pres">
      <dgm:prSet presAssocID="{8F4B688D-3930-4DD2-8F9D-6FEDF87C0B57}" presName="parentLin" presStyleCnt="0"/>
      <dgm:spPr/>
    </dgm:pt>
    <dgm:pt modelId="{268B7907-F0CD-426A-BB5F-A0EFF90011BB}" type="pres">
      <dgm:prSet presAssocID="{8F4B688D-3930-4DD2-8F9D-6FEDF87C0B57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B0083CAA-54E2-48B7-B535-EA01AF500B4A}" type="pres">
      <dgm:prSet presAssocID="{8F4B688D-3930-4DD2-8F9D-6FEDF87C0B57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FB7CED-90E7-42A3-8645-18BC5CDF1591}" type="pres">
      <dgm:prSet presAssocID="{8F4B688D-3930-4DD2-8F9D-6FEDF87C0B57}" presName="negativeSpace" presStyleCnt="0"/>
      <dgm:spPr/>
    </dgm:pt>
    <dgm:pt modelId="{CAD11D3E-64F9-4D17-B814-D89DF6B20C98}" type="pres">
      <dgm:prSet presAssocID="{8F4B688D-3930-4DD2-8F9D-6FEDF87C0B57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9881FEB6-E0C0-4751-8823-25C5D8747998}" type="presOf" srcId="{B243D657-EE7B-4219-A174-AFCFC3D5F227}" destId="{113199B9-DD21-4241-8DEC-BC9DE58BF41F}" srcOrd="0" destOrd="0" presId="urn:microsoft.com/office/officeart/2005/8/layout/list1"/>
    <dgm:cxn modelId="{6E2BE766-7451-4115-8545-1D8C1C49ED88}" srcId="{3E197973-0D8C-4B71-92C2-FA91203D68CF}" destId="{5EBEB931-9ABE-4291-ABFA-77A0159C0454}" srcOrd="4" destOrd="0" parTransId="{7219D923-266E-44EA-A831-EC022D995AA7}" sibTransId="{D0AB0AA2-4779-4F45-9F2D-206B26FD6F45}"/>
    <dgm:cxn modelId="{0E606D33-F3A8-4C05-B892-49D86E04E413}" type="presOf" srcId="{B243D657-EE7B-4219-A174-AFCFC3D5F227}" destId="{7C16DFF3-97F3-4E3A-93B2-E18DC18D05A4}" srcOrd="1" destOrd="0" presId="urn:microsoft.com/office/officeart/2005/8/layout/list1"/>
    <dgm:cxn modelId="{832ADBCF-4C36-46E8-AEE8-41DC33D5B31A}" type="presOf" srcId="{5D6D230A-2169-4AC3-A85A-3F41298F78C9}" destId="{A323F09E-0B89-4899-9F91-B8D789AB5A23}" srcOrd="0" destOrd="0" presId="urn:microsoft.com/office/officeart/2005/8/layout/list1"/>
    <dgm:cxn modelId="{D383242D-3466-4BC3-A122-B768A25C3C6F}" srcId="{3E197973-0D8C-4B71-92C2-FA91203D68CF}" destId="{B243D657-EE7B-4219-A174-AFCFC3D5F227}" srcOrd="1" destOrd="0" parTransId="{DEBF1EA8-A071-4D86-9296-4998B0DC88CB}" sibTransId="{D8EB6B7C-57DC-4FDC-8A19-77D1CE975463}"/>
    <dgm:cxn modelId="{D32FD359-C3D6-4B1C-AC00-CA4DDC68A961}" type="presOf" srcId="{7F0AA17E-AF69-4F1D-95DE-0E35A79B1C03}" destId="{B9497040-4362-4D50-91D1-C8740419024C}" srcOrd="1" destOrd="0" presId="urn:microsoft.com/office/officeart/2005/8/layout/list1"/>
    <dgm:cxn modelId="{6D85ADDB-6746-41AB-A0D7-1A49503F54D7}" srcId="{3E197973-0D8C-4B71-92C2-FA91203D68CF}" destId="{7F0AA17E-AF69-4F1D-95DE-0E35A79B1C03}" srcOrd="0" destOrd="0" parTransId="{38FB2925-4FB6-47BB-A523-4573B2F991FB}" sibTransId="{FBC988A1-0AE1-4C1B-84F4-356DA0E6C665}"/>
    <dgm:cxn modelId="{4D7A351F-B7DC-4FF6-B342-C0453973F43C}" srcId="{3E197973-0D8C-4B71-92C2-FA91203D68CF}" destId="{5FDAECB5-AB61-4B1F-8E05-78895D5091FE}" srcOrd="2" destOrd="0" parTransId="{93285587-80FA-49CE-A192-B23B820D0B44}" sibTransId="{DC2EB95D-5471-4440-B217-4A47FD9712DF}"/>
    <dgm:cxn modelId="{62FF47C7-68B7-4AD7-8737-D8B916A15D4A}" type="presOf" srcId="{7F0AA17E-AF69-4F1D-95DE-0E35A79B1C03}" destId="{BFDCA7E9-B0F2-40AE-BDB9-16946EF84FFB}" srcOrd="0" destOrd="0" presId="urn:microsoft.com/office/officeart/2005/8/layout/list1"/>
    <dgm:cxn modelId="{76D99234-4E5A-4862-ABB5-ADF754F8A691}" type="presOf" srcId="{3E197973-0D8C-4B71-92C2-FA91203D68CF}" destId="{AF6CBB0B-A526-4736-B986-45CB5A5C8EC3}" srcOrd="0" destOrd="0" presId="urn:microsoft.com/office/officeart/2005/8/layout/list1"/>
    <dgm:cxn modelId="{E59A19D7-EE75-4A0C-8667-E30619369124}" type="presOf" srcId="{5EBEB931-9ABE-4291-ABFA-77A0159C0454}" destId="{6CB4E648-847C-44F2-8248-55FCA76B13AD}" srcOrd="0" destOrd="0" presId="urn:microsoft.com/office/officeart/2005/8/layout/list1"/>
    <dgm:cxn modelId="{D41B98AB-DBD1-4E14-BFA5-C6F6A821D99E}" type="presOf" srcId="{5D6D230A-2169-4AC3-A85A-3F41298F78C9}" destId="{C4E82F2C-CE6A-474A-AEC0-1BD43FB0B5E9}" srcOrd="1" destOrd="0" presId="urn:microsoft.com/office/officeart/2005/8/layout/list1"/>
    <dgm:cxn modelId="{5B8DB588-EE99-4035-AFF5-B67A420A7E1B}" type="presOf" srcId="{8F4B688D-3930-4DD2-8F9D-6FEDF87C0B57}" destId="{B0083CAA-54E2-48B7-B535-EA01AF500B4A}" srcOrd="1" destOrd="0" presId="urn:microsoft.com/office/officeart/2005/8/layout/list1"/>
    <dgm:cxn modelId="{9ED8E96D-D87A-4E87-9E7D-A9EDA81A63C5}" srcId="{3E197973-0D8C-4B71-92C2-FA91203D68CF}" destId="{8F4B688D-3930-4DD2-8F9D-6FEDF87C0B57}" srcOrd="5" destOrd="0" parTransId="{C42A909A-248B-45D6-881F-4AEF3BCE0BB7}" sibTransId="{B0B83BAC-5921-45EC-A34E-4C32478039F9}"/>
    <dgm:cxn modelId="{F96EA614-254D-4190-B698-58200DB611F6}" type="presOf" srcId="{8F4B688D-3930-4DD2-8F9D-6FEDF87C0B57}" destId="{268B7907-F0CD-426A-BB5F-A0EFF90011BB}" srcOrd="0" destOrd="0" presId="urn:microsoft.com/office/officeart/2005/8/layout/list1"/>
    <dgm:cxn modelId="{3C206827-B4FB-4176-9E0A-6BECD624E624}" type="presOf" srcId="{5EBEB931-9ABE-4291-ABFA-77A0159C0454}" destId="{B803BF05-BD1A-4FF7-B7B0-952E40D26F70}" srcOrd="1" destOrd="0" presId="urn:microsoft.com/office/officeart/2005/8/layout/list1"/>
    <dgm:cxn modelId="{979421A7-04A5-4DEF-B9F3-E0F8B96A3188}" type="presOf" srcId="{5FDAECB5-AB61-4B1F-8E05-78895D5091FE}" destId="{05623685-F528-419A-A981-E8FA7EC4EA85}" srcOrd="0" destOrd="0" presId="urn:microsoft.com/office/officeart/2005/8/layout/list1"/>
    <dgm:cxn modelId="{ACC6D430-5798-4203-8798-B2942292DE1C}" srcId="{3E197973-0D8C-4B71-92C2-FA91203D68CF}" destId="{5D6D230A-2169-4AC3-A85A-3F41298F78C9}" srcOrd="3" destOrd="0" parTransId="{BDD1CE32-99CC-4BFC-8C62-8F4CF486DBFB}" sibTransId="{88DB51D9-8543-4C53-A0CD-E278D1404626}"/>
    <dgm:cxn modelId="{D4849C34-2FC0-4DD1-B0A1-3AA888D6CFA2}" type="presOf" srcId="{5FDAECB5-AB61-4B1F-8E05-78895D5091FE}" destId="{2CD94793-7D4D-4EAB-89BC-1A979A5BEC87}" srcOrd="1" destOrd="0" presId="urn:microsoft.com/office/officeart/2005/8/layout/list1"/>
    <dgm:cxn modelId="{84D9E1A0-A2D0-485C-8AAC-4E613D32EF18}" type="presParOf" srcId="{AF6CBB0B-A526-4736-B986-45CB5A5C8EC3}" destId="{34DDF088-6892-4B88-B91A-E19E05CE4516}" srcOrd="0" destOrd="0" presId="urn:microsoft.com/office/officeart/2005/8/layout/list1"/>
    <dgm:cxn modelId="{3C939299-5B02-48AC-AF20-7F6C70CE774E}" type="presParOf" srcId="{34DDF088-6892-4B88-B91A-E19E05CE4516}" destId="{BFDCA7E9-B0F2-40AE-BDB9-16946EF84FFB}" srcOrd="0" destOrd="0" presId="urn:microsoft.com/office/officeart/2005/8/layout/list1"/>
    <dgm:cxn modelId="{9E43F5DB-53F1-4BC1-A07D-354179D56E36}" type="presParOf" srcId="{34DDF088-6892-4B88-B91A-E19E05CE4516}" destId="{B9497040-4362-4D50-91D1-C8740419024C}" srcOrd="1" destOrd="0" presId="urn:microsoft.com/office/officeart/2005/8/layout/list1"/>
    <dgm:cxn modelId="{EB17821B-0C9D-4C00-A41A-ADCF70626DEB}" type="presParOf" srcId="{AF6CBB0B-A526-4736-B986-45CB5A5C8EC3}" destId="{18717C15-0A40-4712-923A-1C1474D4B106}" srcOrd="1" destOrd="0" presId="urn:microsoft.com/office/officeart/2005/8/layout/list1"/>
    <dgm:cxn modelId="{FA45209D-981D-4F48-B93C-69C25208F3C3}" type="presParOf" srcId="{AF6CBB0B-A526-4736-B986-45CB5A5C8EC3}" destId="{8DE32E09-4BA4-47C8-AFA3-4F4EAF5D83DE}" srcOrd="2" destOrd="0" presId="urn:microsoft.com/office/officeart/2005/8/layout/list1"/>
    <dgm:cxn modelId="{0F7331BD-29D9-45DD-A7EC-E7056A3D0289}" type="presParOf" srcId="{AF6CBB0B-A526-4736-B986-45CB5A5C8EC3}" destId="{59574D85-BF97-457E-9143-AAA6443F425D}" srcOrd="3" destOrd="0" presId="urn:microsoft.com/office/officeart/2005/8/layout/list1"/>
    <dgm:cxn modelId="{D266D548-AAD2-4016-AD2E-A04B1ABEA718}" type="presParOf" srcId="{AF6CBB0B-A526-4736-B986-45CB5A5C8EC3}" destId="{7F75F814-5A9F-49F9-BBA2-217DB867A05B}" srcOrd="4" destOrd="0" presId="urn:microsoft.com/office/officeart/2005/8/layout/list1"/>
    <dgm:cxn modelId="{3FF2BD2A-E6E3-4AB9-BBDC-AB2154B95796}" type="presParOf" srcId="{7F75F814-5A9F-49F9-BBA2-217DB867A05B}" destId="{113199B9-DD21-4241-8DEC-BC9DE58BF41F}" srcOrd="0" destOrd="0" presId="urn:microsoft.com/office/officeart/2005/8/layout/list1"/>
    <dgm:cxn modelId="{FB3DB516-2A8B-403D-A111-51A5D7E0C581}" type="presParOf" srcId="{7F75F814-5A9F-49F9-BBA2-217DB867A05B}" destId="{7C16DFF3-97F3-4E3A-93B2-E18DC18D05A4}" srcOrd="1" destOrd="0" presId="urn:microsoft.com/office/officeart/2005/8/layout/list1"/>
    <dgm:cxn modelId="{622F05A8-949C-4268-8C11-468528E2E598}" type="presParOf" srcId="{AF6CBB0B-A526-4736-B986-45CB5A5C8EC3}" destId="{A17C9D9C-4B9D-486F-B6A0-877A22613DA3}" srcOrd="5" destOrd="0" presId="urn:microsoft.com/office/officeart/2005/8/layout/list1"/>
    <dgm:cxn modelId="{347A74FA-3B31-48C2-8F53-62E5CD3A4514}" type="presParOf" srcId="{AF6CBB0B-A526-4736-B986-45CB5A5C8EC3}" destId="{4F4FA300-59E7-4B81-A470-3D520A3737D0}" srcOrd="6" destOrd="0" presId="urn:microsoft.com/office/officeart/2005/8/layout/list1"/>
    <dgm:cxn modelId="{AA0EFFEC-354D-4B7A-A6A6-F6A0EA189650}" type="presParOf" srcId="{AF6CBB0B-A526-4736-B986-45CB5A5C8EC3}" destId="{BC22A7A2-90D4-4F1A-A578-E6962E4C5A87}" srcOrd="7" destOrd="0" presId="urn:microsoft.com/office/officeart/2005/8/layout/list1"/>
    <dgm:cxn modelId="{FE573867-59FD-4C12-B8B9-B257F907C637}" type="presParOf" srcId="{AF6CBB0B-A526-4736-B986-45CB5A5C8EC3}" destId="{38E843D0-8EBE-4F36-9E1E-BDA308DE9E43}" srcOrd="8" destOrd="0" presId="urn:microsoft.com/office/officeart/2005/8/layout/list1"/>
    <dgm:cxn modelId="{51722295-56D6-450A-815C-BA63F2FF114F}" type="presParOf" srcId="{38E843D0-8EBE-4F36-9E1E-BDA308DE9E43}" destId="{05623685-F528-419A-A981-E8FA7EC4EA85}" srcOrd="0" destOrd="0" presId="urn:microsoft.com/office/officeart/2005/8/layout/list1"/>
    <dgm:cxn modelId="{FD40DC7C-A02A-453A-919D-1A4629F0A9D8}" type="presParOf" srcId="{38E843D0-8EBE-4F36-9E1E-BDA308DE9E43}" destId="{2CD94793-7D4D-4EAB-89BC-1A979A5BEC87}" srcOrd="1" destOrd="0" presId="urn:microsoft.com/office/officeart/2005/8/layout/list1"/>
    <dgm:cxn modelId="{028DB446-5801-4BD3-9CCF-879B9991CB03}" type="presParOf" srcId="{AF6CBB0B-A526-4736-B986-45CB5A5C8EC3}" destId="{A9F2B1D7-6EEA-4A08-9166-E23384AE483F}" srcOrd="9" destOrd="0" presId="urn:microsoft.com/office/officeart/2005/8/layout/list1"/>
    <dgm:cxn modelId="{5B914975-4B36-4B82-ABF3-F50B1AB5B600}" type="presParOf" srcId="{AF6CBB0B-A526-4736-B986-45CB5A5C8EC3}" destId="{C0774F54-D15A-4720-ABF1-AE83743F91D6}" srcOrd="10" destOrd="0" presId="urn:microsoft.com/office/officeart/2005/8/layout/list1"/>
    <dgm:cxn modelId="{F1560DF2-DC77-4BCB-9241-D222D802006F}" type="presParOf" srcId="{AF6CBB0B-A526-4736-B986-45CB5A5C8EC3}" destId="{4A6EC139-26B4-4635-B5DB-F689DCF85693}" srcOrd="11" destOrd="0" presId="urn:microsoft.com/office/officeart/2005/8/layout/list1"/>
    <dgm:cxn modelId="{0D004082-43C1-440B-8561-3777105A7C3A}" type="presParOf" srcId="{AF6CBB0B-A526-4736-B986-45CB5A5C8EC3}" destId="{6927FA76-6EE2-4C2F-B75E-0E307EB6E886}" srcOrd="12" destOrd="0" presId="urn:microsoft.com/office/officeart/2005/8/layout/list1"/>
    <dgm:cxn modelId="{47BACEE5-B375-4483-969A-161858A25462}" type="presParOf" srcId="{6927FA76-6EE2-4C2F-B75E-0E307EB6E886}" destId="{A323F09E-0B89-4899-9F91-B8D789AB5A23}" srcOrd="0" destOrd="0" presId="urn:microsoft.com/office/officeart/2005/8/layout/list1"/>
    <dgm:cxn modelId="{6A7F5EA6-5646-49D9-8559-0ECC3E89DB90}" type="presParOf" srcId="{6927FA76-6EE2-4C2F-B75E-0E307EB6E886}" destId="{C4E82F2C-CE6A-474A-AEC0-1BD43FB0B5E9}" srcOrd="1" destOrd="0" presId="urn:microsoft.com/office/officeart/2005/8/layout/list1"/>
    <dgm:cxn modelId="{4E2CED79-0CC6-4148-AE1F-4AD7CD55A745}" type="presParOf" srcId="{AF6CBB0B-A526-4736-B986-45CB5A5C8EC3}" destId="{144FDC56-87FE-4363-AF8F-D8958E38A080}" srcOrd="13" destOrd="0" presId="urn:microsoft.com/office/officeart/2005/8/layout/list1"/>
    <dgm:cxn modelId="{AB9AF7FC-F0C8-413C-A43B-44D89D1F4825}" type="presParOf" srcId="{AF6CBB0B-A526-4736-B986-45CB5A5C8EC3}" destId="{4120C922-D073-474F-AC6B-BF77914AC842}" srcOrd="14" destOrd="0" presId="urn:microsoft.com/office/officeart/2005/8/layout/list1"/>
    <dgm:cxn modelId="{8AEC31F5-5426-4E71-B691-5BD105CE21E5}" type="presParOf" srcId="{AF6CBB0B-A526-4736-B986-45CB5A5C8EC3}" destId="{FB34CA13-F46F-457D-9DB1-990FD18CE791}" srcOrd="15" destOrd="0" presId="urn:microsoft.com/office/officeart/2005/8/layout/list1"/>
    <dgm:cxn modelId="{B2098D2B-142F-4986-B7F6-0BEFFEE9DE2B}" type="presParOf" srcId="{AF6CBB0B-A526-4736-B986-45CB5A5C8EC3}" destId="{49EB2DF7-F9B1-45C3-A9AB-B419B83153AC}" srcOrd="16" destOrd="0" presId="urn:microsoft.com/office/officeart/2005/8/layout/list1"/>
    <dgm:cxn modelId="{3D328646-D0D3-445F-B469-C2D0604C83F8}" type="presParOf" srcId="{49EB2DF7-F9B1-45C3-A9AB-B419B83153AC}" destId="{6CB4E648-847C-44F2-8248-55FCA76B13AD}" srcOrd="0" destOrd="0" presId="urn:microsoft.com/office/officeart/2005/8/layout/list1"/>
    <dgm:cxn modelId="{48B7C347-72AB-494D-AB97-149F79B4A917}" type="presParOf" srcId="{49EB2DF7-F9B1-45C3-A9AB-B419B83153AC}" destId="{B803BF05-BD1A-4FF7-B7B0-952E40D26F70}" srcOrd="1" destOrd="0" presId="urn:microsoft.com/office/officeart/2005/8/layout/list1"/>
    <dgm:cxn modelId="{016F445B-583B-4AEC-8406-13C1C6254CE1}" type="presParOf" srcId="{AF6CBB0B-A526-4736-B986-45CB5A5C8EC3}" destId="{BB067107-729F-4CFD-B332-6F3939E9BCA4}" srcOrd="17" destOrd="0" presId="urn:microsoft.com/office/officeart/2005/8/layout/list1"/>
    <dgm:cxn modelId="{10AA5C37-55AD-4212-93DC-34AB4838C779}" type="presParOf" srcId="{AF6CBB0B-A526-4736-B986-45CB5A5C8EC3}" destId="{036E9DEA-412F-4A03-B6A9-47573F6758C1}" srcOrd="18" destOrd="0" presId="urn:microsoft.com/office/officeart/2005/8/layout/list1"/>
    <dgm:cxn modelId="{B7219C41-6218-4842-A878-FBB26FE32F1A}" type="presParOf" srcId="{AF6CBB0B-A526-4736-B986-45CB5A5C8EC3}" destId="{66148681-2448-44F0-87A1-9BCCE03A6B59}" srcOrd="19" destOrd="0" presId="urn:microsoft.com/office/officeart/2005/8/layout/list1"/>
    <dgm:cxn modelId="{AD5D92F0-4B57-49D2-8F5D-567373B5CBA7}" type="presParOf" srcId="{AF6CBB0B-A526-4736-B986-45CB5A5C8EC3}" destId="{C4844220-629D-4D34-BF30-B411F252E84E}" srcOrd="20" destOrd="0" presId="urn:microsoft.com/office/officeart/2005/8/layout/list1"/>
    <dgm:cxn modelId="{E80C46BE-DEBD-444E-BD3D-517DB292A210}" type="presParOf" srcId="{C4844220-629D-4D34-BF30-B411F252E84E}" destId="{268B7907-F0CD-426A-BB5F-A0EFF90011BB}" srcOrd="0" destOrd="0" presId="urn:microsoft.com/office/officeart/2005/8/layout/list1"/>
    <dgm:cxn modelId="{8C2C0813-18B4-4A92-9280-B59CD1C293D7}" type="presParOf" srcId="{C4844220-629D-4D34-BF30-B411F252E84E}" destId="{B0083CAA-54E2-48B7-B535-EA01AF500B4A}" srcOrd="1" destOrd="0" presId="urn:microsoft.com/office/officeart/2005/8/layout/list1"/>
    <dgm:cxn modelId="{EF5FC4DB-54C0-4610-BE05-F0644916292C}" type="presParOf" srcId="{AF6CBB0B-A526-4736-B986-45CB5A5C8EC3}" destId="{18FB7CED-90E7-42A3-8645-18BC5CDF1591}" srcOrd="21" destOrd="0" presId="urn:microsoft.com/office/officeart/2005/8/layout/list1"/>
    <dgm:cxn modelId="{74253183-65A2-4A13-ADD5-CAD1484CB9CE}" type="presParOf" srcId="{AF6CBB0B-A526-4736-B986-45CB5A5C8EC3}" destId="{CAD11D3E-64F9-4D17-B814-D89DF6B20C98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961C9B6C-5494-4A35-91AC-508BA662CC8F}">
      <dgm:prSet custT="1"/>
      <dgm:spPr/>
      <dgm:t>
        <a:bodyPr/>
        <a:lstStyle/>
        <a:p>
          <a:r>
            <a:rPr lang="uk-UA" sz="1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стрімке збільшення номенклатури нових видів матеріальних ресурсів;</a:t>
          </a:r>
          <a:endParaRPr lang="ru-RU" sz="14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3C6F3C-57F3-4A44-BBB9-F38901F40F21}" type="parTrans" cxnId="{9EA55CBA-FF28-4B8B-A929-4F14A2DF73FD}">
      <dgm:prSet/>
      <dgm:spPr/>
      <dgm:t>
        <a:bodyPr/>
        <a:lstStyle/>
        <a:p>
          <a:endParaRPr lang="ru-RU"/>
        </a:p>
      </dgm:t>
    </dgm:pt>
    <dgm:pt modelId="{B536A7E3-A67D-4E99-9C28-B6E7222A0869}" type="sibTrans" cxnId="{9EA55CBA-FF28-4B8B-A929-4F14A2DF73FD}">
      <dgm:prSet/>
      <dgm:spPr/>
      <dgm:t>
        <a:bodyPr/>
        <a:lstStyle/>
        <a:p>
          <a:endParaRPr lang="ru-RU"/>
        </a:p>
      </dgm:t>
    </dgm:pt>
    <dgm:pt modelId="{3B8DE118-1CBF-4555-BC10-22B7AB79FCBE}">
      <dgm:prSet custT="1"/>
      <dgm:spPr/>
      <dgm:t>
        <a:bodyPr/>
        <a:lstStyle/>
        <a:p>
          <a:r>
            <a:rPr lang="uk-UA" sz="1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посилення ролі інформаційних та інтелектуальних ресурсів</a:t>
          </a:r>
          <a:endParaRPr lang="ru-RU" sz="14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E5C79A-68F5-4BD4-8A82-43B3AD8B66AC}" type="parTrans" cxnId="{7B89B803-956B-43ED-8C9F-8469750F307E}">
      <dgm:prSet/>
      <dgm:spPr/>
      <dgm:t>
        <a:bodyPr/>
        <a:lstStyle/>
        <a:p>
          <a:endParaRPr lang="ru-RU"/>
        </a:p>
      </dgm:t>
    </dgm:pt>
    <dgm:pt modelId="{24DCC248-C9CC-47F2-922B-36C6757C277D}" type="sibTrans" cxnId="{7B89B803-956B-43ED-8C9F-8469750F307E}">
      <dgm:prSet/>
      <dgm:spPr/>
      <dgm:t>
        <a:bodyPr/>
        <a:lstStyle/>
        <a:p>
          <a:endParaRPr lang="ru-RU"/>
        </a:p>
      </dgm:t>
    </dgm:pt>
    <dgm:pt modelId="{01CD969E-3C4E-4141-8102-1566B7022941}">
      <dgm:prSet custT="1"/>
      <dgm:spPr/>
      <dgm:t>
        <a:bodyPr/>
        <a:lstStyle/>
        <a:p>
          <a:r>
            <a:rPr lang="uk-UA" sz="1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збільшення масштабів обміну нематеріальних ресурсів на матеріальні й посередницькі ресурси</a:t>
          </a:r>
          <a:endParaRPr lang="ru-RU" sz="14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C1F73E-E90C-402C-8362-6FB6E69DBDD8}" type="parTrans" cxnId="{A11EFDC1-B94E-4C0E-9C12-585EF4891EE1}">
      <dgm:prSet/>
      <dgm:spPr/>
      <dgm:t>
        <a:bodyPr/>
        <a:lstStyle/>
        <a:p>
          <a:endParaRPr lang="ru-RU"/>
        </a:p>
      </dgm:t>
    </dgm:pt>
    <dgm:pt modelId="{D5A4C378-50B6-4576-9DB7-A763B3D33156}" type="sibTrans" cxnId="{A11EFDC1-B94E-4C0E-9C12-585EF4891EE1}">
      <dgm:prSet/>
      <dgm:spPr/>
      <dgm:t>
        <a:bodyPr/>
        <a:lstStyle/>
        <a:p>
          <a:endParaRPr lang="ru-RU"/>
        </a:p>
      </dgm:t>
    </dgm:pt>
    <dgm:pt modelId="{6CB23D81-75EB-4DE6-859D-0D1420A36E5D}">
      <dgm:prSet custT="1"/>
      <dgm:spPr/>
      <dgm:t>
        <a:bodyPr/>
        <a:lstStyle/>
        <a:p>
          <a:r>
            <a:rPr lang="uk-UA" sz="1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поява нових видів інноваційних посередницьких ресурсі</a:t>
          </a:r>
          <a:endParaRPr lang="ru-RU" sz="14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C7E91F-59B0-4798-B090-9CE72220E9C8}" type="parTrans" cxnId="{AEAC24BA-94FF-4E20-A0BC-3C2CCE6BF4EE}">
      <dgm:prSet/>
      <dgm:spPr/>
      <dgm:t>
        <a:bodyPr/>
        <a:lstStyle/>
        <a:p>
          <a:endParaRPr lang="ru-RU"/>
        </a:p>
      </dgm:t>
    </dgm:pt>
    <dgm:pt modelId="{A018625B-1710-47BE-B333-D83BD0AA413E}" type="sibTrans" cxnId="{AEAC24BA-94FF-4E20-A0BC-3C2CCE6BF4EE}">
      <dgm:prSet/>
      <dgm:spPr/>
      <dgm:t>
        <a:bodyPr/>
        <a:lstStyle/>
        <a:p>
          <a:endParaRPr lang="ru-RU"/>
        </a:p>
      </dgm:t>
    </dgm:pt>
    <dgm:pt modelId="{97BEBFF7-71DE-4A2C-B2FD-6D744CC0F08A}">
      <dgm:prSet custT="1"/>
      <dgm:spPr/>
      <dgm:t>
        <a:bodyPr/>
        <a:lstStyle/>
        <a:p>
          <a:r>
            <a:rPr lang="uk-UA" sz="1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швидке моральне старіння ресурсів</a:t>
          </a:r>
          <a:endParaRPr lang="ru-RU" sz="14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E74251-6C87-4A15-9BDE-B200C8DC3927}" type="parTrans" cxnId="{DE695211-3AF5-4299-97EF-995ED5FF0FD1}">
      <dgm:prSet/>
      <dgm:spPr/>
      <dgm:t>
        <a:bodyPr/>
        <a:lstStyle/>
        <a:p>
          <a:endParaRPr lang="ru-RU"/>
        </a:p>
      </dgm:t>
    </dgm:pt>
    <dgm:pt modelId="{C0AC03DA-A27A-48C7-9D9B-D118A1C187B2}" type="sibTrans" cxnId="{DE695211-3AF5-4299-97EF-995ED5FF0FD1}">
      <dgm:prSet/>
      <dgm:spPr/>
      <dgm:t>
        <a:bodyPr/>
        <a:lstStyle/>
        <a:p>
          <a:endParaRPr lang="ru-RU"/>
        </a:p>
      </dgm:t>
    </dgm:pt>
    <dgm:pt modelId="{9272F142-95F6-4F2C-8F32-2C5E7078C82C}">
      <dgm:prSet custT="1"/>
      <dgm:spPr/>
      <dgm:t>
        <a:bodyPr/>
        <a:lstStyle/>
        <a:p>
          <a:r>
            <a:rPr lang="uk-UA" sz="14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зміна фізичних меж економічних систем </a:t>
          </a:r>
          <a:endParaRPr lang="ru-RU" sz="14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591C12-DD07-44FA-804E-23BF6C0699F7}" type="parTrans" cxnId="{3357EC5A-8BE6-4526-8F73-3CC2F80740E5}">
      <dgm:prSet/>
      <dgm:spPr/>
      <dgm:t>
        <a:bodyPr/>
        <a:lstStyle/>
        <a:p>
          <a:endParaRPr lang="ru-RU"/>
        </a:p>
      </dgm:t>
    </dgm:pt>
    <dgm:pt modelId="{BEBC6F0F-2DA8-46E9-B04E-4F12F3F16CA8}" type="sibTrans" cxnId="{3357EC5A-8BE6-4526-8F73-3CC2F80740E5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0C1F52-A817-4858-8F12-C9935A1682C1}" type="pres">
      <dgm:prSet presAssocID="{961C9B6C-5494-4A35-91AC-508BA662CC8F}" presName="parentLin" presStyleCnt="0"/>
      <dgm:spPr/>
    </dgm:pt>
    <dgm:pt modelId="{61FD5187-BBEB-4D8B-86FC-FDD5A8A68CE9}" type="pres">
      <dgm:prSet presAssocID="{961C9B6C-5494-4A35-91AC-508BA662CC8F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7E780746-0028-446E-A366-D4B07BE3D945}" type="pres">
      <dgm:prSet presAssocID="{961C9B6C-5494-4A35-91AC-508BA662CC8F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E0A2FF-0A92-4EE0-9808-2802E46FC885}" type="pres">
      <dgm:prSet presAssocID="{961C9B6C-5494-4A35-91AC-508BA662CC8F}" presName="negativeSpace" presStyleCnt="0"/>
      <dgm:spPr/>
    </dgm:pt>
    <dgm:pt modelId="{0B0E4177-2D88-4A95-AE8C-45737BE53769}" type="pres">
      <dgm:prSet presAssocID="{961C9B6C-5494-4A35-91AC-508BA662CC8F}" presName="childText" presStyleLbl="conFgAcc1" presStyleIdx="0" presStyleCnt="6">
        <dgm:presLayoutVars>
          <dgm:bulletEnabled val="1"/>
        </dgm:presLayoutVars>
      </dgm:prSet>
      <dgm:spPr/>
    </dgm:pt>
    <dgm:pt modelId="{007DB460-BC50-4C55-8777-7A2C63E47D87}" type="pres">
      <dgm:prSet presAssocID="{B536A7E3-A67D-4E99-9C28-B6E7222A0869}" presName="spaceBetweenRectangles" presStyleCnt="0"/>
      <dgm:spPr/>
    </dgm:pt>
    <dgm:pt modelId="{E1A7BAC5-EA75-40E1-9377-0814A9AABF1C}" type="pres">
      <dgm:prSet presAssocID="{3B8DE118-1CBF-4555-BC10-22B7AB79FCBE}" presName="parentLin" presStyleCnt="0"/>
      <dgm:spPr/>
    </dgm:pt>
    <dgm:pt modelId="{A7A90EB3-C22E-4C39-8995-3F0130A28689}" type="pres">
      <dgm:prSet presAssocID="{3B8DE118-1CBF-4555-BC10-22B7AB79FCBE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0038A1F-D8F7-4849-BB40-BA607D1A5561}" type="pres">
      <dgm:prSet presAssocID="{3B8DE118-1CBF-4555-BC10-22B7AB79FCBE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3AD9E8-DDB0-4F63-9D42-28E7791DE957}" type="pres">
      <dgm:prSet presAssocID="{3B8DE118-1CBF-4555-BC10-22B7AB79FCBE}" presName="negativeSpace" presStyleCnt="0"/>
      <dgm:spPr/>
    </dgm:pt>
    <dgm:pt modelId="{2213AE5E-87E9-4E54-AA44-C32543238FF4}" type="pres">
      <dgm:prSet presAssocID="{3B8DE118-1CBF-4555-BC10-22B7AB79FCBE}" presName="childText" presStyleLbl="conFgAcc1" presStyleIdx="1" presStyleCnt="6">
        <dgm:presLayoutVars>
          <dgm:bulletEnabled val="1"/>
        </dgm:presLayoutVars>
      </dgm:prSet>
      <dgm:spPr/>
    </dgm:pt>
    <dgm:pt modelId="{A0A156E1-450A-4472-88B7-7852C72A6005}" type="pres">
      <dgm:prSet presAssocID="{24DCC248-C9CC-47F2-922B-36C6757C277D}" presName="spaceBetweenRectangles" presStyleCnt="0"/>
      <dgm:spPr/>
    </dgm:pt>
    <dgm:pt modelId="{7EA2F027-1142-4E9C-BADD-FC73CE7CB3BD}" type="pres">
      <dgm:prSet presAssocID="{01CD969E-3C4E-4141-8102-1566B7022941}" presName="parentLin" presStyleCnt="0"/>
      <dgm:spPr/>
    </dgm:pt>
    <dgm:pt modelId="{D6FC67A5-D227-4DC5-9D79-A5F6B8426C68}" type="pres">
      <dgm:prSet presAssocID="{01CD969E-3C4E-4141-8102-1566B7022941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A14911D7-2255-4753-BE05-E00866C05068}" type="pres">
      <dgm:prSet presAssocID="{01CD969E-3C4E-4141-8102-1566B7022941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D04CB-80DD-4B9D-B73C-CF99B7095774}" type="pres">
      <dgm:prSet presAssocID="{01CD969E-3C4E-4141-8102-1566B7022941}" presName="negativeSpace" presStyleCnt="0"/>
      <dgm:spPr/>
    </dgm:pt>
    <dgm:pt modelId="{88836E95-AED0-4F04-8324-8B7A037A2C67}" type="pres">
      <dgm:prSet presAssocID="{01CD969E-3C4E-4141-8102-1566B7022941}" presName="childText" presStyleLbl="conFgAcc1" presStyleIdx="2" presStyleCnt="6">
        <dgm:presLayoutVars>
          <dgm:bulletEnabled val="1"/>
        </dgm:presLayoutVars>
      </dgm:prSet>
      <dgm:spPr/>
    </dgm:pt>
    <dgm:pt modelId="{A7B2BD2C-B76C-4068-99D8-C525275A890F}" type="pres">
      <dgm:prSet presAssocID="{D5A4C378-50B6-4576-9DB7-A763B3D33156}" presName="spaceBetweenRectangles" presStyleCnt="0"/>
      <dgm:spPr/>
    </dgm:pt>
    <dgm:pt modelId="{6D9CA471-3566-437C-A77C-C21E1B1200B5}" type="pres">
      <dgm:prSet presAssocID="{6CB23D81-75EB-4DE6-859D-0D1420A36E5D}" presName="parentLin" presStyleCnt="0"/>
      <dgm:spPr/>
    </dgm:pt>
    <dgm:pt modelId="{BE9AC045-EACB-473D-8AD9-8F4D57A7102C}" type="pres">
      <dgm:prSet presAssocID="{6CB23D81-75EB-4DE6-859D-0D1420A36E5D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410BC654-10B0-489E-BE19-8AF0CAD0CBFA}" type="pres">
      <dgm:prSet presAssocID="{6CB23D81-75EB-4DE6-859D-0D1420A36E5D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79D670-E806-4303-B4CD-49AE30FC489F}" type="pres">
      <dgm:prSet presAssocID="{6CB23D81-75EB-4DE6-859D-0D1420A36E5D}" presName="negativeSpace" presStyleCnt="0"/>
      <dgm:spPr/>
    </dgm:pt>
    <dgm:pt modelId="{7E2B5976-5753-46A4-A55B-F743B28C7360}" type="pres">
      <dgm:prSet presAssocID="{6CB23D81-75EB-4DE6-859D-0D1420A36E5D}" presName="childText" presStyleLbl="conFgAcc1" presStyleIdx="3" presStyleCnt="6">
        <dgm:presLayoutVars>
          <dgm:bulletEnabled val="1"/>
        </dgm:presLayoutVars>
      </dgm:prSet>
      <dgm:spPr/>
    </dgm:pt>
    <dgm:pt modelId="{8E03BC9C-FD22-491B-B7A0-7C35EAB553A6}" type="pres">
      <dgm:prSet presAssocID="{A018625B-1710-47BE-B333-D83BD0AA413E}" presName="spaceBetweenRectangles" presStyleCnt="0"/>
      <dgm:spPr/>
    </dgm:pt>
    <dgm:pt modelId="{26750BD7-2211-42DA-98F1-65FD1F04E519}" type="pres">
      <dgm:prSet presAssocID="{97BEBFF7-71DE-4A2C-B2FD-6D744CC0F08A}" presName="parentLin" presStyleCnt="0"/>
      <dgm:spPr/>
    </dgm:pt>
    <dgm:pt modelId="{CB2DC221-40B6-45BA-BC94-00C55039BF86}" type="pres">
      <dgm:prSet presAssocID="{97BEBFF7-71DE-4A2C-B2FD-6D744CC0F08A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ADE093D2-6F06-4C2A-9396-2F2A691DB9C2}" type="pres">
      <dgm:prSet presAssocID="{97BEBFF7-71DE-4A2C-B2FD-6D744CC0F08A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A7363C-EEB9-4F56-B963-9FAFC2C5A0FD}" type="pres">
      <dgm:prSet presAssocID="{97BEBFF7-71DE-4A2C-B2FD-6D744CC0F08A}" presName="negativeSpace" presStyleCnt="0"/>
      <dgm:spPr/>
    </dgm:pt>
    <dgm:pt modelId="{39F515AD-F580-4212-868B-1FD155ACF526}" type="pres">
      <dgm:prSet presAssocID="{97BEBFF7-71DE-4A2C-B2FD-6D744CC0F08A}" presName="childText" presStyleLbl="conFgAcc1" presStyleIdx="4" presStyleCnt="6">
        <dgm:presLayoutVars>
          <dgm:bulletEnabled val="1"/>
        </dgm:presLayoutVars>
      </dgm:prSet>
      <dgm:spPr/>
    </dgm:pt>
    <dgm:pt modelId="{F64B5EE2-0F33-45E5-8D8F-7EAABE70D189}" type="pres">
      <dgm:prSet presAssocID="{C0AC03DA-A27A-48C7-9D9B-D118A1C187B2}" presName="spaceBetweenRectangles" presStyleCnt="0"/>
      <dgm:spPr/>
    </dgm:pt>
    <dgm:pt modelId="{27B5ED5E-AF12-40B2-80B8-2146CDDF13F5}" type="pres">
      <dgm:prSet presAssocID="{9272F142-95F6-4F2C-8F32-2C5E7078C82C}" presName="parentLin" presStyleCnt="0"/>
      <dgm:spPr/>
    </dgm:pt>
    <dgm:pt modelId="{E0339152-BCDB-4A20-B0E5-513914F91673}" type="pres">
      <dgm:prSet presAssocID="{9272F142-95F6-4F2C-8F32-2C5E7078C82C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63D9B2B5-4432-4404-8D11-2B6F7B2345D5}" type="pres">
      <dgm:prSet presAssocID="{9272F142-95F6-4F2C-8F32-2C5E7078C82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FB7732-6154-4984-AB88-1C088EBADA2B}" type="pres">
      <dgm:prSet presAssocID="{9272F142-95F6-4F2C-8F32-2C5E7078C82C}" presName="negativeSpace" presStyleCnt="0"/>
      <dgm:spPr/>
    </dgm:pt>
    <dgm:pt modelId="{56A0A449-5D9D-4771-BF4F-BD6F4C4ECEA8}" type="pres">
      <dgm:prSet presAssocID="{9272F142-95F6-4F2C-8F32-2C5E7078C82C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307D9F16-3681-48A1-BAF8-2B28A8F9566A}" type="presOf" srcId="{6CB23D81-75EB-4DE6-859D-0D1420A36E5D}" destId="{410BC654-10B0-489E-BE19-8AF0CAD0CBFA}" srcOrd="1" destOrd="0" presId="urn:microsoft.com/office/officeart/2005/8/layout/list1"/>
    <dgm:cxn modelId="{5C4C6CAA-BF02-4A11-B458-343BB9BC3E39}" type="presOf" srcId="{97BEBFF7-71DE-4A2C-B2FD-6D744CC0F08A}" destId="{ADE093D2-6F06-4C2A-9396-2F2A691DB9C2}" srcOrd="1" destOrd="0" presId="urn:microsoft.com/office/officeart/2005/8/layout/list1"/>
    <dgm:cxn modelId="{9EA55CBA-FF28-4B8B-A929-4F14A2DF73FD}" srcId="{3E197973-0D8C-4B71-92C2-FA91203D68CF}" destId="{961C9B6C-5494-4A35-91AC-508BA662CC8F}" srcOrd="0" destOrd="0" parTransId="{B53C6F3C-57F3-4A44-BBB9-F38901F40F21}" sibTransId="{B536A7E3-A67D-4E99-9C28-B6E7222A0869}"/>
    <dgm:cxn modelId="{8831EC64-DFB5-4167-887D-0182B74FD754}" type="presOf" srcId="{3B8DE118-1CBF-4555-BC10-22B7AB79FCBE}" destId="{B0038A1F-D8F7-4849-BB40-BA607D1A5561}" srcOrd="1" destOrd="0" presId="urn:microsoft.com/office/officeart/2005/8/layout/list1"/>
    <dgm:cxn modelId="{3357EC5A-8BE6-4526-8F73-3CC2F80740E5}" srcId="{3E197973-0D8C-4B71-92C2-FA91203D68CF}" destId="{9272F142-95F6-4F2C-8F32-2C5E7078C82C}" srcOrd="5" destOrd="0" parTransId="{3E591C12-DD07-44FA-804E-23BF6C0699F7}" sibTransId="{BEBC6F0F-2DA8-46E9-B04E-4F12F3F16CA8}"/>
    <dgm:cxn modelId="{59C75926-E634-484F-A1BD-74F0DA8FB1B3}" type="presOf" srcId="{9272F142-95F6-4F2C-8F32-2C5E7078C82C}" destId="{63D9B2B5-4432-4404-8D11-2B6F7B2345D5}" srcOrd="1" destOrd="0" presId="urn:microsoft.com/office/officeart/2005/8/layout/list1"/>
    <dgm:cxn modelId="{6B63641E-0719-4928-980F-14AB82BC7071}" type="presOf" srcId="{6CB23D81-75EB-4DE6-859D-0D1420A36E5D}" destId="{BE9AC045-EACB-473D-8AD9-8F4D57A7102C}" srcOrd="0" destOrd="0" presId="urn:microsoft.com/office/officeart/2005/8/layout/list1"/>
    <dgm:cxn modelId="{262BB50A-EE9F-4855-A644-458231B83ABF}" type="presOf" srcId="{97BEBFF7-71DE-4A2C-B2FD-6D744CC0F08A}" destId="{CB2DC221-40B6-45BA-BC94-00C55039BF86}" srcOrd="0" destOrd="0" presId="urn:microsoft.com/office/officeart/2005/8/layout/list1"/>
    <dgm:cxn modelId="{DE695211-3AF5-4299-97EF-995ED5FF0FD1}" srcId="{3E197973-0D8C-4B71-92C2-FA91203D68CF}" destId="{97BEBFF7-71DE-4A2C-B2FD-6D744CC0F08A}" srcOrd="4" destOrd="0" parTransId="{6EE74251-6C87-4A15-9BDE-B200C8DC3927}" sibTransId="{C0AC03DA-A27A-48C7-9D9B-D118A1C187B2}"/>
    <dgm:cxn modelId="{CBABA07D-968A-4C56-9EB5-632B3F95D224}" type="presOf" srcId="{961C9B6C-5494-4A35-91AC-508BA662CC8F}" destId="{61FD5187-BBEB-4D8B-86FC-FDD5A8A68CE9}" srcOrd="0" destOrd="0" presId="urn:microsoft.com/office/officeart/2005/8/layout/list1"/>
    <dgm:cxn modelId="{76D99234-4E5A-4862-ABB5-ADF754F8A691}" type="presOf" srcId="{3E197973-0D8C-4B71-92C2-FA91203D68CF}" destId="{AF6CBB0B-A526-4736-B986-45CB5A5C8EC3}" srcOrd="0" destOrd="0" presId="urn:microsoft.com/office/officeart/2005/8/layout/list1"/>
    <dgm:cxn modelId="{A11EFDC1-B94E-4C0E-9C12-585EF4891EE1}" srcId="{3E197973-0D8C-4B71-92C2-FA91203D68CF}" destId="{01CD969E-3C4E-4141-8102-1566B7022941}" srcOrd="2" destOrd="0" parTransId="{27C1F73E-E90C-402C-8362-6FB6E69DBDD8}" sibTransId="{D5A4C378-50B6-4576-9DB7-A763B3D33156}"/>
    <dgm:cxn modelId="{7B89B803-956B-43ED-8C9F-8469750F307E}" srcId="{3E197973-0D8C-4B71-92C2-FA91203D68CF}" destId="{3B8DE118-1CBF-4555-BC10-22B7AB79FCBE}" srcOrd="1" destOrd="0" parTransId="{83E5C79A-68F5-4BD4-8A82-43B3AD8B66AC}" sibTransId="{24DCC248-C9CC-47F2-922B-36C6757C277D}"/>
    <dgm:cxn modelId="{0F7A8D8B-4E0F-4EB6-836C-6C5240337F8C}" type="presOf" srcId="{01CD969E-3C4E-4141-8102-1566B7022941}" destId="{D6FC67A5-D227-4DC5-9D79-A5F6B8426C68}" srcOrd="0" destOrd="0" presId="urn:microsoft.com/office/officeart/2005/8/layout/list1"/>
    <dgm:cxn modelId="{F42615E0-210C-4D87-9F6E-A0A9A7E09978}" type="presOf" srcId="{9272F142-95F6-4F2C-8F32-2C5E7078C82C}" destId="{E0339152-BCDB-4A20-B0E5-513914F91673}" srcOrd="0" destOrd="0" presId="urn:microsoft.com/office/officeart/2005/8/layout/list1"/>
    <dgm:cxn modelId="{BEF2DA19-A5DF-4725-AFEA-A1BE802D1592}" type="presOf" srcId="{01CD969E-3C4E-4141-8102-1566B7022941}" destId="{A14911D7-2255-4753-BE05-E00866C05068}" srcOrd="1" destOrd="0" presId="urn:microsoft.com/office/officeart/2005/8/layout/list1"/>
    <dgm:cxn modelId="{AEAC24BA-94FF-4E20-A0BC-3C2CCE6BF4EE}" srcId="{3E197973-0D8C-4B71-92C2-FA91203D68CF}" destId="{6CB23D81-75EB-4DE6-859D-0D1420A36E5D}" srcOrd="3" destOrd="0" parTransId="{61C7E91F-59B0-4798-B090-9CE72220E9C8}" sibTransId="{A018625B-1710-47BE-B333-D83BD0AA413E}"/>
    <dgm:cxn modelId="{AC2D4603-DA89-4DBD-954E-9DBF6CE4F658}" type="presOf" srcId="{3B8DE118-1CBF-4555-BC10-22B7AB79FCBE}" destId="{A7A90EB3-C22E-4C39-8995-3F0130A28689}" srcOrd="0" destOrd="0" presId="urn:microsoft.com/office/officeart/2005/8/layout/list1"/>
    <dgm:cxn modelId="{F934FD50-70E7-467F-BA4E-3734B534B410}" type="presOf" srcId="{961C9B6C-5494-4A35-91AC-508BA662CC8F}" destId="{7E780746-0028-446E-A366-D4B07BE3D945}" srcOrd="1" destOrd="0" presId="urn:microsoft.com/office/officeart/2005/8/layout/list1"/>
    <dgm:cxn modelId="{68D8B46F-5675-44F3-A025-93C62C7FCCE1}" type="presParOf" srcId="{AF6CBB0B-A526-4736-B986-45CB5A5C8EC3}" destId="{6A0C1F52-A817-4858-8F12-C9935A1682C1}" srcOrd="0" destOrd="0" presId="urn:microsoft.com/office/officeart/2005/8/layout/list1"/>
    <dgm:cxn modelId="{7A2A60FE-89BD-4123-8D13-5ABA64020892}" type="presParOf" srcId="{6A0C1F52-A817-4858-8F12-C9935A1682C1}" destId="{61FD5187-BBEB-4D8B-86FC-FDD5A8A68CE9}" srcOrd="0" destOrd="0" presId="urn:microsoft.com/office/officeart/2005/8/layout/list1"/>
    <dgm:cxn modelId="{F337AC87-9042-4573-BA99-266A7B25455F}" type="presParOf" srcId="{6A0C1F52-A817-4858-8F12-C9935A1682C1}" destId="{7E780746-0028-446E-A366-D4B07BE3D945}" srcOrd="1" destOrd="0" presId="urn:microsoft.com/office/officeart/2005/8/layout/list1"/>
    <dgm:cxn modelId="{D82C408F-534B-4076-9138-65E8F56D54E7}" type="presParOf" srcId="{AF6CBB0B-A526-4736-B986-45CB5A5C8EC3}" destId="{E4E0A2FF-0A92-4EE0-9808-2802E46FC885}" srcOrd="1" destOrd="0" presId="urn:microsoft.com/office/officeart/2005/8/layout/list1"/>
    <dgm:cxn modelId="{B590DF6B-26BC-47FF-A2A7-950311839689}" type="presParOf" srcId="{AF6CBB0B-A526-4736-B986-45CB5A5C8EC3}" destId="{0B0E4177-2D88-4A95-AE8C-45737BE53769}" srcOrd="2" destOrd="0" presId="urn:microsoft.com/office/officeart/2005/8/layout/list1"/>
    <dgm:cxn modelId="{D1C9EDD6-292E-4146-ADD0-C27E67E36F31}" type="presParOf" srcId="{AF6CBB0B-A526-4736-B986-45CB5A5C8EC3}" destId="{007DB460-BC50-4C55-8777-7A2C63E47D87}" srcOrd="3" destOrd="0" presId="urn:microsoft.com/office/officeart/2005/8/layout/list1"/>
    <dgm:cxn modelId="{337219CC-3E32-4036-83FE-2F733A5491AE}" type="presParOf" srcId="{AF6CBB0B-A526-4736-B986-45CB5A5C8EC3}" destId="{E1A7BAC5-EA75-40E1-9377-0814A9AABF1C}" srcOrd="4" destOrd="0" presId="urn:microsoft.com/office/officeart/2005/8/layout/list1"/>
    <dgm:cxn modelId="{E50538D9-DA31-42E0-913C-E88B05B084EF}" type="presParOf" srcId="{E1A7BAC5-EA75-40E1-9377-0814A9AABF1C}" destId="{A7A90EB3-C22E-4C39-8995-3F0130A28689}" srcOrd="0" destOrd="0" presId="urn:microsoft.com/office/officeart/2005/8/layout/list1"/>
    <dgm:cxn modelId="{A8F1666F-11AF-4041-836F-C9F1BA24B7BE}" type="presParOf" srcId="{E1A7BAC5-EA75-40E1-9377-0814A9AABF1C}" destId="{B0038A1F-D8F7-4849-BB40-BA607D1A5561}" srcOrd="1" destOrd="0" presId="urn:microsoft.com/office/officeart/2005/8/layout/list1"/>
    <dgm:cxn modelId="{DEC7298B-6493-4E16-8DB5-5BF0EF338A03}" type="presParOf" srcId="{AF6CBB0B-A526-4736-B986-45CB5A5C8EC3}" destId="{A83AD9E8-DDB0-4F63-9D42-28E7791DE957}" srcOrd="5" destOrd="0" presId="urn:microsoft.com/office/officeart/2005/8/layout/list1"/>
    <dgm:cxn modelId="{BE266E6B-7AF3-490D-9F5B-DF3413F98D1E}" type="presParOf" srcId="{AF6CBB0B-A526-4736-B986-45CB5A5C8EC3}" destId="{2213AE5E-87E9-4E54-AA44-C32543238FF4}" srcOrd="6" destOrd="0" presId="urn:microsoft.com/office/officeart/2005/8/layout/list1"/>
    <dgm:cxn modelId="{0766C9FF-BA62-4448-8250-21582B9D9C80}" type="presParOf" srcId="{AF6CBB0B-A526-4736-B986-45CB5A5C8EC3}" destId="{A0A156E1-450A-4472-88B7-7852C72A6005}" srcOrd="7" destOrd="0" presId="urn:microsoft.com/office/officeart/2005/8/layout/list1"/>
    <dgm:cxn modelId="{0A671FA0-71E4-4740-AEF1-1EE4DC320999}" type="presParOf" srcId="{AF6CBB0B-A526-4736-B986-45CB5A5C8EC3}" destId="{7EA2F027-1142-4E9C-BADD-FC73CE7CB3BD}" srcOrd="8" destOrd="0" presId="urn:microsoft.com/office/officeart/2005/8/layout/list1"/>
    <dgm:cxn modelId="{B68A9BB7-6A61-48CB-A2AE-4EF99A50E65C}" type="presParOf" srcId="{7EA2F027-1142-4E9C-BADD-FC73CE7CB3BD}" destId="{D6FC67A5-D227-4DC5-9D79-A5F6B8426C68}" srcOrd="0" destOrd="0" presId="urn:microsoft.com/office/officeart/2005/8/layout/list1"/>
    <dgm:cxn modelId="{8A1B1DD9-5D76-4D9B-93A5-4372CA0A9BD9}" type="presParOf" srcId="{7EA2F027-1142-4E9C-BADD-FC73CE7CB3BD}" destId="{A14911D7-2255-4753-BE05-E00866C05068}" srcOrd="1" destOrd="0" presId="urn:microsoft.com/office/officeart/2005/8/layout/list1"/>
    <dgm:cxn modelId="{2C131C6B-496A-453D-99AA-3549EA32A921}" type="presParOf" srcId="{AF6CBB0B-A526-4736-B986-45CB5A5C8EC3}" destId="{574D04CB-80DD-4B9D-B73C-CF99B7095774}" srcOrd="9" destOrd="0" presId="urn:microsoft.com/office/officeart/2005/8/layout/list1"/>
    <dgm:cxn modelId="{9E9B8BB0-7483-4561-90CA-D2D3B0C0F419}" type="presParOf" srcId="{AF6CBB0B-A526-4736-B986-45CB5A5C8EC3}" destId="{88836E95-AED0-4F04-8324-8B7A037A2C67}" srcOrd="10" destOrd="0" presId="urn:microsoft.com/office/officeart/2005/8/layout/list1"/>
    <dgm:cxn modelId="{5E5DD7D5-BFB0-4E68-ABD0-9A48F8906CD2}" type="presParOf" srcId="{AF6CBB0B-A526-4736-B986-45CB5A5C8EC3}" destId="{A7B2BD2C-B76C-4068-99D8-C525275A890F}" srcOrd="11" destOrd="0" presId="urn:microsoft.com/office/officeart/2005/8/layout/list1"/>
    <dgm:cxn modelId="{CC43DE1D-0651-4AC0-8D36-C1C143BF0176}" type="presParOf" srcId="{AF6CBB0B-A526-4736-B986-45CB5A5C8EC3}" destId="{6D9CA471-3566-437C-A77C-C21E1B1200B5}" srcOrd="12" destOrd="0" presId="urn:microsoft.com/office/officeart/2005/8/layout/list1"/>
    <dgm:cxn modelId="{9BDCFA98-33FA-41E0-ACBD-C946A36C2467}" type="presParOf" srcId="{6D9CA471-3566-437C-A77C-C21E1B1200B5}" destId="{BE9AC045-EACB-473D-8AD9-8F4D57A7102C}" srcOrd="0" destOrd="0" presId="urn:microsoft.com/office/officeart/2005/8/layout/list1"/>
    <dgm:cxn modelId="{1998E247-F284-4819-98E4-5DD87FB3CC4B}" type="presParOf" srcId="{6D9CA471-3566-437C-A77C-C21E1B1200B5}" destId="{410BC654-10B0-489E-BE19-8AF0CAD0CBFA}" srcOrd="1" destOrd="0" presId="urn:microsoft.com/office/officeart/2005/8/layout/list1"/>
    <dgm:cxn modelId="{0BACCF9D-3543-4711-AAF8-17E9B66DF93D}" type="presParOf" srcId="{AF6CBB0B-A526-4736-B986-45CB5A5C8EC3}" destId="{BB79D670-E806-4303-B4CD-49AE30FC489F}" srcOrd="13" destOrd="0" presId="urn:microsoft.com/office/officeart/2005/8/layout/list1"/>
    <dgm:cxn modelId="{47ED9E88-AE54-4F02-B5ED-E1AB4443C4DF}" type="presParOf" srcId="{AF6CBB0B-A526-4736-B986-45CB5A5C8EC3}" destId="{7E2B5976-5753-46A4-A55B-F743B28C7360}" srcOrd="14" destOrd="0" presId="urn:microsoft.com/office/officeart/2005/8/layout/list1"/>
    <dgm:cxn modelId="{D33A5B1E-BD79-47E8-A052-D92666AC1785}" type="presParOf" srcId="{AF6CBB0B-A526-4736-B986-45CB5A5C8EC3}" destId="{8E03BC9C-FD22-491B-B7A0-7C35EAB553A6}" srcOrd="15" destOrd="0" presId="urn:microsoft.com/office/officeart/2005/8/layout/list1"/>
    <dgm:cxn modelId="{85A38CBE-7016-469C-BEC9-CFB3F319CA62}" type="presParOf" srcId="{AF6CBB0B-A526-4736-B986-45CB5A5C8EC3}" destId="{26750BD7-2211-42DA-98F1-65FD1F04E519}" srcOrd="16" destOrd="0" presId="urn:microsoft.com/office/officeart/2005/8/layout/list1"/>
    <dgm:cxn modelId="{521DBD3E-6F2C-4978-B80E-4CFD24E42DCF}" type="presParOf" srcId="{26750BD7-2211-42DA-98F1-65FD1F04E519}" destId="{CB2DC221-40B6-45BA-BC94-00C55039BF86}" srcOrd="0" destOrd="0" presId="urn:microsoft.com/office/officeart/2005/8/layout/list1"/>
    <dgm:cxn modelId="{421F53C6-D141-41BD-996B-414F850D54D5}" type="presParOf" srcId="{26750BD7-2211-42DA-98F1-65FD1F04E519}" destId="{ADE093D2-6F06-4C2A-9396-2F2A691DB9C2}" srcOrd="1" destOrd="0" presId="urn:microsoft.com/office/officeart/2005/8/layout/list1"/>
    <dgm:cxn modelId="{68F5CA67-5713-420A-9C66-CCD52CF3727B}" type="presParOf" srcId="{AF6CBB0B-A526-4736-B986-45CB5A5C8EC3}" destId="{F8A7363C-EEB9-4F56-B963-9FAFC2C5A0FD}" srcOrd="17" destOrd="0" presId="urn:microsoft.com/office/officeart/2005/8/layout/list1"/>
    <dgm:cxn modelId="{F1D296D7-85DB-4552-A0BC-ADC0B2FF9810}" type="presParOf" srcId="{AF6CBB0B-A526-4736-B986-45CB5A5C8EC3}" destId="{39F515AD-F580-4212-868B-1FD155ACF526}" srcOrd="18" destOrd="0" presId="urn:microsoft.com/office/officeart/2005/8/layout/list1"/>
    <dgm:cxn modelId="{79A3C1E2-9024-457C-8457-09B954A62DD2}" type="presParOf" srcId="{AF6CBB0B-A526-4736-B986-45CB5A5C8EC3}" destId="{F64B5EE2-0F33-45E5-8D8F-7EAABE70D189}" srcOrd="19" destOrd="0" presId="urn:microsoft.com/office/officeart/2005/8/layout/list1"/>
    <dgm:cxn modelId="{1257C44A-AA6B-468E-B14D-3CC49C269D32}" type="presParOf" srcId="{AF6CBB0B-A526-4736-B986-45CB5A5C8EC3}" destId="{27B5ED5E-AF12-40B2-80B8-2146CDDF13F5}" srcOrd="20" destOrd="0" presId="urn:microsoft.com/office/officeart/2005/8/layout/list1"/>
    <dgm:cxn modelId="{B8E51A68-6EB1-4511-9155-5D68083313A8}" type="presParOf" srcId="{27B5ED5E-AF12-40B2-80B8-2146CDDF13F5}" destId="{E0339152-BCDB-4A20-B0E5-513914F91673}" srcOrd="0" destOrd="0" presId="urn:microsoft.com/office/officeart/2005/8/layout/list1"/>
    <dgm:cxn modelId="{6E09483D-79BC-4D27-BE5B-98295899CFBE}" type="presParOf" srcId="{27B5ED5E-AF12-40B2-80B8-2146CDDF13F5}" destId="{63D9B2B5-4432-4404-8D11-2B6F7B2345D5}" srcOrd="1" destOrd="0" presId="urn:microsoft.com/office/officeart/2005/8/layout/list1"/>
    <dgm:cxn modelId="{5704EFB0-DBB0-4E13-A9AE-AA97631A41DF}" type="presParOf" srcId="{AF6CBB0B-A526-4736-B986-45CB5A5C8EC3}" destId="{08FB7732-6154-4984-AB88-1C088EBADA2B}" srcOrd="21" destOrd="0" presId="urn:microsoft.com/office/officeart/2005/8/layout/list1"/>
    <dgm:cxn modelId="{56B548B5-C4D0-4E5B-A4BE-5192A904882A}" type="presParOf" srcId="{AF6CBB0B-A526-4736-B986-45CB5A5C8EC3}" destId="{56A0A449-5D9D-4771-BF4F-BD6F4C4ECEA8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E197973-0D8C-4B71-92C2-FA91203D68CF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B8DE118-1CBF-4555-BC10-22B7AB79FCBE}">
      <dgm:prSet custT="1"/>
      <dgm:spPr/>
      <dgm:t>
        <a:bodyPr/>
        <a:lstStyle/>
        <a:p>
          <a:r>
            <a:rPr lang="uk-UA" sz="2000" i="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неусвідомлений</a:t>
          </a:r>
          <a:endParaRPr lang="ru-RU" sz="2000" i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E5C79A-68F5-4BD4-8A82-43B3AD8B66AC}" type="parTrans" cxnId="{7B89B803-956B-43ED-8C9F-8469750F307E}">
      <dgm:prSet/>
      <dgm:spPr/>
      <dgm:t>
        <a:bodyPr/>
        <a:lstStyle/>
        <a:p>
          <a:endParaRPr lang="ru-RU"/>
        </a:p>
      </dgm:t>
    </dgm:pt>
    <dgm:pt modelId="{24DCC248-C9CC-47F2-922B-36C6757C277D}" type="sibTrans" cxnId="{7B89B803-956B-43ED-8C9F-8469750F307E}">
      <dgm:prSet/>
      <dgm:spPr/>
      <dgm:t>
        <a:bodyPr/>
        <a:lstStyle/>
        <a:p>
          <a:endParaRPr lang="ru-RU"/>
        </a:p>
      </dgm:t>
    </dgm:pt>
    <dgm:pt modelId="{97BEBFF7-71DE-4A2C-B2FD-6D744CC0F08A}">
      <dgm:prSet custT="1"/>
      <dgm:spPr/>
      <dgm:t>
        <a:bodyPr/>
        <a:lstStyle/>
        <a:p>
          <a:r>
            <a:rPr lang="uk-UA" sz="2000" i="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нелегітимний </a:t>
          </a:r>
          <a:endParaRPr lang="ru-RU" sz="2000" i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E74251-6C87-4A15-9BDE-B200C8DC3927}" type="parTrans" cxnId="{DE695211-3AF5-4299-97EF-995ED5FF0FD1}">
      <dgm:prSet/>
      <dgm:spPr/>
      <dgm:t>
        <a:bodyPr/>
        <a:lstStyle/>
        <a:p>
          <a:endParaRPr lang="ru-RU"/>
        </a:p>
      </dgm:t>
    </dgm:pt>
    <dgm:pt modelId="{C0AC03DA-A27A-48C7-9D9B-D118A1C187B2}" type="sibTrans" cxnId="{DE695211-3AF5-4299-97EF-995ED5FF0FD1}">
      <dgm:prSet/>
      <dgm:spPr/>
      <dgm:t>
        <a:bodyPr/>
        <a:lstStyle/>
        <a:p>
          <a:endParaRPr lang="ru-RU"/>
        </a:p>
      </dgm:t>
    </dgm:pt>
    <dgm:pt modelId="{C4F8313F-9226-4489-8E5F-E980DA462998}">
      <dgm:prSet custT="1"/>
      <dgm:spPr/>
      <dgm:t>
        <a:bodyPr/>
        <a:lstStyle/>
        <a:p>
          <a:r>
            <a:rPr lang="uk-UA" sz="2000" i="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усвідомлений </a:t>
          </a:r>
          <a:endParaRPr lang="ru-RU" sz="2000" i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918695-0CB6-4F81-84B3-7950EAA80C8C}" type="parTrans" cxnId="{189E8FA9-275D-458A-896B-CEA0242C8E58}">
      <dgm:prSet/>
      <dgm:spPr/>
      <dgm:t>
        <a:bodyPr/>
        <a:lstStyle/>
        <a:p>
          <a:endParaRPr lang="ru-RU"/>
        </a:p>
      </dgm:t>
    </dgm:pt>
    <dgm:pt modelId="{2F44074F-D5C5-4899-BA4D-6FCE1A6D201B}" type="sibTrans" cxnId="{189E8FA9-275D-458A-896B-CEA0242C8E58}">
      <dgm:prSet/>
      <dgm:spPr/>
      <dgm:t>
        <a:bodyPr/>
        <a:lstStyle/>
        <a:p>
          <a:endParaRPr lang="ru-RU"/>
        </a:p>
      </dgm:t>
    </dgm:pt>
    <dgm:pt modelId="{B29F7C8A-9509-4729-9F04-DAB8A6B0874C}">
      <dgm:prSet custT="1"/>
      <dgm:spPr/>
      <dgm:t>
        <a:bodyPr/>
        <a:lstStyle/>
        <a:p>
          <a:r>
            <a:rPr lang="uk-UA" sz="2000" i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добровільний</a:t>
          </a:r>
          <a:endParaRPr lang="ru-RU" sz="2000" i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E975B-AFBC-4FA8-9409-F688A5E94862}" type="parTrans" cxnId="{66C16DFA-B72C-4475-83B2-A1E8373C16D6}">
      <dgm:prSet/>
      <dgm:spPr/>
      <dgm:t>
        <a:bodyPr/>
        <a:lstStyle/>
        <a:p>
          <a:endParaRPr lang="ru-RU"/>
        </a:p>
      </dgm:t>
    </dgm:pt>
    <dgm:pt modelId="{A7DBC144-D805-4D47-BE15-535B3CEC9E1A}" type="sibTrans" cxnId="{66C16DFA-B72C-4475-83B2-A1E8373C16D6}">
      <dgm:prSet/>
      <dgm:spPr/>
      <dgm:t>
        <a:bodyPr/>
        <a:lstStyle/>
        <a:p>
          <a:endParaRPr lang="ru-RU"/>
        </a:p>
      </dgm:t>
    </dgm:pt>
    <dgm:pt modelId="{450DD4D1-3115-4AE5-A865-3A1C0665F5C0}">
      <dgm:prSet custT="1"/>
      <dgm:spPr/>
      <dgm:t>
        <a:bodyPr/>
        <a:lstStyle/>
        <a:p>
          <a:r>
            <a:rPr lang="uk-UA" sz="2000" i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легітимний</a:t>
          </a:r>
          <a:endParaRPr lang="ru-RU" sz="2000" i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30A642-AA7C-4355-AE90-F5B273BB0BFA}" type="parTrans" cxnId="{A5362F97-6853-4AB6-A876-B1A88B9EB7AD}">
      <dgm:prSet/>
      <dgm:spPr/>
      <dgm:t>
        <a:bodyPr/>
        <a:lstStyle/>
        <a:p>
          <a:endParaRPr lang="ru-RU"/>
        </a:p>
      </dgm:t>
    </dgm:pt>
    <dgm:pt modelId="{5B49222F-035B-4BA6-B0EF-B24873A9C8D9}" type="sibTrans" cxnId="{A5362F97-6853-4AB6-A876-B1A88B9EB7AD}">
      <dgm:prSet/>
      <dgm:spPr/>
      <dgm:t>
        <a:bodyPr/>
        <a:lstStyle/>
        <a:p>
          <a:endParaRPr lang="ru-RU"/>
        </a:p>
      </dgm:t>
    </dgm:pt>
    <dgm:pt modelId="{6F179E3E-CF9A-4348-9FF8-130F2378077B}">
      <dgm:prSet custT="1"/>
      <dgm:spPr/>
      <dgm:t>
        <a:bodyPr/>
        <a:lstStyle/>
        <a:p>
          <a:r>
            <a:rPr lang="uk-UA" sz="2000" i="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примусовий</a:t>
          </a:r>
          <a:endParaRPr lang="ru-RU" sz="2000" i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39FEEB-536F-4C72-85E0-C6A156CBD721}" type="parTrans" cxnId="{382CFE39-CD5B-4490-AF2C-CF2DBAE71980}">
      <dgm:prSet/>
      <dgm:spPr/>
      <dgm:t>
        <a:bodyPr/>
        <a:lstStyle/>
        <a:p>
          <a:endParaRPr lang="ru-RU"/>
        </a:p>
      </dgm:t>
    </dgm:pt>
    <dgm:pt modelId="{D74269B8-8DF6-475B-82A6-D0D008AFA4AA}" type="sibTrans" cxnId="{382CFE39-CD5B-4490-AF2C-CF2DBAE71980}">
      <dgm:prSet/>
      <dgm:spPr/>
      <dgm:t>
        <a:bodyPr/>
        <a:lstStyle/>
        <a:p>
          <a:endParaRPr lang="ru-RU"/>
        </a:p>
      </dgm:t>
    </dgm:pt>
    <dgm:pt modelId="{AF6CBB0B-A526-4736-B986-45CB5A5C8EC3}" type="pres">
      <dgm:prSet presAssocID="{3E197973-0D8C-4B71-92C2-FA91203D68C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D9710D-B67D-4809-8250-B2B142D8A8B8}" type="pres">
      <dgm:prSet presAssocID="{C4F8313F-9226-4489-8E5F-E980DA462998}" presName="parentLin" presStyleCnt="0"/>
      <dgm:spPr/>
    </dgm:pt>
    <dgm:pt modelId="{7548C2A4-D049-414D-B8D3-78A9342B809D}" type="pres">
      <dgm:prSet presAssocID="{C4F8313F-9226-4489-8E5F-E980DA462998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125E5D71-EAAC-4723-8595-A5C1E6D6DC8B}" type="pres">
      <dgm:prSet presAssocID="{C4F8313F-9226-4489-8E5F-E980DA462998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88A2A-2C23-4D9F-86B0-1BB04C2FFDF5}" type="pres">
      <dgm:prSet presAssocID="{C4F8313F-9226-4489-8E5F-E980DA462998}" presName="negativeSpace" presStyleCnt="0"/>
      <dgm:spPr/>
    </dgm:pt>
    <dgm:pt modelId="{26CFD1F0-99D7-4324-9D28-82AAB3472222}" type="pres">
      <dgm:prSet presAssocID="{C4F8313F-9226-4489-8E5F-E980DA462998}" presName="childText" presStyleLbl="conFgAcc1" presStyleIdx="0" presStyleCnt="6">
        <dgm:presLayoutVars>
          <dgm:bulletEnabled val="1"/>
        </dgm:presLayoutVars>
      </dgm:prSet>
      <dgm:spPr/>
    </dgm:pt>
    <dgm:pt modelId="{DF653E12-EB73-4A84-AE60-03E79A72FD51}" type="pres">
      <dgm:prSet presAssocID="{2F44074F-D5C5-4899-BA4D-6FCE1A6D201B}" presName="spaceBetweenRectangles" presStyleCnt="0"/>
      <dgm:spPr/>
    </dgm:pt>
    <dgm:pt modelId="{E1A7BAC5-EA75-40E1-9377-0814A9AABF1C}" type="pres">
      <dgm:prSet presAssocID="{3B8DE118-1CBF-4555-BC10-22B7AB79FCBE}" presName="parentLin" presStyleCnt="0"/>
      <dgm:spPr/>
    </dgm:pt>
    <dgm:pt modelId="{A7A90EB3-C22E-4C39-8995-3F0130A28689}" type="pres">
      <dgm:prSet presAssocID="{3B8DE118-1CBF-4555-BC10-22B7AB79FCBE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B0038A1F-D8F7-4849-BB40-BA607D1A5561}" type="pres">
      <dgm:prSet presAssocID="{3B8DE118-1CBF-4555-BC10-22B7AB79FCBE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3AD9E8-DDB0-4F63-9D42-28E7791DE957}" type="pres">
      <dgm:prSet presAssocID="{3B8DE118-1CBF-4555-BC10-22B7AB79FCBE}" presName="negativeSpace" presStyleCnt="0"/>
      <dgm:spPr/>
    </dgm:pt>
    <dgm:pt modelId="{2213AE5E-87E9-4E54-AA44-C32543238FF4}" type="pres">
      <dgm:prSet presAssocID="{3B8DE118-1CBF-4555-BC10-22B7AB79FCBE}" presName="childText" presStyleLbl="conFgAcc1" presStyleIdx="1" presStyleCnt="6">
        <dgm:presLayoutVars>
          <dgm:bulletEnabled val="1"/>
        </dgm:presLayoutVars>
      </dgm:prSet>
      <dgm:spPr/>
    </dgm:pt>
    <dgm:pt modelId="{A0A156E1-450A-4472-88B7-7852C72A6005}" type="pres">
      <dgm:prSet presAssocID="{24DCC248-C9CC-47F2-922B-36C6757C277D}" presName="spaceBetweenRectangles" presStyleCnt="0"/>
      <dgm:spPr/>
    </dgm:pt>
    <dgm:pt modelId="{A20DC1F8-3C9A-470C-88A2-07DE31712021}" type="pres">
      <dgm:prSet presAssocID="{B29F7C8A-9509-4729-9F04-DAB8A6B0874C}" presName="parentLin" presStyleCnt="0"/>
      <dgm:spPr/>
    </dgm:pt>
    <dgm:pt modelId="{775C5D4B-B517-46AF-AE4B-26E72ABECD44}" type="pres">
      <dgm:prSet presAssocID="{B29F7C8A-9509-4729-9F04-DAB8A6B0874C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44BFDF7C-DADE-4760-95F9-4149EE256E47}" type="pres">
      <dgm:prSet presAssocID="{B29F7C8A-9509-4729-9F04-DAB8A6B0874C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E90B75-E83C-41DC-B5D9-8A03B688936A}" type="pres">
      <dgm:prSet presAssocID="{B29F7C8A-9509-4729-9F04-DAB8A6B0874C}" presName="negativeSpace" presStyleCnt="0"/>
      <dgm:spPr/>
    </dgm:pt>
    <dgm:pt modelId="{D41D05A4-CA28-48DC-BFA8-595CAB5B3833}" type="pres">
      <dgm:prSet presAssocID="{B29F7C8A-9509-4729-9F04-DAB8A6B0874C}" presName="childText" presStyleLbl="conFgAcc1" presStyleIdx="2" presStyleCnt="6">
        <dgm:presLayoutVars>
          <dgm:bulletEnabled val="1"/>
        </dgm:presLayoutVars>
      </dgm:prSet>
      <dgm:spPr/>
    </dgm:pt>
    <dgm:pt modelId="{0967BBAA-9E72-4273-80B8-4ADB62373C6D}" type="pres">
      <dgm:prSet presAssocID="{A7DBC144-D805-4D47-BE15-535B3CEC9E1A}" presName="spaceBetweenRectangles" presStyleCnt="0"/>
      <dgm:spPr/>
    </dgm:pt>
    <dgm:pt modelId="{91689A65-7981-4A6F-9958-42A366F31A59}" type="pres">
      <dgm:prSet presAssocID="{6F179E3E-CF9A-4348-9FF8-130F2378077B}" presName="parentLin" presStyleCnt="0"/>
      <dgm:spPr/>
    </dgm:pt>
    <dgm:pt modelId="{846368E9-3ACE-4E9E-9FA8-B6178D944801}" type="pres">
      <dgm:prSet presAssocID="{6F179E3E-CF9A-4348-9FF8-130F2378077B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6346EA86-8831-460A-A13D-E351123A92CA}" type="pres">
      <dgm:prSet presAssocID="{6F179E3E-CF9A-4348-9FF8-130F2378077B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B2264C-4FE7-47C0-B7A0-8FED444C8C08}" type="pres">
      <dgm:prSet presAssocID="{6F179E3E-CF9A-4348-9FF8-130F2378077B}" presName="negativeSpace" presStyleCnt="0"/>
      <dgm:spPr/>
    </dgm:pt>
    <dgm:pt modelId="{929BC598-8A2D-4FDA-9A10-82D1B438F1E7}" type="pres">
      <dgm:prSet presAssocID="{6F179E3E-CF9A-4348-9FF8-130F2378077B}" presName="childText" presStyleLbl="conFgAcc1" presStyleIdx="3" presStyleCnt="6">
        <dgm:presLayoutVars>
          <dgm:bulletEnabled val="1"/>
        </dgm:presLayoutVars>
      </dgm:prSet>
      <dgm:spPr/>
    </dgm:pt>
    <dgm:pt modelId="{B1C78C1B-61CD-4209-A5EF-00C2B1EFD1A7}" type="pres">
      <dgm:prSet presAssocID="{D74269B8-8DF6-475B-82A6-D0D008AFA4AA}" presName="spaceBetweenRectangles" presStyleCnt="0"/>
      <dgm:spPr/>
    </dgm:pt>
    <dgm:pt modelId="{61CE24C8-4296-4B82-8FA4-D0C354649ACD}" type="pres">
      <dgm:prSet presAssocID="{450DD4D1-3115-4AE5-A865-3A1C0665F5C0}" presName="parentLin" presStyleCnt="0"/>
      <dgm:spPr/>
    </dgm:pt>
    <dgm:pt modelId="{6FFCE150-A771-4A20-8550-5B85A64B27F6}" type="pres">
      <dgm:prSet presAssocID="{450DD4D1-3115-4AE5-A865-3A1C0665F5C0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38AB7A54-92FF-4186-A442-6AF22FD11751}" type="pres">
      <dgm:prSet presAssocID="{450DD4D1-3115-4AE5-A865-3A1C0665F5C0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1C05B3-E7CC-472B-B091-015D97995502}" type="pres">
      <dgm:prSet presAssocID="{450DD4D1-3115-4AE5-A865-3A1C0665F5C0}" presName="negativeSpace" presStyleCnt="0"/>
      <dgm:spPr/>
    </dgm:pt>
    <dgm:pt modelId="{360CF876-8571-4CBD-8E09-67F604F387B4}" type="pres">
      <dgm:prSet presAssocID="{450DD4D1-3115-4AE5-A865-3A1C0665F5C0}" presName="childText" presStyleLbl="conFgAcc1" presStyleIdx="4" presStyleCnt="6">
        <dgm:presLayoutVars>
          <dgm:bulletEnabled val="1"/>
        </dgm:presLayoutVars>
      </dgm:prSet>
      <dgm:spPr/>
    </dgm:pt>
    <dgm:pt modelId="{089800B8-350C-4FF2-8760-8172583E24ED}" type="pres">
      <dgm:prSet presAssocID="{5B49222F-035B-4BA6-B0EF-B24873A9C8D9}" presName="spaceBetweenRectangles" presStyleCnt="0"/>
      <dgm:spPr/>
    </dgm:pt>
    <dgm:pt modelId="{26750BD7-2211-42DA-98F1-65FD1F04E519}" type="pres">
      <dgm:prSet presAssocID="{97BEBFF7-71DE-4A2C-B2FD-6D744CC0F08A}" presName="parentLin" presStyleCnt="0"/>
      <dgm:spPr/>
    </dgm:pt>
    <dgm:pt modelId="{CB2DC221-40B6-45BA-BC94-00C55039BF86}" type="pres">
      <dgm:prSet presAssocID="{97BEBFF7-71DE-4A2C-B2FD-6D744CC0F08A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ADE093D2-6F06-4C2A-9396-2F2A691DB9C2}" type="pres">
      <dgm:prSet presAssocID="{97BEBFF7-71DE-4A2C-B2FD-6D744CC0F08A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A7363C-EEB9-4F56-B963-9FAFC2C5A0FD}" type="pres">
      <dgm:prSet presAssocID="{97BEBFF7-71DE-4A2C-B2FD-6D744CC0F08A}" presName="negativeSpace" presStyleCnt="0"/>
      <dgm:spPr/>
    </dgm:pt>
    <dgm:pt modelId="{39F515AD-F580-4212-868B-1FD155ACF526}" type="pres">
      <dgm:prSet presAssocID="{97BEBFF7-71DE-4A2C-B2FD-6D744CC0F08A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66C16DFA-B72C-4475-83B2-A1E8373C16D6}" srcId="{3E197973-0D8C-4B71-92C2-FA91203D68CF}" destId="{B29F7C8A-9509-4729-9F04-DAB8A6B0874C}" srcOrd="2" destOrd="0" parTransId="{40EE975B-AFBC-4FA8-9409-F688A5E94862}" sibTransId="{A7DBC144-D805-4D47-BE15-535B3CEC9E1A}"/>
    <dgm:cxn modelId="{5574DC6A-ABBC-427D-A755-D5AA1719369C}" type="presOf" srcId="{450DD4D1-3115-4AE5-A865-3A1C0665F5C0}" destId="{38AB7A54-92FF-4186-A442-6AF22FD11751}" srcOrd="1" destOrd="0" presId="urn:microsoft.com/office/officeart/2005/8/layout/list1"/>
    <dgm:cxn modelId="{5C4C6CAA-BF02-4A11-B458-343BB9BC3E39}" type="presOf" srcId="{97BEBFF7-71DE-4A2C-B2FD-6D744CC0F08A}" destId="{ADE093D2-6F06-4C2A-9396-2F2A691DB9C2}" srcOrd="1" destOrd="0" presId="urn:microsoft.com/office/officeart/2005/8/layout/list1"/>
    <dgm:cxn modelId="{9BD6FEBE-BBF7-454B-93C0-069E2E8118E8}" type="presOf" srcId="{B29F7C8A-9509-4729-9F04-DAB8A6B0874C}" destId="{775C5D4B-B517-46AF-AE4B-26E72ABECD44}" srcOrd="0" destOrd="0" presId="urn:microsoft.com/office/officeart/2005/8/layout/list1"/>
    <dgm:cxn modelId="{7BE7A476-BEB8-48B0-8089-ECD68718AA21}" type="presOf" srcId="{6F179E3E-CF9A-4348-9FF8-130F2378077B}" destId="{6346EA86-8831-460A-A13D-E351123A92CA}" srcOrd="1" destOrd="0" presId="urn:microsoft.com/office/officeart/2005/8/layout/list1"/>
    <dgm:cxn modelId="{382CFE39-CD5B-4490-AF2C-CF2DBAE71980}" srcId="{3E197973-0D8C-4B71-92C2-FA91203D68CF}" destId="{6F179E3E-CF9A-4348-9FF8-130F2378077B}" srcOrd="3" destOrd="0" parTransId="{5E39FEEB-536F-4C72-85E0-C6A156CBD721}" sibTransId="{D74269B8-8DF6-475B-82A6-D0D008AFA4AA}"/>
    <dgm:cxn modelId="{75FED161-C51B-403C-905F-7CCE9678E41F}" type="presOf" srcId="{C4F8313F-9226-4489-8E5F-E980DA462998}" destId="{125E5D71-EAAC-4723-8595-A5C1E6D6DC8B}" srcOrd="1" destOrd="0" presId="urn:microsoft.com/office/officeart/2005/8/layout/list1"/>
    <dgm:cxn modelId="{189E8FA9-275D-458A-896B-CEA0242C8E58}" srcId="{3E197973-0D8C-4B71-92C2-FA91203D68CF}" destId="{C4F8313F-9226-4489-8E5F-E980DA462998}" srcOrd="0" destOrd="0" parTransId="{76918695-0CB6-4F81-84B3-7950EAA80C8C}" sibTransId="{2F44074F-D5C5-4899-BA4D-6FCE1A6D201B}"/>
    <dgm:cxn modelId="{ABD9891F-A1C1-4A02-81D7-B150DA8E8110}" type="presOf" srcId="{6F179E3E-CF9A-4348-9FF8-130F2378077B}" destId="{846368E9-3ACE-4E9E-9FA8-B6178D944801}" srcOrd="0" destOrd="0" presId="urn:microsoft.com/office/officeart/2005/8/layout/list1"/>
    <dgm:cxn modelId="{C838B96A-84C2-4705-BDE2-7BE8BEABD30E}" type="presOf" srcId="{450DD4D1-3115-4AE5-A865-3A1C0665F5C0}" destId="{6FFCE150-A771-4A20-8550-5B85A64B27F6}" srcOrd="0" destOrd="0" presId="urn:microsoft.com/office/officeart/2005/8/layout/list1"/>
    <dgm:cxn modelId="{0F2EEA6C-FD1D-4C1D-A701-D5EB29B3C66A}" type="presOf" srcId="{C4F8313F-9226-4489-8E5F-E980DA462998}" destId="{7548C2A4-D049-414D-B8D3-78A9342B809D}" srcOrd="0" destOrd="0" presId="urn:microsoft.com/office/officeart/2005/8/layout/list1"/>
    <dgm:cxn modelId="{8831EC64-DFB5-4167-887D-0182B74FD754}" type="presOf" srcId="{3B8DE118-1CBF-4555-BC10-22B7AB79FCBE}" destId="{B0038A1F-D8F7-4849-BB40-BA607D1A5561}" srcOrd="1" destOrd="0" presId="urn:microsoft.com/office/officeart/2005/8/layout/list1"/>
    <dgm:cxn modelId="{262BB50A-EE9F-4855-A644-458231B83ABF}" type="presOf" srcId="{97BEBFF7-71DE-4A2C-B2FD-6D744CC0F08A}" destId="{CB2DC221-40B6-45BA-BC94-00C55039BF86}" srcOrd="0" destOrd="0" presId="urn:microsoft.com/office/officeart/2005/8/layout/list1"/>
    <dgm:cxn modelId="{A5362F97-6853-4AB6-A876-B1A88B9EB7AD}" srcId="{3E197973-0D8C-4B71-92C2-FA91203D68CF}" destId="{450DD4D1-3115-4AE5-A865-3A1C0665F5C0}" srcOrd="4" destOrd="0" parTransId="{C230A642-AA7C-4355-AE90-F5B273BB0BFA}" sibTransId="{5B49222F-035B-4BA6-B0EF-B24873A9C8D9}"/>
    <dgm:cxn modelId="{DE695211-3AF5-4299-97EF-995ED5FF0FD1}" srcId="{3E197973-0D8C-4B71-92C2-FA91203D68CF}" destId="{97BEBFF7-71DE-4A2C-B2FD-6D744CC0F08A}" srcOrd="5" destOrd="0" parTransId="{6EE74251-6C87-4A15-9BDE-B200C8DC3927}" sibTransId="{C0AC03DA-A27A-48C7-9D9B-D118A1C187B2}"/>
    <dgm:cxn modelId="{76D99234-4E5A-4862-ABB5-ADF754F8A691}" type="presOf" srcId="{3E197973-0D8C-4B71-92C2-FA91203D68CF}" destId="{AF6CBB0B-A526-4736-B986-45CB5A5C8EC3}" srcOrd="0" destOrd="0" presId="urn:microsoft.com/office/officeart/2005/8/layout/list1"/>
    <dgm:cxn modelId="{7B89B803-956B-43ED-8C9F-8469750F307E}" srcId="{3E197973-0D8C-4B71-92C2-FA91203D68CF}" destId="{3B8DE118-1CBF-4555-BC10-22B7AB79FCBE}" srcOrd="1" destOrd="0" parTransId="{83E5C79A-68F5-4BD4-8A82-43B3AD8B66AC}" sibTransId="{24DCC248-C9CC-47F2-922B-36C6757C277D}"/>
    <dgm:cxn modelId="{8C3F0650-D9E7-47EE-86AA-97EB7450D4CA}" type="presOf" srcId="{B29F7C8A-9509-4729-9F04-DAB8A6B0874C}" destId="{44BFDF7C-DADE-4760-95F9-4149EE256E47}" srcOrd="1" destOrd="0" presId="urn:microsoft.com/office/officeart/2005/8/layout/list1"/>
    <dgm:cxn modelId="{AC2D4603-DA89-4DBD-954E-9DBF6CE4F658}" type="presOf" srcId="{3B8DE118-1CBF-4555-BC10-22B7AB79FCBE}" destId="{A7A90EB3-C22E-4C39-8995-3F0130A28689}" srcOrd="0" destOrd="0" presId="urn:microsoft.com/office/officeart/2005/8/layout/list1"/>
    <dgm:cxn modelId="{95B58550-5E52-4784-AA65-A721CB2052A9}" type="presParOf" srcId="{AF6CBB0B-A526-4736-B986-45CB5A5C8EC3}" destId="{58D9710D-B67D-4809-8250-B2B142D8A8B8}" srcOrd="0" destOrd="0" presId="urn:microsoft.com/office/officeart/2005/8/layout/list1"/>
    <dgm:cxn modelId="{6C05F3C6-88D2-4BF2-BC60-85A5120C8673}" type="presParOf" srcId="{58D9710D-B67D-4809-8250-B2B142D8A8B8}" destId="{7548C2A4-D049-414D-B8D3-78A9342B809D}" srcOrd="0" destOrd="0" presId="urn:microsoft.com/office/officeart/2005/8/layout/list1"/>
    <dgm:cxn modelId="{68F5A05A-3D22-42D2-8480-F09C9B600C45}" type="presParOf" srcId="{58D9710D-B67D-4809-8250-B2B142D8A8B8}" destId="{125E5D71-EAAC-4723-8595-A5C1E6D6DC8B}" srcOrd="1" destOrd="0" presId="urn:microsoft.com/office/officeart/2005/8/layout/list1"/>
    <dgm:cxn modelId="{BDBED26F-ED40-4212-85D2-01776892054C}" type="presParOf" srcId="{AF6CBB0B-A526-4736-B986-45CB5A5C8EC3}" destId="{35F88A2A-2C23-4D9F-86B0-1BB04C2FFDF5}" srcOrd="1" destOrd="0" presId="urn:microsoft.com/office/officeart/2005/8/layout/list1"/>
    <dgm:cxn modelId="{D827E315-F9E3-4C16-A1CE-56E422C8B232}" type="presParOf" srcId="{AF6CBB0B-A526-4736-B986-45CB5A5C8EC3}" destId="{26CFD1F0-99D7-4324-9D28-82AAB3472222}" srcOrd="2" destOrd="0" presId="urn:microsoft.com/office/officeart/2005/8/layout/list1"/>
    <dgm:cxn modelId="{82F4A3C1-FDDF-4E81-B16D-1FA721693E02}" type="presParOf" srcId="{AF6CBB0B-A526-4736-B986-45CB5A5C8EC3}" destId="{DF653E12-EB73-4A84-AE60-03E79A72FD51}" srcOrd="3" destOrd="0" presId="urn:microsoft.com/office/officeart/2005/8/layout/list1"/>
    <dgm:cxn modelId="{337219CC-3E32-4036-83FE-2F733A5491AE}" type="presParOf" srcId="{AF6CBB0B-A526-4736-B986-45CB5A5C8EC3}" destId="{E1A7BAC5-EA75-40E1-9377-0814A9AABF1C}" srcOrd="4" destOrd="0" presId="urn:microsoft.com/office/officeart/2005/8/layout/list1"/>
    <dgm:cxn modelId="{E50538D9-DA31-42E0-913C-E88B05B084EF}" type="presParOf" srcId="{E1A7BAC5-EA75-40E1-9377-0814A9AABF1C}" destId="{A7A90EB3-C22E-4C39-8995-3F0130A28689}" srcOrd="0" destOrd="0" presId="urn:microsoft.com/office/officeart/2005/8/layout/list1"/>
    <dgm:cxn modelId="{A8F1666F-11AF-4041-836F-C9F1BA24B7BE}" type="presParOf" srcId="{E1A7BAC5-EA75-40E1-9377-0814A9AABF1C}" destId="{B0038A1F-D8F7-4849-BB40-BA607D1A5561}" srcOrd="1" destOrd="0" presId="urn:microsoft.com/office/officeart/2005/8/layout/list1"/>
    <dgm:cxn modelId="{DEC7298B-6493-4E16-8DB5-5BF0EF338A03}" type="presParOf" srcId="{AF6CBB0B-A526-4736-B986-45CB5A5C8EC3}" destId="{A83AD9E8-DDB0-4F63-9D42-28E7791DE957}" srcOrd="5" destOrd="0" presId="urn:microsoft.com/office/officeart/2005/8/layout/list1"/>
    <dgm:cxn modelId="{BE266E6B-7AF3-490D-9F5B-DF3413F98D1E}" type="presParOf" srcId="{AF6CBB0B-A526-4736-B986-45CB5A5C8EC3}" destId="{2213AE5E-87E9-4E54-AA44-C32543238FF4}" srcOrd="6" destOrd="0" presId="urn:microsoft.com/office/officeart/2005/8/layout/list1"/>
    <dgm:cxn modelId="{0766C9FF-BA62-4448-8250-21582B9D9C80}" type="presParOf" srcId="{AF6CBB0B-A526-4736-B986-45CB5A5C8EC3}" destId="{A0A156E1-450A-4472-88B7-7852C72A6005}" srcOrd="7" destOrd="0" presId="urn:microsoft.com/office/officeart/2005/8/layout/list1"/>
    <dgm:cxn modelId="{E387BBF3-6D4B-47ED-B5E6-7F4B3F20246F}" type="presParOf" srcId="{AF6CBB0B-A526-4736-B986-45CB5A5C8EC3}" destId="{A20DC1F8-3C9A-470C-88A2-07DE31712021}" srcOrd="8" destOrd="0" presId="urn:microsoft.com/office/officeart/2005/8/layout/list1"/>
    <dgm:cxn modelId="{6C361D7A-5396-4489-AFE9-75BEAE539D5E}" type="presParOf" srcId="{A20DC1F8-3C9A-470C-88A2-07DE31712021}" destId="{775C5D4B-B517-46AF-AE4B-26E72ABECD44}" srcOrd="0" destOrd="0" presId="urn:microsoft.com/office/officeart/2005/8/layout/list1"/>
    <dgm:cxn modelId="{4B48BE07-8072-4A67-8546-8A0D1E7F51CB}" type="presParOf" srcId="{A20DC1F8-3C9A-470C-88A2-07DE31712021}" destId="{44BFDF7C-DADE-4760-95F9-4149EE256E47}" srcOrd="1" destOrd="0" presId="urn:microsoft.com/office/officeart/2005/8/layout/list1"/>
    <dgm:cxn modelId="{77D6EFBB-575C-48E3-A9E6-ADC55690964D}" type="presParOf" srcId="{AF6CBB0B-A526-4736-B986-45CB5A5C8EC3}" destId="{B7E90B75-E83C-41DC-B5D9-8A03B688936A}" srcOrd="9" destOrd="0" presId="urn:microsoft.com/office/officeart/2005/8/layout/list1"/>
    <dgm:cxn modelId="{C161BD19-57F8-4069-8D74-0F72F172AEB0}" type="presParOf" srcId="{AF6CBB0B-A526-4736-B986-45CB5A5C8EC3}" destId="{D41D05A4-CA28-48DC-BFA8-595CAB5B3833}" srcOrd="10" destOrd="0" presId="urn:microsoft.com/office/officeart/2005/8/layout/list1"/>
    <dgm:cxn modelId="{1F55BF7B-98B7-4BFD-9766-70D8C543CA60}" type="presParOf" srcId="{AF6CBB0B-A526-4736-B986-45CB5A5C8EC3}" destId="{0967BBAA-9E72-4273-80B8-4ADB62373C6D}" srcOrd="11" destOrd="0" presId="urn:microsoft.com/office/officeart/2005/8/layout/list1"/>
    <dgm:cxn modelId="{7D67D401-A94A-44EF-9981-98D5074FD729}" type="presParOf" srcId="{AF6CBB0B-A526-4736-B986-45CB5A5C8EC3}" destId="{91689A65-7981-4A6F-9958-42A366F31A59}" srcOrd="12" destOrd="0" presId="urn:microsoft.com/office/officeart/2005/8/layout/list1"/>
    <dgm:cxn modelId="{E8F0A728-DC1C-419E-825B-044C09C49131}" type="presParOf" srcId="{91689A65-7981-4A6F-9958-42A366F31A59}" destId="{846368E9-3ACE-4E9E-9FA8-B6178D944801}" srcOrd="0" destOrd="0" presId="urn:microsoft.com/office/officeart/2005/8/layout/list1"/>
    <dgm:cxn modelId="{5F984F57-D85E-4D51-8164-3B7CA21800F9}" type="presParOf" srcId="{91689A65-7981-4A6F-9958-42A366F31A59}" destId="{6346EA86-8831-460A-A13D-E351123A92CA}" srcOrd="1" destOrd="0" presId="urn:microsoft.com/office/officeart/2005/8/layout/list1"/>
    <dgm:cxn modelId="{43E838A1-2704-4293-A4AA-2C9E1376F1DD}" type="presParOf" srcId="{AF6CBB0B-A526-4736-B986-45CB5A5C8EC3}" destId="{F4B2264C-4FE7-47C0-B7A0-8FED444C8C08}" srcOrd="13" destOrd="0" presId="urn:microsoft.com/office/officeart/2005/8/layout/list1"/>
    <dgm:cxn modelId="{2133E16F-DA93-4187-BD52-B03A723F6034}" type="presParOf" srcId="{AF6CBB0B-A526-4736-B986-45CB5A5C8EC3}" destId="{929BC598-8A2D-4FDA-9A10-82D1B438F1E7}" srcOrd="14" destOrd="0" presId="urn:microsoft.com/office/officeart/2005/8/layout/list1"/>
    <dgm:cxn modelId="{7445EFC0-9919-42F3-AB69-4729AF09D1A4}" type="presParOf" srcId="{AF6CBB0B-A526-4736-B986-45CB5A5C8EC3}" destId="{B1C78C1B-61CD-4209-A5EF-00C2B1EFD1A7}" srcOrd="15" destOrd="0" presId="urn:microsoft.com/office/officeart/2005/8/layout/list1"/>
    <dgm:cxn modelId="{B019071A-2541-4C6E-BC14-09E4D992EC0D}" type="presParOf" srcId="{AF6CBB0B-A526-4736-B986-45CB5A5C8EC3}" destId="{61CE24C8-4296-4B82-8FA4-D0C354649ACD}" srcOrd="16" destOrd="0" presId="urn:microsoft.com/office/officeart/2005/8/layout/list1"/>
    <dgm:cxn modelId="{11C7E6B9-FD5C-42B0-9DED-65EA6EC4E187}" type="presParOf" srcId="{61CE24C8-4296-4B82-8FA4-D0C354649ACD}" destId="{6FFCE150-A771-4A20-8550-5B85A64B27F6}" srcOrd="0" destOrd="0" presId="urn:microsoft.com/office/officeart/2005/8/layout/list1"/>
    <dgm:cxn modelId="{FBEFE4E3-11BB-44CF-81BB-AF6E22975E3F}" type="presParOf" srcId="{61CE24C8-4296-4B82-8FA4-D0C354649ACD}" destId="{38AB7A54-92FF-4186-A442-6AF22FD11751}" srcOrd="1" destOrd="0" presId="urn:microsoft.com/office/officeart/2005/8/layout/list1"/>
    <dgm:cxn modelId="{B91BDBBD-9363-4028-83B2-1A2E88207AA8}" type="presParOf" srcId="{AF6CBB0B-A526-4736-B986-45CB5A5C8EC3}" destId="{981C05B3-E7CC-472B-B091-015D97995502}" srcOrd="17" destOrd="0" presId="urn:microsoft.com/office/officeart/2005/8/layout/list1"/>
    <dgm:cxn modelId="{9389FCA4-9376-47C4-BA94-875810F35F8E}" type="presParOf" srcId="{AF6CBB0B-A526-4736-B986-45CB5A5C8EC3}" destId="{360CF876-8571-4CBD-8E09-67F604F387B4}" srcOrd="18" destOrd="0" presId="urn:microsoft.com/office/officeart/2005/8/layout/list1"/>
    <dgm:cxn modelId="{DB072FAE-3DD5-401D-B33A-9D8C419005B0}" type="presParOf" srcId="{AF6CBB0B-A526-4736-B986-45CB5A5C8EC3}" destId="{089800B8-350C-4FF2-8760-8172583E24ED}" srcOrd="19" destOrd="0" presId="urn:microsoft.com/office/officeart/2005/8/layout/list1"/>
    <dgm:cxn modelId="{85A38CBE-7016-469C-BEC9-CFB3F319CA62}" type="presParOf" srcId="{AF6CBB0B-A526-4736-B986-45CB5A5C8EC3}" destId="{26750BD7-2211-42DA-98F1-65FD1F04E519}" srcOrd="20" destOrd="0" presId="urn:microsoft.com/office/officeart/2005/8/layout/list1"/>
    <dgm:cxn modelId="{521DBD3E-6F2C-4978-B80E-4CFD24E42DCF}" type="presParOf" srcId="{26750BD7-2211-42DA-98F1-65FD1F04E519}" destId="{CB2DC221-40B6-45BA-BC94-00C55039BF86}" srcOrd="0" destOrd="0" presId="urn:microsoft.com/office/officeart/2005/8/layout/list1"/>
    <dgm:cxn modelId="{421F53C6-D141-41BD-996B-414F850D54D5}" type="presParOf" srcId="{26750BD7-2211-42DA-98F1-65FD1F04E519}" destId="{ADE093D2-6F06-4C2A-9396-2F2A691DB9C2}" srcOrd="1" destOrd="0" presId="urn:microsoft.com/office/officeart/2005/8/layout/list1"/>
    <dgm:cxn modelId="{68F5CA67-5713-420A-9C66-CCD52CF3727B}" type="presParOf" srcId="{AF6CBB0B-A526-4736-B986-45CB5A5C8EC3}" destId="{F8A7363C-EEB9-4F56-B963-9FAFC2C5A0FD}" srcOrd="21" destOrd="0" presId="urn:microsoft.com/office/officeart/2005/8/layout/list1"/>
    <dgm:cxn modelId="{F1D296D7-85DB-4552-A0BC-ADC0B2FF9810}" type="presParOf" srcId="{AF6CBB0B-A526-4736-B986-45CB5A5C8EC3}" destId="{39F515AD-F580-4212-868B-1FD155ACF526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32E09-4BA4-47C8-AFA3-4F4EAF5D83DE}">
      <dsp:nvSpPr>
        <dsp:cNvPr id="0" name=""/>
        <dsp:cNvSpPr/>
      </dsp:nvSpPr>
      <dsp:spPr>
        <a:xfrm>
          <a:off x="0" y="675185"/>
          <a:ext cx="892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497040-4362-4D50-91D1-C8740419024C}">
      <dsp:nvSpPr>
        <dsp:cNvPr id="0" name=""/>
        <dsp:cNvSpPr/>
      </dsp:nvSpPr>
      <dsp:spPr>
        <a:xfrm>
          <a:off x="446400" y="39339"/>
          <a:ext cx="7372590" cy="90152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solidFill>
                <a:schemeClr val="bg1"/>
              </a:solidFill>
            </a:rPr>
            <a:t>По-перше, неможливістю слідування попередній, витратній парадигмі через її вже очевидні катастрофічні руйнівні наслідки, а особливо екологічні</a:t>
          </a:r>
          <a:endParaRPr lang="ru-RU" sz="18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0409" y="83348"/>
        <a:ext cx="7284572" cy="813508"/>
      </dsp:txXfrm>
    </dsp:sp>
    <dsp:sp modelId="{C1C736DB-7F10-45AA-AFE7-8A6CF1746020}">
      <dsp:nvSpPr>
        <dsp:cNvPr id="0" name=""/>
        <dsp:cNvSpPr/>
      </dsp:nvSpPr>
      <dsp:spPr>
        <a:xfrm>
          <a:off x="0" y="1894548"/>
          <a:ext cx="892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2189301"/>
              <a:satOff val="-16877"/>
              <a:lumOff val="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015B49-EBA4-41E5-936B-F98D4F359B60}">
      <dsp:nvSpPr>
        <dsp:cNvPr id="0" name=""/>
        <dsp:cNvSpPr/>
      </dsp:nvSpPr>
      <dsp:spPr>
        <a:xfrm>
          <a:off x="446400" y="1225985"/>
          <a:ext cx="7438273" cy="934242"/>
        </a:xfrm>
        <a:prstGeom prst="roundRect">
          <a:avLst/>
        </a:prstGeom>
        <a:solidFill>
          <a:schemeClr val="accent3">
            <a:hueOff val="2189301"/>
            <a:satOff val="-16877"/>
            <a:lumOff val="45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1800" kern="1200" dirty="0" smtClean="0">
              <a:solidFill>
                <a:schemeClr val="bg1"/>
              </a:solidFill>
            </a:rPr>
            <a:t>по-друге, фізичною обмеженістю доступних матеріальних ресурсів, яка унеможливлює задоволення дедалі більших по треб у споживанні</a:t>
          </a:r>
          <a:endParaRPr lang="ru-RU" sz="1800" kern="1200" dirty="0" smtClean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2006" y="1271591"/>
        <a:ext cx="7347061" cy="843030"/>
      </dsp:txXfrm>
    </dsp:sp>
    <dsp:sp modelId="{9673420B-BC6F-46F8-BD5C-0C22302A0A48}">
      <dsp:nvSpPr>
        <dsp:cNvPr id="0" name=""/>
        <dsp:cNvSpPr/>
      </dsp:nvSpPr>
      <dsp:spPr>
        <a:xfrm>
          <a:off x="0" y="2854065"/>
          <a:ext cx="892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4378603"/>
              <a:satOff val="-33755"/>
              <a:lumOff val="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4A1AFB-5CD1-42E3-9024-FEE333FC2FD5}">
      <dsp:nvSpPr>
        <dsp:cNvPr id="0" name=""/>
        <dsp:cNvSpPr/>
      </dsp:nvSpPr>
      <dsp:spPr>
        <a:xfrm>
          <a:off x="446400" y="2445348"/>
          <a:ext cx="7494520" cy="674396"/>
        </a:xfrm>
        <a:prstGeom prst="roundRect">
          <a:avLst/>
        </a:prstGeom>
        <a:solidFill>
          <a:schemeClr val="accent3">
            <a:hueOff val="4378603"/>
            <a:satOff val="-33755"/>
            <a:lumOff val="91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solidFill>
                <a:schemeClr val="bg1"/>
              </a:solidFill>
            </a:rPr>
            <a:t>по-третє, очевидно більшою ефективністю інформаційної економіки, її здатністю краще задовольняти ті самі потреби;</a:t>
          </a:r>
          <a:endParaRPr lang="ru-RU" sz="18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321" y="2478269"/>
        <a:ext cx="7428678" cy="608554"/>
      </dsp:txXfrm>
    </dsp:sp>
    <dsp:sp modelId="{276E47F2-F004-4893-833F-FE0184523248}">
      <dsp:nvSpPr>
        <dsp:cNvPr id="0" name=""/>
        <dsp:cNvSpPr/>
      </dsp:nvSpPr>
      <dsp:spPr>
        <a:xfrm>
          <a:off x="0" y="5198098"/>
          <a:ext cx="892800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E5DC42-F60E-48A8-8FE2-32682CD5EB6F}">
      <dsp:nvSpPr>
        <dsp:cNvPr id="0" name=""/>
        <dsp:cNvSpPr/>
      </dsp:nvSpPr>
      <dsp:spPr>
        <a:xfrm>
          <a:off x="491639" y="3417336"/>
          <a:ext cx="7471093" cy="2058913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>
              <a:solidFill>
                <a:schemeClr val="bg1"/>
              </a:solidFill>
            </a:rPr>
            <a:t>по-четверте, виникненням нових потреб, які втілюються в нові види та форми попиту, причому такі потреби, як правило, вимагають </a:t>
          </a:r>
          <a:r>
            <a:rPr lang="uk-UA" sz="1800" kern="1200" dirty="0" err="1" smtClean="0">
              <a:solidFill>
                <a:schemeClr val="bg1"/>
              </a:solidFill>
            </a:rPr>
            <a:t>інноваційності</a:t>
          </a:r>
          <a:r>
            <a:rPr lang="uk-UA" sz="1800" kern="1200" dirty="0" smtClean="0">
              <a:solidFill>
                <a:schemeClr val="bg1"/>
              </a:solidFill>
            </a:rPr>
            <a:t> в організації суспільного виробництва,змістом якої є </a:t>
          </a:r>
          <a:r>
            <a:rPr lang="uk-UA" sz="1800" kern="1200" dirty="0" err="1" smtClean="0">
              <a:solidFill>
                <a:schemeClr val="bg1"/>
              </a:solidFill>
            </a:rPr>
            <a:t>дематеріалізація</a:t>
          </a:r>
          <a:r>
            <a:rPr lang="uk-UA" sz="1800" kern="1200" dirty="0" smtClean="0">
              <a:solidFill>
                <a:schemeClr val="bg1"/>
              </a:solidFill>
            </a:rPr>
            <a:t> відтворення та самих потреб, дедалі більша вага інформації,знань, інтелектуальних умінь та способів самореалізації індивідів</a:t>
          </a:r>
          <a:r>
            <a:rPr lang="ru-RU" sz="1800" kern="1200" dirty="0" smtClean="0">
              <a:solidFill>
                <a:schemeClr val="bg1"/>
              </a:solidFill>
            </a:rPr>
            <a:t>. </a:t>
          </a:r>
          <a:endParaRPr lang="ru-RU" sz="180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2147" y="3517844"/>
        <a:ext cx="7270077" cy="185789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32E09-4BA4-47C8-AFA3-4F4EAF5D83DE}">
      <dsp:nvSpPr>
        <dsp:cNvPr id="0" name=""/>
        <dsp:cNvSpPr/>
      </dsp:nvSpPr>
      <dsp:spPr>
        <a:xfrm>
          <a:off x="0" y="601380"/>
          <a:ext cx="8928000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497040-4362-4D50-91D1-C8740419024C}">
      <dsp:nvSpPr>
        <dsp:cNvPr id="0" name=""/>
        <dsp:cNvSpPr/>
      </dsp:nvSpPr>
      <dsp:spPr>
        <a:xfrm>
          <a:off x="446400" y="25740"/>
          <a:ext cx="6249600" cy="11512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</a:t>
          </a:r>
          <a:r>
            <a:rPr lang="uk-UA" sz="2000" kern="1200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необмежені та обмежені ресурси;</a:t>
          </a:r>
          <a:endParaRPr lang="uk-UA" sz="2000" kern="1200" noProof="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601" y="81941"/>
        <a:ext cx="6137198" cy="1038878"/>
      </dsp:txXfrm>
    </dsp:sp>
    <dsp:sp modelId="{036E9DEA-412F-4A03-B6A9-47573F6758C1}">
      <dsp:nvSpPr>
        <dsp:cNvPr id="0" name=""/>
        <dsp:cNvSpPr/>
      </dsp:nvSpPr>
      <dsp:spPr>
        <a:xfrm>
          <a:off x="0" y="2370420"/>
          <a:ext cx="8928000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3283952"/>
              <a:satOff val="-25316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03BF05-BD1A-4FF7-B7B0-952E40D26F70}">
      <dsp:nvSpPr>
        <dsp:cNvPr id="0" name=""/>
        <dsp:cNvSpPr/>
      </dsp:nvSpPr>
      <dsp:spPr>
        <a:xfrm>
          <a:off x="446400" y="1794780"/>
          <a:ext cx="6249600" cy="1151280"/>
        </a:xfrm>
        <a:prstGeom prst="roundRect">
          <a:avLst/>
        </a:prstGeom>
        <a:solidFill>
          <a:schemeClr val="accent3">
            <a:hueOff val="3283952"/>
            <a:satOff val="-25316"/>
            <a:lumOff val="68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0" i="0" u="none" kern="1200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б) поновлювані та </a:t>
          </a:r>
          <a:r>
            <a:rPr lang="uk-UA" sz="2000" b="0" i="0" u="none" kern="1200" noProof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непоновлювані</a:t>
          </a:r>
          <a:r>
            <a:rPr lang="uk-UA" sz="2000" b="0" i="0" u="none" kern="1200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ресурси</a:t>
          </a:r>
          <a:r>
            <a:rPr lang="ru-RU" sz="2000" b="0" i="0" u="none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;</a:t>
          </a:r>
          <a:endParaRPr lang="ru-RU" sz="2000" i="0" kern="12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601" y="1850981"/>
        <a:ext cx="6137198" cy="1038878"/>
      </dsp:txXfrm>
    </dsp:sp>
    <dsp:sp modelId="{CAD11D3E-64F9-4D17-B814-D89DF6B20C98}">
      <dsp:nvSpPr>
        <dsp:cNvPr id="0" name=""/>
        <dsp:cNvSpPr/>
      </dsp:nvSpPr>
      <dsp:spPr>
        <a:xfrm>
          <a:off x="0" y="4139459"/>
          <a:ext cx="8928000" cy="98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083CAA-54E2-48B7-B535-EA01AF500B4A}">
      <dsp:nvSpPr>
        <dsp:cNvPr id="0" name=""/>
        <dsp:cNvSpPr/>
      </dsp:nvSpPr>
      <dsp:spPr>
        <a:xfrm>
          <a:off x="446400" y="3563820"/>
          <a:ext cx="6249600" cy="1151280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i="0" u="none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в) </a:t>
          </a:r>
          <a:r>
            <a:rPr lang="uk-UA" sz="2000" b="0" i="0" u="none" kern="1200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матеріальні та </a:t>
          </a:r>
          <a:r>
            <a:rPr lang="uk-UA" sz="2000" b="0" i="0" u="none" kern="1200" noProof="0" dirty="0" err="1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інформаційнодуховні</a:t>
          </a:r>
          <a:r>
            <a:rPr lang="uk-UA" sz="2000" b="0" i="0" u="none" kern="1200" noProof="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ресурси</a:t>
          </a:r>
          <a:r>
            <a:rPr lang="ru-RU" sz="2000" b="0" i="0" u="none" kern="1200" dirty="0" smtClean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i="0" kern="1200" dirty="0">
            <a:solidFill>
              <a:schemeClr val="bg2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2601" y="3620021"/>
        <a:ext cx="6137198" cy="10388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E32E09-4BA4-47C8-AFA3-4F4EAF5D83DE}">
      <dsp:nvSpPr>
        <dsp:cNvPr id="0" name=""/>
        <dsp:cNvSpPr/>
      </dsp:nvSpPr>
      <dsp:spPr>
        <a:xfrm>
          <a:off x="0" y="320220"/>
          <a:ext cx="892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497040-4362-4D50-91D1-C8740419024C}">
      <dsp:nvSpPr>
        <dsp:cNvPr id="0" name=""/>
        <dsp:cNvSpPr/>
      </dsp:nvSpPr>
      <dsp:spPr>
        <a:xfrm>
          <a:off x="446400" y="39780"/>
          <a:ext cx="6249600" cy="5608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bg1"/>
              </a:solidFill>
            </a:rPr>
            <a:t>основні</a:t>
          </a:r>
          <a:r>
            <a:rPr lang="ru-RU" sz="2000" kern="1200" dirty="0" smtClean="0">
              <a:solidFill>
                <a:schemeClr val="bg1"/>
              </a:solidFill>
            </a:rPr>
            <a:t> </a:t>
          </a:r>
          <a:r>
            <a:rPr lang="ru-RU" sz="2000" kern="1200" dirty="0" err="1" smtClean="0">
              <a:solidFill>
                <a:schemeClr val="bg1"/>
              </a:solidFill>
            </a:rPr>
            <a:t>ресурси</a:t>
          </a:r>
          <a:endParaRPr lang="uk-UA" sz="2000" kern="1200" noProof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780" y="67160"/>
        <a:ext cx="6194840" cy="506120"/>
      </dsp:txXfrm>
    </dsp:sp>
    <dsp:sp modelId="{4F4FA300-59E7-4B81-A470-3D520A3737D0}">
      <dsp:nvSpPr>
        <dsp:cNvPr id="0" name=""/>
        <dsp:cNvSpPr/>
      </dsp:nvSpPr>
      <dsp:spPr>
        <a:xfrm>
          <a:off x="0" y="1182060"/>
          <a:ext cx="892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1313581"/>
              <a:satOff val="-10126"/>
              <a:lumOff val="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16DFF3-97F3-4E3A-93B2-E18DC18D05A4}">
      <dsp:nvSpPr>
        <dsp:cNvPr id="0" name=""/>
        <dsp:cNvSpPr/>
      </dsp:nvSpPr>
      <dsp:spPr>
        <a:xfrm>
          <a:off x="446400" y="901620"/>
          <a:ext cx="6249600" cy="560880"/>
        </a:xfrm>
        <a:prstGeom prst="roundRect">
          <a:avLst/>
        </a:prstGeom>
        <a:solidFill>
          <a:schemeClr val="accent3">
            <a:hueOff val="1313581"/>
            <a:satOff val="-10126"/>
            <a:lumOff val="27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bg1"/>
              </a:solidFill>
            </a:rPr>
            <a:t>активи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473780" y="929000"/>
        <a:ext cx="6194840" cy="506120"/>
      </dsp:txXfrm>
    </dsp:sp>
    <dsp:sp modelId="{C0774F54-D15A-4720-ABF1-AE83743F91D6}">
      <dsp:nvSpPr>
        <dsp:cNvPr id="0" name=""/>
        <dsp:cNvSpPr/>
      </dsp:nvSpPr>
      <dsp:spPr>
        <a:xfrm>
          <a:off x="0" y="2043900"/>
          <a:ext cx="892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2627162"/>
              <a:satOff val="-20253"/>
              <a:lumOff val="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D94793-7D4D-4EAB-89BC-1A979A5BEC87}">
      <dsp:nvSpPr>
        <dsp:cNvPr id="0" name=""/>
        <dsp:cNvSpPr/>
      </dsp:nvSpPr>
      <dsp:spPr>
        <a:xfrm>
          <a:off x="446400" y="1763460"/>
          <a:ext cx="6249600" cy="560880"/>
        </a:xfrm>
        <a:prstGeom prst="roundRect">
          <a:avLst/>
        </a:prstGeom>
        <a:solidFill>
          <a:schemeClr val="accent3">
            <a:hueOff val="2627162"/>
            <a:satOff val="-20253"/>
            <a:lumOff val="5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err="1" smtClean="0">
              <a:solidFill>
                <a:schemeClr val="bg1"/>
              </a:solidFill>
            </a:rPr>
            <a:t>здатності</a:t>
          </a:r>
          <a:r>
            <a:rPr lang="ru-RU" sz="1900" kern="1200" dirty="0" smtClean="0">
              <a:solidFill>
                <a:schemeClr val="bg1"/>
              </a:solidFill>
            </a:rPr>
            <a:t>;</a:t>
          </a:r>
          <a:endParaRPr lang="ru-RU" sz="1900" kern="1200" dirty="0"/>
        </a:p>
      </dsp:txBody>
      <dsp:txXfrm>
        <a:off x="473780" y="1790840"/>
        <a:ext cx="6194840" cy="506120"/>
      </dsp:txXfrm>
    </dsp:sp>
    <dsp:sp modelId="{4120C922-D073-474F-AC6B-BF77914AC842}">
      <dsp:nvSpPr>
        <dsp:cNvPr id="0" name=""/>
        <dsp:cNvSpPr/>
      </dsp:nvSpPr>
      <dsp:spPr>
        <a:xfrm>
          <a:off x="0" y="2905740"/>
          <a:ext cx="892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3940743"/>
              <a:satOff val="-30379"/>
              <a:lumOff val="8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E82F2C-CE6A-474A-AEC0-1BD43FB0B5E9}">
      <dsp:nvSpPr>
        <dsp:cNvPr id="0" name=""/>
        <dsp:cNvSpPr/>
      </dsp:nvSpPr>
      <dsp:spPr>
        <a:xfrm>
          <a:off x="446400" y="2625300"/>
          <a:ext cx="6249600" cy="560880"/>
        </a:xfrm>
        <a:prstGeom prst="roundRect">
          <a:avLst/>
        </a:prstGeom>
        <a:solidFill>
          <a:schemeClr val="accent3">
            <a:hueOff val="3940743"/>
            <a:satOff val="-30379"/>
            <a:lumOff val="82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bg1"/>
              </a:solidFill>
            </a:rPr>
            <a:t>стратегічні</a:t>
          </a:r>
          <a:r>
            <a:rPr lang="ru-RU" sz="2000" kern="1200" dirty="0" smtClean="0">
              <a:solidFill>
                <a:schemeClr val="bg1"/>
              </a:solidFill>
            </a:rPr>
            <a:t> </a:t>
          </a:r>
          <a:r>
            <a:rPr lang="ru-RU" sz="2000" kern="1200" dirty="0" err="1" smtClean="0">
              <a:solidFill>
                <a:schemeClr val="bg1"/>
              </a:solidFill>
            </a:rPr>
            <a:t>активи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473780" y="2652680"/>
        <a:ext cx="6194840" cy="506120"/>
      </dsp:txXfrm>
    </dsp:sp>
    <dsp:sp modelId="{036E9DEA-412F-4A03-B6A9-47573F6758C1}">
      <dsp:nvSpPr>
        <dsp:cNvPr id="0" name=""/>
        <dsp:cNvSpPr/>
      </dsp:nvSpPr>
      <dsp:spPr>
        <a:xfrm>
          <a:off x="0" y="3767580"/>
          <a:ext cx="892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5254324"/>
              <a:satOff val="-40506"/>
              <a:lumOff val="1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03BF05-BD1A-4FF7-B7B0-952E40D26F70}">
      <dsp:nvSpPr>
        <dsp:cNvPr id="0" name=""/>
        <dsp:cNvSpPr/>
      </dsp:nvSpPr>
      <dsp:spPr>
        <a:xfrm>
          <a:off x="446400" y="3487140"/>
          <a:ext cx="6249600" cy="560880"/>
        </a:xfrm>
        <a:prstGeom prst="roundRect">
          <a:avLst/>
        </a:prstGeom>
        <a:solidFill>
          <a:schemeClr val="accent3">
            <a:hueOff val="5254324"/>
            <a:satOff val="-40506"/>
            <a:lumOff val="1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bg1"/>
              </a:solidFill>
            </a:rPr>
            <a:t>стійкі</a:t>
          </a:r>
          <a:r>
            <a:rPr lang="ru-RU" sz="2000" kern="1200" dirty="0" smtClean="0">
              <a:solidFill>
                <a:schemeClr val="bg1"/>
              </a:solidFill>
            </a:rPr>
            <a:t> </a:t>
          </a:r>
          <a:r>
            <a:rPr lang="ru-RU" sz="2000" kern="1200" dirty="0" err="1" smtClean="0">
              <a:solidFill>
                <a:schemeClr val="bg1"/>
              </a:solidFill>
            </a:rPr>
            <a:t>конкурентні</a:t>
          </a:r>
          <a:r>
            <a:rPr lang="ru-RU" sz="2000" kern="1200" dirty="0" smtClean="0">
              <a:solidFill>
                <a:schemeClr val="bg1"/>
              </a:solidFill>
            </a:rPr>
            <a:t> </a:t>
          </a:r>
          <a:r>
            <a:rPr lang="ru-RU" sz="2000" kern="1200" dirty="0" err="1" smtClean="0">
              <a:solidFill>
                <a:schemeClr val="bg1"/>
              </a:solidFill>
            </a:rPr>
            <a:t>переваги</a:t>
          </a:r>
          <a:r>
            <a:rPr lang="ru-RU" sz="2000" kern="1200" dirty="0" smtClean="0">
              <a:solidFill>
                <a:schemeClr val="bg1"/>
              </a:solidFill>
            </a:rPr>
            <a:t> </a:t>
          </a:r>
          <a:endParaRPr lang="ru-RU" sz="2000" i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780" y="3514520"/>
        <a:ext cx="6194840" cy="506120"/>
      </dsp:txXfrm>
    </dsp:sp>
    <dsp:sp modelId="{CAD11D3E-64F9-4D17-B814-D89DF6B20C98}">
      <dsp:nvSpPr>
        <dsp:cNvPr id="0" name=""/>
        <dsp:cNvSpPr/>
      </dsp:nvSpPr>
      <dsp:spPr>
        <a:xfrm>
          <a:off x="0" y="4629420"/>
          <a:ext cx="892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083CAA-54E2-48B7-B535-EA01AF500B4A}">
      <dsp:nvSpPr>
        <dsp:cNvPr id="0" name=""/>
        <dsp:cNvSpPr/>
      </dsp:nvSpPr>
      <dsp:spPr>
        <a:xfrm>
          <a:off x="446400" y="4348980"/>
          <a:ext cx="6249600" cy="560880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6220" tIns="0" rIns="2362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chemeClr val="bg1"/>
              </a:solidFill>
            </a:rPr>
            <a:t>джерела</a:t>
          </a:r>
          <a:r>
            <a:rPr lang="ru-RU" sz="2000" kern="1200" dirty="0" smtClean="0">
              <a:solidFill>
                <a:schemeClr val="bg1"/>
              </a:solidFill>
            </a:rPr>
            <a:t> </a:t>
          </a:r>
          <a:r>
            <a:rPr lang="ru-RU" sz="2000" kern="1200" dirty="0" err="1" smtClean="0">
              <a:solidFill>
                <a:schemeClr val="bg1"/>
              </a:solidFill>
            </a:rPr>
            <a:t>вказаних</a:t>
          </a:r>
          <a:r>
            <a:rPr lang="ru-RU" sz="2000" kern="1200" dirty="0" smtClean="0">
              <a:solidFill>
                <a:schemeClr val="bg1"/>
              </a:solidFill>
            </a:rPr>
            <a:t> </a:t>
          </a:r>
          <a:r>
            <a:rPr lang="ru-RU" sz="2000" kern="1200" dirty="0" err="1" smtClean="0">
              <a:solidFill>
                <a:schemeClr val="bg1"/>
              </a:solidFill>
            </a:rPr>
            <a:t>переваг</a:t>
          </a:r>
          <a:endParaRPr lang="ru-RU" sz="2000" i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3780" y="4376360"/>
        <a:ext cx="6194840" cy="5061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0E4177-2D88-4A95-AE8C-45737BE53769}">
      <dsp:nvSpPr>
        <dsp:cNvPr id="0" name=""/>
        <dsp:cNvSpPr/>
      </dsp:nvSpPr>
      <dsp:spPr>
        <a:xfrm>
          <a:off x="0" y="318342"/>
          <a:ext cx="910217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780746-0028-446E-A366-D4B07BE3D945}">
      <dsp:nvSpPr>
        <dsp:cNvPr id="0" name=""/>
        <dsp:cNvSpPr/>
      </dsp:nvSpPr>
      <dsp:spPr>
        <a:xfrm>
          <a:off x="455108" y="111702"/>
          <a:ext cx="6371519" cy="4132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стрімке збільшення номенклатури нових видів матеріальних ресурсів;</a:t>
          </a:r>
          <a:endParaRPr lang="ru-RU" sz="1400" kern="12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283" y="131877"/>
        <a:ext cx="6331169" cy="372930"/>
      </dsp:txXfrm>
    </dsp:sp>
    <dsp:sp modelId="{2213AE5E-87E9-4E54-AA44-C32543238FF4}">
      <dsp:nvSpPr>
        <dsp:cNvPr id="0" name=""/>
        <dsp:cNvSpPr/>
      </dsp:nvSpPr>
      <dsp:spPr>
        <a:xfrm>
          <a:off x="0" y="953382"/>
          <a:ext cx="910217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1313581"/>
              <a:satOff val="-10126"/>
              <a:lumOff val="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038A1F-D8F7-4849-BB40-BA607D1A5561}">
      <dsp:nvSpPr>
        <dsp:cNvPr id="0" name=""/>
        <dsp:cNvSpPr/>
      </dsp:nvSpPr>
      <dsp:spPr>
        <a:xfrm>
          <a:off x="455108" y="746742"/>
          <a:ext cx="6371519" cy="413280"/>
        </a:xfrm>
        <a:prstGeom prst="roundRect">
          <a:avLst/>
        </a:prstGeom>
        <a:solidFill>
          <a:schemeClr val="accent3">
            <a:hueOff val="1313581"/>
            <a:satOff val="-10126"/>
            <a:lumOff val="27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посилення ролі інформаційних та інтелектуальних ресурсів</a:t>
          </a:r>
          <a:endParaRPr lang="ru-RU" sz="1400" kern="12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283" y="766917"/>
        <a:ext cx="6331169" cy="372930"/>
      </dsp:txXfrm>
    </dsp:sp>
    <dsp:sp modelId="{88836E95-AED0-4F04-8324-8B7A037A2C67}">
      <dsp:nvSpPr>
        <dsp:cNvPr id="0" name=""/>
        <dsp:cNvSpPr/>
      </dsp:nvSpPr>
      <dsp:spPr>
        <a:xfrm>
          <a:off x="0" y="1588422"/>
          <a:ext cx="910217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2627162"/>
              <a:satOff val="-20253"/>
              <a:lumOff val="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4911D7-2255-4753-BE05-E00866C05068}">
      <dsp:nvSpPr>
        <dsp:cNvPr id="0" name=""/>
        <dsp:cNvSpPr/>
      </dsp:nvSpPr>
      <dsp:spPr>
        <a:xfrm>
          <a:off x="455108" y="1381783"/>
          <a:ext cx="6371519" cy="413280"/>
        </a:xfrm>
        <a:prstGeom prst="roundRect">
          <a:avLst/>
        </a:prstGeom>
        <a:solidFill>
          <a:schemeClr val="accent3">
            <a:hueOff val="2627162"/>
            <a:satOff val="-20253"/>
            <a:lumOff val="5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збільшення масштабів обміну нематеріальних ресурсів на матеріальні й посередницькі ресурси</a:t>
          </a:r>
          <a:endParaRPr lang="ru-RU" sz="1400" kern="12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283" y="1401958"/>
        <a:ext cx="6331169" cy="372930"/>
      </dsp:txXfrm>
    </dsp:sp>
    <dsp:sp modelId="{7E2B5976-5753-46A4-A55B-F743B28C7360}">
      <dsp:nvSpPr>
        <dsp:cNvPr id="0" name=""/>
        <dsp:cNvSpPr/>
      </dsp:nvSpPr>
      <dsp:spPr>
        <a:xfrm>
          <a:off x="0" y="2223463"/>
          <a:ext cx="910217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3940743"/>
              <a:satOff val="-30379"/>
              <a:lumOff val="8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0BC654-10B0-489E-BE19-8AF0CAD0CBFA}">
      <dsp:nvSpPr>
        <dsp:cNvPr id="0" name=""/>
        <dsp:cNvSpPr/>
      </dsp:nvSpPr>
      <dsp:spPr>
        <a:xfrm>
          <a:off x="455108" y="2016823"/>
          <a:ext cx="6371519" cy="413280"/>
        </a:xfrm>
        <a:prstGeom prst="roundRect">
          <a:avLst/>
        </a:prstGeom>
        <a:solidFill>
          <a:schemeClr val="accent3">
            <a:hueOff val="3940743"/>
            <a:satOff val="-30379"/>
            <a:lumOff val="82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поява нових видів інноваційних посередницьких ресурсі</a:t>
          </a:r>
          <a:endParaRPr lang="ru-RU" sz="1400" kern="12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283" y="2036998"/>
        <a:ext cx="6331169" cy="372930"/>
      </dsp:txXfrm>
    </dsp:sp>
    <dsp:sp modelId="{39F515AD-F580-4212-868B-1FD155ACF526}">
      <dsp:nvSpPr>
        <dsp:cNvPr id="0" name=""/>
        <dsp:cNvSpPr/>
      </dsp:nvSpPr>
      <dsp:spPr>
        <a:xfrm>
          <a:off x="0" y="2858503"/>
          <a:ext cx="910217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5254324"/>
              <a:satOff val="-40506"/>
              <a:lumOff val="1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E093D2-6F06-4C2A-9396-2F2A691DB9C2}">
      <dsp:nvSpPr>
        <dsp:cNvPr id="0" name=""/>
        <dsp:cNvSpPr/>
      </dsp:nvSpPr>
      <dsp:spPr>
        <a:xfrm>
          <a:off x="455108" y="2651863"/>
          <a:ext cx="6371519" cy="413280"/>
        </a:xfrm>
        <a:prstGeom prst="roundRect">
          <a:avLst/>
        </a:prstGeom>
        <a:solidFill>
          <a:schemeClr val="accent3">
            <a:hueOff val="5254324"/>
            <a:satOff val="-40506"/>
            <a:lumOff val="1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швидке моральне старіння ресурсів</a:t>
          </a:r>
          <a:endParaRPr lang="ru-RU" sz="1400" kern="12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283" y="2672038"/>
        <a:ext cx="6331169" cy="372930"/>
      </dsp:txXfrm>
    </dsp:sp>
    <dsp:sp modelId="{56A0A449-5D9D-4771-BF4F-BD6F4C4ECEA8}">
      <dsp:nvSpPr>
        <dsp:cNvPr id="0" name=""/>
        <dsp:cNvSpPr/>
      </dsp:nvSpPr>
      <dsp:spPr>
        <a:xfrm>
          <a:off x="0" y="3493543"/>
          <a:ext cx="9102170" cy="352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D9B2B5-4432-4404-8D11-2B6F7B2345D5}">
      <dsp:nvSpPr>
        <dsp:cNvPr id="0" name=""/>
        <dsp:cNvSpPr/>
      </dsp:nvSpPr>
      <dsp:spPr>
        <a:xfrm>
          <a:off x="455108" y="3286902"/>
          <a:ext cx="6371519" cy="413280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зміна фізичних меж економічних систем </a:t>
          </a:r>
          <a:endParaRPr lang="ru-RU" sz="1400" kern="120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283" y="3307077"/>
        <a:ext cx="6331169" cy="3729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CFD1F0-99D7-4324-9D28-82AAB3472222}">
      <dsp:nvSpPr>
        <dsp:cNvPr id="0" name=""/>
        <dsp:cNvSpPr/>
      </dsp:nvSpPr>
      <dsp:spPr>
        <a:xfrm>
          <a:off x="0" y="285754"/>
          <a:ext cx="910217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5E5D71-EAAC-4723-8595-A5C1E6D6DC8B}">
      <dsp:nvSpPr>
        <dsp:cNvPr id="0" name=""/>
        <dsp:cNvSpPr/>
      </dsp:nvSpPr>
      <dsp:spPr>
        <a:xfrm>
          <a:off x="455108" y="49594"/>
          <a:ext cx="6371519" cy="4723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усвідомлений </a:t>
          </a:r>
          <a:endParaRPr lang="ru-RU" sz="2000" i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8165" y="72651"/>
        <a:ext cx="6325405" cy="426206"/>
      </dsp:txXfrm>
    </dsp:sp>
    <dsp:sp modelId="{2213AE5E-87E9-4E54-AA44-C32543238FF4}">
      <dsp:nvSpPr>
        <dsp:cNvPr id="0" name=""/>
        <dsp:cNvSpPr/>
      </dsp:nvSpPr>
      <dsp:spPr>
        <a:xfrm>
          <a:off x="0" y="1011514"/>
          <a:ext cx="910217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1313581"/>
              <a:satOff val="-10126"/>
              <a:lumOff val="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038A1F-D8F7-4849-BB40-BA607D1A5561}">
      <dsp:nvSpPr>
        <dsp:cNvPr id="0" name=""/>
        <dsp:cNvSpPr/>
      </dsp:nvSpPr>
      <dsp:spPr>
        <a:xfrm>
          <a:off x="455108" y="775354"/>
          <a:ext cx="6371519" cy="472320"/>
        </a:xfrm>
        <a:prstGeom prst="roundRect">
          <a:avLst/>
        </a:prstGeom>
        <a:solidFill>
          <a:schemeClr val="accent3">
            <a:hueOff val="1313581"/>
            <a:satOff val="-10126"/>
            <a:lumOff val="27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неусвідомлений</a:t>
          </a:r>
          <a:endParaRPr lang="ru-RU" sz="2000" i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8165" y="798411"/>
        <a:ext cx="6325405" cy="426206"/>
      </dsp:txXfrm>
    </dsp:sp>
    <dsp:sp modelId="{D41D05A4-CA28-48DC-BFA8-595CAB5B3833}">
      <dsp:nvSpPr>
        <dsp:cNvPr id="0" name=""/>
        <dsp:cNvSpPr/>
      </dsp:nvSpPr>
      <dsp:spPr>
        <a:xfrm>
          <a:off x="0" y="1737274"/>
          <a:ext cx="910217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2627162"/>
              <a:satOff val="-20253"/>
              <a:lumOff val="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BFDF7C-DADE-4760-95F9-4149EE256E47}">
      <dsp:nvSpPr>
        <dsp:cNvPr id="0" name=""/>
        <dsp:cNvSpPr/>
      </dsp:nvSpPr>
      <dsp:spPr>
        <a:xfrm>
          <a:off x="455108" y="1501114"/>
          <a:ext cx="6371519" cy="472320"/>
        </a:xfrm>
        <a:prstGeom prst="roundRect">
          <a:avLst/>
        </a:prstGeom>
        <a:solidFill>
          <a:schemeClr val="accent3">
            <a:hueOff val="2627162"/>
            <a:satOff val="-20253"/>
            <a:lumOff val="5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добровільний</a:t>
          </a:r>
          <a:endParaRPr lang="ru-RU" sz="2000" i="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8165" y="1524171"/>
        <a:ext cx="6325405" cy="426206"/>
      </dsp:txXfrm>
    </dsp:sp>
    <dsp:sp modelId="{929BC598-8A2D-4FDA-9A10-82D1B438F1E7}">
      <dsp:nvSpPr>
        <dsp:cNvPr id="0" name=""/>
        <dsp:cNvSpPr/>
      </dsp:nvSpPr>
      <dsp:spPr>
        <a:xfrm>
          <a:off x="0" y="2463034"/>
          <a:ext cx="910217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3940743"/>
              <a:satOff val="-30379"/>
              <a:lumOff val="8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46EA86-8831-460A-A13D-E351123A92CA}">
      <dsp:nvSpPr>
        <dsp:cNvPr id="0" name=""/>
        <dsp:cNvSpPr/>
      </dsp:nvSpPr>
      <dsp:spPr>
        <a:xfrm>
          <a:off x="455108" y="2226874"/>
          <a:ext cx="6371519" cy="472320"/>
        </a:xfrm>
        <a:prstGeom prst="roundRect">
          <a:avLst/>
        </a:prstGeom>
        <a:solidFill>
          <a:schemeClr val="accent3">
            <a:hueOff val="3940743"/>
            <a:satOff val="-30379"/>
            <a:lumOff val="82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примусовий</a:t>
          </a:r>
          <a:endParaRPr lang="ru-RU" sz="2000" i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8165" y="2249931"/>
        <a:ext cx="6325405" cy="426206"/>
      </dsp:txXfrm>
    </dsp:sp>
    <dsp:sp modelId="{360CF876-8571-4CBD-8E09-67F604F387B4}">
      <dsp:nvSpPr>
        <dsp:cNvPr id="0" name=""/>
        <dsp:cNvSpPr/>
      </dsp:nvSpPr>
      <dsp:spPr>
        <a:xfrm>
          <a:off x="0" y="3188794"/>
          <a:ext cx="910217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5254324"/>
              <a:satOff val="-40506"/>
              <a:lumOff val="1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AB7A54-92FF-4186-A442-6AF22FD11751}">
      <dsp:nvSpPr>
        <dsp:cNvPr id="0" name=""/>
        <dsp:cNvSpPr/>
      </dsp:nvSpPr>
      <dsp:spPr>
        <a:xfrm>
          <a:off x="455108" y="2952634"/>
          <a:ext cx="6371519" cy="472320"/>
        </a:xfrm>
        <a:prstGeom prst="roundRect">
          <a:avLst/>
        </a:prstGeom>
        <a:solidFill>
          <a:schemeClr val="accent3">
            <a:hueOff val="5254324"/>
            <a:satOff val="-40506"/>
            <a:lumOff val="1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легітимний</a:t>
          </a:r>
          <a:endParaRPr lang="ru-RU" sz="2000" i="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8165" y="2975691"/>
        <a:ext cx="6325405" cy="426206"/>
      </dsp:txXfrm>
    </dsp:sp>
    <dsp:sp modelId="{39F515AD-F580-4212-868B-1FD155ACF526}">
      <dsp:nvSpPr>
        <dsp:cNvPr id="0" name=""/>
        <dsp:cNvSpPr/>
      </dsp:nvSpPr>
      <dsp:spPr>
        <a:xfrm>
          <a:off x="0" y="3914554"/>
          <a:ext cx="9102170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6567904"/>
              <a:satOff val="-50632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E093D2-6F06-4C2A-9396-2F2A691DB9C2}">
      <dsp:nvSpPr>
        <dsp:cNvPr id="0" name=""/>
        <dsp:cNvSpPr/>
      </dsp:nvSpPr>
      <dsp:spPr>
        <a:xfrm>
          <a:off x="455108" y="3678394"/>
          <a:ext cx="6371519" cy="472320"/>
        </a:xfrm>
        <a:prstGeom prst="roundRect">
          <a:avLst/>
        </a:prstGeom>
        <a:solidFill>
          <a:schemeClr val="accent3">
            <a:hueOff val="6567904"/>
            <a:satOff val="-50632"/>
            <a:lumOff val="137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0828" tIns="0" rIns="240828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i="0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нелегітимний </a:t>
          </a:r>
          <a:endParaRPr lang="ru-RU" sz="2000" i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8165" y="3701451"/>
        <a:ext cx="6325405" cy="4262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88898" y="548640"/>
            <a:ext cx="8825658" cy="1677130"/>
          </a:xfrm>
        </p:spPr>
        <p:txBody>
          <a:bodyPr/>
          <a:lstStyle/>
          <a:p>
            <a:r>
              <a:rPr lang="uk-UA" sz="3200" dirty="0" smtClean="0"/>
              <a:t>Лекція 1.</a:t>
            </a:r>
            <a:br>
              <a:rPr lang="uk-UA" sz="3200" dirty="0" smtClean="0"/>
            </a:br>
            <a:r>
              <a:rPr lang="uk-UA" sz="3200" dirty="0" smtClean="0"/>
              <a:t>Тема 1.Ресурсна концепція управління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1338" y="2525486"/>
            <a:ext cx="6949439" cy="389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25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/>
          <a:lstStyle/>
          <a:p>
            <a:pPr marL="0" indent="0" algn="just">
              <a:buNone/>
            </a:pPr>
            <a:r>
              <a:rPr lang="uk-UA" b="1" dirty="0" smtClean="0"/>
              <a:t>1.1. Ресурси як критерій розвитку економічних систем</a:t>
            </a:r>
          </a:p>
          <a:p>
            <a:pPr marL="0" indent="0" algn="just">
              <a:buNone/>
            </a:pPr>
            <a:r>
              <a:rPr lang="uk-UA" dirty="0" smtClean="0"/>
              <a:t>Суспільне виробництво </a:t>
            </a:r>
            <a:r>
              <a:rPr lang="uk-UA" dirty="0"/>
              <a:t>ґрунтується передусім на </a:t>
            </a:r>
            <a:r>
              <a:rPr lang="uk-UA" dirty="0" smtClean="0"/>
              <a:t>природних факторах. У загальному плані виробнича взаємодія людини й природи здійснюється шляхом залучення у господарський обіг відповідних ресурсів та обміну речовин між людиною і навколишнім природним середовищем. </a:t>
            </a:r>
          </a:p>
          <a:p>
            <a:pPr marL="0" indent="0" algn="just">
              <a:buNone/>
            </a:pPr>
            <a:r>
              <a:rPr lang="uk-UA" dirty="0" smtClean="0"/>
              <a:t>У результаті праці природні ресурси набувають конкретних властивостей, які задовольняють певні потреби суспільства. Всі матеріальні блага, що споживаються людьми, а також засоби виробництва являють собою модифіковані людською працею елементи природи.</a:t>
            </a:r>
          </a:p>
          <a:p>
            <a:pPr marL="0" indent="0" algn="just">
              <a:buNone/>
            </a:pPr>
            <a:endParaRPr lang="uk-UA" dirty="0"/>
          </a:p>
        </p:txBody>
      </p:sp>
      <p:pic>
        <p:nvPicPr>
          <p:cNvPr id="13316" name="Picture 4" descr="Природні ресурси поповнили бюджет Закарпаття на понад 31,8 млн грн -  Карпатський об&amp;#39;єкти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82640" y="4332874"/>
            <a:ext cx="4122420" cy="223556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960120" y="4710976"/>
            <a:ext cx="48387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dirty="0" smtClean="0"/>
              <a:t>Основною проблемною темою в сучасній економічній теорії вважається безмежність людських потреб у світлі обмеженості ресурсів, що можуть бути використані для їх задоволення.</a:t>
            </a:r>
          </a:p>
        </p:txBody>
      </p:sp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/>
              <a:t>Економічна система будь-якої країни світу працює з метою задоволення існуючих у суспільстві на цей час потреб. Задоволення потреб відбувається шляхом виробництва товарів та послуг, яке неможливе без застосування необхідних для цього ресурсів. Проблема ж полягає в тому, що ресурсів, які можуть бути задіяні у процесі виробництва на цей час, завжди виявляється недостатньо для створення такої кількості товарів та послуг, за допомогою якої можна було б задовольнити всі існуючі в даному суспільстві потреби.</a:t>
            </a:r>
          </a:p>
          <a:p>
            <a:pPr marL="0" indent="0" algn="just">
              <a:buNone/>
            </a:pPr>
            <a:r>
              <a:rPr lang="uk-UA" dirty="0" smtClean="0"/>
              <a:t>Протягом останніх століть розвиток відтворювальних процесів характеризувався постійним кількісним зростанням обсягів споживання ресурсів. </a:t>
            </a:r>
            <a:endParaRPr lang="uk-UA" dirty="0"/>
          </a:p>
        </p:txBody>
      </p:sp>
      <p:pic>
        <p:nvPicPr>
          <p:cNvPr id="33794" name="Picture 2" descr="Що таке потреби людини. Види і їх сутність - Журнал KOZAK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3090" y="4502757"/>
            <a:ext cx="3077844" cy="1745643"/>
          </a:xfrm>
          <a:prstGeom prst="rect">
            <a:avLst/>
          </a:prstGeom>
          <a:noFill/>
        </p:spPr>
      </p:pic>
      <p:pic>
        <p:nvPicPr>
          <p:cNvPr id="33796" name="Picture 4" descr="Світова економіка повернеться до синхронного зростання вперше за 10 років |  Економічна прав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8004" y="4511040"/>
            <a:ext cx="3065086" cy="17373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557350"/>
            <a:ext cx="8946541" cy="569105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 smtClean="0"/>
              <a:t>Причин зміни моделі природокористування:</a:t>
            </a:r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6843856"/>
              </p:ext>
            </p:extLst>
          </p:nvPr>
        </p:nvGraphicFramePr>
        <p:xfrm>
          <a:off x="1071153" y="923122"/>
          <a:ext cx="8928000" cy="56910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1122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dirty="0" smtClean="0"/>
              <a:t>Відтак можна говорити про складну систему зворотних зв'язків між </a:t>
            </a:r>
            <a:r>
              <a:rPr lang="uk-UA" dirty="0" err="1" smtClean="0"/>
              <a:t>ресурсокористуванням</a:t>
            </a:r>
            <a:r>
              <a:rPr lang="uk-UA" dirty="0" smtClean="0"/>
              <a:t> та господарськими системами. А взагалі світове виробництво як таке можна вважати економічно доцільним переробленням людством глобальних природних ресурсів [3]. На зламі тисячоліть людство зіткнулося зі складними та принципово новими для себе проблемами забезпеченості, використання та наслідками обробки ресурсів у процесі економічної діяльності. </a:t>
            </a:r>
            <a:endParaRPr lang="uk-UA" dirty="0"/>
          </a:p>
        </p:txBody>
      </p:sp>
      <p:pic>
        <p:nvPicPr>
          <p:cNvPr id="37890" name="Picture 2" descr="Платформа AgriAnalytica спрощує доступ фермерів до фінансуван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984" y="3309257"/>
            <a:ext cx="6772221" cy="29391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 smtClean="0"/>
              <a:t>Характеризуючи природу економічних ресурсів, варто відзначити, що вона включає як матеріальну складову, так і нематеріальну (духовну), тобто те, що може збагнути тільки розум, що зумовлюється світоглядом, духовно естетичними властивостями, знаннями самої людини . Ще у </a:t>
            </a:r>
            <a:r>
              <a:rPr lang="es-ES" dirty="0" smtClean="0"/>
              <a:t>XVIII </a:t>
            </a:r>
            <a:r>
              <a:rPr lang="uk-UA" dirty="0" smtClean="0"/>
              <a:t>сторіччі А. Сміт наголошував, що основою багатства народів є "земля" та "праця",які виступають "батьками" благ, що створюються у процесі виробництва. Ідея про необхідність поєднання матеріального (речового) та людського (особистого) чинників виробництва для створення продуктів та послуг, що задовольняють людські потреби, залишається в основі класифікації економічних ресурсів і сьогодні.</a:t>
            </a:r>
          </a:p>
          <a:p>
            <a:pPr marL="0" indent="0" algn="just">
              <a:buNone/>
            </a:pPr>
            <a:endParaRPr lang="uk-UA" dirty="0"/>
          </a:p>
        </p:txBody>
      </p:sp>
      <p:pic>
        <p:nvPicPr>
          <p:cNvPr id="38914" name="Picture 2" descr="Науковий світогля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4375402"/>
            <a:ext cx="3870960" cy="23225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722812"/>
            <a:ext cx="8946541" cy="552558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err="1" smtClean="0"/>
              <a:t>Виділяють</a:t>
            </a:r>
            <a:r>
              <a:rPr lang="ru-RU" b="1" dirty="0" smtClean="0"/>
              <a:t> </a:t>
            </a:r>
            <a:r>
              <a:rPr lang="ru-RU" b="1" dirty="0" err="1" smtClean="0"/>
              <a:t>такі</a:t>
            </a:r>
            <a:r>
              <a:rPr lang="ru-RU" b="1" dirty="0" smtClean="0"/>
              <a:t> </a:t>
            </a:r>
            <a:r>
              <a:rPr lang="ru-RU" b="1" dirty="0" err="1" smtClean="0"/>
              <a:t>класифікаційні</a:t>
            </a:r>
            <a:r>
              <a:rPr lang="ru-RU" b="1" dirty="0" smtClean="0"/>
              <a:t> </a:t>
            </a:r>
            <a:r>
              <a:rPr lang="ru-RU" b="1" dirty="0" err="1" smtClean="0"/>
              <a:t>групи</a:t>
            </a:r>
            <a:r>
              <a:rPr lang="ru-RU" b="1" dirty="0" smtClean="0"/>
              <a:t> [3]: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3566513"/>
              </p:ext>
            </p:extLst>
          </p:nvPr>
        </p:nvGraphicFramePr>
        <p:xfrm>
          <a:off x="1193073" y="1100400"/>
          <a:ext cx="8928000" cy="51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901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 smtClean="0"/>
              <a:t>Необмеженими ресурсами вважаються ті з них, використання яких людством не веде до їх вичерпання у доступній для огляду перспективі.</a:t>
            </a:r>
          </a:p>
          <a:p>
            <a:pPr marL="0" indent="0" algn="just">
              <a:buNone/>
            </a:pPr>
            <a:r>
              <a:rPr lang="uk-UA" dirty="0" smtClean="0"/>
              <a:t>Обмеженими є такі ресурси, запаси яких знижуються в процесі використання . Класичні приклади обмежених ресурсів - поклади газу, вугілля, руд металів, інших мінералів та корисних копалин. </a:t>
            </a:r>
            <a:endParaRPr lang="uk-UA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290" y="3031807"/>
            <a:ext cx="6062390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 smtClean="0"/>
              <a:t>Ресурси поділяються на поновлювані </a:t>
            </a:r>
            <a:r>
              <a:rPr lang="uk-UA" dirty="0" smtClean="0"/>
              <a:t>та не поновлювані.</a:t>
            </a:r>
          </a:p>
          <a:p>
            <a:pPr marL="0" indent="0" algn="just">
              <a:buNone/>
            </a:pPr>
            <a:r>
              <a:rPr lang="uk-UA" dirty="0" smtClean="0"/>
              <a:t>До поновлюваних природних ресурсів можна віднести ті з них, які відносно швидко створюються та відтворюються в комплексі своїх характеристик та суттєвих рис згідно з природними законами. Це - вода, ресурси флори та фауни та ін. Важливо зазначити, що актуальна екологічна проблематика з технічного погляду найбільшою мірою стосується стану ресурсів даної класифікаційної групи . </a:t>
            </a:r>
          </a:p>
          <a:p>
            <a:pPr marL="0" indent="0" algn="just">
              <a:buNone/>
            </a:pPr>
            <a:r>
              <a:rPr lang="uk-UA" dirty="0"/>
              <a:t>Потенційна здатність ресурсів до поновлювання не означає, що можна легковажно ставитись до них. Необхідність адміністративно-регулятивних </a:t>
            </a:r>
            <a:r>
              <a:rPr lang="uk-UA" dirty="0" err="1"/>
              <a:t>обмежень,громадського</a:t>
            </a:r>
            <a:r>
              <a:rPr lang="uk-UA" dirty="0"/>
              <a:t> контролю у відповідних сферах </a:t>
            </a:r>
            <a:r>
              <a:rPr lang="uk-UA" dirty="0" err="1"/>
              <a:t>ресурсокористування</a:t>
            </a:r>
            <a:r>
              <a:rPr lang="uk-UA" dirty="0"/>
              <a:t>, а також у процесі міжнародно-економічної діяльності комерційних суб'єктів та країн .</a:t>
            </a:r>
          </a:p>
        </p:txBody>
      </p:sp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 smtClean="0"/>
              <a:t>Непоновлювані ресурси - це ті матеріали, передусім корисні копалини, які повністю використовуються протягом виробничого процесу. Очевидно, що з економічного погляду вони виступають як енергоносії та сировина, що використовуються у циклі відтворення. Тобто - це нафта, газ, інші енергоносії, руди металів, поклади неметалевих мінералів та інші корисні копалини. </a:t>
            </a:r>
            <a:endParaRPr lang="uk-UA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58" y="3094571"/>
            <a:ext cx="5710645" cy="3611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391886"/>
            <a:ext cx="8946541" cy="5856513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Еволюція основних ресурсних концепцій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17729" t="25293" r="18463" b="7742"/>
          <a:stretch/>
        </p:blipFill>
        <p:spPr bwMode="auto">
          <a:xfrm>
            <a:off x="1166949" y="977536"/>
            <a:ext cx="7620000" cy="46852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83196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 smtClean="0"/>
              <a:t>Ресурсна теорія (</a:t>
            </a:r>
            <a:r>
              <a:rPr lang="uk-UA" dirty="0" err="1" smtClean="0"/>
              <a:t>resourcebased</a:t>
            </a:r>
            <a:r>
              <a:rPr lang="uk-UA" dirty="0" smtClean="0"/>
              <a:t> </a:t>
            </a:r>
            <a:r>
              <a:rPr lang="uk-UA" dirty="0" err="1" smtClean="0"/>
              <a:t>theory</a:t>
            </a:r>
            <a:r>
              <a:rPr lang="uk-UA" dirty="0" smtClean="0"/>
              <a:t>) - одна з теорій існування фірми в економіці – отримала застосування в стратегічному </a:t>
            </a:r>
            <a:r>
              <a:rPr lang="uk-UA" dirty="0" smtClean="0"/>
              <a:t>менеджменті. </a:t>
            </a:r>
            <a:r>
              <a:rPr lang="uk-UA" dirty="0" smtClean="0"/>
              <a:t>У світовій теорії і практиці стратегічного управління формувався і розвивався </a:t>
            </a:r>
            <a:r>
              <a:rPr lang="uk-UA" dirty="0" smtClean="0"/>
              <a:t>ресурсний </a:t>
            </a:r>
            <a:r>
              <a:rPr lang="uk-UA" dirty="0" smtClean="0"/>
              <a:t>підхід в управлінні фірмою. Ресурсна теорія виявляє зв'язки і пояснює фактори конкурентних переваг, їх динаміку . </a:t>
            </a:r>
          </a:p>
          <a:p>
            <a:pPr marL="0" indent="0" algn="just">
              <a:buNone/>
            </a:pPr>
            <a:r>
              <a:rPr lang="uk-UA" b="1" dirty="0" smtClean="0"/>
              <a:t>Мета ресурсної концепції полягає </a:t>
            </a:r>
            <a:r>
              <a:rPr lang="uk-UA" dirty="0" smtClean="0"/>
              <a:t>у тому, щоб пояснити створення, використання й відновлення конкурентних переваг в термінах ресурсів фірми.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53737" y="554474"/>
            <a:ext cx="7072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1.2.Сучасна ресурсна концепція в менеджменті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/>
              <a:t>Ключові положення ресурсної теорії [12]:</a:t>
            </a:r>
          </a:p>
          <a:p>
            <a:pPr marL="457200" indent="-457200" algn="just">
              <a:buAutoNum type="arabicPeriod"/>
            </a:pPr>
            <a:r>
              <a:rPr lang="uk-UA" dirty="0"/>
              <a:t>Існують системні розбіжності між фірмами, що викликані відмінностями у ресурсах, якими управляє фірма, і які необхідні для реалізації стратегії.</a:t>
            </a:r>
          </a:p>
          <a:p>
            <a:pPr marL="457200" indent="-457200" algn="just">
              <a:buAutoNum type="arabicPeriod"/>
            </a:pPr>
            <a:r>
              <a:rPr lang="uk-UA" dirty="0" smtClean="0"/>
              <a:t>Ресурсна </a:t>
            </a:r>
            <a:r>
              <a:rPr lang="uk-UA" dirty="0"/>
              <a:t>теорія передбачає, що ресурси нерівномірно розподілені серед фірм, що є причиною конкурентних переваг чи уразливості компанії</a:t>
            </a:r>
            <a:r>
              <a:rPr lang="uk-UA" dirty="0" smtClean="0"/>
              <a:t>.</a:t>
            </a:r>
          </a:p>
          <a:p>
            <a:pPr marL="457200" indent="-457200" algn="just">
              <a:buAutoNum type="arabicPeriod"/>
            </a:pPr>
            <a:r>
              <a:rPr lang="uk-UA" dirty="0"/>
              <a:t>Ресурсна теорія передбачає, що ресурси відносно стабільні. Якщо конкурентні переваги фірми </a:t>
            </a:r>
            <a:r>
              <a:rPr lang="uk-UA" dirty="0" err="1"/>
              <a:t>грунтуються</a:t>
            </a:r>
            <a:r>
              <a:rPr lang="uk-UA" dirty="0"/>
              <a:t> на володінні якимось ресурсом, то фірма намагається блокувати </a:t>
            </a:r>
            <a:r>
              <a:rPr lang="uk-UA" dirty="0" smtClean="0"/>
              <a:t>чи уповільнити </a:t>
            </a:r>
            <a:r>
              <a:rPr lang="uk-UA" dirty="0"/>
              <a:t>поширення таких </a:t>
            </a:r>
            <a:r>
              <a:rPr lang="uk-UA" dirty="0" smtClean="0"/>
              <a:t>ресурсів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362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7112" y="387532"/>
            <a:ext cx="8946541" cy="5525588"/>
          </a:xfrm>
        </p:spPr>
        <p:txBody>
          <a:bodyPr/>
          <a:lstStyle/>
          <a:p>
            <a:pPr marL="0" indent="0" algn="ctr">
              <a:buNone/>
            </a:pPr>
            <a:r>
              <a:rPr lang="uk-UA" dirty="0" smtClean="0"/>
              <a:t>Розглядаючи процес отримання, переробки та використання ресурсів можна виділити наступні категорії:</a:t>
            </a:r>
            <a:endParaRPr lang="uk-UA" b="1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03566513"/>
              </p:ext>
            </p:extLst>
          </p:nvPr>
        </p:nvGraphicFramePr>
        <p:xfrm>
          <a:off x="1193073" y="1100400"/>
          <a:ext cx="8928000" cy="514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901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 smtClean="0"/>
              <a:t>Основні ресурси - це ресурси, які можуть бути придбані на ринку. Наприклад, ресурси, які пов'язані із забезпеченням логістики, включають матеріальні ресурси (вантажівки, матеріали, інвентар) і навики ( </a:t>
            </a:r>
            <a:r>
              <a:rPr lang="uk-UA" dirty="0" err="1" smtClean="0"/>
              <a:t>навики</a:t>
            </a:r>
            <a:r>
              <a:rPr lang="uk-UA" dirty="0" smtClean="0"/>
              <a:t> вантажних робіт, навики упаковки, навики операцій на комп'ютері).У процесі перетворення і застосування ці ресурси стають частиною активів і здібностей фірми,вносячи безпосередній вклад у виробництво продукції.</a:t>
            </a:r>
            <a:endParaRPr lang="en-US" dirty="0" smtClean="0"/>
          </a:p>
          <a:p>
            <a:pPr marL="0" indent="0" algn="just">
              <a:buNone/>
            </a:pPr>
            <a:r>
              <a:rPr lang="uk-UA" dirty="0" smtClean="0"/>
              <a:t>Активи є сукупностями доступних факторів, якими фірма володіє чи управляє. Активи можуть бути створені тільки в результаті процесу накопичення шляхом інвестування протягом певного часу. Прикладами активів можуть бути обладнання, патенти, торгові марки,сформоване і кодифіковане знання, складські та інформаційні системи, телекомунікаційні системи та ін.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618310"/>
            <a:ext cx="8946541" cy="5630090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	Розвиток провідних ресурсних концепцій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8694" t="26538" r="29080" b="10010"/>
          <a:stretch/>
        </p:blipFill>
        <p:spPr bwMode="auto">
          <a:xfrm>
            <a:off x="1210492" y="1149533"/>
            <a:ext cx="7889965" cy="48942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707943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5989" y="775064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b="1" dirty="0"/>
              <a:t>1.3. Управління ресурсним потенціалом як фактор успіху функціонування організації</a:t>
            </a:r>
          </a:p>
          <a:p>
            <a:pPr marL="0" indent="0" algn="just">
              <a:buNone/>
            </a:pPr>
            <a:r>
              <a:rPr lang="uk-UA" dirty="0" smtClean="0"/>
              <a:t>Актуальність </a:t>
            </a:r>
            <a:r>
              <a:rPr lang="uk-UA" dirty="0"/>
              <a:t>дослідження потенціалу підприємства </a:t>
            </a:r>
            <a:r>
              <a:rPr lang="uk-UA" dirty="0" smtClean="0"/>
              <a:t>обумовлена </a:t>
            </a:r>
            <a:r>
              <a:rPr lang="uk-UA" dirty="0" smtClean="0"/>
              <a:t>його </a:t>
            </a:r>
            <a:r>
              <a:rPr lang="uk-UA" dirty="0" smtClean="0"/>
              <a:t>роллю в нарощенні масштабів суспільного</a:t>
            </a:r>
            <a:r>
              <a:rPr lang="en-US" dirty="0" smtClean="0"/>
              <a:t> </a:t>
            </a:r>
            <a:r>
              <a:rPr lang="uk-UA" dirty="0" smtClean="0"/>
              <a:t>виробництва, підвищенні якості продукції та прискоренні науково</a:t>
            </a:r>
            <a:r>
              <a:rPr lang="en-US" dirty="0" smtClean="0"/>
              <a:t>-</a:t>
            </a:r>
            <a:r>
              <a:rPr lang="uk-UA" dirty="0" smtClean="0"/>
              <a:t>технічного прогресу, що</a:t>
            </a:r>
            <a:r>
              <a:rPr lang="en-US" dirty="0" smtClean="0"/>
              <a:t> </a:t>
            </a:r>
            <a:r>
              <a:rPr lang="uk-UA" dirty="0" smtClean="0"/>
              <a:t>розглядається як головний напрям економічної стратегії, основний важіль інтенсифікації та</a:t>
            </a:r>
            <a:r>
              <a:rPr lang="en-US" dirty="0" smtClean="0"/>
              <a:t> </a:t>
            </a:r>
            <a:r>
              <a:rPr lang="uk-UA" dirty="0" smtClean="0"/>
              <a:t>підвищення ефективності.</a:t>
            </a:r>
            <a:endParaRPr lang="en-US" dirty="0" smtClean="0"/>
          </a:p>
          <a:p>
            <a:pPr marL="0" indent="0" algn="just">
              <a:buNone/>
            </a:pPr>
            <a:r>
              <a:rPr lang="uk-UA" dirty="0" smtClean="0"/>
              <a:t>Концепція </a:t>
            </a:r>
            <a:r>
              <a:rPr lang="uk-UA" dirty="0"/>
              <a:t>виробничого потенціалу </a:t>
            </a:r>
            <a:r>
              <a:rPr lang="uk-UA" dirty="0" err="1" smtClean="0"/>
              <a:t>грунтується</a:t>
            </a:r>
            <a:r>
              <a:rPr lang="uk-UA" dirty="0" smtClean="0"/>
              <a:t> на </a:t>
            </a:r>
            <a:r>
              <a:rPr lang="uk-UA" dirty="0"/>
              <a:t>ресурсному підході. Під виробничим потенціалом традиційно розуміють</a:t>
            </a:r>
            <a:r>
              <a:rPr lang="en-US" dirty="0"/>
              <a:t> </a:t>
            </a:r>
            <a:r>
              <a:rPr lang="uk-UA" dirty="0"/>
              <a:t>сукупність ресурсів підприємства, які в процесі виробництва приймають форму факторів виробництва.</a:t>
            </a:r>
          </a:p>
          <a:p>
            <a:pPr marL="0" indent="0" algn="just">
              <a:buNone/>
            </a:pPr>
            <a:r>
              <a:rPr lang="uk-UA" dirty="0"/>
              <a:t>Рівень наявного у підприємства потенціалу визначається обсягом та якістю накопичених ресурсів наступних видів:</a:t>
            </a:r>
          </a:p>
          <a:p>
            <a:pPr marL="0" indent="0" algn="just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ES" sz="1800" dirty="0" smtClean="0"/>
              <a:t>l) </a:t>
            </a:r>
            <a:r>
              <a:rPr lang="uk-UA" sz="1800" dirty="0" smtClean="0"/>
              <a:t>технічні ресурси (виробничі потужності та їхні особливості, обладнання, матеріали і </a:t>
            </a:r>
            <a:r>
              <a:rPr lang="uk-UA" sz="1800" dirty="0" err="1" smtClean="0"/>
              <a:t>т.ін</a:t>
            </a:r>
            <a:r>
              <a:rPr lang="uk-UA" sz="1800" dirty="0" smtClean="0"/>
              <a:t>.);</a:t>
            </a:r>
          </a:p>
          <a:p>
            <a:pPr marL="0" indent="0" algn="just">
              <a:buNone/>
            </a:pPr>
            <a:r>
              <a:rPr lang="uk-UA" sz="1800" dirty="0" smtClean="0"/>
              <a:t>2) технологічні ресурси (технології та їхня динамічність, наявність конкурентоспроможних ідей, наукові розробки і т. ін.);</a:t>
            </a:r>
          </a:p>
          <a:p>
            <a:pPr marL="0" indent="0" algn="just">
              <a:buNone/>
            </a:pPr>
            <a:r>
              <a:rPr lang="uk-UA" sz="1800" dirty="0" smtClean="0"/>
              <a:t>3) кадрові ресурси (кваліфікаційний, демографічний склад працівників, їхня здатність адаптуватися до зміни цілей підприємства, їхнє прагнення до знань і удосконалювання,інтелектуальний капітал і т. ін.);</a:t>
            </a:r>
          </a:p>
          <a:p>
            <a:pPr marL="0" indent="0" algn="just">
              <a:buNone/>
            </a:pPr>
            <a:r>
              <a:rPr lang="uk-UA" sz="1800" dirty="0" smtClean="0"/>
              <a:t>4) просторові ресурси (характер виробничих приміщень і території підприємства,комунікації, можливість розширення і т. ін.);</a:t>
            </a:r>
          </a:p>
          <a:p>
            <a:pPr marL="0" indent="0" algn="just">
              <a:buNone/>
            </a:pPr>
            <a:r>
              <a:rPr lang="uk-UA" sz="1800" dirty="0" smtClean="0"/>
              <a:t>5) інформаційні ресурси (кількість і якість інформації про внутрішнє та зовнішнє середовище, каналів її поширення, можливості розширення та підвищення вірогідності інформаційної бази, програмне забезпечення і т. ін.);</a:t>
            </a:r>
          </a:p>
          <a:p>
            <a:pPr marL="0" indent="0" algn="just">
              <a:buNone/>
            </a:pPr>
            <a:r>
              <a:rPr lang="uk-UA" sz="1800" dirty="0" smtClean="0"/>
              <a:t>6) ресурси організаційної структури системи управління (характер і гнучкість керуючої системи, швидкість проходження керуючих впливів і т. ін.);</a:t>
            </a:r>
          </a:p>
          <a:p>
            <a:pPr marL="0" indent="0" algn="just">
              <a:buNone/>
            </a:pPr>
            <a:r>
              <a:rPr lang="uk-UA" sz="1800" dirty="0" smtClean="0"/>
              <a:t>7) фінансові ресурси (наявність і достатність власного та позикового капіталу, стан активів,ліквідність, наявність кредитних ліній і т. ін.</a:t>
            </a: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344132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b="1" dirty="0"/>
              <a:t>1.4. Ресурсний обмін як об'єкт економічного управління</a:t>
            </a:r>
            <a:r>
              <a:rPr lang="uk-UA" b="1" dirty="0" smtClean="0"/>
              <a:t>.</a:t>
            </a:r>
          </a:p>
          <a:p>
            <a:pPr marL="0" indent="0" algn="just">
              <a:buNone/>
            </a:pPr>
            <a:r>
              <a:rPr lang="uk-UA" dirty="0"/>
              <a:t>Серед особливостей і проблем управління ресурсним обміном, які пов'язані з результатами науково-технічного прогресу й виявлені науковими попередниками, можна назвати такі</a:t>
            </a:r>
            <a:r>
              <a:rPr lang="uk-UA" dirty="0" smtClean="0"/>
              <a:t>:</a:t>
            </a:r>
            <a:endParaRPr lang="ru-RU" dirty="0" smtClean="0"/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endParaRPr lang="uk-UA" sz="1800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3026974"/>
              </p:ext>
            </p:extLst>
          </p:nvPr>
        </p:nvGraphicFramePr>
        <p:xfrm>
          <a:off x="1018903" y="2290354"/>
          <a:ext cx="9102170" cy="3958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861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/>
              <a:t>Вихідним базисом ресурсного обміну виступає володіння повним правом власності, що свідчить про існування таких видів обміну: </a:t>
            </a:r>
            <a:endParaRPr lang="ru-RU" dirty="0"/>
          </a:p>
          <a:p>
            <a:pPr marL="0" indent="0" algn="just">
              <a:buNone/>
            </a:pPr>
            <a:endParaRPr lang="uk-UA" sz="1800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6262389"/>
              </p:ext>
            </p:extLst>
          </p:nvPr>
        </p:nvGraphicFramePr>
        <p:xfrm>
          <a:off x="1018903" y="1881051"/>
          <a:ext cx="9102170" cy="4367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651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b="1" dirty="0"/>
              <a:t>1.5.Характеристика основних положень теорії управління ресурсним обміном</a:t>
            </a:r>
            <a:endParaRPr lang="ru-RU" dirty="0"/>
          </a:p>
          <a:p>
            <a:pPr marL="0" indent="0" algn="just">
              <a:buNone/>
            </a:pPr>
            <a:r>
              <a:rPr lang="uk-UA" b="1" i="1" dirty="0"/>
              <a:t>Під якістю управління ресурсним обміном</a:t>
            </a:r>
            <a:r>
              <a:rPr lang="uk-UA" b="1" dirty="0"/>
              <a:t> </a:t>
            </a:r>
            <a:r>
              <a:rPr lang="uk-UA" dirty="0"/>
              <a:t>розуміють усвідомленість поведінки, (формалізацію партнерських </a:t>
            </a:r>
            <a:r>
              <a:rPr lang="uk-UA" dirty="0" smtClean="0"/>
              <a:t>відносин</a:t>
            </a:r>
            <a:r>
              <a:rPr lang="en-US" dirty="0" smtClean="0"/>
              <a:t>)</a:t>
            </a:r>
            <a:r>
              <a:rPr lang="uk-UA" dirty="0" smtClean="0"/>
              <a:t> </a:t>
            </a:r>
            <a:r>
              <a:rPr lang="uk-UA" dirty="0"/>
              <a:t>і дотримання наукових рекомендацій. </a:t>
            </a:r>
            <a:endParaRPr lang="en-US" dirty="0" smtClean="0"/>
          </a:p>
          <a:p>
            <a:pPr marL="0" indent="0" algn="just">
              <a:buNone/>
            </a:pPr>
            <a:r>
              <a:rPr lang="uk-UA" b="1" i="1" dirty="0" smtClean="0"/>
              <a:t>Об'єктами </a:t>
            </a:r>
            <a:r>
              <a:rPr lang="uk-UA" b="1" i="1" dirty="0"/>
              <a:t>управління ресурсним обміном</a:t>
            </a:r>
            <a:r>
              <a:rPr lang="uk-UA" b="1" dirty="0"/>
              <a:t> </a:t>
            </a:r>
            <a:r>
              <a:rPr lang="uk-UA" dirty="0"/>
              <a:t>є основні ресурси (</a:t>
            </a:r>
            <a:r>
              <a:rPr lang="uk-UA" dirty="0" smtClean="0"/>
              <a:t>вихідні </a:t>
            </a:r>
            <a:r>
              <a:rPr lang="uk-UA" dirty="0"/>
              <a:t>й вхідні), права на них, партнери та ін</a:t>
            </a:r>
            <a:r>
              <a:rPr lang="uk-UA" dirty="0" smtClean="0"/>
              <a:t>.</a:t>
            </a:r>
            <a:endParaRPr lang="en-US" dirty="0" smtClean="0"/>
          </a:p>
          <a:p>
            <a:pPr marL="0" indent="0" algn="just">
              <a:buNone/>
            </a:pPr>
            <a:r>
              <a:rPr lang="uk-UA" b="1" i="1" dirty="0"/>
              <a:t>Під механізмом управління ресурсним обміном </a:t>
            </a:r>
            <a:r>
              <a:rPr lang="uk-UA" i="1" dirty="0"/>
              <a:t>розуміють </a:t>
            </a:r>
            <a:r>
              <a:rPr lang="uk-UA" dirty="0"/>
              <a:t>сукупність і взаємозв'язок економічних суб'єктів, процесів, правил поведінки й інституційних обмежень, які утворюють систему реалізації керуючих впливів із метою одержання ресурсів. </a:t>
            </a: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176991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88488" y="1292167"/>
            <a:ext cx="7376799" cy="4273666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281646" y="2151017"/>
            <a:ext cx="43543" cy="292608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2299063" y="2795451"/>
            <a:ext cx="1071154" cy="8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2325189" y="3823063"/>
            <a:ext cx="1062445" cy="17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2325189" y="5077097"/>
            <a:ext cx="104502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847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0526" y="862150"/>
            <a:ext cx="9109327" cy="5386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dirty="0" smtClean="0"/>
              <a:t>До </a:t>
            </a:r>
            <a:r>
              <a:rPr lang="uk-UA" dirty="0"/>
              <a:t>інноваційних механізмів управління ресурсним обміном належать ті нові механізми, які економічні суб'єкти запроваджують у практику свого ресурсного обміну. Вони поділяються на </a:t>
            </a:r>
            <a:r>
              <a:rPr lang="uk-UA" i="1" dirty="0"/>
              <a:t>об'єктивні й суб'єктивні: </a:t>
            </a:r>
            <a:endParaRPr lang="en-US" i="1" dirty="0" smtClean="0"/>
          </a:p>
          <a:p>
            <a:pPr algn="just">
              <a:buFontTx/>
              <a:buChar char="-"/>
            </a:pPr>
            <a:r>
              <a:rPr lang="uk-UA" dirty="0" smtClean="0"/>
              <a:t>об'єктивні </a:t>
            </a:r>
            <a:r>
              <a:rPr lang="uk-UA" dirty="0"/>
              <a:t>характеризуються абсолютною новизною, породжуваною науково- технічним прогресом і загальними тенденціями еволюційного розвитку людства; </a:t>
            </a:r>
            <a:endParaRPr lang="en-US" dirty="0" smtClean="0"/>
          </a:p>
          <a:p>
            <a:pPr algn="just">
              <a:buFontTx/>
              <a:buChar char="-"/>
            </a:pPr>
            <a:r>
              <a:rPr lang="uk-UA" dirty="0" smtClean="0"/>
              <a:t>до </a:t>
            </a:r>
            <a:r>
              <a:rPr lang="uk-UA" dirty="0"/>
              <a:t>суб'єктивних належать механізми, які є новими лише для конкретних економічних суб'єктів — держав, підприємств, індивідів. </a:t>
            </a:r>
            <a:endParaRPr lang="ru-RU" dirty="0"/>
          </a:p>
          <a:p>
            <a:pPr algn="just">
              <a:buFontTx/>
              <a:buChar char="-"/>
            </a:pP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397611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3931786"/>
              </p:ext>
            </p:extLst>
          </p:nvPr>
        </p:nvGraphicFramePr>
        <p:xfrm>
          <a:off x="766354" y="1036320"/>
          <a:ext cx="9483635" cy="5022383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4741310">
                  <a:extLst>
                    <a:ext uri="{9D8B030D-6E8A-4147-A177-3AD203B41FA5}">
                      <a16:colId xmlns:a16="http://schemas.microsoft.com/office/drawing/2014/main" val="711573017"/>
                    </a:ext>
                  </a:extLst>
                </a:gridCol>
                <a:gridCol w="4742325">
                  <a:extLst>
                    <a:ext uri="{9D8B030D-6E8A-4147-A177-3AD203B41FA5}">
                      <a16:colId xmlns:a16="http://schemas.microsoft.com/office/drawing/2014/main" val="1805325338"/>
                    </a:ext>
                  </a:extLst>
                </a:gridCol>
              </a:tblGrid>
              <a:tr h="25170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2000" dirty="0">
                          <a:effectLst/>
                        </a:rPr>
                        <a:t>Об'єкт управління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2000" dirty="0">
                          <a:effectLst/>
                        </a:rPr>
                        <a:t>Керовані параметри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994265"/>
                  </a:ext>
                </a:extLst>
              </a:tr>
              <a:tr h="5172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2000" dirty="0">
                          <a:effectLst/>
                        </a:rPr>
                        <a:t>Основні ресурси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Шкідливий вплив на споживача</a:t>
                      </a:r>
                      <a:endParaRPr lang="ru-RU" sz="1100" b="1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Супутні ресурси (множина)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8993401"/>
                  </a:ext>
                </a:extLst>
              </a:tr>
              <a:tr h="51714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2000">
                          <a:effectLst/>
                        </a:rPr>
                        <a:t>Посередницький ресурс (гроші)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Купівельна спроможність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64268231"/>
                  </a:ext>
                </a:extLst>
              </a:tr>
              <a:tr h="78273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2000">
                          <a:effectLst/>
                        </a:rPr>
                        <a:t>Права на ресурси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Ідентифікація ресурсу</a:t>
                      </a:r>
                      <a:endParaRPr lang="ru-RU" sz="1100" b="1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Момент переходу ресурсу від продавця до покупця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5096371"/>
                  </a:ext>
                </a:extLst>
              </a:tr>
              <a:tr h="78273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2000">
                          <a:effectLst/>
                        </a:rPr>
                        <a:t>Керуюча і супровідна інформація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Способи відображення </a:t>
                      </a:r>
                      <a:endParaRPr lang="ru-RU" sz="1100" b="1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Методичний інформаційний простір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65013620"/>
                  </a:ext>
                </a:extLst>
              </a:tr>
              <a:tr h="5172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2000">
                          <a:effectLst/>
                        </a:rPr>
                        <a:t>Економічний суб’єкт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>
                          <a:effectLst/>
                        </a:rPr>
                        <a:t>Вибір одного партнера з множини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0443973"/>
                  </a:ext>
                </a:extLst>
              </a:tr>
              <a:tr h="157905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2000" dirty="0">
                          <a:effectLst/>
                        </a:rPr>
                        <a:t>Контракт (партнери)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Структура </a:t>
                      </a:r>
                      <a:r>
                        <a:rPr lang="uk-UA" sz="1400" b="1" dirty="0" err="1">
                          <a:effectLst/>
                        </a:rPr>
                        <a:t>метасистеми</a:t>
                      </a:r>
                      <a:endParaRPr lang="ru-RU" sz="1100" b="1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 err="1">
                          <a:effectLst/>
                        </a:rPr>
                        <a:t>Метасистема</a:t>
                      </a:r>
                      <a:endParaRPr lang="ru-RU" sz="1100" b="1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Склад і зміст</a:t>
                      </a:r>
                      <a:endParaRPr lang="ru-RU" sz="1100" b="1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Права й обов'язки з передачі ресурсів</a:t>
                      </a:r>
                      <a:endParaRPr lang="ru-RU" sz="1100" b="1" dirty="0">
                        <a:effectLst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120140" algn="l"/>
                        </a:tabLst>
                      </a:pPr>
                      <a:r>
                        <a:rPr lang="uk-UA" sz="1400" b="1" dirty="0">
                          <a:effectLst/>
                        </a:rPr>
                        <a:t>Порядок (спосіб) укладання</a:t>
                      </a:r>
                      <a:endParaRPr lang="ru-RU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10209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927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627018"/>
            <a:ext cx="8946541" cy="5621382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Взаємозв’язок</a:t>
            </a:r>
            <a:r>
              <a:rPr lang="ru-RU" dirty="0" smtClean="0"/>
              <a:t> </a:t>
            </a:r>
            <a:r>
              <a:rPr lang="ru-RU" dirty="0" err="1"/>
              <a:t>основних</a:t>
            </a:r>
            <a:r>
              <a:rPr lang="ru-RU" dirty="0"/>
              <a:t> </a:t>
            </a:r>
            <a:r>
              <a:rPr lang="ru-RU" dirty="0" err="1"/>
              <a:t>категорій</a:t>
            </a:r>
            <a:r>
              <a:rPr lang="ru-RU" dirty="0"/>
              <a:t> ресурсного </a:t>
            </a:r>
            <a:r>
              <a:rPr lang="ru-RU" dirty="0" err="1" smtClean="0"/>
              <a:t>підходу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18616" t="19074" r="20838" b="17653"/>
          <a:stretch/>
        </p:blipFill>
        <p:spPr bwMode="auto">
          <a:xfrm>
            <a:off x="1103312" y="1158240"/>
            <a:ext cx="7741920" cy="43717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65891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03312" y="383178"/>
            <a:ext cx="8946541" cy="58652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err="1"/>
              <a:t>О</a:t>
            </a:r>
            <a:r>
              <a:rPr lang="ru-RU" b="1" dirty="0" err="1" smtClean="0"/>
              <a:t>сновні</a:t>
            </a:r>
            <a:r>
              <a:rPr lang="ru-RU" b="1" dirty="0" smtClean="0"/>
              <a:t> </a:t>
            </a:r>
            <a:r>
              <a:rPr lang="ru-RU" b="1" dirty="0" err="1" smtClean="0"/>
              <a:t>типи</a:t>
            </a:r>
            <a:r>
              <a:rPr lang="ru-RU" b="1" dirty="0" smtClean="0"/>
              <a:t> </a:t>
            </a:r>
            <a:r>
              <a:rPr lang="ru-RU" b="1" dirty="0" err="1" smtClean="0"/>
              <a:t>економічних</a:t>
            </a:r>
            <a:r>
              <a:rPr lang="ru-RU" b="1" dirty="0" smtClean="0"/>
              <a:t> рент і </a:t>
            </a:r>
            <a:r>
              <a:rPr lang="ru-RU" b="1" dirty="0" err="1" smtClean="0"/>
              <a:t>їх</a:t>
            </a:r>
            <a:r>
              <a:rPr lang="ru-RU" b="1" dirty="0" smtClean="0"/>
              <a:t> </a:t>
            </a:r>
            <a:r>
              <a:rPr lang="ru-RU" b="1" dirty="0" err="1" smtClean="0"/>
              <a:t>місце</a:t>
            </a:r>
            <a:r>
              <a:rPr lang="ru-RU" b="1" dirty="0" smtClean="0"/>
              <a:t> </a:t>
            </a:r>
            <a:r>
              <a:rPr lang="ru-RU" b="1" dirty="0" err="1" smtClean="0"/>
              <a:t>серед</a:t>
            </a:r>
            <a:r>
              <a:rPr lang="ru-RU" b="1" dirty="0" smtClean="0"/>
              <a:t> парадигм </a:t>
            </a:r>
            <a:r>
              <a:rPr lang="ru-RU" b="1" dirty="0" err="1" smtClean="0"/>
              <a:t>стратегічного</a:t>
            </a:r>
            <a:r>
              <a:rPr lang="ru-RU" b="1" dirty="0" smtClean="0"/>
              <a:t> </a:t>
            </a:r>
            <a:r>
              <a:rPr lang="ru-RU" b="1" dirty="0" err="1" smtClean="0"/>
              <a:t>управління</a:t>
            </a:r>
            <a:r>
              <a:rPr lang="ru-RU" b="1" dirty="0" smtClean="0"/>
              <a:t> </a:t>
            </a:r>
            <a:r>
              <a:rPr lang="ru-RU" b="1" dirty="0" err="1" smtClean="0"/>
              <a:t>підприємством</a:t>
            </a:r>
            <a:endParaRPr lang="ru-RU" b="1" dirty="0"/>
          </a:p>
        </p:txBody>
      </p:sp>
      <p:pic>
        <p:nvPicPr>
          <p:cNvPr id="5" name="Объект 3"/>
          <p:cNvPicPr>
            <a:picLocks/>
          </p:cNvPicPr>
          <p:nvPr/>
        </p:nvPicPr>
        <p:blipFill rotWithShape="1">
          <a:blip r:embed="rId2"/>
          <a:srcRect l="35000" t="35451" r="36067" b="7112"/>
          <a:stretch/>
        </p:blipFill>
        <p:spPr bwMode="auto">
          <a:xfrm>
            <a:off x="1027611" y="1045029"/>
            <a:ext cx="8429898" cy="56257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145958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2"/>
          <a:srcRect l="36059" t="34209" r="36848" b="34274"/>
          <a:stretch/>
        </p:blipFill>
        <p:spPr bwMode="auto">
          <a:xfrm>
            <a:off x="1097280" y="1419497"/>
            <a:ext cx="8290559" cy="43520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949185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5895" y="330926"/>
            <a:ext cx="8946541" cy="5856513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Схема управління ресурсам підприємства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26018" t="31720" r="26594" b="21829"/>
          <a:stretch/>
        </p:blipFill>
        <p:spPr bwMode="auto">
          <a:xfrm>
            <a:off x="1201783" y="949234"/>
            <a:ext cx="7167153" cy="411044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27287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071154"/>
            <a:ext cx="8946541" cy="5177245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  <p:grpSp>
        <p:nvGrpSpPr>
          <p:cNvPr id="2" name="Группа 1"/>
          <p:cNvGrpSpPr/>
          <p:nvPr/>
        </p:nvGrpSpPr>
        <p:grpSpPr>
          <a:xfrm>
            <a:off x="1274035" y="1334841"/>
            <a:ext cx="7344865" cy="3844324"/>
            <a:chOff x="1274035" y="1334841"/>
            <a:chExt cx="7344865" cy="3844324"/>
          </a:xfrm>
        </p:grpSpPr>
        <p:sp>
          <p:nvSpPr>
            <p:cNvPr id="5" name="Полилиния 4"/>
            <p:cNvSpPr/>
            <p:nvPr/>
          </p:nvSpPr>
          <p:spPr>
            <a:xfrm>
              <a:off x="1274035" y="1334841"/>
              <a:ext cx="7344865" cy="807498"/>
            </a:xfrm>
            <a:custGeom>
              <a:avLst/>
              <a:gdLst>
                <a:gd name="connsiteX0" fmla="*/ 0 w 7344865"/>
                <a:gd name="connsiteY0" fmla="*/ 80750 h 807498"/>
                <a:gd name="connsiteX1" fmla="*/ 80750 w 7344865"/>
                <a:gd name="connsiteY1" fmla="*/ 0 h 807498"/>
                <a:gd name="connsiteX2" fmla="*/ 7264115 w 7344865"/>
                <a:gd name="connsiteY2" fmla="*/ 0 h 807498"/>
                <a:gd name="connsiteX3" fmla="*/ 7344865 w 7344865"/>
                <a:gd name="connsiteY3" fmla="*/ 80750 h 807498"/>
                <a:gd name="connsiteX4" fmla="*/ 7344865 w 7344865"/>
                <a:gd name="connsiteY4" fmla="*/ 726748 h 807498"/>
                <a:gd name="connsiteX5" fmla="*/ 7264115 w 7344865"/>
                <a:gd name="connsiteY5" fmla="*/ 807498 h 807498"/>
                <a:gd name="connsiteX6" fmla="*/ 80750 w 7344865"/>
                <a:gd name="connsiteY6" fmla="*/ 807498 h 807498"/>
                <a:gd name="connsiteX7" fmla="*/ 0 w 7344865"/>
                <a:gd name="connsiteY7" fmla="*/ 726748 h 807498"/>
                <a:gd name="connsiteX8" fmla="*/ 0 w 7344865"/>
                <a:gd name="connsiteY8" fmla="*/ 80750 h 807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44865" h="807498">
                  <a:moveTo>
                    <a:pt x="0" y="80750"/>
                  </a:moveTo>
                  <a:cubicBezTo>
                    <a:pt x="0" y="36153"/>
                    <a:pt x="36153" y="0"/>
                    <a:pt x="80750" y="0"/>
                  </a:cubicBezTo>
                  <a:lnTo>
                    <a:pt x="7264115" y="0"/>
                  </a:lnTo>
                  <a:cubicBezTo>
                    <a:pt x="7308712" y="0"/>
                    <a:pt x="7344865" y="36153"/>
                    <a:pt x="7344865" y="80750"/>
                  </a:cubicBezTo>
                  <a:lnTo>
                    <a:pt x="7344865" y="726748"/>
                  </a:lnTo>
                  <a:cubicBezTo>
                    <a:pt x="7344865" y="771345"/>
                    <a:pt x="7308712" y="807498"/>
                    <a:pt x="7264115" y="807498"/>
                  </a:cubicBezTo>
                  <a:lnTo>
                    <a:pt x="80750" y="807498"/>
                  </a:lnTo>
                  <a:cubicBezTo>
                    <a:pt x="36153" y="807498"/>
                    <a:pt x="0" y="771345"/>
                    <a:pt x="0" y="726748"/>
                  </a:cubicBezTo>
                  <a:lnTo>
                    <a:pt x="0" y="80750"/>
                  </a:ln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prstMaterial="translucentPowder">
              <a:bevelT w="127000" h="25400" prst="softRound"/>
            </a:sp3d>
          </p:spPr>
          <p:style>
            <a:lnRef idx="0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4131" tIns="43971" rIns="54131" bIns="43971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600" b="1" kern="1200" dirty="0" smtClean="0"/>
                <a:t>Для </a:t>
              </a:r>
              <a:r>
                <a:rPr lang="ru-RU" sz="1600" b="1" kern="1200" dirty="0" err="1" smtClean="0"/>
                <a:t>забезпечення</a:t>
              </a:r>
              <a:r>
                <a:rPr lang="ru-RU" sz="1600" b="1" kern="1200" dirty="0" smtClean="0"/>
                <a:t> </a:t>
              </a:r>
              <a:r>
                <a:rPr lang="ru-RU" sz="1600" b="1" kern="1200" dirty="0" err="1" smtClean="0"/>
                <a:t>ефективного</a:t>
              </a:r>
              <a:r>
                <a:rPr lang="ru-RU" sz="1600" b="1" kern="1200" dirty="0" smtClean="0"/>
                <a:t> </a:t>
              </a:r>
              <a:r>
                <a:rPr lang="ru-RU" sz="1600" b="1" kern="1200" dirty="0" err="1" smtClean="0"/>
                <a:t>управління</a:t>
              </a:r>
              <a:r>
                <a:rPr lang="ru-RU" sz="1600" b="1" kern="1200" dirty="0" smtClean="0"/>
                <a:t> ресурсами </a:t>
              </a:r>
              <a:r>
                <a:rPr lang="ru-RU" sz="1600" b="1" kern="1200" dirty="0" err="1" smtClean="0"/>
                <a:t>підприємства</a:t>
              </a:r>
              <a:r>
                <a:rPr lang="ru-RU" sz="1600" b="1" kern="1200" dirty="0" smtClean="0"/>
                <a:t> </a:t>
              </a:r>
              <a:r>
                <a:rPr lang="ru-RU" sz="1600" b="1" kern="1200" dirty="0" err="1" smtClean="0"/>
                <a:t>потрібно</a:t>
              </a:r>
              <a:r>
                <a:rPr lang="ru-RU" sz="1100" b="1" kern="1200" dirty="0" smtClean="0"/>
                <a:t>: </a:t>
              </a:r>
              <a:endParaRPr lang="ru-RU" sz="1100" b="1" kern="1200" dirty="0"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Полилиния 6"/>
            <p:cNvSpPr/>
            <p:nvPr/>
          </p:nvSpPr>
          <p:spPr>
            <a:xfrm>
              <a:off x="2743008" y="2344215"/>
              <a:ext cx="4242031" cy="807498"/>
            </a:xfrm>
            <a:custGeom>
              <a:avLst/>
              <a:gdLst>
                <a:gd name="connsiteX0" fmla="*/ 0 w 4242031"/>
                <a:gd name="connsiteY0" fmla="*/ 80750 h 807498"/>
                <a:gd name="connsiteX1" fmla="*/ 80750 w 4242031"/>
                <a:gd name="connsiteY1" fmla="*/ 0 h 807498"/>
                <a:gd name="connsiteX2" fmla="*/ 4161281 w 4242031"/>
                <a:gd name="connsiteY2" fmla="*/ 0 h 807498"/>
                <a:gd name="connsiteX3" fmla="*/ 4242031 w 4242031"/>
                <a:gd name="connsiteY3" fmla="*/ 80750 h 807498"/>
                <a:gd name="connsiteX4" fmla="*/ 4242031 w 4242031"/>
                <a:gd name="connsiteY4" fmla="*/ 726748 h 807498"/>
                <a:gd name="connsiteX5" fmla="*/ 4161281 w 4242031"/>
                <a:gd name="connsiteY5" fmla="*/ 807498 h 807498"/>
                <a:gd name="connsiteX6" fmla="*/ 80750 w 4242031"/>
                <a:gd name="connsiteY6" fmla="*/ 807498 h 807498"/>
                <a:gd name="connsiteX7" fmla="*/ 0 w 4242031"/>
                <a:gd name="connsiteY7" fmla="*/ 726748 h 807498"/>
                <a:gd name="connsiteX8" fmla="*/ 0 w 4242031"/>
                <a:gd name="connsiteY8" fmla="*/ 80750 h 807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42031" h="807498">
                  <a:moveTo>
                    <a:pt x="0" y="80750"/>
                  </a:moveTo>
                  <a:cubicBezTo>
                    <a:pt x="0" y="36153"/>
                    <a:pt x="36153" y="0"/>
                    <a:pt x="80750" y="0"/>
                  </a:cubicBezTo>
                  <a:lnTo>
                    <a:pt x="4161281" y="0"/>
                  </a:lnTo>
                  <a:cubicBezTo>
                    <a:pt x="4205878" y="0"/>
                    <a:pt x="4242031" y="36153"/>
                    <a:pt x="4242031" y="80750"/>
                  </a:cubicBezTo>
                  <a:lnTo>
                    <a:pt x="4242031" y="726748"/>
                  </a:lnTo>
                  <a:cubicBezTo>
                    <a:pt x="4242031" y="771345"/>
                    <a:pt x="4205878" y="807498"/>
                    <a:pt x="4161281" y="807498"/>
                  </a:cubicBezTo>
                  <a:lnTo>
                    <a:pt x="80750" y="807498"/>
                  </a:lnTo>
                  <a:cubicBezTo>
                    <a:pt x="36153" y="807498"/>
                    <a:pt x="0" y="771345"/>
                    <a:pt x="0" y="726748"/>
                  </a:cubicBezTo>
                  <a:lnTo>
                    <a:pt x="0" y="80750"/>
                  </a:ln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z="-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4131" tIns="43971" rIns="54131" bIns="43971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kern="1200" dirty="0" err="1" smtClean="0"/>
                <a:t>підтримувати</a:t>
              </a:r>
              <a:r>
                <a:rPr lang="ru-RU" sz="1600" kern="1200" dirty="0" smtClean="0"/>
                <a:t> у ресурсному </a:t>
              </a:r>
              <a:r>
                <a:rPr lang="ru-RU" sz="1600" kern="1200" dirty="0" err="1" smtClean="0"/>
                <a:t>портфелі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високу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частку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стратегічних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ресурсів</a:t>
              </a:r>
              <a:r>
                <a:rPr lang="ru-RU" sz="1600" kern="1200" dirty="0" smtClean="0"/>
                <a:t>; </a:t>
              </a:r>
              <a:endParaRPr lang="ru-RU" sz="1600" b="1" kern="1200" dirty="0"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2743008" y="3353589"/>
              <a:ext cx="4254072" cy="807498"/>
            </a:xfrm>
            <a:custGeom>
              <a:avLst/>
              <a:gdLst>
                <a:gd name="connsiteX0" fmla="*/ 0 w 4254072"/>
                <a:gd name="connsiteY0" fmla="*/ 80750 h 807498"/>
                <a:gd name="connsiteX1" fmla="*/ 80750 w 4254072"/>
                <a:gd name="connsiteY1" fmla="*/ 0 h 807498"/>
                <a:gd name="connsiteX2" fmla="*/ 4173322 w 4254072"/>
                <a:gd name="connsiteY2" fmla="*/ 0 h 807498"/>
                <a:gd name="connsiteX3" fmla="*/ 4254072 w 4254072"/>
                <a:gd name="connsiteY3" fmla="*/ 80750 h 807498"/>
                <a:gd name="connsiteX4" fmla="*/ 4254072 w 4254072"/>
                <a:gd name="connsiteY4" fmla="*/ 726748 h 807498"/>
                <a:gd name="connsiteX5" fmla="*/ 4173322 w 4254072"/>
                <a:gd name="connsiteY5" fmla="*/ 807498 h 807498"/>
                <a:gd name="connsiteX6" fmla="*/ 80750 w 4254072"/>
                <a:gd name="connsiteY6" fmla="*/ 807498 h 807498"/>
                <a:gd name="connsiteX7" fmla="*/ 0 w 4254072"/>
                <a:gd name="connsiteY7" fmla="*/ 726748 h 807498"/>
                <a:gd name="connsiteX8" fmla="*/ 0 w 4254072"/>
                <a:gd name="connsiteY8" fmla="*/ 80750 h 807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54072" h="807498">
                  <a:moveTo>
                    <a:pt x="0" y="80750"/>
                  </a:moveTo>
                  <a:cubicBezTo>
                    <a:pt x="0" y="36153"/>
                    <a:pt x="36153" y="0"/>
                    <a:pt x="80750" y="0"/>
                  </a:cubicBezTo>
                  <a:lnTo>
                    <a:pt x="4173322" y="0"/>
                  </a:lnTo>
                  <a:cubicBezTo>
                    <a:pt x="4217919" y="0"/>
                    <a:pt x="4254072" y="36153"/>
                    <a:pt x="4254072" y="80750"/>
                  </a:cubicBezTo>
                  <a:lnTo>
                    <a:pt x="4254072" y="726748"/>
                  </a:lnTo>
                  <a:cubicBezTo>
                    <a:pt x="4254072" y="771345"/>
                    <a:pt x="4217919" y="807498"/>
                    <a:pt x="4173322" y="807498"/>
                  </a:cubicBezTo>
                  <a:lnTo>
                    <a:pt x="80750" y="807498"/>
                  </a:lnTo>
                  <a:cubicBezTo>
                    <a:pt x="36153" y="807498"/>
                    <a:pt x="0" y="771345"/>
                    <a:pt x="0" y="726748"/>
                  </a:cubicBezTo>
                  <a:lnTo>
                    <a:pt x="0" y="80750"/>
                  </a:ln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z="-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4131" tIns="43971" rIns="54131" bIns="43971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600" kern="1200" dirty="0" err="1" smtClean="0"/>
                <a:t>підвищувати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стратегічну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значущість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інтелектуальних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ресурсів</a:t>
              </a:r>
              <a:r>
                <a:rPr lang="ru-RU" sz="1600" kern="1200" dirty="0" smtClean="0"/>
                <a:t>;</a:t>
              </a:r>
              <a:r>
                <a:rPr lang="en-GB" sz="1600" b="1" kern="1200" dirty="0" smtClean="0">
                  <a:latin typeface="Calibri" panose="020F0502020204030204"/>
                  <a:ea typeface="+mn-ea"/>
                  <a:cs typeface="+mn-cs"/>
                </a:rPr>
                <a:t> </a:t>
              </a:r>
              <a:endParaRPr lang="ru-RU" sz="1600" b="1" kern="1200" dirty="0"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Полилиния 10"/>
            <p:cNvSpPr/>
            <p:nvPr/>
          </p:nvSpPr>
          <p:spPr>
            <a:xfrm>
              <a:off x="2786549" y="4371667"/>
              <a:ext cx="4232276" cy="807498"/>
            </a:xfrm>
            <a:custGeom>
              <a:avLst/>
              <a:gdLst>
                <a:gd name="connsiteX0" fmla="*/ 0 w 4232276"/>
                <a:gd name="connsiteY0" fmla="*/ 80750 h 807498"/>
                <a:gd name="connsiteX1" fmla="*/ 80750 w 4232276"/>
                <a:gd name="connsiteY1" fmla="*/ 0 h 807498"/>
                <a:gd name="connsiteX2" fmla="*/ 4151526 w 4232276"/>
                <a:gd name="connsiteY2" fmla="*/ 0 h 807498"/>
                <a:gd name="connsiteX3" fmla="*/ 4232276 w 4232276"/>
                <a:gd name="connsiteY3" fmla="*/ 80750 h 807498"/>
                <a:gd name="connsiteX4" fmla="*/ 4232276 w 4232276"/>
                <a:gd name="connsiteY4" fmla="*/ 726748 h 807498"/>
                <a:gd name="connsiteX5" fmla="*/ 4151526 w 4232276"/>
                <a:gd name="connsiteY5" fmla="*/ 807498 h 807498"/>
                <a:gd name="connsiteX6" fmla="*/ 80750 w 4232276"/>
                <a:gd name="connsiteY6" fmla="*/ 807498 h 807498"/>
                <a:gd name="connsiteX7" fmla="*/ 0 w 4232276"/>
                <a:gd name="connsiteY7" fmla="*/ 726748 h 807498"/>
                <a:gd name="connsiteX8" fmla="*/ 0 w 4232276"/>
                <a:gd name="connsiteY8" fmla="*/ 80750 h 8074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32276" h="807498">
                  <a:moveTo>
                    <a:pt x="0" y="80750"/>
                  </a:moveTo>
                  <a:cubicBezTo>
                    <a:pt x="0" y="36153"/>
                    <a:pt x="36153" y="0"/>
                    <a:pt x="80750" y="0"/>
                  </a:cubicBezTo>
                  <a:lnTo>
                    <a:pt x="4151526" y="0"/>
                  </a:lnTo>
                  <a:cubicBezTo>
                    <a:pt x="4196123" y="0"/>
                    <a:pt x="4232276" y="36153"/>
                    <a:pt x="4232276" y="80750"/>
                  </a:cubicBezTo>
                  <a:lnTo>
                    <a:pt x="4232276" y="726748"/>
                  </a:lnTo>
                  <a:cubicBezTo>
                    <a:pt x="4232276" y="771345"/>
                    <a:pt x="4196123" y="807498"/>
                    <a:pt x="4151526" y="807498"/>
                  </a:cubicBezTo>
                  <a:lnTo>
                    <a:pt x="80750" y="807498"/>
                  </a:lnTo>
                  <a:cubicBezTo>
                    <a:pt x="36153" y="807498"/>
                    <a:pt x="0" y="771345"/>
                    <a:pt x="0" y="726748"/>
                  </a:cubicBezTo>
                  <a:lnTo>
                    <a:pt x="0" y="80750"/>
                  </a:lnTo>
                  <a:close/>
                </a:path>
              </a:pathLst>
            </a:custGeom>
            <a:scene3d>
              <a:camera prst="orthographicFront"/>
              <a:lightRig rig="chilly" dir="t"/>
            </a:scene3d>
            <a:sp3d z="-12700" extrusionH="1700" prstMaterial="dkEdge">
              <a:bevelT w="25400" h="6350" prst="softRound"/>
              <a:bevelB w="0" h="0" prst="convex"/>
            </a:sp3d>
          </p:spPr>
          <p:style>
            <a:lnRef idx="1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54131" tIns="43971" rIns="54131" bIns="43971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1600" kern="1200" dirty="0" err="1" smtClean="0"/>
                <a:t>здійснювати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пошук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нових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ресурсних</a:t>
              </a:r>
              <a:r>
                <a:rPr lang="ru-RU" sz="1600" kern="1200" dirty="0" smtClean="0"/>
                <a:t> </a:t>
              </a:r>
              <a:r>
                <a:rPr lang="ru-RU" sz="1600" kern="1200" dirty="0" err="1" smtClean="0"/>
                <a:t>комбінацій</a:t>
              </a:r>
              <a:endParaRPr lang="ru-RU" sz="1600" b="1" kern="1200" dirty="0"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13" name="Прямая соединительная линия 12"/>
          <p:cNvCxnSpPr/>
          <p:nvPr/>
        </p:nvCxnSpPr>
        <p:spPr>
          <a:xfrm>
            <a:off x="1802674" y="2168434"/>
            <a:ext cx="43543" cy="2708366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1802674" y="2747964"/>
            <a:ext cx="9403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1824445" y="3757338"/>
            <a:ext cx="91856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846217" y="4876800"/>
            <a:ext cx="94033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9170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82880"/>
            <a:ext cx="8946541" cy="6065519"/>
          </a:xfrm>
        </p:spPr>
        <p:txBody>
          <a:bodyPr/>
          <a:lstStyle/>
          <a:p>
            <a:r>
              <a:rPr lang="uk-UA" dirty="0" smtClean="0"/>
              <a:t>Види ресурсів підприємства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36618" t="23433" r="37379" b="13719"/>
          <a:stretch/>
        </p:blipFill>
        <p:spPr bwMode="auto">
          <a:xfrm>
            <a:off x="1454332" y="548640"/>
            <a:ext cx="5138057" cy="60698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648626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1496</TotalTime>
  <Words>1628</Words>
  <Application>Microsoft Office PowerPoint</Application>
  <PresentationFormat>Широкоэкранный</PresentationFormat>
  <Paragraphs>104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Calibri</vt:lpstr>
      <vt:lpstr>Century Gothic</vt:lpstr>
      <vt:lpstr>Times New Roman</vt:lpstr>
      <vt:lpstr>Wingdings 3</vt:lpstr>
      <vt:lpstr>Ион</vt:lpstr>
      <vt:lpstr>Лекція 1. Тема 1.Ресурсна концепція управління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Лекція 1 СУТНІСТЬ ТА ОСОБЛИВОСТІ СТАРТАП-ПРОЕКТІВ</dc:title>
  <dc:creator>Пользователь Windows</dc:creator>
  <cp:lastModifiedBy>Пользователь Windows</cp:lastModifiedBy>
  <cp:revision>71</cp:revision>
  <dcterms:created xsi:type="dcterms:W3CDTF">2021-08-23T13:28:15Z</dcterms:created>
  <dcterms:modified xsi:type="dcterms:W3CDTF">2022-01-30T13:18:41Z</dcterms:modified>
</cp:coreProperties>
</file>