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818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2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69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54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561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062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49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25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78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47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347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FC433-9571-497C-85EE-AEC2978B1F6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30929-FD26-40FA-B3DA-78B55549D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392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поняття теорії та техніки перекладу науково – технічної літератури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615" y="3795623"/>
            <a:ext cx="9144000" cy="1470804"/>
          </a:xfrm>
          <a:ln>
            <a:noFill/>
          </a:ln>
        </p:spPr>
        <p:txBody>
          <a:bodyPr/>
          <a:lstStyle/>
          <a:p>
            <a:pPr algn="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 КАМГС №3</a:t>
            </a:r>
          </a:p>
          <a:p>
            <a:pPr algn="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Бондаренко Олександра Ігорівна</a:t>
            </a: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577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914" y="1380226"/>
            <a:ext cx="6452558" cy="428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34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671" y="319178"/>
            <a:ext cx="11507637" cy="5736566"/>
          </a:xfrm>
        </p:spPr>
        <p:txBody>
          <a:bodyPr>
            <a:normAutofit/>
          </a:bodyPr>
          <a:lstStyle/>
          <a:p>
            <a:r>
              <a:rPr lang="uk-UA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перекладу складається з трьох етапів:</a:t>
            </a:r>
            <a:br>
              <a:rPr lang="uk-UA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сприйняття однією мовою;</a:t>
            </a:r>
            <a:br>
              <a:rPr lang="uk-UA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розуміння;</a:t>
            </a:r>
            <a:br>
              <a:rPr lang="uk-UA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відтворення іншою мовою.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924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47" y="365125"/>
            <a:ext cx="11421373" cy="5725124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науково – технічної літератури відносяться наступні види текстів:</a:t>
            </a:r>
            <a:b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i="1" dirty="0" smtClean="0"/>
              <a:t>1. монографії, збірки та статті з різних проблем технічних наук (власне науково – технічна література) тощо;</a:t>
            </a:r>
            <a:br>
              <a:rPr lang="uk-UA" i="1" dirty="0" smtClean="0"/>
            </a:br>
            <a:r>
              <a:rPr lang="uk-UA" i="1" dirty="0" smtClean="0"/>
              <a:t>2. підручники, керівництва, довідники (учбова література з технічних наук) тощо;</a:t>
            </a:r>
            <a:br>
              <a:rPr lang="uk-UA" i="1" dirty="0" smtClean="0"/>
            </a:br>
            <a:r>
              <a:rPr lang="uk-UA" i="1" dirty="0" smtClean="0"/>
              <a:t>3. науково – популярна література з різних галузей техніки тощо.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73862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792" y="365125"/>
            <a:ext cx="11714672" cy="6363479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Граматичній структурі речення науково – технічних текстів властиво:</a:t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Велика кількість довгих речень з громіздкою структурою і великою кількістю другорядних і однорідних членів: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approach possesses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advantage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 the experimental method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greater flexibility.</a:t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багатокомпонентних атрибутивних словосполучень: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 microwave radar station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Вживання визначень, утворених шляхом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стяження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цілих синтаксичних груп: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dependent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замість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dependent on temperature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Вживання пасивних конструкцій та оборотів: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 is spoken in many countries.</a:t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 пропусків деяких службових слів (артиклів, допоміжних дієслів) особливо в таблицях, графіках, інструкціях тощо: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remover short circuit.</a:t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361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936" y="293297"/>
            <a:ext cx="11507638" cy="6331789"/>
          </a:xfrm>
        </p:spPr>
        <p:txBody>
          <a:bodyPr>
            <a:normAutofit fontScale="90000"/>
          </a:bodyPr>
          <a:lstStyle/>
          <a:p>
            <a:pPr algn="ctr"/>
            <a:r>
              <a:rPr lang="uk-UA" sz="8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 висловлюють поняття, науково оброблені і властиві даній конкретній галузі науки і техніки.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827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431322"/>
            <a:ext cx="10515600" cy="1406104"/>
          </a:xfrm>
        </p:spPr>
        <p:txBody>
          <a:bodyPr>
            <a:normAutofit/>
          </a:bodyPr>
          <a:lstStyle/>
          <a:p>
            <a:pPr algn="ctr"/>
            <a:r>
              <a:rPr lang="uk-UA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Приклад: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225615"/>
            <a:ext cx="10515600" cy="3864035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Valve</a:t>
            </a:r>
            <a:r>
              <a:rPr lang="uk-UA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uk-UA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клапан (в </a:t>
            </a:r>
            <a:r>
              <a:rPr lang="uk-UA" sz="5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машинобудівництві</a:t>
            </a:r>
            <a:r>
              <a:rPr lang="uk-UA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>
              <a:buFontTx/>
              <a:buChar char="-"/>
            </a:pPr>
            <a:r>
              <a:rPr lang="uk-UA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електронна лампа (в радіотехніці).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915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52091"/>
            <a:ext cx="9144000" cy="1837426"/>
          </a:xfrm>
        </p:spPr>
        <p:txBody>
          <a:bodyPr/>
          <a:lstStyle/>
          <a:p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 спеціальної технічної фразеології: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17321"/>
            <a:ext cx="9144000" cy="3079630"/>
          </a:xfrm>
        </p:spPr>
        <p:txBody>
          <a:bodyPr>
            <a:normAutofit/>
          </a:bodyPr>
          <a:lstStyle/>
          <a:p>
            <a:pPr marL="571500" indent="-571500" algn="l">
              <a:buFontTx/>
              <a:buChar char="-"/>
            </a:pP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atmospheric </a:t>
            </a:r>
            <a:r>
              <a:rPr lang="en-US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dislurbance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атмосферні перешкоди;</a:t>
            </a:r>
          </a:p>
          <a:p>
            <a:pPr marL="571500" indent="-571500" algn="l">
              <a:buFontTx/>
              <a:buChar char="-"/>
            </a:pP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eye – </a:t>
            </a: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фотоелемент.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879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419" y="365125"/>
            <a:ext cx="11654287" cy="6096060"/>
          </a:xfrm>
        </p:spPr>
        <p:txBody>
          <a:bodyPr>
            <a:normAutofit/>
          </a:bodyPr>
          <a:lstStyle/>
          <a:p>
            <a:r>
              <a:rPr lang="uk-U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 прийняті скорочення, які є офіційними і їх змінювати чи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uk-U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або замінювати:</a:t>
            </a:r>
            <a:r>
              <a:rPr lang="uk-UA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D.C. – direct current;</a:t>
            </a:r>
            <a:b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Co. – company etc.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258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166" y="365125"/>
            <a:ext cx="11645660" cy="607880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використаних джерел: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Коваленко А.Я. Общий курс научно – технического перевода: Пособие по переводу с англ. языка на рус. Киев: «Фирма «ИНКОС», 2003. С. 320.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221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108</Words>
  <Application>Microsoft Office PowerPoint</Application>
  <PresentationFormat>Widescreen</PresentationFormat>
  <Paragraphs>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Основні поняття теорії та техніки перекладу науково – технічної літератури</vt:lpstr>
      <vt:lpstr>Процес перекладу складається з трьох етапів: 1. сприйняття однією мовою; 2. розуміння; 3. відтворення іншою мовою.</vt:lpstr>
      <vt:lpstr>До науково – технічної літератури відносяться наступні види текстів: 1. монографії, збірки та статті з різних проблем технічних наук (власне науково – технічна література) тощо; 2. підручники, керівництва, довідники (учбова література з технічних наук) тощо; 3. науково – популярна література з різних галузей техніки тощо.</vt:lpstr>
      <vt:lpstr>Граматичній структурі речення науково – технічних текстів властиво:  1. Велика кількість довгих речень з громіздкою структурою і великою кількістю другорядних і однорідних членів: This approach possesses the advantage over the experimental method of greater flexibility. 2. Використання багатокомпонентних атрибутивних словосполучень: pulse microwave radar station etc. 3. Вживання визначень, утворених шляхом стяження цілих синтаксичних груп: temperature dependent замість dependent on temperature etc. 4. Вживання пасивних конструкцій та оборотів: English is spoken in many countries. 5. Наявність пропусків деяких службових слів (артиклів, допоміжних дієслів) особливо в таблицях, графіках, інструкціях тощо: remover short circuit. </vt:lpstr>
      <vt:lpstr>Терміни висловлюють поняття, науково оброблені і властиві даній конкретній галузі науки і техніки. </vt:lpstr>
      <vt:lpstr>Приклад:</vt:lpstr>
      <vt:lpstr>Приклади спеціальної технічної фразеології:</vt:lpstr>
      <vt:lpstr>Загально прийняті скорочення, які є офіційними і їх змінювати чи/або замінювати: D.C. – direct current; Co. – company etc.</vt:lpstr>
      <vt:lpstr>Список використаних джерел: 1. Коваленко А.Я. Общий курс научно – технического перевода: Пособие по переводу с англ. языка на рус. Киев: «Фирма «ИНКОС», 2003. С. 320.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Основні поняття теорії та техніки перекладу науково – технічної літератури</dc:title>
  <dc:creator>Alexandra</dc:creator>
  <cp:lastModifiedBy>Alexandra</cp:lastModifiedBy>
  <cp:revision>12</cp:revision>
  <dcterms:created xsi:type="dcterms:W3CDTF">2022-01-24T13:35:31Z</dcterms:created>
  <dcterms:modified xsi:type="dcterms:W3CDTF">2022-01-24T14:20:02Z</dcterms:modified>
</cp:coreProperties>
</file>