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 id="2147483688" r:id="rId2"/>
  </p:sldMasterIdLst>
  <p:notesMasterIdLst>
    <p:notesMasterId r:id="rId13"/>
  </p:notesMasterIdLst>
  <p:sldIdLst>
    <p:sldId id="256" r:id="rId3"/>
    <p:sldId id="281" r:id="rId4"/>
    <p:sldId id="282" r:id="rId5"/>
    <p:sldId id="283" r:id="rId6"/>
    <p:sldId id="284" r:id="rId7"/>
    <p:sldId id="260" r:id="rId8"/>
    <p:sldId id="259" r:id="rId9"/>
    <p:sldId id="269" r:id="rId10"/>
    <p:sldId id="276" r:id="rId11"/>
    <p:sldId id="277" r:id="rId12"/>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ryna Zhukevych" userId="32b9d8b4c7aa7458" providerId="LiveId" clId="{B407F1A0-1A6C-40CE-82B5-F34A2946A7AB}"/>
    <pc:docChg chg="delSld">
      <pc:chgData name="Iryna Zhukevych" userId="32b9d8b4c7aa7458" providerId="LiveId" clId="{B407F1A0-1A6C-40CE-82B5-F34A2946A7AB}" dt="2024-12-03T17:11:23.754" v="14" actId="2696"/>
      <pc:docMkLst>
        <pc:docMk/>
      </pc:docMkLst>
      <pc:sldChg chg="del">
        <pc:chgData name="Iryna Zhukevych" userId="32b9d8b4c7aa7458" providerId="LiveId" clId="{B407F1A0-1A6C-40CE-82B5-F34A2946A7AB}" dt="2024-12-03T17:10:20.708" v="11" actId="2696"/>
        <pc:sldMkLst>
          <pc:docMk/>
          <pc:sldMk cId="0" sldId="258"/>
        </pc:sldMkLst>
      </pc:sldChg>
      <pc:sldChg chg="del">
        <pc:chgData name="Iryna Zhukevych" userId="32b9d8b4c7aa7458" providerId="LiveId" clId="{B407F1A0-1A6C-40CE-82B5-F34A2946A7AB}" dt="2024-12-03T17:10:41.775" v="12" actId="2696"/>
        <pc:sldMkLst>
          <pc:docMk/>
          <pc:sldMk cId="0" sldId="261"/>
        </pc:sldMkLst>
      </pc:sldChg>
      <pc:sldChg chg="del">
        <pc:chgData name="Iryna Zhukevych" userId="32b9d8b4c7aa7458" providerId="LiveId" clId="{B407F1A0-1A6C-40CE-82B5-F34A2946A7AB}" dt="2024-12-03T17:10:45.297" v="13" actId="2696"/>
        <pc:sldMkLst>
          <pc:docMk/>
          <pc:sldMk cId="0" sldId="263"/>
        </pc:sldMkLst>
      </pc:sldChg>
      <pc:sldChg chg="del">
        <pc:chgData name="Iryna Zhukevych" userId="32b9d8b4c7aa7458" providerId="LiveId" clId="{B407F1A0-1A6C-40CE-82B5-F34A2946A7AB}" dt="2024-12-03T17:10:09.403" v="10" actId="2696"/>
        <pc:sldMkLst>
          <pc:docMk/>
          <pc:sldMk cId="0" sldId="264"/>
        </pc:sldMkLst>
      </pc:sldChg>
      <pc:sldChg chg="del">
        <pc:chgData name="Iryna Zhukevych" userId="32b9d8b4c7aa7458" providerId="LiveId" clId="{B407F1A0-1A6C-40CE-82B5-F34A2946A7AB}" dt="2024-12-03T17:10:03.674" v="9" actId="2696"/>
        <pc:sldMkLst>
          <pc:docMk/>
          <pc:sldMk cId="0" sldId="265"/>
        </pc:sldMkLst>
      </pc:sldChg>
      <pc:sldChg chg="del">
        <pc:chgData name="Iryna Zhukevych" userId="32b9d8b4c7aa7458" providerId="LiveId" clId="{B407F1A0-1A6C-40CE-82B5-F34A2946A7AB}" dt="2024-12-03T17:09:37.033" v="6" actId="2696"/>
        <pc:sldMkLst>
          <pc:docMk/>
          <pc:sldMk cId="0" sldId="270"/>
        </pc:sldMkLst>
      </pc:sldChg>
      <pc:sldChg chg="del">
        <pc:chgData name="Iryna Zhukevych" userId="32b9d8b4c7aa7458" providerId="LiveId" clId="{B407F1A0-1A6C-40CE-82B5-F34A2946A7AB}" dt="2024-12-03T17:08:54.737" v="1" actId="2696"/>
        <pc:sldMkLst>
          <pc:docMk/>
          <pc:sldMk cId="0" sldId="271"/>
        </pc:sldMkLst>
      </pc:sldChg>
      <pc:sldChg chg="del">
        <pc:chgData name="Iryna Zhukevych" userId="32b9d8b4c7aa7458" providerId="LiveId" clId="{B407F1A0-1A6C-40CE-82B5-F34A2946A7AB}" dt="2024-12-03T17:09:31.759" v="5" actId="2696"/>
        <pc:sldMkLst>
          <pc:docMk/>
          <pc:sldMk cId="1778287165" sldId="273"/>
        </pc:sldMkLst>
      </pc:sldChg>
      <pc:sldChg chg="del">
        <pc:chgData name="Iryna Zhukevych" userId="32b9d8b4c7aa7458" providerId="LiveId" clId="{B407F1A0-1A6C-40CE-82B5-F34A2946A7AB}" dt="2024-12-03T17:08:50.472" v="0" actId="2696"/>
        <pc:sldMkLst>
          <pc:docMk/>
          <pc:sldMk cId="3029591590" sldId="274"/>
        </pc:sldMkLst>
      </pc:sldChg>
      <pc:sldChg chg="del">
        <pc:chgData name="Iryna Zhukevych" userId="32b9d8b4c7aa7458" providerId="LiveId" clId="{B407F1A0-1A6C-40CE-82B5-F34A2946A7AB}" dt="2024-12-03T17:09:55.858" v="8" actId="2696"/>
        <pc:sldMkLst>
          <pc:docMk/>
          <pc:sldMk cId="665917151" sldId="278"/>
        </pc:sldMkLst>
      </pc:sldChg>
      <pc:sldChg chg="del">
        <pc:chgData name="Iryna Zhukevych" userId="32b9d8b4c7aa7458" providerId="LiveId" clId="{B407F1A0-1A6C-40CE-82B5-F34A2946A7AB}" dt="2024-12-03T17:09:50.028" v="7" actId="2696"/>
        <pc:sldMkLst>
          <pc:docMk/>
          <pc:sldMk cId="2053173238" sldId="279"/>
        </pc:sldMkLst>
      </pc:sldChg>
      <pc:sldChg chg="del">
        <pc:chgData name="Iryna Zhukevych" userId="32b9d8b4c7aa7458" providerId="LiveId" clId="{B407F1A0-1A6C-40CE-82B5-F34A2946A7AB}" dt="2024-12-03T17:09:26.539" v="4" actId="2696"/>
        <pc:sldMkLst>
          <pc:docMk/>
          <pc:sldMk cId="693444557" sldId="286"/>
        </pc:sldMkLst>
      </pc:sldChg>
      <pc:sldChg chg="del">
        <pc:chgData name="Iryna Zhukevych" userId="32b9d8b4c7aa7458" providerId="LiveId" clId="{B407F1A0-1A6C-40CE-82B5-F34A2946A7AB}" dt="2024-12-03T17:11:23.754" v="14" actId="2696"/>
        <pc:sldMkLst>
          <pc:docMk/>
          <pc:sldMk cId="1573984882" sldId="287"/>
        </pc:sldMkLst>
      </pc:sldChg>
      <pc:sldChg chg="del">
        <pc:chgData name="Iryna Zhukevych" userId="32b9d8b4c7aa7458" providerId="LiveId" clId="{B407F1A0-1A6C-40CE-82B5-F34A2946A7AB}" dt="2024-12-03T17:09:14.754" v="3" actId="2696"/>
        <pc:sldMkLst>
          <pc:docMk/>
          <pc:sldMk cId="3659656531" sldId="288"/>
        </pc:sldMkLst>
      </pc:sldChg>
      <pc:sldChg chg="del">
        <pc:chgData name="Iryna Zhukevych" userId="32b9d8b4c7aa7458" providerId="LiveId" clId="{B407F1A0-1A6C-40CE-82B5-F34A2946A7AB}" dt="2024-12-03T17:09:11.672" v="2" actId="2696"/>
        <pc:sldMkLst>
          <pc:docMk/>
          <pc:sldMk cId="617405292" sldId="289"/>
        </pc:sldMkLst>
      </pc:sldChg>
    </pc:docChg>
  </pc:docChgLst>
  <pc:docChgLst>
    <pc:chgData name="Iryna Zhukevych" userId="32b9d8b4c7aa7458" providerId="LiveId" clId="{93BA5455-2545-463F-B805-CDD57A9BAF57}"/>
    <pc:docChg chg="undo custSel addSld delSld modSld addMainMaster delMainMaster modMainMaster">
      <pc:chgData name="Iryna Zhukevych" userId="32b9d8b4c7aa7458" providerId="LiveId" clId="{93BA5455-2545-463F-B805-CDD57A9BAF57}" dt="2024-10-28T07:55:43.251" v="769" actId="122"/>
      <pc:docMkLst>
        <pc:docMk/>
      </pc:docMkLst>
      <pc:sldChg chg="addSp modSp new mod modTransition setBg modClrScheme addAnim modAnim chgLayout">
        <pc:chgData name="Iryna Zhukevych" userId="32b9d8b4c7aa7458" providerId="LiveId" clId="{93BA5455-2545-463F-B805-CDD57A9BAF57}" dt="2024-10-24T06:50:12.981" v="632"/>
        <pc:sldMkLst>
          <pc:docMk/>
          <pc:sldMk cId="3885691588" sldId="256"/>
        </pc:sldMkLst>
        <pc:spChg chg="mod">
          <ac:chgData name="Iryna Zhukevych" userId="32b9d8b4c7aa7458" providerId="LiveId" clId="{93BA5455-2545-463F-B805-CDD57A9BAF57}" dt="2024-10-24T06:46:51.743" v="611" actId="1076"/>
          <ac:spMkLst>
            <pc:docMk/>
            <pc:sldMk cId="3885691588" sldId="256"/>
            <ac:spMk id="2" creationId="{F9A6A953-5852-0DAB-7643-9284F45576FD}"/>
          </ac:spMkLst>
        </pc:spChg>
        <pc:spChg chg="mod">
          <ac:chgData name="Iryna Zhukevych" userId="32b9d8b4c7aa7458" providerId="LiveId" clId="{93BA5455-2545-463F-B805-CDD57A9BAF57}" dt="2024-10-24T06:47:45.625" v="630" actId="20577"/>
          <ac:spMkLst>
            <pc:docMk/>
            <pc:sldMk cId="3885691588" sldId="256"/>
            <ac:spMk id="3" creationId="{66FD68C5-CDAA-CA75-B1C8-4210C0E939F3}"/>
          </ac:spMkLst>
        </pc:spChg>
        <pc:spChg chg="add">
          <ac:chgData name="Iryna Zhukevych" userId="32b9d8b4c7aa7458" providerId="LiveId" clId="{93BA5455-2545-463F-B805-CDD57A9BAF57}" dt="2024-10-15T19:45:30.883" v="78" actId="26606"/>
          <ac:spMkLst>
            <pc:docMk/>
            <pc:sldMk cId="3885691588" sldId="256"/>
            <ac:spMk id="9" creationId="{4958DF84-F5C6-794F-8945-485D6C107518}"/>
          </ac:spMkLst>
        </pc:spChg>
        <pc:spChg chg="add">
          <ac:chgData name="Iryna Zhukevych" userId="32b9d8b4c7aa7458" providerId="LiveId" clId="{93BA5455-2545-463F-B805-CDD57A9BAF57}" dt="2024-10-15T19:45:30.883" v="78" actId="26606"/>
          <ac:spMkLst>
            <pc:docMk/>
            <pc:sldMk cId="3885691588" sldId="256"/>
            <ac:spMk id="11" creationId="{4AF0997A-7C0F-4AD2-BA90-5FE341A17796}"/>
          </ac:spMkLst>
        </pc:spChg>
        <pc:spChg chg="add">
          <ac:chgData name="Iryna Zhukevych" userId="32b9d8b4c7aa7458" providerId="LiveId" clId="{93BA5455-2545-463F-B805-CDD57A9BAF57}" dt="2024-10-15T19:45:30.883" v="78" actId="26606"/>
          <ac:spMkLst>
            <pc:docMk/>
            <pc:sldMk cId="3885691588" sldId="256"/>
            <ac:spMk id="13" creationId="{72E67446-732B-4F72-8560-6FABB6CB25A3}"/>
          </ac:spMkLst>
        </pc:spChg>
        <pc:picChg chg="add mod">
          <ac:chgData name="Iryna Zhukevych" userId="32b9d8b4c7aa7458" providerId="LiveId" clId="{93BA5455-2545-463F-B805-CDD57A9BAF57}" dt="2024-10-24T06:46:46.272" v="610" actId="1076"/>
          <ac:picMkLst>
            <pc:docMk/>
            <pc:sldMk cId="3885691588" sldId="256"/>
            <ac:picMk id="4" creationId="{65E1E874-EEED-3765-9292-41B9502FEBFA}"/>
          </ac:picMkLst>
        </pc:picChg>
      </pc:sldChg>
      <pc:sldChg chg="modSp new del mod">
        <pc:chgData name="Iryna Zhukevych" userId="32b9d8b4c7aa7458" providerId="LiveId" clId="{93BA5455-2545-463F-B805-CDD57A9BAF57}" dt="2024-10-15T19:52:07.750" v="91" actId="2696"/>
        <pc:sldMkLst>
          <pc:docMk/>
          <pc:sldMk cId="3286153103" sldId="257"/>
        </pc:sldMkLst>
        <pc:spChg chg="mod">
          <ac:chgData name="Iryna Zhukevych" userId="32b9d8b4c7aa7458" providerId="LiveId" clId="{93BA5455-2545-463F-B805-CDD57A9BAF57}" dt="2024-10-15T19:45:52.849" v="84" actId="5793"/>
          <ac:spMkLst>
            <pc:docMk/>
            <pc:sldMk cId="3286153103" sldId="257"/>
            <ac:spMk id="3" creationId="{47C2E5D5-B85B-A00E-CBB1-E67224CFD862}"/>
          </ac:spMkLst>
        </pc:spChg>
      </pc:sldChg>
      <pc:sldChg chg="addSp modSp add mod modTransition setBg">
        <pc:chgData name="Iryna Zhukevych" userId="32b9d8b4c7aa7458" providerId="LiveId" clId="{93BA5455-2545-463F-B805-CDD57A9BAF57}" dt="2024-10-24T06:50:12.981" v="632"/>
        <pc:sldMkLst>
          <pc:docMk/>
          <pc:sldMk cId="0" sldId="258"/>
        </pc:sldMkLst>
        <pc:spChg chg="mod">
          <ac:chgData name="Iryna Zhukevych" userId="32b9d8b4c7aa7458" providerId="LiveId" clId="{93BA5455-2545-463F-B805-CDD57A9BAF57}" dt="2024-10-20T10:55:00.683" v="139" actId="207"/>
          <ac:spMkLst>
            <pc:docMk/>
            <pc:sldMk cId="0" sldId="258"/>
            <ac:spMk id="3" creationId="{00000000-0000-0000-0000-000000000000}"/>
          </ac:spMkLst>
        </pc:spChg>
        <pc:spChg chg="mod">
          <ac:chgData name="Iryna Zhukevych" userId="32b9d8b4c7aa7458" providerId="LiveId" clId="{93BA5455-2545-463F-B805-CDD57A9BAF57}" dt="2024-10-20T10:55:05.020" v="141" actId="207"/>
          <ac:spMkLst>
            <pc:docMk/>
            <pc:sldMk cId="0" sldId="258"/>
            <ac:spMk id="4" creationId="{00000000-0000-0000-0000-000000000000}"/>
          </ac:spMkLst>
        </pc:spChg>
        <pc:spChg chg="mod">
          <ac:chgData name="Iryna Zhukevych" userId="32b9d8b4c7aa7458" providerId="LiveId" clId="{93BA5455-2545-463F-B805-CDD57A9BAF57}" dt="2024-10-20T10:55:33.042" v="146" actId="1076"/>
          <ac:spMkLst>
            <pc:docMk/>
            <pc:sldMk cId="0" sldId="258"/>
            <ac:spMk id="5" creationId="{00000000-0000-0000-0000-000000000000}"/>
          </ac:spMkLst>
        </pc:spChg>
        <pc:spChg chg="mod">
          <ac:chgData name="Iryna Zhukevych" userId="32b9d8b4c7aa7458" providerId="LiveId" clId="{93BA5455-2545-463F-B805-CDD57A9BAF57}" dt="2024-10-20T10:55:29.500" v="145" actId="1076"/>
          <ac:spMkLst>
            <pc:docMk/>
            <pc:sldMk cId="0" sldId="258"/>
            <ac:spMk id="6" creationId="{00000000-0000-0000-0000-000000000000}"/>
          </ac:spMkLst>
        </pc:spChg>
        <pc:spChg chg="add mod">
          <ac:chgData name="Iryna Zhukevych" userId="32b9d8b4c7aa7458" providerId="LiveId" clId="{93BA5455-2545-463F-B805-CDD57A9BAF57}" dt="2024-10-20T10:54:34.252" v="138" actId="14826"/>
          <ac:spMkLst>
            <pc:docMk/>
            <pc:sldMk cId="0" sldId="258"/>
            <ac:spMk id="7" creationId="{3DC00AB5-89CA-B653-B9AE-29635EA233B8}"/>
          </ac:spMkLst>
        </pc:spChg>
        <pc:picChg chg="mod">
          <ac:chgData name="Iryna Zhukevych" userId="32b9d8b4c7aa7458" providerId="LiveId" clId="{93BA5455-2545-463F-B805-CDD57A9BAF57}" dt="2024-10-20T10:54:34.252" v="138" actId="14826"/>
          <ac:picMkLst>
            <pc:docMk/>
            <pc:sldMk cId="0" sldId="258"/>
            <ac:picMk id="2" creationId="{00000000-0000-0000-0000-000000000000}"/>
          </ac:picMkLst>
        </pc:picChg>
      </pc:sldChg>
      <pc:sldChg chg="addSp modSp mod modTransition setBg">
        <pc:chgData name="Iryna Zhukevych" userId="32b9d8b4c7aa7458" providerId="LiveId" clId="{93BA5455-2545-463F-B805-CDD57A9BAF57}" dt="2024-10-24T06:50:12.981" v="632"/>
        <pc:sldMkLst>
          <pc:docMk/>
          <pc:sldMk cId="0" sldId="259"/>
        </pc:sldMkLst>
        <pc:spChg chg="mod">
          <ac:chgData name="Iryna Zhukevych" userId="32b9d8b4c7aa7458" providerId="LiveId" clId="{93BA5455-2545-463F-B805-CDD57A9BAF57}" dt="2024-10-20T10:57:42.597" v="166" actId="26606"/>
          <ac:spMkLst>
            <pc:docMk/>
            <pc:sldMk cId="0" sldId="259"/>
            <ac:spMk id="3" creationId="{00000000-0000-0000-0000-000000000000}"/>
          </ac:spMkLst>
        </pc:spChg>
        <pc:spChg chg="mod">
          <ac:chgData name="Iryna Zhukevych" userId="32b9d8b4c7aa7458" providerId="LiveId" clId="{93BA5455-2545-463F-B805-CDD57A9BAF57}" dt="2024-10-20T10:58:03.792" v="173" actId="255"/>
          <ac:spMkLst>
            <pc:docMk/>
            <pc:sldMk cId="0" sldId="259"/>
            <ac:spMk id="4" creationId="{00000000-0000-0000-0000-000000000000}"/>
          </ac:spMkLst>
        </pc:spChg>
        <pc:spChg chg="add mod">
          <ac:chgData name="Iryna Zhukevych" userId="32b9d8b4c7aa7458" providerId="LiveId" clId="{93BA5455-2545-463F-B805-CDD57A9BAF57}" dt="2024-10-20T10:56:47.098" v="157" actId="14826"/>
          <ac:spMkLst>
            <pc:docMk/>
            <pc:sldMk cId="0" sldId="259"/>
            <ac:spMk id="5" creationId="{371C93BA-8187-574F-28D2-1C6D2C33BEE8}"/>
          </ac:spMkLst>
        </pc:spChg>
        <pc:spChg chg="add mod">
          <ac:chgData name="Iryna Zhukevych" userId="32b9d8b4c7aa7458" providerId="LiveId" clId="{93BA5455-2545-463F-B805-CDD57A9BAF57}" dt="2024-10-20T10:57:42.597" v="166" actId="26606"/>
          <ac:spMkLst>
            <pc:docMk/>
            <pc:sldMk cId="0" sldId="259"/>
            <ac:spMk id="6" creationId="{D79CA2D6-18EB-76E9-051D-4C6296E3BD90}"/>
          </ac:spMkLst>
        </pc:spChg>
        <pc:spChg chg="add">
          <ac:chgData name="Iryna Zhukevych" userId="32b9d8b4c7aa7458" providerId="LiveId" clId="{93BA5455-2545-463F-B805-CDD57A9BAF57}" dt="2024-10-20T10:57:42.597" v="166" actId="26606"/>
          <ac:spMkLst>
            <pc:docMk/>
            <pc:sldMk cId="0" sldId="259"/>
            <ac:spMk id="11" creationId="{201CC55D-ED54-4C5C-95E6-10947BD1103B}"/>
          </ac:spMkLst>
        </pc:spChg>
        <pc:spChg chg="add">
          <ac:chgData name="Iryna Zhukevych" userId="32b9d8b4c7aa7458" providerId="LiveId" clId="{93BA5455-2545-463F-B805-CDD57A9BAF57}" dt="2024-10-20T10:57:42.597" v="166" actId="26606"/>
          <ac:spMkLst>
            <pc:docMk/>
            <pc:sldMk cId="0" sldId="259"/>
            <ac:spMk id="17" creationId="{3873B707-463F-40B0-8227-E8CC6C67EB25}"/>
          </ac:spMkLst>
        </pc:spChg>
        <pc:spChg chg="add">
          <ac:chgData name="Iryna Zhukevych" userId="32b9d8b4c7aa7458" providerId="LiveId" clId="{93BA5455-2545-463F-B805-CDD57A9BAF57}" dt="2024-10-20T10:57:42.597" v="166" actId="26606"/>
          <ac:spMkLst>
            <pc:docMk/>
            <pc:sldMk cId="0" sldId="259"/>
            <ac:spMk id="19" creationId="{C13237C8-E62C-4F0D-A318-BD6FB6C2D138}"/>
          </ac:spMkLst>
        </pc:spChg>
        <pc:spChg chg="add">
          <ac:chgData name="Iryna Zhukevych" userId="32b9d8b4c7aa7458" providerId="LiveId" clId="{93BA5455-2545-463F-B805-CDD57A9BAF57}" dt="2024-10-20T10:57:42.597" v="166" actId="26606"/>
          <ac:spMkLst>
            <pc:docMk/>
            <pc:sldMk cId="0" sldId="259"/>
            <ac:spMk id="21" creationId="{19C9EAEA-39D0-4B0E-A0EB-51E7B26740B1}"/>
          </ac:spMkLst>
        </pc:spChg>
        <pc:grpChg chg="add">
          <ac:chgData name="Iryna Zhukevych" userId="32b9d8b4c7aa7458" providerId="LiveId" clId="{93BA5455-2545-463F-B805-CDD57A9BAF57}" dt="2024-10-20T10:57:42.597" v="166" actId="26606"/>
          <ac:grpSpMkLst>
            <pc:docMk/>
            <pc:sldMk cId="0" sldId="259"/>
            <ac:grpSpMk id="13" creationId="{1DE889C7-FAD6-4397-98E2-05D503484459}"/>
          </ac:grpSpMkLst>
        </pc:grpChg>
        <pc:picChg chg="mod ord">
          <ac:chgData name="Iryna Zhukevych" userId="32b9d8b4c7aa7458" providerId="LiveId" clId="{93BA5455-2545-463F-B805-CDD57A9BAF57}" dt="2024-10-20T10:57:50.581" v="168" actId="27614"/>
          <ac:picMkLst>
            <pc:docMk/>
            <pc:sldMk cId="0" sldId="259"/>
            <ac:picMk id="2" creationId="{00000000-0000-0000-0000-000000000000}"/>
          </ac:picMkLst>
        </pc:picChg>
      </pc:sldChg>
      <pc:sldChg chg="new del">
        <pc:chgData name="Iryna Zhukevych" userId="32b9d8b4c7aa7458" providerId="LiveId" clId="{93BA5455-2545-463F-B805-CDD57A9BAF57}" dt="2024-10-15T19:52:04.027" v="90" actId="2696"/>
        <pc:sldMkLst>
          <pc:docMk/>
          <pc:sldMk cId="976227206" sldId="259"/>
        </pc:sldMkLst>
      </pc:sldChg>
      <pc:sldChg chg="modSp add mod modTransition setBg">
        <pc:chgData name="Iryna Zhukevych" userId="32b9d8b4c7aa7458" providerId="LiveId" clId="{93BA5455-2545-463F-B805-CDD57A9BAF57}" dt="2024-10-24T06:50:12.981" v="632"/>
        <pc:sldMkLst>
          <pc:docMk/>
          <pc:sldMk cId="0" sldId="260"/>
        </pc:sldMkLst>
        <pc:spChg chg="mod">
          <ac:chgData name="Iryna Zhukevych" userId="32b9d8b4c7aa7458" providerId="LiveId" clId="{93BA5455-2545-463F-B805-CDD57A9BAF57}" dt="2024-10-20T10:55:52.525" v="148" actId="122"/>
          <ac:spMkLst>
            <pc:docMk/>
            <pc:sldMk cId="0" sldId="260"/>
            <ac:spMk id="3" creationId="{00000000-0000-0000-0000-000000000000}"/>
          </ac:spMkLst>
        </pc:spChg>
        <pc:spChg chg="mod">
          <ac:chgData name="Iryna Zhukevych" userId="32b9d8b4c7aa7458" providerId="LiveId" clId="{93BA5455-2545-463F-B805-CDD57A9BAF57}" dt="2024-10-20T10:56:09.172" v="155" actId="27636"/>
          <ac:spMkLst>
            <pc:docMk/>
            <pc:sldMk cId="0" sldId="260"/>
            <ac:spMk id="4" creationId="{00000000-0000-0000-0000-000000000000}"/>
          </ac:spMkLst>
        </pc:spChg>
      </pc:sldChg>
      <pc:sldChg chg="modSp mod modTransition">
        <pc:chgData name="Iryna Zhukevych" userId="32b9d8b4c7aa7458" providerId="LiveId" clId="{93BA5455-2545-463F-B805-CDD57A9BAF57}" dt="2024-10-24T06:50:12.981" v="632"/>
        <pc:sldMkLst>
          <pc:docMk/>
          <pc:sldMk cId="0" sldId="261"/>
        </pc:sldMkLst>
        <pc:spChg chg="mod">
          <ac:chgData name="Iryna Zhukevych" userId="32b9d8b4c7aa7458" providerId="LiveId" clId="{93BA5455-2545-463F-B805-CDD57A9BAF57}" dt="2024-10-20T10:58:24.717" v="177" actId="14100"/>
          <ac:spMkLst>
            <pc:docMk/>
            <pc:sldMk cId="0" sldId="261"/>
            <ac:spMk id="4" creationId="{00000000-0000-0000-0000-000000000000}"/>
          </ac:spMkLst>
        </pc:spChg>
        <pc:spChg chg="mod">
          <ac:chgData name="Iryna Zhukevych" userId="32b9d8b4c7aa7458" providerId="LiveId" clId="{93BA5455-2545-463F-B805-CDD57A9BAF57}" dt="2024-10-20T10:58:14.524" v="175" actId="14100"/>
          <ac:spMkLst>
            <pc:docMk/>
            <pc:sldMk cId="0" sldId="261"/>
            <ac:spMk id="5" creationId="{00000000-0000-0000-0000-000000000000}"/>
          </ac:spMkLst>
        </pc:spChg>
        <pc:spChg chg="mod">
          <ac:chgData name="Iryna Zhukevych" userId="32b9d8b4c7aa7458" providerId="LiveId" clId="{93BA5455-2545-463F-B805-CDD57A9BAF57}" dt="2024-10-20T10:58:17.598" v="176" actId="14100"/>
          <ac:spMkLst>
            <pc:docMk/>
            <pc:sldMk cId="0" sldId="261"/>
            <ac:spMk id="6" creationId="{00000000-0000-0000-0000-000000000000}"/>
          </ac:spMkLst>
        </pc:spChg>
      </pc:sldChg>
      <pc:sldChg chg="new del">
        <pc:chgData name="Iryna Zhukevych" userId="32b9d8b4c7aa7458" providerId="LiveId" clId="{93BA5455-2545-463F-B805-CDD57A9BAF57}" dt="2024-10-20T11:02:35.027" v="211" actId="2696"/>
        <pc:sldMkLst>
          <pc:docMk/>
          <pc:sldMk cId="2935727999" sldId="262"/>
        </pc:sldMkLst>
      </pc:sldChg>
      <pc:sldChg chg="modSp mod modTransition">
        <pc:chgData name="Iryna Zhukevych" userId="32b9d8b4c7aa7458" providerId="LiveId" clId="{93BA5455-2545-463F-B805-CDD57A9BAF57}" dt="2024-10-24T06:50:12.981" v="632"/>
        <pc:sldMkLst>
          <pc:docMk/>
          <pc:sldMk cId="0" sldId="263"/>
        </pc:sldMkLst>
        <pc:spChg chg="mod">
          <ac:chgData name="Iryna Zhukevych" userId="32b9d8b4c7aa7458" providerId="LiveId" clId="{93BA5455-2545-463F-B805-CDD57A9BAF57}" dt="2024-10-24T06:42:20.483" v="566" actId="122"/>
          <ac:spMkLst>
            <pc:docMk/>
            <pc:sldMk cId="0" sldId="263"/>
            <ac:spMk id="3" creationId="{00000000-0000-0000-0000-000000000000}"/>
          </ac:spMkLst>
        </pc:spChg>
        <pc:spChg chg="mod">
          <ac:chgData name="Iryna Zhukevych" userId="32b9d8b4c7aa7458" providerId="LiveId" clId="{93BA5455-2545-463F-B805-CDD57A9BAF57}" dt="2024-10-20T10:58:43.209" v="179" actId="14100"/>
          <ac:spMkLst>
            <pc:docMk/>
            <pc:sldMk cId="0" sldId="263"/>
            <ac:spMk id="4" creationId="{00000000-0000-0000-0000-000000000000}"/>
          </ac:spMkLst>
        </pc:spChg>
        <pc:spChg chg="mod">
          <ac:chgData name="Iryna Zhukevych" userId="32b9d8b4c7aa7458" providerId="LiveId" clId="{93BA5455-2545-463F-B805-CDD57A9BAF57}" dt="2024-10-20T10:58:49.515" v="181" actId="1076"/>
          <ac:spMkLst>
            <pc:docMk/>
            <pc:sldMk cId="0" sldId="263"/>
            <ac:spMk id="5" creationId="{00000000-0000-0000-0000-000000000000}"/>
          </ac:spMkLst>
        </pc:spChg>
        <pc:spChg chg="mod">
          <ac:chgData name="Iryna Zhukevych" userId="32b9d8b4c7aa7458" providerId="LiveId" clId="{93BA5455-2545-463F-B805-CDD57A9BAF57}" dt="2024-10-20T10:58:55.093" v="183" actId="14100"/>
          <ac:spMkLst>
            <pc:docMk/>
            <pc:sldMk cId="0" sldId="263"/>
            <ac:spMk id="6" creationId="{00000000-0000-0000-0000-000000000000}"/>
          </ac:spMkLst>
        </pc:spChg>
      </pc:sldChg>
      <pc:sldChg chg="modSp mod modTransition">
        <pc:chgData name="Iryna Zhukevych" userId="32b9d8b4c7aa7458" providerId="LiveId" clId="{93BA5455-2545-463F-B805-CDD57A9BAF57}" dt="2024-10-24T06:50:12.981" v="632"/>
        <pc:sldMkLst>
          <pc:docMk/>
          <pc:sldMk cId="0" sldId="264"/>
        </pc:sldMkLst>
        <pc:spChg chg="mod">
          <ac:chgData name="Iryna Zhukevych" userId="32b9d8b4c7aa7458" providerId="LiveId" clId="{93BA5455-2545-463F-B805-CDD57A9BAF57}" dt="2024-10-24T06:42:15.482" v="565" actId="122"/>
          <ac:spMkLst>
            <pc:docMk/>
            <pc:sldMk cId="0" sldId="264"/>
            <ac:spMk id="3" creationId="{00000000-0000-0000-0000-000000000000}"/>
          </ac:spMkLst>
        </pc:spChg>
        <pc:spChg chg="mod">
          <ac:chgData name="Iryna Zhukevych" userId="32b9d8b4c7aa7458" providerId="LiveId" clId="{93BA5455-2545-463F-B805-CDD57A9BAF57}" dt="2024-10-20T10:59:08.730" v="185" actId="14100"/>
          <ac:spMkLst>
            <pc:docMk/>
            <pc:sldMk cId="0" sldId="264"/>
            <ac:spMk id="4" creationId="{00000000-0000-0000-0000-000000000000}"/>
          </ac:spMkLst>
        </pc:spChg>
        <pc:spChg chg="mod">
          <ac:chgData name="Iryna Zhukevych" userId="32b9d8b4c7aa7458" providerId="LiveId" clId="{93BA5455-2545-463F-B805-CDD57A9BAF57}" dt="2024-10-20T10:59:15.230" v="187" actId="14100"/>
          <ac:spMkLst>
            <pc:docMk/>
            <pc:sldMk cId="0" sldId="264"/>
            <ac:spMk id="5" creationId="{00000000-0000-0000-0000-000000000000}"/>
          </ac:spMkLst>
        </pc:spChg>
        <pc:spChg chg="mod">
          <ac:chgData name="Iryna Zhukevych" userId="32b9d8b4c7aa7458" providerId="LiveId" clId="{93BA5455-2545-463F-B805-CDD57A9BAF57}" dt="2024-10-20T10:59:20.707" v="189" actId="14100"/>
          <ac:spMkLst>
            <pc:docMk/>
            <pc:sldMk cId="0" sldId="264"/>
            <ac:spMk id="6" creationId="{00000000-0000-0000-0000-000000000000}"/>
          </ac:spMkLst>
        </pc:spChg>
        <pc:picChg chg="mod">
          <ac:chgData name="Iryna Zhukevych" userId="32b9d8b4c7aa7458" providerId="LiveId" clId="{93BA5455-2545-463F-B805-CDD57A9BAF57}" dt="2024-10-20T10:59:51.254" v="195" actId="14100"/>
          <ac:picMkLst>
            <pc:docMk/>
            <pc:sldMk cId="0" sldId="264"/>
            <ac:picMk id="2" creationId="{00000000-0000-0000-0000-000000000000}"/>
          </ac:picMkLst>
        </pc:picChg>
      </pc:sldChg>
      <pc:sldChg chg="modSp mod modTransition">
        <pc:chgData name="Iryna Zhukevych" userId="32b9d8b4c7aa7458" providerId="LiveId" clId="{93BA5455-2545-463F-B805-CDD57A9BAF57}" dt="2024-10-24T06:50:12.981" v="632"/>
        <pc:sldMkLst>
          <pc:docMk/>
          <pc:sldMk cId="0" sldId="265"/>
        </pc:sldMkLst>
        <pc:spChg chg="mod">
          <ac:chgData name="Iryna Zhukevych" userId="32b9d8b4c7aa7458" providerId="LiveId" clId="{93BA5455-2545-463F-B805-CDD57A9BAF57}" dt="2024-10-24T06:42:03.609" v="563" actId="1076"/>
          <ac:spMkLst>
            <pc:docMk/>
            <pc:sldMk cId="0" sldId="265"/>
            <ac:spMk id="3" creationId="{00000000-0000-0000-0000-000000000000}"/>
          </ac:spMkLst>
        </pc:spChg>
        <pc:spChg chg="mod">
          <ac:chgData name="Iryna Zhukevych" userId="32b9d8b4c7aa7458" providerId="LiveId" clId="{93BA5455-2545-463F-B805-CDD57A9BAF57}" dt="2024-10-24T06:42:06.891" v="564" actId="1076"/>
          <ac:spMkLst>
            <pc:docMk/>
            <pc:sldMk cId="0" sldId="265"/>
            <ac:spMk id="4" creationId="{00000000-0000-0000-0000-000000000000}"/>
          </ac:spMkLst>
        </pc:spChg>
      </pc:sldChg>
      <pc:sldChg chg="modSp del mod">
        <pc:chgData name="Iryna Zhukevych" userId="32b9d8b4c7aa7458" providerId="LiveId" clId="{93BA5455-2545-463F-B805-CDD57A9BAF57}" dt="2024-10-20T11:33:12.207" v="401" actId="2696"/>
        <pc:sldMkLst>
          <pc:docMk/>
          <pc:sldMk cId="0" sldId="266"/>
        </pc:sldMkLst>
        <pc:spChg chg="mod">
          <ac:chgData name="Iryna Zhukevych" userId="32b9d8b4c7aa7458" providerId="LiveId" clId="{93BA5455-2545-463F-B805-CDD57A9BAF57}" dt="2024-10-15T19:53:40.169" v="95" actId="122"/>
          <ac:spMkLst>
            <pc:docMk/>
            <pc:sldMk cId="0" sldId="266"/>
            <ac:spMk id="2" creationId="{00000000-0000-0000-0000-000000000000}"/>
          </ac:spMkLst>
        </pc:spChg>
      </pc:sldChg>
      <pc:sldChg chg="addSp modSp del mod">
        <pc:chgData name="Iryna Zhukevych" userId="32b9d8b4c7aa7458" providerId="LiveId" clId="{93BA5455-2545-463F-B805-CDD57A9BAF57}" dt="2024-10-20T11:33:07.896" v="400" actId="2696"/>
        <pc:sldMkLst>
          <pc:docMk/>
          <pc:sldMk cId="0" sldId="267"/>
        </pc:sldMkLst>
        <pc:spChg chg="mod">
          <ac:chgData name="Iryna Zhukevych" userId="32b9d8b4c7aa7458" providerId="LiveId" clId="{93BA5455-2545-463F-B805-CDD57A9BAF57}" dt="2024-10-20T11:00:09.409" v="196" actId="122"/>
          <ac:spMkLst>
            <pc:docMk/>
            <pc:sldMk cId="0" sldId="267"/>
            <ac:spMk id="3" creationId="{00000000-0000-0000-0000-000000000000}"/>
          </ac:spMkLst>
        </pc:spChg>
        <pc:spChg chg="mod">
          <ac:chgData name="Iryna Zhukevych" userId="32b9d8b4c7aa7458" providerId="LiveId" clId="{93BA5455-2545-463F-B805-CDD57A9BAF57}" dt="2024-10-20T11:01:15.698" v="202" actId="14100"/>
          <ac:spMkLst>
            <pc:docMk/>
            <pc:sldMk cId="0" sldId="267"/>
            <ac:spMk id="4" creationId="{00000000-0000-0000-0000-000000000000}"/>
          </ac:spMkLst>
        </pc:spChg>
        <pc:spChg chg="mod">
          <ac:chgData name="Iryna Zhukevych" userId="32b9d8b4c7aa7458" providerId="LiveId" clId="{93BA5455-2545-463F-B805-CDD57A9BAF57}" dt="2024-10-20T11:01:18.783" v="203" actId="14100"/>
          <ac:spMkLst>
            <pc:docMk/>
            <pc:sldMk cId="0" sldId="267"/>
            <ac:spMk id="5" creationId="{00000000-0000-0000-0000-000000000000}"/>
          </ac:spMkLst>
        </pc:spChg>
        <pc:spChg chg="mod">
          <ac:chgData name="Iryna Zhukevych" userId="32b9d8b4c7aa7458" providerId="LiveId" clId="{93BA5455-2545-463F-B805-CDD57A9BAF57}" dt="2024-10-20T11:01:21.304" v="204" actId="14100"/>
          <ac:spMkLst>
            <pc:docMk/>
            <pc:sldMk cId="0" sldId="267"/>
            <ac:spMk id="6" creationId="{00000000-0000-0000-0000-000000000000}"/>
          </ac:spMkLst>
        </pc:spChg>
        <pc:spChg chg="add mod">
          <ac:chgData name="Iryna Zhukevych" userId="32b9d8b4c7aa7458" providerId="LiveId" clId="{93BA5455-2545-463F-B805-CDD57A9BAF57}" dt="2024-10-20T11:01:03.579" v="198" actId="14826"/>
          <ac:spMkLst>
            <pc:docMk/>
            <pc:sldMk cId="0" sldId="267"/>
            <ac:spMk id="7" creationId="{59012DF2-AC93-05F6-4E35-9E01774C2E1A}"/>
          </ac:spMkLst>
        </pc:spChg>
        <pc:picChg chg="mod">
          <ac:chgData name="Iryna Zhukevych" userId="32b9d8b4c7aa7458" providerId="LiveId" clId="{93BA5455-2545-463F-B805-CDD57A9BAF57}" dt="2024-10-20T11:01:12.722" v="201" actId="14100"/>
          <ac:picMkLst>
            <pc:docMk/>
            <pc:sldMk cId="0" sldId="267"/>
            <ac:picMk id="2" creationId="{00000000-0000-0000-0000-000000000000}"/>
          </ac:picMkLst>
        </pc:picChg>
      </pc:sldChg>
      <pc:sldChg chg="addSp delSp modSp mod modTransition">
        <pc:chgData name="Iryna Zhukevych" userId="32b9d8b4c7aa7458" providerId="LiveId" clId="{93BA5455-2545-463F-B805-CDD57A9BAF57}" dt="2024-10-24T06:50:12.981" v="632"/>
        <pc:sldMkLst>
          <pc:docMk/>
          <pc:sldMk cId="0" sldId="269"/>
        </pc:sldMkLst>
        <pc:spChg chg="mod">
          <ac:chgData name="Iryna Zhukevych" userId="32b9d8b4c7aa7458" providerId="LiveId" clId="{93BA5455-2545-463F-B805-CDD57A9BAF57}" dt="2024-10-24T06:41:32.122" v="558" actId="115"/>
          <ac:spMkLst>
            <pc:docMk/>
            <pc:sldMk cId="0" sldId="269"/>
            <ac:spMk id="2" creationId="{00000000-0000-0000-0000-000000000000}"/>
          </ac:spMkLst>
        </pc:spChg>
        <pc:spChg chg="del">
          <ac:chgData name="Iryna Zhukevych" userId="32b9d8b4c7aa7458" providerId="LiveId" clId="{93BA5455-2545-463F-B805-CDD57A9BAF57}" dt="2024-10-20T11:01:47.619" v="206" actId="478"/>
          <ac:spMkLst>
            <pc:docMk/>
            <pc:sldMk cId="0" sldId="269"/>
            <ac:spMk id="3" creationId="{00000000-0000-0000-0000-000000000000}"/>
          </ac:spMkLst>
        </pc:spChg>
        <pc:spChg chg="add mod">
          <ac:chgData name="Iryna Zhukevych" userId="32b9d8b4c7aa7458" providerId="LiveId" clId="{93BA5455-2545-463F-B805-CDD57A9BAF57}" dt="2024-10-20T11:15:27.767" v="278" actId="1076"/>
          <ac:spMkLst>
            <pc:docMk/>
            <pc:sldMk cId="0" sldId="269"/>
            <ac:spMk id="5" creationId="{828CBD23-58B4-15FC-489F-F98E693E15A4}"/>
          </ac:spMkLst>
        </pc:spChg>
        <pc:spChg chg="add mod">
          <ac:chgData name="Iryna Zhukevych" userId="32b9d8b4c7aa7458" providerId="LiveId" clId="{93BA5455-2545-463F-B805-CDD57A9BAF57}" dt="2024-10-24T06:41:13.287" v="555" actId="14100"/>
          <ac:spMkLst>
            <pc:docMk/>
            <pc:sldMk cId="0" sldId="269"/>
            <ac:spMk id="7" creationId="{841F8894-C1AF-B177-E67D-A03D7368140E}"/>
          </ac:spMkLst>
        </pc:spChg>
      </pc:sldChg>
      <pc:sldChg chg="modSp mod modTransition">
        <pc:chgData name="Iryna Zhukevych" userId="32b9d8b4c7aa7458" providerId="LiveId" clId="{93BA5455-2545-463F-B805-CDD57A9BAF57}" dt="2024-10-28T07:53:53.942" v="750" actId="27636"/>
        <pc:sldMkLst>
          <pc:docMk/>
          <pc:sldMk cId="0" sldId="270"/>
        </pc:sldMkLst>
        <pc:spChg chg="mod">
          <ac:chgData name="Iryna Zhukevych" userId="32b9d8b4c7aa7458" providerId="LiveId" clId="{93BA5455-2545-463F-B805-CDD57A9BAF57}" dt="2024-10-28T07:53:53.942" v="750" actId="27636"/>
          <ac:spMkLst>
            <pc:docMk/>
            <pc:sldMk cId="0" sldId="270"/>
            <ac:spMk id="2" creationId="{00000000-0000-0000-0000-000000000000}"/>
          </ac:spMkLst>
        </pc:spChg>
        <pc:spChg chg="mod">
          <ac:chgData name="Iryna Zhukevych" userId="32b9d8b4c7aa7458" providerId="LiveId" clId="{93BA5455-2545-463F-B805-CDD57A9BAF57}" dt="2024-10-15T19:55:39.217" v="96" actId="27636"/>
          <ac:spMkLst>
            <pc:docMk/>
            <pc:sldMk cId="0" sldId="270"/>
            <ac:spMk id="3" creationId="{00000000-0000-0000-0000-000000000000}"/>
          </ac:spMkLst>
        </pc:spChg>
      </pc:sldChg>
      <pc:sldChg chg="modSp mod modTransition">
        <pc:chgData name="Iryna Zhukevych" userId="32b9d8b4c7aa7458" providerId="LiveId" clId="{93BA5455-2545-463F-B805-CDD57A9BAF57}" dt="2024-10-24T06:50:12.981" v="632"/>
        <pc:sldMkLst>
          <pc:docMk/>
          <pc:sldMk cId="0" sldId="271"/>
        </pc:sldMkLst>
        <pc:spChg chg="mod">
          <ac:chgData name="Iryna Zhukevych" userId="32b9d8b4c7aa7458" providerId="LiveId" clId="{93BA5455-2545-463F-B805-CDD57A9BAF57}" dt="2024-10-15T19:55:57.919" v="97" actId="27636"/>
          <ac:spMkLst>
            <pc:docMk/>
            <pc:sldMk cId="0" sldId="271"/>
            <ac:spMk id="3" creationId="{00000000-0000-0000-0000-000000000000}"/>
          </ac:spMkLst>
        </pc:spChg>
        <pc:spChg chg="mod">
          <ac:chgData name="Iryna Zhukevych" userId="32b9d8b4c7aa7458" providerId="LiveId" clId="{93BA5455-2545-463F-B805-CDD57A9BAF57}" dt="2024-10-20T11:02:17.714" v="208" actId="14100"/>
          <ac:spMkLst>
            <pc:docMk/>
            <pc:sldMk cId="0" sldId="271"/>
            <ac:spMk id="4" creationId="{00000000-0000-0000-0000-000000000000}"/>
          </ac:spMkLst>
        </pc:spChg>
        <pc:spChg chg="mod">
          <ac:chgData name="Iryna Zhukevych" userId="32b9d8b4c7aa7458" providerId="LiveId" clId="{93BA5455-2545-463F-B805-CDD57A9BAF57}" dt="2024-10-20T11:02:20.443" v="209" actId="14100"/>
          <ac:spMkLst>
            <pc:docMk/>
            <pc:sldMk cId="0" sldId="271"/>
            <ac:spMk id="5" creationId="{00000000-0000-0000-0000-000000000000}"/>
          </ac:spMkLst>
        </pc:spChg>
        <pc:spChg chg="mod">
          <ac:chgData name="Iryna Zhukevych" userId="32b9d8b4c7aa7458" providerId="LiveId" clId="{93BA5455-2545-463F-B805-CDD57A9BAF57}" dt="2024-10-20T11:02:23.464" v="210" actId="14100"/>
          <ac:spMkLst>
            <pc:docMk/>
            <pc:sldMk cId="0" sldId="271"/>
            <ac:spMk id="6" creationId="{00000000-0000-0000-0000-000000000000}"/>
          </ac:spMkLst>
        </pc:spChg>
      </pc:sldChg>
      <pc:sldChg chg="new del">
        <pc:chgData name="Iryna Zhukevych" userId="32b9d8b4c7aa7458" providerId="LiveId" clId="{93BA5455-2545-463F-B805-CDD57A9BAF57}" dt="2024-10-15T20:02:23.422" v="106" actId="2696"/>
        <pc:sldMkLst>
          <pc:docMk/>
          <pc:sldMk cId="550713413" sldId="272"/>
        </pc:sldMkLst>
      </pc:sldChg>
      <pc:sldChg chg="addSp delSp modSp new del mod">
        <pc:chgData name="Iryna Zhukevych" userId="32b9d8b4c7aa7458" providerId="LiveId" clId="{93BA5455-2545-463F-B805-CDD57A9BAF57}" dt="2024-10-15T20:02:03.263" v="103" actId="2696"/>
        <pc:sldMkLst>
          <pc:docMk/>
          <pc:sldMk cId="1506301613" sldId="272"/>
        </pc:sldMkLst>
        <pc:spChg chg="add del mod">
          <ac:chgData name="Iryna Zhukevych" userId="32b9d8b4c7aa7458" providerId="LiveId" clId="{93BA5455-2545-463F-B805-CDD57A9BAF57}" dt="2024-10-15T20:01:58.168" v="102" actId="22"/>
          <ac:spMkLst>
            <pc:docMk/>
            <pc:sldMk cId="1506301613" sldId="272"/>
            <ac:spMk id="3" creationId="{E3E0DE97-5C5A-B583-57F1-4F0437CB0CD7}"/>
          </ac:spMkLst>
        </pc:spChg>
      </pc:sldChg>
      <pc:sldChg chg="addSp delSp modSp new mod modTransition setBg">
        <pc:chgData name="Iryna Zhukevych" userId="32b9d8b4c7aa7458" providerId="LiveId" clId="{93BA5455-2545-463F-B805-CDD57A9BAF57}" dt="2024-10-24T06:50:12.981" v="632"/>
        <pc:sldMkLst>
          <pc:docMk/>
          <pc:sldMk cId="1778287165" sldId="273"/>
        </pc:sldMkLst>
        <pc:spChg chg="mod">
          <ac:chgData name="Iryna Zhukevych" userId="32b9d8b4c7aa7458" providerId="LiveId" clId="{93BA5455-2545-463F-B805-CDD57A9BAF57}" dt="2024-10-20T11:21:42.069" v="389" actId="20577"/>
          <ac:spMkLst>
            <pc:docMk/>
            <pc:sldMk cId="1778287165" sldId="273"/>
            <ac:spMk id="2" creationId="{A1CBE9D2-50B0-A67F-47B3-A0091D157394}"/>
          </ac:spMkLst>
        </pc:spChg>
        <pc:spChg chg="del mod">
          <ac:chgData name="Iryna Zhukevych" userId="32b9d8b4c7aa7458" providerId="LiveId" clId="{93BA5455-2545-463F-B805-CDD57A9BAF57}" dt="2024-10-20T11:19:37.161" v="362" actId="478"/>
          <ac:spMkLst>
            <pc:docMk/>
            <pc:sldMk cId="1778287165" sldId="273"/>
            <ac:spMk id="3" creationId="{DADE3337-5892-E562-2E49-E04F9A118EDB}"/>
          </ac:spMkLst>
        </pc:spChg>
        <pc:spChg chg="add del mod">
          <ac:chgData name="Iryna Zhukevych" userId="32b9d8b4c7aa7458" providerId="LiveId" clId="{93BA5455-2545-463F-B805-CDD57A9BAF57}" dt="2024-10-20T11:21:25.067" v="385" actId="21"/>
          <ac:spMkLst>
            <pc:docMk/>
            <pc:sldMk cId="1778287165" sldId="273"/>
            <ac:spMk id="5" creationId="{CB088DBA-80B7-E047-0912-9407F301BAF5}"/>
          </ac:spMkLst>
        </pc:spChg>
        <pc:spChg chg="add">
          <ac:chgData name="Iryna Zhukevych" userId="32b9d8b4c7aa7458" providerId="LiveId" clId="{93BA5455-2545-463F-B805-CDD57A9BAF57}" dt="2024-10-15T20:03:11.556" v="132" actId="26606"/>
          <ac:spMkLst>
            <pc:docMk/>
            <pc:sldMk cId="1778287165" sldId="273"/>
            <ac:spMk id="8" creationId="{D782CE45-61C5-4799-9D0D-AC196F312888}"/>
          </ac:spMkLst>
        </pc:spChg>
        <pc:spChg chg="add">
          <ac:chgData name="Iryna Zhukevych" userId="32b9d8b4c7aa7458" providerId="LiveId" clId="{93BA5455-2545-463F-B805-CDD57A9BAF57}" dt="2024-10-15T20:03:11.556" v="132" actId="26606"/>
          <ac:spMkLst>
            <pc:docMk/>
            <pc:sldMk cId="1778287165" sldId="273"/>
            <ac:spMk id="10" creationId="{EFF46929-7F95-46F3-B891-8310D47433A9}"/>
          </ac:spMkLst>
        </pc:spChg>
        <pc:spChg chg="add">
          <ac:chgData name="Iryna Zhukevych" userId="32b9d8b4c7aa7458" providerId="LiveId" clId="{93BA5455-2545-463F-B805-CDD57A9BAF57}" dt="2024-10-15T20:03:11.556" v="132" actId="26606"/>
          <ac:spMkLst>
            <pc:docMk/>
            <pc:sldMk cId="1778287165" sldId="273"/>
            <ac:spMk id="12" creationId="{7A422482-9F2F-4692-885F-7B632C26EEA3}"/>
          </ac:spMkLst>
        </pc:spChg>
        <pc:picChg chg="add mod">
          <ac:chgData name="Iryna Zhukevych" userId="32b9d8b4c7aa7458" providerId="LiveId" clId="{93BA5455-2545-463F-B805-CDD57A9BAF57}" dt="2024-10-20T11:21:51.030" v="390" actId="14100"/>
          <ac:picMkLst>
            <pc:docMk/>
            <pc:sldMk cId="1778287165" sldId="273"/>
            <ac:picMk id="7" creationId="{38B8E081-902D-BE69-FAC2-2036E35E8658}"/>
          </ac:picMkLst>
        </pc:picChg>
      </pc:sldChg>
      <pc:sldChg chg="delSp modSp new mod modTransition">
        <pc:chgData name="Iryna Zhukevych" userId="32b9d8b4c7aa7458" providerId="LiveId" clId="{93BA5455-2545-463F-B805-CDD57A9BAF57}" dt="2024-10-24T06:50:12.981" v="632"/>
        <pc:sldMkLst>
          <pc:docMk/>
          <pc:sldMk cId="3029591590" sldId="274"/>
        </pc:sldMkLst>
        <pc:spChg chg="mod">
          <ac:chgData name="Iryna Zhukevych" userId="32b9d8b4c7aa7458" providerId="LiveId" clId="{93BA5455-2545-463F-B805-CDD57A9BAF57}" dt="2024-10-20T11:03:21.470" v="277" actId="113"/>
          <ac:spMkLst>
            <pc:docMk/>
            <pc:sldMk cId="3029591590" sldId="274"/>
            <ac:spMk id="2" creationId="{67FC8745-9CC4-5024-7907-9DDDE89B83F3}"/>
          </ac:spMkLst>
        </pc:spChg>
        <pc:spChg chg="del">
          <ac:chgData name="Iryna Zhukevych" userId="32b9d8b4c7aa7458" providerId="LiveId" clId="{93BA5455-2545-463F-B805-CDD57A9BAF57}" dt="2024-10-20T11:03:09.745" v="274" actId="478"/>
          <ac:spMkLst>
            <pc:docMk/>
            <pc:sldMk cId="3029591590" sldId="274"/>
            <ac:spMk id="3" creationId="{4E72D39C-03E5-8C7C-0BB6-C9E6674635D1}"/>
          </ac:spMkLst>
        </pc:spChg>
      </pc:sldChg>
      <pc:sldChg chg="new del">
        <pc:chgData name="Iryna Zhukevych" userId="32b9d8b4c7aa7458" providerId="LiveId" clId="{93BA5455-2545-463F-B805-CDD57A9BAF57}" dt="2024-10-20T11:17:22.580" v="295" actId="2696"/>
        <pc:sldMkLst>
          <pc:docMk/>
          <pc:sldMk cId="3380360217" sldId="275"/>
        </pc:sldMkLst>
      </pc:sldChg>
      <pc:sldChg chg="delSp modSp new mod modTransition">
        <pc:chgData name="Iryna Zhukevych" userId="32b9d8b4c7aa7458" providerId="LiveId" clId="{93BA5455-2545-463F-B805-CDD57A9BAF57}" dt="2024-10-24T06:50:12.981" v="632"/>
        <pc:sldMkLst>
          <pc:docMk/>
          <pc:sldMk cId="41116758" sldId="276"/>
        </pc:sldMkLst>
        <pc:spChg chg="del">
          <ac:chgData name="Iryna Zhukevych" userId="32b9d8b4c7aa7458" providerId="LiveId" clId="{93BA5455-2545-463F-B805-CDD57A9BAF57}" dt="2024-10-20T11:17:01.773" v="287" actId="478"/>
          <ac:spMkLst>
            <pc:docMk/>
            <pc:sldMk cId="41116758" sldId="276"/>
            <ac:spMk id="2" creationId="{9814A9CB-D915-F13B-F2F5-D8BF01166909}"/>
          </ac:spMkLst>
        </pc:spChg>
        <pc:spChg chg="mod">
          <ac:chgData name="Iryna Zhukevych" userId="32b9d8b4c7aa7458" providerId="LiveId" clId="{93BA5455-2545-463F-B805-CDD57A9BAF57}" dt="2024-10-24T06:40:55.128" v="552" actId="207"/>
          <ac:spMkLst>
            <pc:docMk/>
            <pc:sldMk cId="41116758" sldId="276"/>
            <ac:spMk id="3" creationId="{C2CC9D05-1E98-5B90-FF66-D878FF8A93DB}"/>
          </ac:spMkLst>
        </pc:spChg>
      </pc:sldChg>
      <pc:sldChg chg="addSp delSp modSp new mod modTransition setBg">
        <pc:chgData name="Iryna Zhukevych" userId="32b9d8b4c7aa7458" providerId="LiveId" clId="{93BA5455-2545-463F-B805-CDD57A9BAF57}" dt="2024-10-24T06:50:12.981" v="632"/>
        <pc:sldMkLst>
          <pc:docMk/>
          <pc:sldMk cId="1120425060" sldId="277"/>
        </pc:sldMkLst>
        <pc:spChg chg="mod">
          <ac:chgData name="Iryna Zhukevych" userId="32b9d8b4c7aa7458" providerId="LiveId" clId="{93BA5455-2545-463F-B805-CDD57A9BAF57}" dt="2024-10-24T06:38:25.835" v="520" actId="26606"/>
          <ac:spMkLst>
            <pc:docMk/>
            <pc:sldMk cId="1120425060" sldId="277"/>
            <ac:spMk id="2" creationId="{6B1FAFFA-5C4C-03D8-8086-5043171BC6B6}"/>
          </ac:spMkLst>
        </pc:spChg>
        <pc:spChg chg="del mod">
          <ac:chgData name="Iryna Zhukevych" userId="32b9d8b4c7aa7458" providerId="LiveId" clId="{93BA5455-2545-463F-B805-CDD57A9BAF57}" dt="2024-10-24T06:38:25.835" v="520" actId="26606"/>
          <ac:spMkLst>
            <pc:docMk/>
            <pc:sldMk cId="1120425060" sldId="277"/>
            <ac:spMk id="3" creationId="{67DBBE94-36FB-344C-8F5C-1130D566DC49}"/>
          </ac:spMkLst>
        </pc:spChg>
        <pc:spChg chg="add">
          <ac:chgData name="Iryna Zhukevych" userId="32b9d8b4c7aa7458" providerId="LiveId" clId="{93BA5455-2545-463F-B805-CDD57A9BAF57}" dt="2024-10-24T06:38:25.835" v="520" actId="26606"/>
          <ac:spMkLst>
            <pc:docMk/>
            <pc:sldMk cId="1120425060" sldId="277"/>
            <ac:spMk id="9" creationId="{19EC5B12-9FF3-41FE-B789-2696F5195F4E}"/>
          </ac:spMkLst>
        </pc:spChg>
        <pc:graphicFrameChg chg="add mod modGraphic">
          <ac:chgData name="Iryna Zhukevych" userId="32b9d8b4c7aa7458" providerId="LiveId" clId="{93BA5455-2545-463F-B805-CDD57A9BAF57}" dt="2024-10-24T06:38:45.347" v="524" actId="113"/>
          <ac:graphicFrameMkLst>
            <pc:docMk/>
            <pc:sldMk cId="1120425060" sldId="277"/>
            <ac:graphicFrameMk id="5" creationId="{52E7F3EA-F1FA-E101-DD48-6AEBA97701D1}"/>
          </ac:graphicFrameMkLst>
        </pc:graphicFrameChg>
        <pc:cxnChg chg="add">
          <ac:chgData name="Iryna Zhukevych" userId="32b9d8b4c7aa7458" providerId="LiveId" clId="{93BA5455-2545-463F-B805-CDD57A9BAF57}" dt="2024-10-24T06:38:25.835" v="520" actId="26606"/>
          <ac:cxnSpMkLst>
            <pc:docMk/>
            <pc:sldMk cId="1120425060" sldId="277"/>
            <ac:cxnSpMk id="11" creationId="{4FCEE13B-EFB1-46F2-BC11-110F05BFB691}"/>
          </ac:cxnSpMkLst>
        </pc:cxnChg>
      </pc:sldChg>
      <pc:sldChg chg="modSp new mod modTransition">
        <pc:chgData name="Iryna Zhukevych" userId="32b9d8b4c7aa7458" providerId="LiveId" clId="{93BA5455-2545-463F-B805-CDD57A9BAF57}" dt="2024-10-24T06:50:12.981" v="632"/>
        <pc:sldMkLst>
          <pc:docMk/>
          <pc:sldMk cId="665917151" sldId="278"/>
        </pc:sldMkLst>
        <pc:spChg chg="mod">
          <ac:chgData name="Iryna Zhukevych" userId="32b9d8b4c7aa7458" providerId="LiveId" clId="{93BA5455-2545-463F-B805-CDD57A9BAF57}" dt="2024-10-20T11:34:29.802" v="442" actId="122"/>
          <ac:spMkLst>
            <pc:docMk/>
            <pc:sldMk cId="665917151" sldId="278"/>
            <ac:spMk id="2" creationId="{6D76D3A5-E7ED-E517-3F4C-794A14A70BE5}"/>
          </ac:spMkLst>
        </pc:spChg>
        <pc:spChg chg="mod">
          <ac:chgData name="Iryna Zhukevych" userId="32b9d8b4c7aa7458" providerId="LiveId" clId="{93BA5455-2545-463F-B805-CDD57A9BAF57}" dt="2024-10-24T06:41:48.981" v="562" actId="14100"/>
          <ac:spMkLst>
            <pc:docMk/>
            <pc:sldMk cId="665917151" sldId="278"/>
            <ac:spMk id="3" creationId="{B5CAA84D-8970-9391-3247-6101A0F4AC2F}"/>
          </ac:spMkLst>
        </pc:spChg>
      </pc:sldChg>
      <pc:sldChg chg="new del">
        <pc:chgData name="Iryna Zhukevych" userId="32b9d8b4c7aa7458" providerId="LiveId" clId="{93BA5455-2545-463F-B805-CDD57A9BAF57}" dt="2024-10-20T11:33:33.963" v="403" actId="2696"/>
        <pc:sldMkLst>
          <pc:docMk/>
          <pc:sldMk cId="2937163777" sldId="278"/>
        </pc:sldMkLst>
      </pc:sldChg>
      <pc:sldChg chg="modSp new mod modTransition">
        <pc:chgData name="Iryna Zhukevych" userId="32b9d8b4c7aa7458" providerId="LiveId" clId="{93BA5455-2545-463F-B805-CDD57A9BAF57}" dt="2024-10-24T06:50:12.981" v="632"/>
        <pc:sldMkLst>
          <pc:docMk/>
          <pc:sldMk cId="2053173238" sldId="279"/>
        </pc:sldMkLst>
        <pc:spChg chg="mod">
          <ac:chgData name="Iryna Zhukevych" userId="32b9d8b4c7aa7458" providerId="LiveId" clId="{93BA5455-2545-463F-B805-CDD57A9BAF57}" dt="2024-10-20T11:37:15.645" v="474" actId="114"/>
          <ac:spMkLst>
            <pc:docMk/>
            <pc:sldMk cId="2053173238" sldId="279"/>
            <ac:spMk id="2" creationId="{504AE532-0342-0604-A0B4-1AF3B7EB0CE1}"/>
          </ac:spMkLst>
        </pc:spChg>
        <pc:spChg chg="mod">
          <ac:chgData name="Iryna Zhukevych" userId="32b9d8b4c7aa7458" providerId="LiveId" clId="{93BA5455-2545-463F-B805-CDD57A9BAF57}" dt="2024-10-20T11:37:09.222" v="473" actId="14100"/>
          <ac:spMkLst>
            <pc:docMk/>
            <pc:sldMk cId="2053173238" sldId="279"/>
            <ac:spMk id="3" creationId="{7F99A72F-3490-7218-CBF0-8A388FB0AE4A}"/>
          </ac:spMkLst>
        </pc:spChg>
      </pc:sldChg>
      <pc:sldChg chg="new del">
        <pc:chgData name="Iryna Zhukevych" userId="32b9d8b4c7aa7458" providerId="LiveId" clId="{93BA5455-2545-463F-B805-CDD57A9BAF57}" dt="2024-10-24T06:37:13.478" v="512" actId="2696"/>
        <pc:sldMkLst>
          <pc:docMk/>
          <pc:sldMk cId="627508231" sldId="280"/>
        </pc:sldMkLst>
      </pc:sldChg>
      <pc:sldChg chg="addSp modSp new mod modTransition">
        <pc:chgData name="Iryna Zhukevych" userId="32b9d8b4c7aa7458" providerId="LiveId" clId="{93BA5455-2545-463F-B805-CDD57A9BAF57}" dt="2024-10-24T06:50:12.981" v="632"/>
        <pc:sldMkLst>
          <pc:docMk/>
          <pc:sldMk cId="1298487746" sldId="281"/>
        </pc:sldMkLst>
        <pc:picChg chg="add mod">
          <ac:chgData name="Iryna Zhukevych" userId="32b9d8b4c7aa7458" providerId="LiveId" clId="{93BA5455-2545-463F-B805-CDD57A9BAF57}" dt="2024-10-24T06:32:27.531" v="483" actId="14100"/>
          <ac:picMkLst>
            <pc:docMk/>
            <pc:sldMk cId="1298487746" sldId="281"/>
            <ac:picMk id="3" creationId="{DB2153B8-8F96-5A06-6273-79BE6520342C}"/>
          </ac:picMkLst>
        </pc:picChg>
      </pc:sldChg>
      <pc:sldChg chg="addSp modSp new mod modTransition">
        <pc:chgData name="Iryna Zhukevych" userId="32b9d8b4c7aa7458" providerId="LiveId" clId="{93BA5455-2545-463F-B805-CDD57A9BAF57}" dt="2024-10-24T06:50:12.981" v="632"/>
        <pc:sldMkLst>
          <pc:docMk/>
          <pc:sldMk cId="3284231653" sldId="282"/>
        </pc:sldMkLst>
        <pc:picChg chg="add mod">
          <ac:chgData name="Iryna Zhukevych" userId="32b9d8b4c7aa7458" providerId="LiveId" clId="{93BA5455-2545-463F-B805-CDD57A9BAF57}" dt="2024-10-24T06:34:40.034" v="492" actId="14100"/>
          <ac:picMkLst>
            <pc:docMk/>
            <pc:sldMk cId="3284231653" sldId="282"/>
            <ac:picMk id="3" creationId="{EA008E83-77F5-D342-C63F-5EBF961A0B78}"/>
          </ac:picMkLst>
        </pc:picChg>
      </pc:sldChg>
      <pc:sldChg chg="addSp delSp modSp new mod modTransition setBg">
        <pc:chgData name="Iryna Zhukevych" userId="32b9d8b4c7aa7458" providerId="LiveId" clId="{93BA5455-2545-463F-B805-CDD57A9BAF57}" dt="2024-10-24T06:50:12.981" v="632"/>
        <pc:sldMkLst>
          <pc:docMk/>
          <pc:sldMk cId="1026538480" sldId="283"/>
        </pc:sldMkLst>
        <pc:spChg chg="add del">
          <ac:chgData name="Iryna Zhukevych" userId="32b9d8b4c7aa7458" providerId="LiveId" clId="{93BA5455-2545-463F-B805-CDD57A9BAF57}" dt="2024-10-24T06:35:24.643" v="497" actId="26606"/>
          <ac:spMkLst>
            <pc:docMk/>
            <pc:sldMk cId="1026538480" sldId="283"/>
            <ac:spMk id="8" creationId="{E7C80B9C-CCB9-42D2-B7D6-BDA09F3EA8E9}"/>
          </ac:spMkLst>
        </pc:spChg>
        <pc:spChg chg="add del">
          <ac:chgData name="Iryna Zhukevych" userId="32b9d8b4c7aa7458" providerId="LiveId" clId="{93BA5455-2545-463F-B805-CDD57A9BAF57}" dt="2024-10-24T06:35:24.643" v="497" actId="26606"/>
          <ac:spMkLst>
            <pc:docMk/>
            <pc:sldMk cId="1026538480" sldId="283"/>
            <ac:spMk id="10" creationId="{B8C28122-AA8C-48D4-93E8-7C0082B6888A}"/>
          </ac:spMkLst>
        </pc:spChg>
        <pc:spChg chg="add del">
          <ac:chgData name="Iryna Zhukevych" userId="32b9d8b4c7aa7458" providerId="LiveId" clId="{93BA5455-2545-463F-B805-CDD57A9BAF57}" dt="2024-10-24T06:35:24.643" v="497" actId="26606"/>
          <ac:spMkLst>
            <pc:docMk/>
            <pc:sldMk cId="1026538480" sldId="283"/>
            <ac:spMk id="12" creationId="{237B061B-7D22-401D-ACD7-A79B3A9FBC0E}"/>
          </ac:spMkLst>
        </pc:spChg>
        <pc:picChg chg="add mod">
          <ac:chgData name="Iryna Zhukevych" userId="32b9d8b4c7aa7458" providerId="LiveId" clId="{93BA5455-2545-463F-B805-CDD57A9BAF57}" dt="2024-10-24T06:35:41.845" v="503" actId="14100"/>
          <ac:picMkLst>
            <pc:docMk/>
            <pc:sldMk cId="1026538480" sldId="283"/>
            <ac:picMk id="3" creationId="{0499CA16-3283-9297-A970-5246901EEDA2}"/>
          </ac:picMkLst>
        </pc:picChg>
      </pc:sldChg>
      <pc:sldChg chg="addSp modSp new mod modTransition">
        <pc:chgData name="Iryna Zhukevych" userId="32b9d8b4c7aa7458" providerId="LiveId" clId="{93BA5455-2545-463F-B805-CDD57A9BAF57}" dt="2024-10-24T06:50:12.981" v="632"/>
        <pc:sldMkLst>
          <pc:docMk/>
          <pc:sldMk cId="1351945864" sldId="284"/>
        </pc:sldMkLst>
        <pc:picChg chg="add mod">
          <ac:chgData name="Iryna Zhukevych" userId="32b9d8b4c7aa7458" providerId="LiveId" clId="{93BA5455-2545-463F-B805-CDD57A9BAF57}" dt="2024-10-24T06:36:21.460" v="510" actId="14100"/>
          <ac:picMkLst>
            <pc:docMk/>
            <pc:sldMk cId="1351945864" sldId="284"/>
            <ac:picMk id="3" creationId="{C5E56AD9-D6ED-28D2-A22B-F659939D7A35}"/>
          </ac:picMkLst>
        </pc:picChg>
      </pc:sldChg>
      <pc:sldChg chg="new del">
        <pc:chgData name="Iryna Zhukevych" userId="32b9d8b4c7aa7458" providerId="LiveId" clId="{93BA5455-2545-463F-B805-CDD57A9BAF57}" dt="2024-10-24T06:42:28.007" v="567" actId="2696"/>
        <pc:sldMkLst>
          <pc:docMk/>
          <pc:sldMk cId="2324279032" sldId="285"/>
        </pc:sldMkLst>
      </pc:sldChg>
      <pc:sldChg chg="addSp modSp new mod modTransition">
        <pc:chgData name="Iryna Zhukevych" userId="32b9d8b4c7aa7458" providerId="LiveId" clId="{93BA5455-2545-463F-B805-CDD57A9BAF57}" dt="2024-10-24T06:50:12.981" v="632"/>
        <pc:sldMkLst>
          <pc:docMk/>
          <pc:sldMk cId="693444557" sldId="286"/>
        </pc:sldMkLst>
        <pc:picChg chg="add mod">
          <ac:chgData name="Iryna Zhukevych" userId="32b9d8b4c7aa7458" providerId="LiveId" clId="{93BA5455-2545-463F-B805-CDD57A9BAF57}" dt="2024-10-24T06:37:48.140" v="519" actId="14100"/>
          <ac:picMkLst>
            <pc:docMk/>
            <pc:sldMk cId="693444557" sldId="286"/>
            <ac:picMk id="5" creationId="{5B0A7953-ED06-6B96-5A79-821BB471191B}"/>
          </ac:picMkLst>
        </pc:picChg>
      </pc:sldChg>
      <pc:sldChg chg="modSp new mod">
        <pc:chgData name="Iryna Zhukevych" userId="32b9d8b4c7aa7458" providerId="LiveId" clId="{93BA5455-2545-463F-B805-CDD57A9BAF57}" dt="2024-10-27T09:20:16.846" v="689" actId="14100"/>
        <pc:sldMkLst>
          <pc:docMk/>
          <pc:sldMk cId="1573984882" sldId="287"/>
        </pc:sldMkLst>
        <pc:spChg chg="mod">
          <ac:chgData name="Iryna Zhukevych" userId="32b9d8b4c7aa7458" providerId="LiveId" clId="{93BA5455-2545-463F-B805-CDD57A9BAF57}" dt="2024-10-27T09:20:14.678" v="688" actId="1076"/>
          <ac:spMkLst>
            <pc:docMk/>
            <pc:sldMk cId="1573984882" sldId="287"/>
            <ac:spMk id="2" creationId="{D23F52D2-BC6F-53BD-3F89-260CB35D4A82}"/>
          </ac:spMkLst>
        </pc:spChg>
        <pc:spChg chg="mod">
          <ac:chgData name="Iryna Zhukevych" userId="32b9d8b4c7aa7458" providerId="LiveId" clId="{93BA5455-2545-463F-B805-CDD57A9BAF57}" dt="2024-10-27T09:20:16.846" v="689" actId="14100"/>
          <ac:spMkLst>
            <pc:docMk/>
            <pc:sldMk cId="1573984882" sldId="287"/>
            <ac:spMk id="3" creationId="{4E39E157-E5D7-63FE-AC41-DDBEA7EA027D}"/>
          </ac:spMkLst>
        </pc:spChg>
      </pc:sldChg>
      <pc:sldChg chg="addSp delSp modSp new mod">
        <pc:chgData name="Iryna Zhukevych" userId="32b9d8b4c7aa7458" providerId="LiveId" clId="{93BA5455-2545-463F-B805-CDD57A9BAF57}" dt="2024-10-28T07:48:36.500" v="728" actId="1076"/>
        <pc:sldMkLst>
          <pc:docMk/>
          <pc:sldMk cId="3659656531" sldId="288"/>
        </pc:sldMkLst>
        <pc:spChg chg="mod">
          <ac:chgData name="Iryna Zhukevych" userId="32b9d8b4c7aa7458" providerId="LiveId" clId="{93BA5455-2545-463F-B805-CDD57A9BAF57}" dt="2024-10-28T07:48:36.500" v="728" actId="1076"/>
          <ac:spMkLst>
            <pc:docMk/>
            <pc:sldMk cId="3659656531" sldId="288"/>
            <ac:spMk id="2" creationId="{C27D623E-7292-BC72-72B1-2A70F5EF5B54}"/>
          </ac:spMkLst>
        </pc:spChg>
        <pc:spChg chg="del mod">
          <ac:chgData name="Iryna Zhukevych" userId="32b9d8b4c7aa7458" providerId="LiveId" clId="{93BA5455-2545-463F-B805-CDD57A9BAF57}" dt="2024-10-28T07:47:37.955" v="712"/>
          <ac:spMkLst>
            <pc:docMk/>
            <pc:sldMk cId="3659656531" sldId="288"/>
            <ac:spMk id="3" creationId="{4A454378-D0BC-E0A0-5277-6A677AC7ACB3}"/>
          </ac:spMkLst>
        </pc:spChg>
        <pc:spChg chg="add mod">
          <ac:chgData name="Iryna Zhukevych" userId="32b9d8b4c7aa7458" providerId="LiveId" clId="{93BA5455-2545-463F-B805-CDD57A9BAF57}" dt="2024-10-28T07:48:30.598" v="727" actId="20577"/>
          <ac:spMkLst>
            <pc:docMk/>
            <pc:sldMk cId="3659656531" sldId="288"/>
            <ac:spMk id="4" creationId="{17AFE156-16CC-D42C-11A5-E5FD6E4F9DC3}"/>
          </ac:spMkLst>
        </pc:spChg>
      </pc:sldChg>
      <pc:sldChg chg="modSp new mod">
        <pc:chgData name="Iryna Zhukevych" userId="32b9d8b4c7aa7458" providerId="LiveId" clId="{93BA5455-2545-463F-B805-CDD57A9BAF57}" dt="2024-10-28T07:55:43.251" v="769" actId="122"/>
        <pc:sldMkLst>
          <pc:docMk/>
          <pc:sldMk cId="617405292" sldId="289"/>
        </pc:sldMkLst>
        <pc:spChg chg="mod">
          <ac:chgData name="Iryna Zhukevych" userId="32b9d8b4c7aa7458" providerId="LiveId" clId="{93BA5455-2545-463F-B805-CDD57A9BAF57}" dt="2024-10-28T07:55:37.077" v="768" actId="113"/>
          <ac:spMkLst>
            <pc:docMk/>
            <pc:sldMk cId="617405292" sldId="289"/>
            <ac:spMk id="2" creationId="{6B4B0C18-1815-BF3E-E486-54F1CA5A790C}"/>
          </ac:spMkLst>
        </pc:spChg>
        <pc:spChg chg="mod">
          <ac:chgData name="Iryna Zhukevych" userId="32b9d8b4c7aa7458" providerId="LiveId" clId="{93BA5455-2545-463F-B805-CDD57A9BAF57}" dt="2024-10-28T07:55:43.251" v="769" actId="122"/>
          <ac:spMkLst>
            <pc:docMk/>
            <pc:sldMk cId="617405292" sldId="289"/>
            <ac:spMk id="3" creationId="{6D70FF22-B62A-A7E6-26AA-AB0E3DC18A13}"/>
          </ac:spMkLst>
        </pc:spChg>
      </pc:sldChg>
      <pc:sldMasterChg chg="del delSldLayout">
        <pc:chgData name="Iryna Zhukevych" userId="32b9d8b4c7aa7458" providerId="LiveId" clId="{93BA5455-2545-463F-B805-CDD57A9BAF57}" dt="2024-10-15T19:45:30.883" v="78" actId="26606"/>
        <pc:sldMasterMkLst>
          <pc:docMk/>
          <pc:sldMasterMk cId="892426605" sldId="2147483648"/>
        </pc:sldMasterMkLst>
        <pc:sldLayoutChg chg="del">
          <pc:chgData name="Iryna Zhukevych" userId="32b9d8b4c7aa7458" providerId="LiveId" clId="{93BA5455-2545-463F-B805-CDD57A9BAF57}" dt="2024-10-15T19:45:30.883" v="78" actId="26606"/>
          <pc:sldLayoutMkLst>
            <pc:docMk/>
            <pc:sldMasterMk cId="892426605" sldId="2147483648"/>
            <pc:sldLayoutMk cId="3238448100" sldId="2147483649"/>
          </pc:sldLayoutMkLst>
        </pc:sldLayoutChg>
        <pc:sldLayoutChg chg="del">
          <pc:chgData name="Iryna Zhukevych" userId="32b9d8b4c7aa7458" providerId="LiveId" clId="{93BA5455-2545-463F-B805-CDD57A9BAF57}" dt="2024-10-15T19:45:30.883" v="78" actId="26606"/>
          <pc:sldLayoutMkLst>
            <pc:docMk/>
            <pc:sldMasterMk cId="892426605" sldId="2147483648"/>
            <pc:sldLayoutMk cId="1621246236" sldId="2147483650"/>
          </pc:sldLayoutMkLst>
        </pc:sldLayoutChg>
        <pc:sldLayoutChg chg="del">
          <pc:chgData name="Iryna Zhukevych" userId="32b9d8b4c7aa7458" providerId="LiveId" clId="{93BA5455-2545-463F-B805-CDD57A9BAF57}" dt="2024-10-15T19:45:30.883" v="78" actId="26606"/>
          <pc:sldLayoutMkLst>
            <pc:docMk/>
            <pc:sldMasterMk cId="892426605" sldId="2147483648"/>
            <pc:sldLayoutMk cId="4121357957" sldId="2147483651"/>
          </pc:sldLayoutMkLst>
        </pc:sldLayoutChg>
        <pc:sldLayoutChg chg="del">
          <pc:chgData name="Iryna Zhukevych" userId="32b9d8b4c7aa7458" providerId="LiveId" clId="{93BA5455-2545-463F-B805-CDD57A9BAF57}" dt="2024-10-15T19:45:30.883" v="78" actId="26606"/>
          <pc:sldLayoutMkLst>
            <pc:docMk/>
            <pc:sldMasterMk cId="892426605" sldId="2147483648"/>
            <pc:sldLayoutMk cId="3386476997" sldId="2147483652"/>
          </pc:sldLayoutMkLst>
        </pc:sldLayoutChg>
        <pc:sldLayoutChg chg="del">
          <pc:chgData name="Iryna Zhukevych" userId="32b9d8b4c7aa7458" providerId="LiveId" clId="{93BA5455-2545-463F-B805-CDD57A9BAF57}" dt="2024-10-15T19:45:30.883" v="78" actId="26606"/>
          <pc:sldLayoutMkLst>
            <pc:docMk/>
            <pc:sldMasterMk cId="892426605" sldId="2147483648"/>
            <pc:sldLayoutMk cId="3878043996" sldId="2147483653"/>
          </pc:sldLayoutMkLst>
        </pc:sldLayoutChg>
        <pc:sldLayoutChg chg="del">
          <pc:chgData name="Iryna Zhukevych" userId="32b9d8b4c7aa7458" providerId="LiveId" clId="{93BA5455-2545-463F-B805-CDD57A9BAF57}" dt="2024-10-15T19:45:30.883" v="78" actId="26606"/>
          <pc:sldLayoutMkLst>
            <pc:docMk/>
            <pc:sldMasterMk cId="892426605" sldId="2147483648"/>
            <pc:sldLayoutMk cId="3217578726" sldId="2147483654"/>
          </pc:sldLayoutMkLst>
        </pc:sldLayoutChg>
        <pc:sldLayoutChg chg="del">
          <pc:chgData name="Iryna Zhukevych" userId="32b9d8b4c7aa7458" providerId="LiveId" clId="{93BA5455-2545-463F-B805-CDD57A9BAF57}" dt="2024-10-15T19:45:30.883" v="78" actId="26606"/>
          <pc:sldLayoutMkLst>
            <pc:docMk/>
            <pc:sldMasterMk cId="892426605" sldId="2147483648"/>
            <pc:sldLayoutMk cId="382214530" sldId="2147483655"/>
          </pc:sldLayoutMkLst>
        </pc:sldLayoutChg>
        <pc:sldLayoutChg chg="del">
          <pc:chgData name="Iryna Zhukevych" userId="32b9d8b4c7aa7458" providerId="LiveId" clId="{93BA5455-2545-463F-B805-CDD57A9BAF57}" dt="2024-10-15T19:45:30.883" v="78" actId="26606"/>
          <pc:sldLayoutMkLst>
            <pc:docMk/>
            <pc:sldMasterMk cId="892426605" sldId="2147483648"/>
            <pc:sldLayoutMk cId="257741770" sldId="2147483656"/>
          </pc:sldLayoutMkLst>
        </pc:sldLayoutChg>
        <pc:sldLayoutChg chg="del">
          <pc:chgData name="Iryna Zhukevych" userId="32b9d8b4c7aa7458" providerId="LiveId" clId="{93BA5455-2545-463F-B805-CDD57A9BAF57}" dt="2024-10-15T19:45:30.883" v="78" actId="26606"/>
          <pc:sldLayoutMkLst>
            <pc:docMk/>
            <pc:sldMasterMk cId="892426605" sldId="2147483648"/>
            <pc:sldLayoutMk cId="909545702" sldId="2147483657"/>
          </pc:sldLayoutMkLst>
        </pc:sldLayoutChg>
        <pc:sldLayoutChg chg="del">
          <pc:chgData name="Iryna Zhukevych" userId="32b9d8b4c7aa7458" providerId="LiveId" clId="{93BA5455-2545-463F-B805-CDD57A9BAF57}" dt="2024-10-15T19:45:30.883" v="78" actId="26606"/>
          <pc:sldLayoutMkLst>
            <pc:docMk/>
            <pc:sldMasterMk cId="892426605" sldId="2147483648"/>
            <pc:sldLayoutMk cId="2905663009" sldId="2147483658"/>
          </pc:sldLayoutMkLst>
        </pc:sldLayoutChg>
        <pc:sldLayoutChg chg="del">
          <pc:chgData name="Iryna Zhukevych" userId="32b9d8b4c7aa7458" providerId="LiveId" clId="{93BA5455-2545-463F-B805-CDD57A9BAF57}" dt="2024-10-15T19:45:30.883" v="78" actId="26606"/>
          <pc:sldLayoutMkLst>
            <pc:docMk/>
            <pc:sldMasterMk cId="892426605" sldId="2147483648"/>
            <pc:sldLayoutMk cId="4114445842" sldId="2147483659"/>
          </pc:sldLayoutMkLst>
        </pc:sldLayoutChg>
      </pc:sldMasterChg>
      <pc:sldMasterChg chg="add modTransition addSldLayout modSldLayout">
        <pc:chgData name="Iryna Zhukevych" userId="32b9d8b4c7aa7458" providerId="LiveId" clId="{93BA5455-2545-463F-B805-CDD57A9BAF57}" dt="2024-10-24T06:50:12.981" v="632"/>
        <pc:sldMasterMkLst>
          <pc:docMk/>
          <pc:sldMasterMk cId="192830356" sldId="2147483686"/>
        </pc:sldMasterMkLst>
        <pc:sldLayoutChg chg="add modTransition">
          <pc:chgData name="Iryna Zhukevych" userId="32b9d8b4c7aa7458" providerId="LiveId" clId="{93BA5455-2545-463F-B805-CDD57A9BAF57}" dt="2024-10-24T06:50:12.981" v="632"/>
          <pc:sldLayoutMkLst>
            <pc:docMk/>
            <pc:sldMasterMk cId="192830356" sldId="2147483686"/>
            <pc:sldLayoutMk cId="3855091816" sldId="2147483675"/>
          </pc:sldLayoutMkLst>
        </pc:sldLayoutChg>
        <pc:sldLayoutChg chg="add modTransition">
          <pc:chgData name="Iryna Zhukevych" userId="32b9d8b4c7aa7458" providerId="LiveId" clId="{93BA5455-2545-463F-B805-CDD57A9BAF57}" dt="2024-10-24T06:50:12.981" v="632"/>
          <pc:sldLayoutMkLst>
            <pc:docMk/>
            <pc:sldMasterMk cId="192830356" sldId="2147483686"/>
            <pc:sldLayoutMk cId="3933809326" sldId="2147483676"/>
          </pc:sldLayoutMkLst>
        </pc:sldLayoutChg>
        <pc:sldLayoutChg chg="add modTransition">
          <pc:chgData name="Iryna Zhukevych" userId="32b9d8b4c7aa7458" providerId="LiveId" clId="{93BA5455-2545-463F-B805-CDD57A9BAF57}" dt="2024-10-24T06:50:12.981" v="632"/>
          <pc:sldLayoutMkLst>
            <pc:docMk/>
            <pc:sldMasterMk cId="192830356" sldId="2147483686"/>
            <pc:sldLayoutMk cId="876262158" sldId="2147483677"/>
          </pc:sldLayoutMkLst>
        </pc:sldLayoutChg>
        <pc:sldLayoutChg chg="add modTransition">
          <pc:chgData name="Iryna Zhukevych" userId="32b9d8b4c7aa7458" providerId="LiveId" clId="{93BA5455-2545-463F-B805-CDD57A9BAF57}" dt="2024-10-24T06:50:12.981" v="632"/>
          <pc:sldLayoutMkLst>
            <pc:docMk/>
            <pc:sldMasterMk cId="192830356" sldId="2147483686"/>
            <pc:sldLayoutMk cId="26908844" sldId="2147483678"/>
          </pc:sldLayoutMkLst>
        </pc:sldLayoutChg>
        <pc:sldLayoutChg chg="add modTransition">
          <pc:chgData name="Iryna Zhukevych" userId="32b9d8b4c7aa7458" providerId="LiveId" clId="{93BA5455-2545-463F-B805-CDD57A9BAF57}" dt="2024-10-24T06:50:12.981" v="632"/>
          <pc:sldLayoutMkLst>
            <pc:docMk/>
            <pc:sldMasterMk cId="192830356" sldId="2147483686"/>
            <pc:sldLayoutMk cId="623059018" sldId="2147483679"/>
          </pc:sldLayoutMkLst>
        </pc:sldLayoutChg>
        <pc:sldLayoutChg chg="add modTransition">
          <pc:chgData name="Iryna Zhukevych" userId="32b9d8b4c7aa7458" providerId="LiveId" clId="{93BA5455-2545-463F-B805-CDD57A9BAF57}" dt="2024-10-24T06:50:12.981" v="632"/>
          <pc:sldLayoutMkLst>
            <pc:docMk/>
            <pc:sldMasterMk cId="192830356" sldId="2147483686"/>
            <pc:sldLayoutMk cId="1381917308" sldId="2147483680"/>
          </pc:sldLayoutMkLst>
        </pc:sldLayoutChg>
        <pc:sldLayoutChg chg="add modTransition">
          <pc:chgData name="Iryna Zhukevych" userId="32b9d8b4c7aa7458" providerId="LiveId" clId="{93BA5455-2545-463F-B805-CDD57A9BAF57}" dt="2024-10-24T06:50:12.981" v="632"/>
          <pc:sldLayoutMkLst>
            <pc:docMk/>
            <pc:sldMasterMk cId="192830356" sldId="2147483686"/>
            <pc:sldLayoutMk cId="2342748697" sldId="2147483681"/>
          </pc:sldLayoutMkLst>
        </pc:sldLayoutChg>
        <pc:sldLayoutChg chg="add modTransition">
          <pc:chgData name="Iryna Zhukevych" userId="32b9d8b4c7aa7458" providerId="LiveId" clId="{93BA5455-2545-463F-B805-CDD57A9BAF57}" dt="2024-10-24T06:50:12.981" v="632"/>
          <pc:sldLayoutMkLst>
            <pc:docMk/>
            <pc:sldMasterMk cId="192830356" sldId="2147483686"/>
            <pc:sldLayoutMk cId="184109645" sldId="2147483682"/>
          </pc:sldLayoutMkLst>
        </pc:sldLayoutChg>
        <pc:sldLayoutChg chg="add modTransition">
          <pc:chgData name="Iryna Zhukevych" userId="32b9d8b4c7aa7458" providerId="LiveId" clId="{93BA5455-2545-463F-B805-CDD57A9BAF57}" dt="2024-10-24T06:50:12.981" v="632"/>
          <pc:sldLayoutMkLst>
            <pc:docMk/>
            <pc:sldMasterMk cId="192830356" sldId="2147483686"/>
            <pc:sldLayoutMk cId="3509411611" sldId="2147483683"/>
          </pc:sldLayoutMkLst>
        </pc:sldLayoutChg>
        <pc:sldLayoutChg chg="add modTransition">
          <pc:chgData name="Iryna Zhukevych" userId="32b9d8b4c7aa7458" providerId="LiveId" clId="{93BA5455-2545-463F-B805-CDD57A9BAF57}" dt="2024-10-24T06:50:12.981" v="632"/>
          <pc:sldLayoutMkLst>
            <pc:docMk/>
            <pc:sldMasterMk cId="192830356" sldId="2147483686"/>
            <pc:sldLayoutMk cId="3369943481" sldId="2147483684"/>
          </pc:sldLayoutMkLst>
        </pc:sldLayoutChg>
        <pc:sldLayoutChg chg="add modTransition">
          <pc:chgData name="Iryna Zhukevych" userId="32b9d8b4c7aa7458" providerId="LiveId" clId="{93BA5455-2545-463F-B805-CDD57A9BAF57}" dt="2024-10-24T06:50:12.981" v="632"/>
          <pc:sldLayoutMkLst>
            <pc:docMk/>
            <pc:sldMasterMk cId="192830356" sldId="2147483686"/>
            <pc:sldLayoutMk cId="2945706421" sldId="2147483685"/>
          </pc:sldLayoutMkLst>
        </pc:sldLayoutChg>
        <pc:sldLayoutChg chg="modTransition">
          <pc:chgData name="Iryna Zhukevych" userId="32b9d8b4c7aa7458" providerId="LiveId" clId="{93BA5455-2545-463F-B805-CDD57A9BAF57}" dt="2024-10-24T06:50:12.981" v="632"/>
          <pc:sldLayoutMkLst>
            <pc:docMk/>
            <pc:sldMasterMk cId="192830356" sldId="2147483686"/>
            <pc:sldLayoutMk cId="1412017099" sldId="2147483687"/>
          </pc:sldLayoutMkLst>
        </pc:sldLayoutChg>
      </pc:sldMasterChg>
      <pc:sldMasterChg chg="modTransition modSldLayout">
        <pc:chgData name="Iryna Zhukevych" userId="32b9d8b4c7aa7458" providerId="LiveId" clId="{93BA5455-2545-463F-B805-CDD57A9BAF57}" dt="2024-10-24T06:50:12.981" v="632"/>
        <pc:sldMasterMkLst>
          <pc:docMk/>
          <pc:sldMasterMk cId="982426338" sldId="2147483688"/>
        </pc:sldMasterMkLst>
        <pc:sldLayoutChg chg="modTransition">
          <pc:chgData name="Iryna Zhukevych" userId="32b9d8b4c7aa7458" providerId="LiveId" clId="{93BA5455-2545-463F-B805-CDD57A9BAF57}" dt="2024-10-24T06:50:12.981" v="632"/>
          <pc:sldLayoutMkLst>
            <pc:docMk/>
            <pc:sldMasterMk cId="982426338" sldId="2147483688"/>
            <pc:sldLayoutMk cId="3394922295" sldId="2147483689"/>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3893DF-0E78-4A1E-9790-27B5461B7B00}" type="doc">
      <dgm:prSet loTypeId="urn:microsoft.com/office/officeart/2005/8/layout/process4" loCatId="process" qsTypeId="urn:microsoft.com/office/officeart/2005/8/quickstyle/simple1" qsCatId="simple" csTypeId="urn:microsoft.com/office/officeart/2005/8/colors/colorful2" csCatId="colorful"/>
      <dgm:spPr/>
      <dgm:t>
        <a:bodyPr/>
        <a:lstStyle/>
        <a:p>
          <a:endParaRPr lang="en-US"/>
        </a:p>
      </dgm:t>
    </dgm:pt>
    <dgm:pt modelId="{6C542A19-918D-4806-ABE9-00469EFA6314}">
      <dgm:prSet/>
      <dgm:spPr/>
      <dgm:t>
        <a:bodyPr/>
        <a:lstStyle/>
        <a:p>
          <a:r>
            <a:rPr lang="en-US" b="1" dirty="0">
              <a:solidFill>
                <a:schemeClr val="tx1"/>
              </a:solidFill>
            </a:rPr>
            <a:t>Evaluate the strengths and weaknesses of both common law and civil law systems. Which system do you believe is more adaptable to changing societal needs, and why?</a:t>
          </a:r>
        </a:p>
      </dgm:t>
    </dgm:pt>
    <dgm:pt modelId="{044E49F1-07F7-4D7E-8AB2-067C7B135803}" type="parTrans" cxnId="{3B753864-3C36-44AB-9321-02C2D10943A6}">
      <dgm:prSet/>
      <dgm:spPr/>
      <dgm:t>
        <a:bodyPr/>
        <a:lstStyle/>
        <a:p>
          <a:endParaRPr lang="en-US"/>
        </a:p>
      </dgm:t>
    </dgm:pt>
    <dgm:pt modelId="{8116F1F3-498B-4F22-8F5A-6BC7B595DCA6}" type="sibTrans" cxnId="{3B753864-3C36-44AB-9321-02C2D10943A6}">
      <dgm:prSet/>
      <dgm:spPr/>
      <dgm:t>
        <a:bodyPr/>
        <a:lstStyle/>
        <a:p>
          <a:endParaRPr lang="en-US"/>
        </a:p>
      </dgm:t>
    </dgm:pt>
    <dgm:pt modelId="{E16A9E7C-2079-4E0A-A9C7-CCACE36905F8}">
      <dgm:prSet/>
      <dgm:spPr/>
      <dgm:t>
        <a:bodyPr/>
        <a:lstStyle/>
        <a:p>
          <a:r>
            <a:rPr lang="en-US" b="1" dirty="0">
              <a:solidFill>
                <a:schemeClr val="tx1"/>
              </a:solidFill>
            </a:rPr>
            <a:t>How do you think globalization and international trade have influenced the convergence or divergence of common law and civil law systems? Provide examples to support your answer.</a:t>
          </a:r>
        </a:p>
      </dgm:t>
    </dgm:pt>
    <dgm:pt modelId="{33546989-2A49-409D-8F85-E45A9170287A}" type="parTrans" cxnId="{75ABF281-3861-45DD-B681-B41CA252B190}">
      <dgm:prSet/>
      <dgm:spPr/>
      <dgm:t>
        <a:bodyPr/>
        <a:lstStyle/>
        <a:p>
          <a:endParaRPr lang="en-US"/>
        </a:p>
      </dgm:t>
    </dgm:pt>
    <dgm:pt modelId="{FA8F14E3-F4DA-441C-B2A2-D00E6E637606}" type="sibTrans" cxnId="{75ABF281-3861-45DD-B681-B41CA252B190}">
      <dgm:prSet/>
      <dgm:spPr/>
      <dgm:t>
        <a:bodyPr/>
        <a:lstStyle/>
        <a:p>
          <a:endParaRPr lang="en-US"/>
        </a:p>
      </dgm:t>
    </dgm:pt>
    <dgm:pt modelId="{0C9C0F0A-6919-4C41-8920-4348D6E2FEB7}" type="pres">
      <dgm:prSet presAssocID="{643893DF-0E78-4A1E-9790-27B5461B7B00}" presName="Name0" presStyleCnt="0">
        <dgm:presLayoutVars>
          <dgm:dir/>
          <dgm:animLvl val="lvl"/>
          <dgm:resizeHandles val="exact"/>
        </dgm:presLayoutVars>
      </dgm:prSet>
      <dgm:spPr/>
    </dgm:pt>
    <dgm:pt modelId="{47899A3D-52F9-4852-8E05-C3AE8952AD1A}" type="pres">
      <dgm:prSet presAssocID="{E16A9E7C-2079-4E0A-A9C7-CCACE36905F8}" presName="boxAndChildren" presStyleCnt="0"/>
      <dgm:spPr/>
    </dgm:pt>
    <dgm:pt modelId="{A8B09550-6DD1-491C-A359-76200FF9B5D1}" type="pres">
      <dgm:prSet presAssocID="{E16A9E7C-2079-4E0A-A9C7-CCACE36905F8}" presName="parentTextBox" presStyleLbl="node1" presStyleIdx="0" presStyleCnt="2"/>
      <dgm:spPr/>
    </dgm:pt>
    <dgm:pt modelId="{9A07C9C7-5086-440E-8B09-0A4E27D8259E}" type="pres">
      <dgm:prSet presAssocID="{8116F1F3-498B-4F22-8F5A-6BC7B595DCA6}" presName="sp" presStyleCnt="0"/>
      <dgm:spPr/>
    </dgm:pt>
    <dgm:pt modelId="{B7164ADE-08C0-4B20-81D7-7F3C60CF1DE6}" type="pres">
      <dgm:prSet presAssocID="{6C542A19-918D-4806-ABE9-00469EFA6314}" presName="arrowAndChildren" presStyleCnt="0"/>
      <dgm:spPr/>
    </dgm:pt>
    <dgm:pt modelId="{3A21C0C5-F374-4F84-9778-C4634714E392}" type="pres">
      <dgm:prSet presAssocID="{6C542A19-918D-4806-ABE9-00469EFA6314}" presName="parentTextArrow" presStyleLbl="node1" presStyleIdx="1" presStyleCnt="2"/>
      <dgm:spPr/>
    </dgm:pt>
  </dgm:ptLst>
  <dgm:cxnLst>
    <dgm:cxn modelId="{3B753864-3C36-44AB-9321-02C2D10943A6}" srcId="{643893DF-0E78-4A1E-9790-27B5461B7B00}" destId="{6C542A19-918D-4806-ABE9-00469EFA6314}" srcOrd="0" destOrd="0" parTransId="{044E49F1-07F7-4D7E-8AB2-067C7B135803}" sibTransId="{8116F1F3-498B-4F22-8F5A-6BC7B595DCA6}"/>
    <dgm:cxn modelId="{75ABF281-3861-45DD-B681-B41CA252B190}" srcId="{643893DF-0E78-4A1E-9790-27B5461B7B00}" destId="{E16A9E7C-2079-4E0A-A9C7-CCACE36905F8}" srcOrd="1" destOrd="0" parTransId="{33546989-2A49-409D-8F85-E45A9170287A}" sibTransId="{FA8F14E3-F4DA-441C-B2A2-D00E6E637606}"/>
    <dgm:cxn modelId="{E442B59D-D74C-4C3F-9BB2-4BF51098C0E2}" type="presOf" srcId="{6C542A19-918D-4806-ABE9-00469EFA6314}" destId="{3A21C0C5-F374-4F84-9778-C4634714E392}" srcOrd="0" destOrd="0" presId="urn:microsoft.com/office/officeart/2005/8/layout/process4"/>
    <dgm:cxn modelId="{71689FA3-78A8-46F3-8DDD-7BBBFC0005D9}" type="presOf" srcId="{E16A9E7C-2079-4E0A-A9C7-CCACE36905F8}" destId="{A8B09550-6DD1-491C-A359-76200FF9B5D1}" srcOrd="0" destOrd="0" presId="urn:microsoft.com/office/officeart/2005/8/layout/process4"/>
    <dgm:cxn modelId="{67878CCD-A762-4C85-ABE8-557037AEC3BF}" type="presOf" srcId="{643893DF-0E78-4A1E-9790-27B5461B7B00}" destId="{0C9C0F0A-6919-4C41-8920-4348D6E2FEB7}" srcOrd="0" destOrd="0" presId="urn:microsoft.com/office/officeart/2005/8/layout/process4"/>
    <dgm:cxn modelId="{C253D970-F40B-47F3-888D-2BD9D529147D}" type="presParOf" srcId="{0C9C0F0A-6919-4C41-8920-4348D6E2FEB7}" destId="{47899A3D-52F9-4852-8E05-C3AE8952AD1A}" srcOrd="0" destOrd="0" presId="urn:microsoft.com/office/officeart/2005/8/layout/process4"/>
    <dgm:cxn modelId="{7E733321-509C-463B-9367-518AC4C279E0}" type="presParOf" srcId="{47899A3D-52F9-4852-8E05-C3AE8952AD1A}" destId="{A8B09550-6DD1-491C-A359-76200FF9B5D1}" srcOrd="0" destOrd="0" presId="urn:microsoft.com/office/officeart/2005/8/layout/process4"/>
    <dgm:cxn modelId="{47C0162A-D81B-46F3-9BCA-BBBF4C72F707}" type="presParOf" srcId="{0C9C0F0A-6919-4C41-8920-4348D6E2FEB7}" destId="{9A07C9C7-5086-440E-8B09-0A4E27D8259E}" srcOrd="1" destOrd="0" presId="urn:microsoft.com/office/officeart/2005/8/layout/process4"/>
    <dgm:cxn modelId="{961B2151-FE30-418E-89A9-3F5334AD73E0}" type="presParOf" srcId="{0C9C0F0A-6919-4C41-8920-4348D6E2FEB7}" destId="{B7164ADE-08C0-4B20-81D7-7F3C60CF1DE6}" srcOrd="2" destOrd="0" presId="urn:microsoft.com/office/officeart/2005/8/layout/process4"/>
    <dgm:cxn modelId="{EF017D81-5A83-4355-A0EA-603CB5610DBC}" type="presParOf" srcId="{B7164ADE-08C0-4B20-81D7-7F3C60CF1DE6}" destId="{3A21C0C5-F374-4F84-9778-C4634714E392}"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B09550-6DD1-491C-A359-76200FF9B5D1}">
      <dsp:nvSpPr>
        <dsp:cNvPr id="0" name=""/>
        <dsp:cNvSpPr/>
      </dsp:nvSpPr>
      <dsp:spPr>
        <a:xfrm>
          <a:off x="0" y="2969276"/>
          <a:ext cx="6024561" cy="194816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b="1" kern="1200" dirty="0">
              <a:solidFill>
                <a:schemeClr val="tx1"/>
              </a:solidFill>
            </a:rPr>
            <a:t>How do you think globalization and international trade have influenced the convergence or divergence of common law and civil law systems? Provide examples to support your answer.</a:t>
          </a:r>
        </a:p>
      </dsp:txBody>
      <dsp:txXfrm>
        <a:off x="0" y="2969276"/>
        <a:ext cx="6024561" cy="1948166"/>
      </dsp:txXfrm>
    </dsp:sp>
    <dsp:sp modelId="{3A21C0C5-F374-4F84-9778-C4634714E392}">
      <dsp:nvSpPr>
        <dsp:cNvPr id="0" name=""/>
        <dsp:cNvSpPr/>
      </dsp:nvSpPr>
      <dsp:spPr>
        <a:xfrm rot="10800000">
          <a:off x="0" y="2218"/>
          <a:ext cx="6024561" cy="2996280"/>
        </a:xfrm>
        <a:prstGeom prst="upArrowCallout">
          <a:avLst/>
        </a:prstGeom>
        <a:solidFill>
          <a:schemeClr val="accent2">
            <a:hueOff val="3022174"/>
            <a:satOff val="11489"/>
            <a:lumOff val="1019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b="1" kern="1200" dirty="0">
              <a:solidFill>
                <a:schemeClr val="tx1"/>
              </a:solidFill>
            </a:rPr>
            <a:t>Evaluate the strengths and weaknesses of both common law and civil law systems. Which system do you believe is more adaptable to changing societal needs, and why?</a:t>
          </a:r>
        </a:p>
      </dsp:txBody>
      <dsp:txXfrm rot="10800000">
        <a:off x="0" y="2218"/>
        <a:ext cx="6024561" cy="1946893"/>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DE9D20-F035-4892-83CA-0D128ED18A6B}" type="datetimeFigureOut">
              <a:rPr lang="uk-UA" smtClean="0"/>
              <a:t>03.12.2024</a:t>
            </a:fld>
            <a:endParaRPr lang="uk-UA"/>
          </a:p>
        </p:txBody>
      </p:sp>
      <p:sp>
        <p:nvSpPr>
          <p:cNvPr id="4" name="Місце для зображення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6" name="Місце для нижнього колонтитула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9CAB99-8092-4221-A5B4-5A5E630E1D84}" type="slidenum">
              <a:rPr lang="uk-UA" smtClean="0"/>
              <a:t>‹№›</a:t>
            </a:fld>
            <a:endParaRPr lang="uk-UA"/>
          </a:p>
        </p:txBody>
      </p:sp>
    </p:spTree>
    <p:extLst>
      <p:ext uri="{BB962C8B-B14F-4D97-AF65-F5344CB8AC3E}">
        <p14:creationId xmlns:p14="http://schemas.microsoft.com/office/powerpoint/2010/main" val="2350070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Aptos" panose="021100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0" lang="en-US"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Aptos" panose="021100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a:t>
            </a:fld>
            <a:endParaRPr kumimoji="0" lang="en-US"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EBC55-5864-427B-84CF-6441AA82BD0B}"/>
              </a:ext>
            </a:extLst>
          </p:cNvPr>
          <p:cNvSpPr>
            <a:spLocks noGrp="1"/>
          </p:cNvSpPr>
          <p:nvPr>
            <p:ph type="ctrTitle"/>
          </p:nvPr>
        </p:nvSpPr>
        <p:spPr>
          <a:xfrm>
            <a:off x="966745" y="1205037"/>
            <a:ext cx="7744993" cy="2541336"/>
          </a:xfrm>
        </p:spPr>
        <p:txBody>
          <a:bodyPr anchor="b">
            <a:normAutofit/>
          </a:bodyPr>
          <a:lstStyle>
            <a:lvl1pPr algn="l">
              <a:defRPr sz="4400"/>
            </a:lvl1pPr>
          </a:lstStyle>
          <a:p>
            <a:r>
              <a:rPr lang="en-US" dirty="0"/>
              <a:t>Click to edit Master title style</a:t>
            </a:r>
          </a:p>
        </p:txBody>
      </p:sp>
      <p:sp>
        <p:nvSpPr>
          <p:cNvPr id="3" name="Subtitle 2">
            <a:extLst>
              <a:ext uri="{FF2B5EF4-FFF2-40B4-BE49-F238E27FC236}">
                <a16:creationId xmlns:a16="http://schemas.microsoft.com/office/drawing/2014/main" id="{FEB52BDB-18E0-4991-A6F2-7AD5420153F2}"/>
              </a:ext>
            </a:extLst>
          </p:cNvPr>
          <p:cNvSpPr>
            <a:spLocks noGrp="1"/>
          </p:cNvSpPr>
          <p:nvPr>
            <p:ph type="subTitle" idx="1"/>
          </p:nvPr>
        </p:nvSpPr>
        <p:spPr>
          <a:xfrm>
            <a:off x="966745" y="3949332"/>
            <a:ext cx="7744993" cy="2006735"/>
          </a:xfrm>
        </p:spPr>
        <p:txBody>
          <a:bodyPr>
            <a:normAutofit/>
          </a:bodyPr>
          <a:lstStyle>
            <a:lvl1pPr marL="0" indent="0" algn="l">
              <a:buNone/>
              <a:defRPr sz="20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D7F0ABC6-907E-47DE-8E40-61F2DD1B408B}"/>
              </a:ext>
            </a:extLst>
          </p:cNvPr>
          <p:cNvSpPr>
            <a:spLocks noGrp="1"/>
          </p:cNvSpPr>
          <p:nvPr>
            <p:ph type="dt" sz="half" idx="10"/>
          </p:nvPr>
        </p:nvSpPr>
        <p:spPr/>
        <p:txBody>
          <a:bodyPr/>
          <a:lstStyle/>
          <a:p>
            <a:fld id="{11008460-8B2F-4AAA-A4E2-10730069204C}" type="datetimeFigureOut">
              <a:rPr lang="en-US" smtClean="0"/>
              <a:t>12/3/2024</a:t>
            </a:fld>
            <a:endParaRPr lang="en-US"/>
          </a:p>
        </p:txBody>
      </p:sp>
      <p:sp>
        <p:nvSpPr>
          <p:cNvPr id="5" name="Footer Placeholder 4">
            <a:extLst>
              <a:ext uri="{FF2B5EF4-FFF2-40B4-BE49-F238E27FC236}">
                <a16:creationId xmlns:a16="http://schemas.microsoft.com/office/drawing/2014/main" id="{158AB158-6097-43A1-90B6-406F936701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2EE077-FF20-4DD9-92B5-EE1C4D615C68}"/>
              </a:ext>
            </a:extLst>
          </p:cNvPr>
          <p:cNvSpPr>
            <a:spLocks noGrp="1"/>
          </p:cNvSpPr>
          <p:nvPr>
            <p:ph type="sldNum" sz="quarter" idx="12"/>
          </p:nvPr>
        </p:nvSpPr>
        <p:spPr/>
        <p:txBody>
          <a:bodyPr/>
          <a:lstStyle/>
          <a:p>
            <a:fld id="{0946259B-8396-46CD-AD42-FDEDA89DA278}" type="slidenum">
              <a:rPr lang="en-US" smtClean="0"/>
              <a:t>‹№›</a:t>
            </a:fld>
            <a:endParaRPr lang="en-US"/>
          </a:p>
        </p:txBody>
      </p:sp>
    </p:spTree>
    <p:extLst>
      <p:ext uri="{BB962C8B-B14F-4D97-AF65-F5344CB8AC3E}">
        <p14:creationId xmlns:p14="http://schemas.microsoft.com/office/powerpoint/2010/main" val="18410964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071ABCB-C306-49F0-8D5D-0B890583C1CE}"/>
              </a:ext>
            </a:extLst>
          </p:cNvPr>
          <p:cNvGrpSpPr/>
          <p:nvPr/>
        </p:nvGrpSpPr>
        <p:grpSpPr>
          <a:xfrm rot="10800000">
            <a:off x="0" y="1827078"/>
            <a:ext cx="2926300" cy="5030922"/>
            <a:chOff x="9265700" y="2026"/>
            <a:chExt cx="2926300" cy="5030922"/>
          </a:xfrm>
        </p:grpSpPr>
        <p:sp>
          <p:nvSpPr>
            <p:cNvPr id="8" name="Freeform: Shape 7">
              <a:extLst>
                <a:ext uri="{FF2B5EF4-FFF2-40B4-BE49-F238E27FC236}">
                  <a16:creationId xmlns:a16="http://schemas.microsoft.com/office/drawing/2014/main" id="{24A67F94-2250-4B3A-8424-1BC0A0BCB3FF}"/>
                </a:ext>
              </a:extLst>
            </p:cNvPr>
            <p:cNvSpPr/>
            <p:nvPr/>
          </p:nvSpPr>
          <p:spPr>
            <a:xfrm>
              <a:off x="9326904" y="2026"/>
              <a:ext cx="2249810" cy="2294745"/>
            </a:xfrm>
            <a:custGeom>
              <a:avLst/>
              <a:gdLst>
                <a:gd name="connsiteX0" fmla="*/ 49162 w 2249810"/>
                <a:gd name="connsiteY0" fmla="*/ 0 h 2294745"/>
                <a:gd name="connsiteX1" fmla="*/ 2200648 w 2249810"/>
                <a:gd name="connsiteY1" fmla="*/ 0 h 2294745"/>
                <a:gd name="connsiteX2" fmla="*/ 2210105 w 2249810"/>
                <a:gd name="connsiteY2" fmla="*/ 23601 h 2294745"/>
                <a:gd name="connsiteX3" fmla="*/ 2249810 w 2249810"/>
                <a:gd name="connsiteY3" fmla="*/ 326934 h 2294745"/>
                <a:gd name="connsiteX4" fmla="*/ 2249810 w 2249810"/>
                <a:gd name="connsiteY4" fmla="*/ 422824 h 2294745"/>
                <a:gd name="connsiteX5" fmla="*/ 2249810 w 2249810"/>
                <a:gd name="connsiteY5" fmla="*/ 696534 h 2294745"/>
                <a:gd name="connsiteX6" fmla="*/ 2249810 w 2249810"/>
                <a:gd name="connsiteY6" fmla="*/ 848826 h 2294745"/>
                <a:gd name="connsiteX7" fmla="*/ 2249810 w 2249810"/>
                <a:gd name="connsiteY7" fmla="*/ 1058531 h 2294745"/>
                <a:gd name="connsiteX8" fmla="*/ 2249810 w 2249810"/>
                <a:gd name="connsiteY8" fmla="*/ 1218426 h 2294745"/>
                <a:gd name="connsiteX9" fmla="*/ 1955981 w 2249810"/>
                <a:gd name="connsiteY9" fmla="*/ 1845313 h 2294745"/>
                <a:gd name="connsiteX10" fmla="*/ 1225437 w 2249810"/>
                <a:gd name="connsiteY10" fmla="*/ 2208220 h 2294745"/>
                <a:gd name="connsiteX11" fmla="*/ 1123061 w 2249810"/>
                <a:gd name="connsiteY11" fmla="*/ 2294745 h 2294745"/>
                <a:gd name="connsiteX12" fmla="*/ 1024372 w 2249810"/>
                <a:gd name="connsiteY12" fmla="*/ 2208220 h 2294745"/>
                <a:gd name="connsiteX13" fmla="*/ 293828 w 2249810"/>
                <a:gd name="connsiteY13" fmla="*/ 1845313 h 2294745"/>
                <a:gd name="connsiteX14" fmla="*/ 0 w 2249810"/>
                <a:gd name="connsiteY14" fmla="*/ 1218426 h 2294745"/>
                <a:gd name="connsiteX15" fmla="*/ 0 w 2249810"/>
                <a:gd name="connsiteY15" fmla="*/ 1058531 h 2294745"/>
                <a:gd name="connsiteX16" fmla="*/ 0 w 2249810"/>
                <a:gd name="connsiteY16" fmla="*/ 848826 h 2294745"/>
                <a:gd name="connsiteX17" fmla="*/ 0 w 2249810"/>
                <a:gd name="connsiteY17" fmla="*/ 696534 h 2294745"/>
                <a:gd name="connsiteX18" fmla="*/ 0 w 2249810"/>
                <a:gd name="connsiteY18" fmla="*/ 422824 h 2294745"/>
                <a:gd name="connsiteX19" fmla="*/ 0 w 2249810"/>
                <a:gd name="connsiteY19" fmla="*/ 326934 h 2294745"/>
                <a:gd name="connsiteX20" fmla="*/ 39705 w 2249810"/>
                <a:gd name="connsiteY20" fmla="*/ 23601 h 2294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249810" h="2294745">
                  <a:moveTo>
                    <a:pt x="49162" y="0"/>
                  </a:moveTo>
                  <a:lnTo>
                    <a:pt x="2200648" y="0"/>
                  </a:lnTo>
                  <a:lnTo>
                    <a:pt x="2210105" y="23601"/>
                  </a:lnTo>
                  <a:cubicBezTo>
                    <a:pt x="2236898" y="106934"/>
                    <a:pt x="2249810" y="205568"/>
                    <a:pt x="2249810" y="326934"/>
                  </a:cubicBezTo>
                  <a:lnTo>
                    <a:pt x="2249810" y="422824"/>
                  </a:lnTo>
                  <a:lnTo>
                    <a:pt x="2249810" y="696534"/>
                  </a:lnTo>
                  <a:lnTo>
                    <a:pt x="2249810" y="848826"/>
                  </a:lnTo>
                  <a:lnTo>
                    <a:pt x="2249810" y="1058531"/>
                  </a:lnTo>
                  <a:lnTo>
                    <a:pt x="2249810" y="1218426"/>
                  </a:lnTo>
                  <a:cubicBezTo>
                    <a:pt x="2249810" y="1542068"/>
                    <a:pt x="2157989" y="1704061"/>
                    <a:pt x="1955981" y="1845313"/>
                  </a:cubicBezTo>
                  <a:cubicBezTo>
                    <a:pt x="1745898" y="1967026"/>
                    <a:pt x="1470144" y="2019115"/>
                    <a:pt x="1225437" y="2208220"/>
                  </a:cubicBezTo>
                  <a:lnTo>
                    <a:pt x="1123061" y="2294745"/>
                  </a:lnTo>
                  <a:lnTo>
                    <a:pt x="1024372" y="2208220"/>
                  </a:lnTo>
                  <a:cubicBezTo>
                    <a:pt x="779664" y="2019115"/>
                    <a:pt x="503910" y="1967026"/>
                    <a:pt x="293828" y="1845313"/>
                  </a:cubicBezTo>
                  <a:cubicBezTo>
                    <a:pt x="91820" y="1704061"/>
                    <a:pt x="0" y="1542068"/>
                    <a:pt x="0" y="1218426"/>
                  </a:cubicBezTo>
                  <a:lnTo>
                    <a:pt x="0" y="1058531"/>
                  </a:lnTo>
                  <a:lnTo>
                    <a:pt x="0" y="848826"/>
                  </a:lnTo>
                  <a:lnTo>
                    <a:pt x="0" y="696534"/>
                  </a:lnTo>
                  <a:lnTo>
                    <a:pt x="0" y="422824"/>
                  </a:lnTo>
                  <a:lnTo>
                    <a:pt x="0" y="326934"/>
                  </a:lnTo>
                  <a:cubicBezTo>
                    <a:pt x="0" y="205568"/>
                    <a:pt x="12912" y="106934"/>
                    <a:pt x="39705" y="23601"/>
                  </a:cubicBezTo>
                  <a:close/>
                </a:path>
              </a:pathLst>
            </a:custGeom>
            <a:solidFill>
              <a:schemeClr val="bg2">
                <a:lumMod val="75000"/>
                <a:alpha val="1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5FB942D8-95BE-4CFD-BFCC-26209EC192CE}"/>
                </a:ext>
              </a:extLst>
            </p:cNvPr>
            <p:cNvSpPr/>
            <p:nvPr/>
          </p:nvSpPr>
          <p:spPr>
            <a:xfrm>
              <a:off x="10597154" y="1907348"/>
              <a:ext cx="1594846" cy="3044131"/>
            </a:xfrm>
            <a:custGeom>
              <a:avLst/>
              <a:gdLst>
                <a:gd name="connsiteX0" fmla="*/ 1126749 w 1594846"/>
                <a:gd name="connsiteY0" fmla="*/ 0 h 3044131"/>
                <a:gd name="connsiteX1" fmla="*/ 1225438 w 1594846"/>
                <a:gd name="connsiteY1" fmla="*/ 86525 h 3044131"/>
                <a:gd name="connsiteX2" fmla="*/ 1413279 w 1594846"/>
                <a:gd name="connsiteY2" fmla="*/ 205892 h 3044131"/>
                <a:gd name="connsiteX3" fmla="*/ 1594846 w 1594846"/>
                <a:gd name="connsiteY3" fmla="*/ 289191 h 3044131"/>
                <a:gd name="connsiteX4" fmla="*/ 1594846 w 1594846"/>
                <a:gd name="connsiteY4" fmla="*/ 2754939 h 3044131"/>
                <a:gd name="connsiteX5" fmla="*/ 1413277 w 1594846"/>
                <a:gd name="connsiteY5" fmla="*/ 2838239 h 3044131"/>
                <a:gd name="connsiteX6" fmla="*/ 1225436 w 1594846"/>
                <a:gd name="connsiteY6" fmla="*/ 2957606 h 3044131"/>
                <a:gd name="connsiteX7" fmla="*/ 1123061 w 1594846"/>
                <a:gd name="connsiteY7" fmla="*/ 3044131 h 3044131"/>
                <a:gd name="connsiteX8" fmla="*/ 1024372 w 1594846"/>
                <a:gd name="connsiteY8" fmla="*/ 2957606 h 3044131"/>
                <a:gd name="connsiteX9" fmla="*/ 293828 w 1594846"/>
                <a:gd name="connsiteY9" fmla="*/ 2594699 h 3044131"/>
                <a:gd name="connsiteX10" fmla="*/ 0 w 1594846"/>
                <a:gd name="connsiteY10" fmla="*/ 1967812 h 3044131"/>
                <a:gd name="connsiteX11" fmla="*/ 0 w 1594846"/>
                <a:gd name="connsiteY11" fmla="*/ 1807917 h 3044131"/>
                <a:gd name="connsiteX12" fmla="*/ 0 w 1594846"/>
                <a:gd name="connsiteY12" fmla="*/ 1598212 h 3044131"/>
                <a:gd name="connsiteX13" fmla="*/ 0 w 1594846"/>
                <a:gd name="connsiteY13" fmla="*/ 1445920 h 3044131"/>
                <a:gd name="connsiteX14" fmla="*/ 0 w 1594846"/>
                <a:gd name="connsiteY14" fmla="*/ 1172210 h 3044131"/>
                <a:gd name="connsiteX15" fmla="*/ 0 w 1594846"/>
                <a:gd name="connsiteY15" fmla="*/ 1076320 h 3044131"/>
                <a:gd name="connsiteX16" fmla="*/ 293829 w 1594846"/>
                <a:gd name="connsiteY16" fmla="*/ 449433 h 3044131"/>
                <a:gd name="connsiteX17" fmla="*/ 1024374 w 1594846"/>
                <a:gd name="connsiteY17" fmla="*/ 86525 h 304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94846" h="3044131">
                  <a:moveTo>
                    <a:pt x="1126749" y="0"/>
                  </a:moveTo>
                  <a:lnTo>
                    <a:pt x="1225438" y="86525"/>
                  </a:lnTo>
                  <a:cubicBezTo>
                    <a:pt x="1286615" y="133801"/>
                    <a:pt x="1349732" y="172514"/>
                    <a:pt x="1413279" y="205892"/>
                  </a:cubicBezTo>
                  <a:lnTo>
                    <a:pt x="1594846" y="289191"/>
                  </a:lnTo>
                  <a:lnTo>
                    <a:pt x="1594846" y="2754939"/>
                  </a:lnTo>
                  <a:lnTo>
                    <a:pt x="1413277" y="2838239"/>
                  </a:lnTo>
                  <a:cubicBezTo>
                    <a:pt x="1349730" y="2871617"/>
                    <a:pt x="1286613" y="2910330"/>
                    <a:pt x="1225436" y="2957606"/>
                  </a:cubicBezTo>
                  <a:lnTo>
                    <a:pt x="1123061" y="3044131"/>
                  </a:lnTo>
                  <a:lnTo>
                    <a:pt x="1024372" y="2957606"/>
                  </a:lnTo>
                  <a:cubicBezTo>
                    <a:pt x="779664" y="2768501"/>
                    <a:pt x="503910" y="2716412"/>
                    <a:pt x="293828" y="2594699"/>
                  </a:cubicBezTo>
                  <a:cubicBezTo>
                    <a:pt x="91820" y="2453447"/>
                    <a:pt x="0" y="2291454"/>
                    <a:pt x="0" y="1967812"/>
                  </a:cubicBezTo>
                  <a:lnTo>
                    <a:pt x="0" y="1807917"/>
                  </a:lnTo>
                  <a:lnTo>
                    <a:pt x="0" y="1598212"/>
                  </a:lnTo>
                  <a:lnTo>
                    <a:pt x="0" y="1445920"/>
                  </a:lnTo>
                  <a:lnTo>
                    <a:pt x="0" y="1172210"/>
                  </a:lnTo>
                  <a:lnTo>
                    <a:pt x="0" y="1076320"/>
                  </a:lnTo>
                  <a:cubicBezTo>
                    <a:pt x="0" y="752678"/>
                    <a:pt x="91821" y="590684"/>
                    <a:pt x="293829" y="449433"/>
                  </a:cubicBezTo>
                  <a:cubicBezTo>
                    <a:pt x="503912" y="327719"/>
                    <a:pt x="779665" y="275630"/>
                    <a:pt x="1024374" y="86525"/>
                  </a:cubicBezTo>
                  <a:close/>
                </a:path>
              </a:pathLst>
            </a:custGeom>
            <a:solidFill>
              <a:schemeClr val="bg2">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9DF6499A-D398-4CBC-AA22-4277539430FC}"/>
                </a:ext>
              </a:extLst>
            </p:cNvPr>
            <p:cNvSpPr/>
            <p:nvPr/>
          </p:nvSpPr>
          <p:spPr>
            <a:xfrm>
              <a:off x="9265700" y="7622"/>
              <a:ext cx="2372219" cy="2371961"/>
            </a:xfrm>
            <a:custGeom>
              <a:avLst/>
              <a:gdLst>
                <a:gd name="connsiteX0" fmla="*/ 2144960 w 4282900"/>
                <a:gd name="connsiteY0" fmla="*/ 0 h 5795027"/>
                <a:gd name="connsiteX1" fmla="*/ 2332832 w 4282900"/>
                <a:gd name="connsiteY1" fmla="*/ 164715 h 5795027"/>
                <a:gd name="connsiteX2" fmla="*/ 3723546 w 4282900"/>
                <a:gd name="connsiteY2" fmla="*/ 855573 h 5795027"/>
                <a:gd name="connsiteX3" fmla="*/ 4282900 w 4282900"/>
                <a:gd name="connsiteY3" fmla="*/ 2048959 h 5795027"/>
                <a:gd name="connsiteX4" fmla="*/ 4282900 w 4282900"/>
                <a:gd name="connsiteY4" fmla="*/ 2231503 h 5795027"/>
                <a:gd name="connsiteX5" fmla="*/ 4282900 w 4282900"/>
                <a:gd name="connsiteY5" fmla="*/ 2752557 h 5795027"/>
                <a:gd name="connsiteX6" fmla="*/ 4282900 w 4282900"/>
                <a:gd name="connsiteY6" fmla="*/ 3042471 h 5795027"/>
                <a:gd name="connsiteX7" fmla="*/ 4282900 w 4282900"/>
                <a:gd name="connsiteY7" fmla="*/ 3441681 h 5795027"/>
                <a:gd name="connsiteX8" fmla="*/ 4282900 w 4282900"/>
                <a:gd name="connsiteY8" fmla="*/ 3746068 h 5795027"/>
                <a:gd name="connsiteX9" fmla="*/ 3723546 w 4282900"/>
                <a:gd name="connsiteY9" fmla="*/ 4939455 h 5795027"/>
                <a:gd name="connsiteX10" fmla="*/ 2332829 w 4282900"/>
                <a:gd name="connsiteY10" fmla="*/ 5630311 h 5795027"/>
                <a:gd name="connsiteX11" fmla="*/ 2137940 w 4282900"/>
                <a:gd name="connsiteY11" fmla="*/ 5795027 h 5795027"/>
                <a:gd name="connsiteX12" fmla="*/ 1950069 w 4282900"/>
                <a:gd name="connsiteY12" fmla="*/ 5630311 h 5795027"/>
                <a:gd name="connsiteX13" fmla="*/ 559353 w 4282900"/>
                <a:gd name="connsiteY13" fmla="*/ 4939455 h 5795027"/>
                <a:gd name="connsiteX14" fmla="*/ 0 w 4282900"/>
                <a:gd name="connsiteY14" fmla="*/ 3746068 h 5795027"/>
                <a:gd name="connsiteX15" fmla="*/ 0 w 4282900"/>
                <a:gd name="connsiteY15" fmla="*/ 3441681 h 5795027"/>
                <a:gd name="connsiteX16" fmla="*/ 0 w 4282900"/>
                <a:gd name="connsiteY16" fmla="*/ 3042471 h 5795027"/>
                <a:gd name="connsiteX17" fmla="*/ 0 w 4282900"/>
                <a:gd name="connsiteY17" fmla="*/ 2752557 h 5795027"/>
                <a:gd name="connsiteX18" fmla="*/ 0 w 4282900"/>
                <a:gd name="connsiteY18" fmla="*/ 2231503 h 5795027"/>
                <a:gd name="connsiteX19" fmla="*/ 0 w 4282900"/>
                <a:gd name="connsiteY19" fmla="*/ 2048959 h 5795027"/>
                <a:gd name="connsiteX20" fmla="*/ 559354 w 4282900"/>
                <a:gd name="connsiteY20" fmla="*/ 855573 h 5795027"/>
                <a:gd name="connsiteX21" fmla="*/ 1950071 w 4282900"/>
                <a:gd name="connsiteY21" fmla="*/ 164715 h 5795027"/>
                <a:gd name="connsiteX0" fmla="*/ 4282900 w 4447989"/>
                <a:gd name="connsiteY0" fmla="*/ 2048959 h 5795027"/>
                <a:gd name="connsiteX1" fmla="*/ 4282900 w 4447989"/>
                <a:gd name="connsiteY1" fmla="*/ 2231503 h 5795027"/>
                <a:gd name="connsiteX2" fmla="*/ 4282900 w 4447989"/>
                <a:gd name="connsiteY2" fmla="*/ 2752557 h 5795027"/>
                <a:gd name="connsiteX3" fmla="*/ 4282900 w 4447989"/>
                <a:gd name="connsiteY3" fmla="*/ 3042471 h 5795027"/>
                <a:gd name="connsiteX4" fmla="*/ 4282900 w 4447989"/>
                <a:gd name="connsiteY4" fmla="*/ 3441681 h 5795027"/>
                <a:gd name="connsiteX5" fmla="*/ 4282900 w 4447989"/>
                <a:gd name="connsiteY5" fmla="*/ 3746068 h 5795027"/>
                <a:gd name="connsiteX6" fmla="*/ 3723546 w 4447989"/>
                <a:gd name="connsiteY6" fmla="*/ 4939455 h 5795027"/>
                <a:gd name="connsiteX7" fmla="*/ 2332829 w 4447989"/>
                <a:gd name="connsiteY7" fmla="*/ 5630311 h 5795027"/>
                <a:gd name="connsiteX8" fmla="*/ 2137940 w 4447989"/>
                <a:gd name="connsiteY8" fmla="*/ 5795027 h 5795027"/>
                <a:gd name="connsiteX9" fmla="*/ 1950069 w 4447989"/>
                <a:gd name="connsiteY9" fmla="*/ 5630311 h 5795027"/>
                <a:gd name="connsiteX10" fmla="*/ 559353 w 4447989"/>
                <a:gd name="connsiteY10" fmla="*/ 4939455 h 5795027"/>
                <a:gd name="connsiteX11" fmla="*/ 0 w 4447989"/>
                <a:gd name="connsiteY11" fmla="*/ 3746068 h 5795027"/>
                <a:gd name="connsiteX12" fmla="*/ 0 w 4447989"/>
                <a:gd name="connsiteY12" fmla="*/ 3441681 h 5795027"/>
                <a:gd name="connsiteX13" fmla="*/ 0 w 4447989"/>
                <a:gd name="connsiteY13" fmla="*/ 3042471 h 5795027"/>
                <a:gd name="connsiteX14" fmla="*/ 0 w 4447989"/>
                <a:gd name="connsiteY14" fmla="*/ 2752557 h 5795027"/>
                <a:gd name="connsiteX15" fmla="*/ 0 w 4447989"/>
                <a:gd name="connsiteY15" fmla="*/ 2231503 h 5795027"/>
                <a:gd name="connsiteX16" fmla="*/ 0 w 4447989"/>
                <a:gd name="connsiteY16" fmla="*/ 2048959 h 5795027"/>
                <a:gd name="connsiteX17" fmla="*/ 559354 w 4447989"/>
                <a:gd name="connsiteY17" fmla="*/ 855573 h 5795027"/>
                <a:gd name="connsiteX18" fmla="*/ 1950071 w 4447989"/>
                <a:gd name="connsiteY18" fmla="*/ 164715 h 5795027"/>
                <a:gd name="connsiteX19" fmla="*/ 2144960 w 4447989"/>
                <a:gd name="connsiteY19" fmla="*/ 0 h 5795027"/>
                <a:gd name="connsiteX20" fmla="*/ 2332832 w 4447989"/>
                <a:gd name="connsiteY20" fmla="*/ 164715 h 5795027"/>
                <a:gd name="connsiteX21" fmla="*/ 3723546 w 4447989"/>
                <a:gd name="connsiteY21" fmla="*/ 855573 h 5795027"/>
                <a:gd name="connsiteX22" fmla="*/ 4447989 w 4447989"/>
                <a:gd name="connsiteY22" fmla="*/ 2214048 h 5795027"/>
                <a:gd name="connsiteX0" fmla="*/ 4282900 w 4282900"/>
                <a:gd name="connsiteY0" fmla="*/ 2048959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3723546 w 4282900"/>
                <a:gd name="connsiteY21" fmla="*/ 855573 h 5795027"/>
                <a:gd name="connsiteX0" fmla="*/ 4248071 w 4282900"/>
                <a:gd name="connsiteY0" fmla="*/ 1519558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3723546 w 4282900"/>
                <a:gd name="connsiteY21" fmla="*/ 855573 h 5795027"/>
                <a:gd name="connsiteX0" fmla="*/ 4248071 w 4292243"/>
                <a:gd name="connsiteY0" fmla="*/ 1519558 h 5795027"/>
                <a:gd name="connsiteX1" fmla="*/ 4282900 w 4292243"/>
                <a:gd name="connsiteY1" fmla="*/ 2231503 h 5795027"/>
                <a:gd name="connsiteX2" fmla="*/ 4282900 w 4292243"/>
                <a:gd name="connsiteY2" fmla="*/ 2752557 h 5795027"/>
                <a:gd name="connsiteX3" fmla="*/ 4282900 w 4292243"/>
                <a:gd name="connsiteY3" fmla="*/ 3042471 h 5795027"/>
                <a:gd name="connsiteX4" fmla="*/ 4282900 w 4292243"/>
                <a:gd name="connsiteY4" fmla="*/ 3441681 h 5795027"/>
                <a:gd name="connsiteX5" fmla="*/ 4282900 w 4292243"/>
                <a:gd name="connsiteY5" fmla="*/ 3746068 h 5795027"/>
                <a:gd name="connsiteX6" fmla="*/ 3723546 w 4292243"/>
                <a:gd name="connsiteY6" fmla="*/ 4939455 h 5795027"/>
                <a:gd name="connsiteX7" fmla="*/ 2332829 w 4292243"/>
                <a:gd name="connsiteY7" fmla="*/ 5630311 h 5795027"/>
                <a:gd name="connsiteX8" fmla="*/ 2137940 w 4292243"/>
                <a:gd name="connsiteY8" fmla="*/ 5795027 h 5795027"/>
                <a:gd name="connsiteX9" fmla="*/ 1950069 w 4292243"/>
                <a:gd name="connsiteY9" fmla="*/ 5630311 h 5795027"/>
                <a:gd name="connsiteX10" fmla="*/ 559353 w 4292243"/>
                <a:gd name="connsiteY10" fmla="*/ 4939455 h 5795027"/>
                <a:gd name="connsiteX11" fmla="*/ 0 w 4292243"/>
                <a:gd name="connsiteY11" fmla="*/ 3746068 h 5795027"/>
                <a:gd name="connsiteX12" fmla="*/ 0 w 4292243"/>
                <a:gd name="connsiteY12" fmla="*/ 3441681 h 5795027"/>
                <a:gd name="connsiteX13" fmla="*/ 0 w 4292243"/>
                <a:gd name="connsiteY13" fmla="*/ 3042471 h 5795027"/>
                <a:gd name="connsiteX14" fmla="*/ 0 w 4292243"/>
                <a:gd name="connsiteY14" fmla="*/ 2752557 h 5795027"/>
                <a:gd name="connsiteX15" fmla="*/ 0 w 4292243"/>
                <a:gd name="connsiteY15" fmla="*/ 2231503 h 5795027"/>
                <a:gd name="connsiteX16" fmla="*/ 0 w 4292243"/>
                <a:gd name="connsiteY16" fmla="*/ 2048959 h 5795027"/>
                <a:gd name="connsiteX17" fmla="*/ 559354 w 4292243"/>
                <a:gd name="connsiteY17" fmla="*/ 855573 h 5795027"/>
                <a:gd name="connsiteX18" fmla="*/ 1950071 w 4292243"/>
                <a:gd name="connsiteY18" fmla="*/ 164715 h 5795027"/>
                <a:gd name="connsiteX19" fmla="*/ 2144960 w 4292243"/>
                <a:gd name="connsiteY19" fmla="*/ 0 h 5795027"/>
                <a:gd name="connsiteX20" fmla="*/ 2332832 w 4292243"/>
                <a:gd name="connsiteY20" fmla="*/ 164715 h 5795027"/>
                <a:gd name="connsiteX21" fmla="*/ 3723546 w 4292243"/>
                <a:gd name="connsiteY21" fmla="*/ 855573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3723546 w 4282900"/>
                <a:gd name="connsiteY21" fmla="*/ 855573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2144960 w 4282900"/>
                <a:gd name="connsiteY18" fmla="*/ 0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64279 w 4282900"/>
                <a:gd name="connsiteY17" fmla="*/ 1516418 h 5795027"/>
                <a:gd name="connsiteX18" fmla="*/ 559354 w 4282900"/>
                <a:gd name="connsiteY18" fmla="*/ 855573 h 5795027"/>
                <a:gd name="connsiteX19" fmla="*/ 2144960 w 4282900"/>
                <a:gd name="connsiteY19" fmla="*/ 0 h 5795027"/>
                <a:gd name="connsiteX0" fmla="*/ 4213242 w 4282900"/>
                <a:gd name="connsiteY0" fmla="*/ 657020 h 4939454"/>
                <a:gd name="connsiteX1" fmla="*/ 4282900 w 4282900"/>
                <a:gd name="connsiteY1" fmla="*/ 1375930 h 4939454"/>
                <a:gd name="connsiteX2" fmla="*/ 4282900 w 4282900"/>
                <a:gd name="connsiteY2" fmla="*/ 1896984 h 4939454"/>
                <a:gd name="connsiteX3" fmla="*/ 4282900 w 4282900"/>
                <a:gd name="connsiteY3" fmla="*/ 2186898 h 4939454"/>
                <a:gd name="connsiteX4" fmla="*/ 4282900 w 4282900"/>
                <a:gd name="connsiteY4" fmla="*/ 2586108 h 4939454"/>
                <a:gd name="connsiteX5" fmla="*/ 4282900 w 4282900"/>
                <a:gd name="connsiteY5" fmla="*/ 2890495 h 4939454"/>
                <a:gd name="connsiteX6" fmla="*/ 3723546 w 4282900"/>
                <a:gd name="connsiteY6" fmla="*/ 4083882 h 4939454"/>
                <a:gd name="connsiteX7" fmla="*/ 2332829 w 4282900"/>
                <a:gd name="connsiteY7" fmla="*/ 4774738 h 4939454"/>
                <a:gd name="connsiteX8" fmla="*/ 2137940 w 4282900"/>
                <a:gd name="connsiteY8" fmla="*/ 4939454 h 4939454"/>
                <a:gd name="connsiteX9" fmla="*/ 1950069 w 4282900"/>
                <a:gd name="connsiteY9" fmla="*/ 4774738 h 4939454"/>
                <a:gd name="connsiteX10" fmla="*/ 559353 w 4282900"/>
                <a:gd name="connsiteY10" fmla="*/ 4083882 h 4939454"/>
                <a:gd name="connsiteX11" fmla="*/ 0 w 4282900"/>
                <a:gd name="connsiteY11" fmla="*/ 2890495 h 4939454"/>
                <a:gd name="connsiteX12" fmla="*/ 0 w 4282900"/>
                <a:gd name="connsiteY12" fmla="*/ 2586108 h 4939454"/>
                <a:gd name="connsiteX13" fmla="*/ 0 w 4282900"/>
                <a:gd name="connsiteY13" fmla="*/ 2186898 h 4939454"/>
                <a:gd name="connsiteX14" fmla="*/ 0 w 4282900"/>
                <a:gd name="connsiteY14" fmla="*/ 1896984 h 4939454"/>
                <a:gd name="connsiteX15" fmla="*/ 0 w 4282900"/>
                <a:gd name="connsiteY15" fmla="*/ 1375930 h 4939454"/>
                <a:gd name="connsiteX16" fmla="*/ 0 w 4282900"/>
                <a:gd name="connsiteY16" fmla="*/ 1193386 h 4939454"/>
                <a:gd name="connsiteX17" fmla="*/ 64279 w 4282900"/>
                <a:gd name="connsiteY17" fmla="*/ 660845 h 4939454"/>
                <a:gd name="connsiteX18" fmla="*/ 559354 w 4282900"/>
                <a:gd name="connsiteY18" fmla="*/ 0 h 4939454"/>
                <a:gd name="connsiteX0" fmla="*/ 4213242 w 4282900"/>
                <a:gd name="connsiteY0" fmla="*/ 0 h 4282434"/>
                <a:gd name="connsiteX1" fmla="*/ 4282900 w 4282900"/>
                <a:gd name="connsiteY1" fmla="*/ 718910 h 4282434"/>
                <a:gd name="connsiteX2" fmla="*/ 4282900 w 4282900"/>
                <a:gd name="connsiteY2" fmla="*/ 1239964 h 4282434"/>
                <a:gd name="connsiteX3" fmla="*/ 4282900 w 4282900"/>
                <a:gd name="connsiteY3" fmla="*/ 1529878 h 4282434"/>
                <a:gd name="connsiteX4" fmla="*/ 4282900 w 4282900"/>
                <a:gd name="connsiteY4" fmla="*/ 1929088 h 4282434"/>
                <a:gd name="connsiteX5" fmla="*/ 4282900 w 4282900"/>
                <a:gd name="connsiteY5" fmla="*/ 2233475 h 4282434"/>
                <a:gd name="connsiteX6" fmla="*/ 3723546 w 4282900"/>
                <a:gd name="connsiteY6" fmla="*/ 3426862 h 4282434"/>
                <a:gd name="connsiteX7" fmla="*/ 2332829 w 4282900"/>
                <a:gd name="connsiteY7" fmla="*/ 4117718 h 4282434"/>
                <a:gd name="connsiteX8" fmla="*/ 2137940 w 4282900"/>
                <a:gd name="connsiteY8" fmla="*/ 4282434 h 4282434"/>
                <a:gd name="connsiteX9" fmla="*/ 1950069 w 4282900"/>
                <a:gd name="connsiteY9" fmla="*/ 4117718 h 4282434"/>
                <a:gd name="connsiteX10" fmla="*/ 559353 w 4282900"/>
                <a:gd name="connsiteY10" fmla="*/ 3426862 h 4282434"/>
                <a:gd name="connsiteX11" fmla="*/ 0 w 4282900"/>
                <a:gd name="connsiteY11" fmla="*/ 2233475 h 4282434"/>
                <a:gd name="connsiteX12" fmla="*/ 0 w 4282900"/>
                <a:gd name="connsiteY12" fmla="*/ 1929088 h 4282434"/>
                <a:gd name="connsiteX13" fmla="*/ 0 w 4282900"/>
                <a:gd name="connsiteY13" fmla="*/ 1529878 h 4282434"/>
                <a:gd name="connsiteX14" fmla="*/ 0 w 4282900"/>
                <a:gd name="connsiteY14" fmla="*/ 1239964 h 4282434"/>
                <a:gd name="connsiteX15" fmla="*/ 0 w 4282900"/>
                <a:gd name="connsiteY15" fmla="*/ 718910 h 4282434"/>
                <a:gd name="connsiteX16" fmla="*/ 0 w 4282900"/>
                <a:gd name="connsiteY16" fmla="*/ 536366 h 4282434"/>
                <a:gd name="connsiteX17" fmla="*/ 64279 w 4282900"/>
                <a:gd name="connsiteY17" fmla="*/ 3825 h 4282434"/>
                <a:gd name="connsiteX0" fmla="*/ 4213242 w 4282900"/>
                <a:gd name="connsiteY0" fmla="*/ 0 h 4282434"/>
                <a:gd name="connsiteX1" fmla="*/ 4282900 w 4282900"/>
                <a:gd name="connsiteY1" fmla="*/ 718910 h 4282434"/>
                <a:gd name="connsiteX2" fmla="*/ 4282900 w 4282900"/>
                <a:gd name="connsiteY2" fmla="*/ 1239964 h 4282434"/>
                <a:gd name="connsiteX3" fmla="*/ 4282900 w 4282900"/>
                <a:gd name="connsiteY3" fmla="*/ 1529878 h 4282434"/>
                <a:gd name="connsiteX4" fmla="*/ 4282900 w 4282900"/>
                <a:gd name="connsiteY4" fmla="*/ 1929088 h 4282434"/>
                <a:gd name="connsiteX5" fmla="*/ 4282900 w 4282900"/>
                <a:gd name="connsiteY5" fmla="*/ 2233475 h 4282434"/>
                <a:gd name="connsiteX6" fmla="*/ 3723546 w 4282900"/>
                <a:gd name="connsiteY6" fmla="*/ 3426862 h 4282434"/>
                <a:gd name="connsiteX7" fmla="*/ 2332829 w 4282900"/>
                <a:gd name="connsiteY7" fmla="*/ 4117718 h 4282434"/>
                <a:gd name="connsiteX8" fmla="*/ 2137940 w 4282900"/>
                <a:gd name="connsiteY8" fmla="*/ 4282434 h 4282434"/>
                <a:gd name="connsiteX9" fmla="*/ 1950069 w 4282900"/>
                <a:gd name="connsiteY9" fmla="*/ 4117718 h 4282434"/>
                <a:gd name="connsiteX10" fmla="*/ 559353 w 4282900"/>
                <a:gd name="connsiteY10" fmla="*/ 3426862 h 4282434"/>
                <a:gd name="connsiteX11" fmla="*/ 0 w 4282900"/>
                <a:gd name="connsiteY11" fmla="*/ 2233475 h 4282434"/>
                <a:gd name="connsiteX12" fmla="*/ 0 w 4282900"/>
                <a:gd name="connsiteY12" fmla="*/ 1929088 h 4282434"/>
                <a:gd name="connsiteX13" fmla="*/ 0 w 4282900"/>
                <a:gd name="connsiteY13" fmla="*/ 1529878 h 4282434"/>
                <a:gd name="connsiteX14" fmla="*/ 0 w 4282900"/>
                <a:gd name="connsiteY14" fmla="*/ 1239964 h 4282434"/>
                <a:gd name="connsiteX15" fmla="*/ 0 w 4282900"/>
                <a:gd name="connsiteY15" fmla="*/ 718910 h 4282434"/>
                <a:gd name="connsiteX16" fmla="*/ 0 w 4282900"/>
                <a:gd name="connsiteY16" fmla="*/ 536366 h 4282434"/>
                <a:gd name="connsiteX17" fmla="*/ 64279 w 4282900"/>
                <a:gd name="connsiteY17" fmla="*/ 3825 h 428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82900" h="4282434">
                  <a:moveTo>
                    <a:pt x="4213242" y="0"/>
                  </a:moveTo>
                  <a:cubicBezTo>
                    <a:pt x="4294511" y="306972"/>
                    <a:pt x="4271290" y="481595"/>
                    <a:pt x="4282900" y="718910"/>
                  </a:cubicBezTo>
                  <a:lnTo>
                    <a:pt x="4282900" y="1239964"/>
                  </a:lnTo>
                  <a:lnTo>
                    <a:pt x="4282900" y="1529878"/>
                  </a:lnTo>
                  <a:lnTo>
                    <a:pt x="4282900" y="1929088"/>
                  </a:lnTo>
                  <a:lnTo>
                    <a:pt x="4282900" y="2233475"/>
                  </a:lnTo>
                  <a:cubicBezTo>
                    <a:pt x="4282900" y="2849584"/>
                    <a:pt x="4108103" y="3157966"/>
                    <a:pt x="3723546" y="3426862"/>
                  </a:cubicBezTo>
                  <a:cubicBezTo>
                    <a:pt x="3323617" y="3658565"/>
                    <a:pt x="2798672" y="3757725"/>
                    <a:pt x="2332829" y="4117718"/>
                  </a:cubicBezTo>
                  <a:lnTo>
                    <a:pt x="2137940" y="4282434"/>
                  </a:lnTo>
                  <a:lnTo>
                    <a:pt x="1950069" y="4117718"/>
                  </a:lnTo>
                  <a:cubicBezTo>
                    <a:pt x="1484225" y="3757725"/>
                    <a:pt x="959280" y="3658565"/>
                    <a:pt x="559353" y="3426862"/>
                  </a:cubicBezTo>
                  <a:cubicBezTo>
                    <a:pt x="174796" y="3157966"/>
                    <a:pt x="0" y="2849584"/>
                    <a:pt x="0" y="2233475"/>
                  </a:cubicBezTo>
                  <a:lnTo>
                    <a:pt x="0" y="1929088"/>
                  </a:lnTo>
                  <a:lnTo>
                    <a:pt x="0" y="1529878"/>
                  </a:lnTo>
                  <a:lnTo>
                    <a:pt x="0" y="1239964"/>
                  </a:lnTo>
                  <a:lnTo>
                    <a:pt x="0" y="718910"/>
                  </a:lnTo>
                  <a:lnTo>
                    <a:pt x="0" y="536366"/>
                  </a:lnTo>
                  <a:cubicBezTo>
                    <a:pt x="10713" y="417185"/>
                    <a:pt x="19813" y="133066"/>
                    <a:pt x="64279" y="3825"/>
                  </a:cubicBezTo>
                </a:path>
              </a:pathLst>
            </a:custGeom>
            <a:noFill/>
            <a:ln w="25400" cap="rnd">
              <a:solidFill>
                <a:schemeClr val="bg2">
                  <a:lumMod val="75000"/>
                  <a:alpha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a:extLst>
                <a:ext uri="{FF2B5EF4-FFF2-40B4-BE49-F238E27FC236}">
                  <a16:creationId xmlns:a16="http://schemas.microsoft.com/office/drawing/2014/main" id="{0D91493C-6480-4A3F-8836-1727CBA3C849}"/>
                </a:ext>
              </a:extLst>
            </p:cNvPr>
            <p:cNvSpPr/>
            <p:nvPr/>
          </p:nvSpPr>
          <p:spPr>
            <a:xfrm>
              <a:off x="10536649" y="1823190"/>
              <a:ext cx="1654608" cy="3209758"/>
            </a:xfrm>
            <a:custGeom>
              <a:avLst/>
              <a:gdLst>
                <a:gd name="connsiteX0" fmla="*/ 2144960 w 4282900"/>
                <a:gd name="connsiteY0" fmla="*/ 0 h 5795027"/>
                <a:gd name="connsiteX1" fmla="*/ 2332832 w 4282900"/>
                <a:gd name="connsiteY1" fmla="*/ 164715 h 5795027"/>
                <a:gd name="connsiteX2" fmla="*/ 3723546 w 4282900"/>
                <a:gd name="connsiteY2" fmla="*/ 855573 h 5795027"/>
                <a:gd name="connsiteX3" fmla="*/ 4282900 w 4282900"/>
                <a:gd name="connsiteY3" fmla="*/ 2048959 h 5795027"/>
                <a:gd name="connsiteX4" fmla="*/ 4282900 w 4282900"/>
                <a:gd name="connsiteY4" fmla="*/ 2231503 h 5795027"/>
                <a:gd name="connsiteX5" fmla="*/ 4282900 w 4282900"/>
                <a:gd name="connsiteY5" fmla="*/ 2752557 h 5795027"/>
                <a:gd name="connsiteX6" fmla="*/ 4282900 w 4282900"/>
                <a:gd name="connsiteY6" fmla="*/ 3042471 h 5795027"/>
                <a:gd name="connsiteX7" fmla="*/ 4282900 w 4282900"/>
                <a:gd name="connsiteY7" fmla="*/ 3441681 h 5795027"/>
                <a:gd name="connsiteX8" fmla="*/ 4282900 w 4282900"/>
                <a:gd name="connsiteY8" fmla="*/ 3746068 h 5795027"/>
                <a:gd name="connsiteX9" fmla="*/ 3723546 w 4282900"/>
                <a:gd name="connsiteY9" fmla="*/ 4939455 h 5795027"/>
                <a:gd name="connsiteX10" fmla="*/ 2332829 w 4282900"/>
                <a:gd name="connsiteY10" fmla="*/ 5630311 h 5795027"/>
                <a:gd name="connsiteX11" fmla="*/ 2137940 w 4282900"/>
                <a:gd name="connsiteY11" fmla="*/ 5795027 h 5795027"/>
                <a:gd name="connsiteX12" fmla="*/ 1950069 w 4282900"/>
                <a:gd name="connsiteY12" fmla="*/ 5630311 h 5795027"/>
                <a:gd name="connsiteX13" fmla="*/ 559353 w 4282900"/>
                <a:gd name="connsiteY13" fmla="*/ 4939455 h 5795027"/>
                <a:gd name="connsiteX14" fmla="*/ 0 w 4282900"/>
                <a:gd name="connsiteY14" fmla="*/ 3746068 h 5795027"/>
                <a:gd name="connsiteX15" fmla="*/ 0 w 4282900"/>
                <a:gd name="connsiteY15" fmla="*/ 3441681 h 5795027"/>
                <a:gd name="connsiteX16" fmla="*/ 0 w 4282900"/>
                <a:gd name="connsiteY16" fmla="*/ 3042471 h 5795027"/>
                <a:gd name="connsiteX17" fmla="*/ 0 w 4282900"/>
                <a:gd name="connsiteY17" fmla="*/ 2752557 h 5795027"/>
                <a:gd name="connsiteX18" fmla="*/ 0 w 4282900"/>
                <a:gd name="connsiteY18" fmla="*/ 2231503 h 5795027"/>
                <a:gd name="connsiteX19" fmla="*/ 0 w 4282900"/>
                <a:gd name="connsiteY19" fmla="*/ 2048959 h 5795027"/>
                <a:gd name="connsiteX20" fmla="*/ 559354 w 4282900"/>
                <a:gd name="connsiteY20" fmla="*/ 855573 h 5795027"/>
                <a:gd name="connsiteX21" fmla="*/ 1950071 w 4282900"/>
                <a:gd name="connsiteY21" fmla="*/ 164715 h 5795027"/>
                <a:gd name="connsiteX0" fmla="*/ 2144960 w 4282900"/>
                <a:gd name="connsiteY0" fmla="*/ 0 h 5795027"/>
                <a:gd name="connsiteX1" fmla="*/ 2332832 w 4282900"/>
                <a:gd name="connsiteY1" fmla="*/ 164715 h 5795027"/>
                <a:gd name="connsiteX2" fmla="*/ 2976290 w 4282900"/>
                <a:gd name="connsiteY2" fmla="*/ 524033 h 5795027"/>
                <a:gd name="connsiteX3" fmla="*/ 3723546 w 4282900"/>
                <a:gd name="connsiteY3" fmla="*/ 855573 h 5795027"/>
                <a:gd name="connsiteX4" fmla="*/ 4282900 w 4282900"/>
                <a:gd name="connsiteY4" fmla="*/ 2048959 h 5795027"/>
                <a:gd name="connsiteX5" fmla="*/ 4282900 w 4282900"/>
                <a:gd name="connsiteY5" fmla="*/ 2231503 h 5795027"/>
                <a:gd name="connsiteX6" fmla="*/ 4282900 w 4282900"/>
                <a:gd name="connsiteY6" fmla="*/ 2752557 h 5795027"/>
                <a:gd name="connsiteX7" fmla="*/ 4282900 w 4282900"/>
                <a:gd name="connsiteY7" fmla="*/ 3042471 h 5795027"/>
                <a:gd name="connsiteX8" fmla="*/ 4282900 w 4282900"/>
                <a:gd name="connsiteY8" fmla="*/ 3441681 h 5795027"/>
                <a:gd name="connsiteX9" fmla="*/ 4282900 w 4282900"/>
                <a:gd name="connsiteY9" fmla="*/ 3746068 h 5795027"/>
                <a:gd name="connsiteX10" fmla="*/ 3723546 w 4282900"/>
                <a:gd name="connsiteY10" fmla="*/ 4939455 h 5795027"/>
                <a:gd name="connsiteX11" fmla="*/ 2332829 w 4282900"/>
                <a:gd name="connsiteY11" fmla="*/ 5630311 h 5795027"/>
                <a:gd name="connsiteX12" fmla="*/ 2137940 w 4282900"/>
                <a:gd name="connsiteY12" fmla="*/ 5795027 h 5795027"/>
                <a:gd name="connsiteX13" fmla="*/ 1950069 w 4282900"/>
                <a:gd name="connsiteY13" fmla="*/ 5630311 h 5795027"/>
                <a:gd name="connsiteX14" fmla="*/ 559353 w 4282900"/>
                <a:gd name="connsiteY14" fmla="*/ 4939455 h 5795027"/>
                <a:gd name="connsiteX15" fmla="*/ 0 w 4282900"/>
                <a:gd name="connsiteY15" fmla="*/ 3746068 h 5795027"/>
                <a:gd name="connsiteX16" fmla="*/ 0 w 4282900"/>
                <a:gd name="connsiteY16" fmla="*/ 3441681 h 5795027"/>
                <a:gd name="connsiteX17" fmla="*/ 0 w 4282900"/>
                <a:gd name="connsiteY17" fmla="*/ 3042471 h 5795027"/>
                <a:gd name="connsiteX18" fmla="*/ 0 w 4282900"/>
                <a:gd name="connsiteY18" fmla="*/ 2752557 h 5795027"/>
                <a:gd name="connsiteX19" fmla="*/ 0 w 4282900"/>
                <a:gd name="connsiteY19" fmla="*/ 2231503 h 5795027"/>
                <a:gd name="connsiteX20" fmla="*/ 0 w 4282900"/>
                <a:gd name="connsiteY20" fmla="*/ 2048959 h 5795027"/>
                <a:gd name="connsiteX21" fmla="*/ 559354 w 4282900"/>
                <a:gd name="connsiteY21" fmla="*/ 855573 h 5795027"/>
                <a:gd name="connsiteX22" fmla="*/ 1950071 w 4282900"/>
                <a:gd name="connsiteY22" fmla="*/ 164715 h 5795027"/>
                <a:gd name="connsiteX23" fmla="*/ 2144960 w 4282900"/>
                <a:gd name="connsiteY23" fmla="*/ 0 h 5795027"/>
                <a:gd name="connsiteX0" fmla="*/ 3723546 w 4282900"/>
                <a:gd name="connsiteY0" fmla="*/ 855573 h 5795027"/>
                <a:gd name="connsiteX1" fmla="*/ 4282900 w 4282900"/>
                <a:gd name="connsiteY1" fmla="*/ 2048959 h 5795027"/>
                <a:gd name="connsiteX2" fmla="*/ 4282900 w 4282900"/>
                <a:gd name="connsiteY2" fmla="*/ 2231503 h 5795027"/>
                <a:gd name="connsiteX3" fmla="*/ 4282900 w 4282900"/>
                <a:gd name="connsiteY3" fmla="*/ 2752557 h 5795027"/>
                <a:gd name="connsiteX4" fmla="*/ 4282900 w 4282900"/>
                <a:gd name="connsiteY4" fmla="*/ 3042471 h 5795027"/>
                <a:gd name="connsiteX5" fmla="*/ 4282900 w 4282900"/>
                <a:gd name="connsiteY5" fmla="*/ 3441681 h 5795027"/>
                <a:gd name="connsiteX6" fmla="*/ 4282900 w 4282900"/>
                <a:gd name="connsiteY6" fmla="*/ 3746068 h 5795027"/>
                <a:gd name="connsiteX7" fmla="*/ 3723546 w 4282900"/>
                <a:gd name="connsiteY7" fmla="*/ 4939455 h 5795027"/>
                <a:gd name="connsiteX8" fmla="*/ 2332829 w 4282900"/>
                <a:gd name="connsiteY8" fmla="*/ 5630311 h 5795027"/>
                <a:gd name="connsiteX9" fmla="*/ 2137940 w 4282900"/>
                <a:gd name="connsiteY9" fmla="*/ 5795027 h 5795027"/>
                <a:gd name="connsiteX10" fmla="*/ 1950069 w 4282900"/>
                <a:gd name="connsiteY10" fmla="*/ 5630311 h 5795027"/>
                <a:gd name="connsiteX11" fmla="*/ 559353 w 4282900"/>
                <a:gd name="connsiteY11" fmla="*/ 4939455 h 5795027"/>
                <a:gd name="connsiteX12" fmla="*/ 0 w 4282900"/>
                <a:gd name="connsiteY12" fmla="*/ 3746068 h 5795027"/>
                <a:gd name="connsiteX13" fmla="*/ 0 w 4282900"/>
                <a:gd name="connsiteY13" fmla="*/ 3441681 h 5795027"/>
                <a:gd name="connsiteX14" fmla="*/ 0 w 4282900"/>
                <a:gd name="connsiteY14" fmla="*/ 3042471 h 5795027"/>
                <a:gd name="connsiteX15" fmla="*/ 0 w 4282900"/>
                <a:gd name="connsiteY15" fmla="*/ 2752557 h 5795027"/>
                <a:gd name="connsiteX16" fmla="*/ 0 w 4282900"/>
                <a:gd name="connsiteY16" fmla="*/ 2231503 h 5795027"/>
                <a:gd name="connsiteX17" fmla="*/ 0 w 4282900"/>
                <a:gd name="connsiteY17" fmla="*/ 2048959 h 5795027"/>
                <a:gd name="connsiteX18" fmla="*/ 559354 w 4282900"/>
                <a:gd name="connsiteY18" fmla="*/ 855573 h 5795027"/>
                <a:gd name="connsiteX19" fmla="*/ 1950071 w 4282900"/>
                <a:gd name="connsiteY19" fmla="*/ 164715 h 5795027"/>
                <a:gd name="connsiteX20" fmla="*/ 2144960 w 4282900"/>
                <a:gd name="connsiteY20" fmla="*/ 0 h 5795027"/>
                <a:gd name="connsiteX21" fmla="*/ 2332832 w 4282900"/>
                <a:gd name="connsiteY21" fmla="*/ 164715 h 5795027"/>
                <a:gd name="connsiteX22" fmla="*/ 2976290 w 4282900"/>
                <a:gd name="connsiteY22" fmla="*/ 524033 h 5795027"/>
                <a:gd name="connsiteX23" fmla="*/ 3888635 w 4282900"/>
                <a:gd name="connsiteY23" fmla="*/ 1020662 h 5795027"/>
                <a:gd name="connsiteX0" fmla="*/ 4282900 w 4282900"/>
                <a:gd name="connsiteY0" fmla="*/ 2048959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2976290 w 4282900"/>
                <a:gd name="connsiteY21" fmla="*/ 524033 h 5795027"/>
                <a:gd name="connsiteX22" fmla="*/ 3888635 w 4282900"/>
                <a:gd name="connsiteY22" fmla="*/ 1020662 h 5795027"/>
                <a:gd name="connsiteX0" fmla="*/ 4282900 w 4282900"/>
                <a:gd name="connsiteY0" fmla="*/ 2048959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2976290 w 4282900"/>
                <a:gd name="connsiteY21" fmla="*/ 524033 h 5795027"/>
                <a:gd name="connsiteX0" fmla="*/ 4282900 w 4282900"/>
                <a:gd name="connsiteY0" fmla="*/ 2231503 h 5795027"/>
                <a:gd name="connsiteX1" fmla="*/ 4282900 w 4282900"/>
                <a:gd name="connsiteY1" fmla="*/ 2752557 h 5795027"/>
                <a:gd name="connsiteX2" fmla="*/ 4282900 w 4282900"/>
                <a:gd name="connsiteY2" fmla="*/ 3042471 h 5795027"/>
                <a:gd name="connsiteX3" fmla="*/ 4282900 w 4282900"/>
                <a:gd name="connsiteY3" fmla="*/ 3441681 h 5795027"/>
                <a:gd name="connsiteX4" fmla="*/ 4282900 w 4282900"/>
                <a:gd name="connsiteY4" fmla="*/ 3746068 h 5795027"/>
                <a:gd name="connsiteX5" fmla="*/ 3723546 w 4282900"/>
                <a:gd name="connsiteY5" fmla="*/ 4939455 h 5795027"/>
                <a:gd name="connsiteX6" fmla="*/ 2332829 w 4282900"/>
                <a:gd name="connsiteY6" fmla="*/ 5630311 h 5795027"/>
                <a:gd name="connsiteX7" fmla="*/ 2137940 w 4282900"/>
                <a:gd name="connsiteY7" fmla="*/ 5795027 h 5795027"/>
                <a:gd name="connsiteX8" fmla="*/ 1950069 w 4282900"/>
                <a:gd name="connsiteY8" fmla="*/ 5630311 h 5795027"/>
                <a:gd name="connsiteX9" fmla="*/ 559353 w 4282900"/>
                <a:gd name="connsiteY9" fmla="*/ 4939455 h 5795027"/>
                <a:gd name="connsiteX10" fmla="*/ 0 w 4282900"/>
                <a:gd name="connsiteY10" fmla="*/ 3746068 h 5795027"/>
                <a:gd name="connsiteX11" fmla="*/ 0 w 4282900"/>
                <a:gd name="connsiteY11" fmla="*/ 3441681 h 5795027"/>
                <a:gd name="connsiteX12" fmla="*/ 0 w 4282900"/>
                <a:gd name="connsiteY12" fmla="*/ 3042471 h 5795027"/>
                <a:gd name="connsiteX13" fmla="*/ 0 w 4282900"/>
                <a:gd name="connsiteY13" fmla="*/ 2752557 h 5795027"/>
                <a:gd name="connsiteX14" fmla="*/ 0 w 4282900"/>
                <a:gd name="connsiteY14" fmla="*/ 2231503 h 5795027"/>
                <a:gd name="connsiteX15" fmla="*/ 0 w 4282900"/>
                <a:gd name="connsiteY15" fmla="*/ 2048959 h 5795027"/>
                <a:gd name="connsiteX16" fmla="*/ 559354 w 4282900"/>
                <a:gd name="connsiteY16" fmla="*/ 855573 h 5795027"/>
                <a:gd name="connsiteX17" fmla="*/ 1950071 w 4282900"/>
                <a:gd name="connsiteY17" fmla="*/ 164715 h 5795027"/>
                <a:gd name="connsiteX18" fmla="*/ 2144960 w 4282900"/>
                <a:gd name="connsiteY18" fmla="*/ 0 h 5795027"/>
                <a:gd name="connsiteX19" fmla="*/ 2332832 w 4282900"/>
                <a:gd name="connsiteY19" fmla="*/ 164715 h 5795027"/>
                <a:gd name="connsiteX20" fmla="*/ 2976290 w 4282900"/>
                <a:gd name="connsiteY20" fmla="*/ 524033 h 5795027"/>
                <a:gd name="connsiteX0" fmla="*/ 4282900 w 4282900"/>
                <a:gd name="connsiteY0" fmla="*/ 2752557 h 5795027"/>
                <a:gd name="connsiteX1" fmla="*/ 4282900 w 4282900"/>
                <a:gd name="connsiteY1" fmla="*/ 3042471 h 5795027"/>
                <a:gd name="connsiteX2" fmla="*/ 4282900 w 4282900"/>
                <a:gd name="connsiteY2" fmla="*/ 3441681 h 5795027"/>
                <a:gd name="connsiteX3" fmla="*/ 4282900 w 4282900"/>
                <a:gd name="connsiteY3" fmla="*/ 3746068 h 5795027"/>
                <a:gd name="connsiteX4" fmla="*/ 3723546 w 4282900"/>
                <a:gd name="connsiteY4" fmla="*/ 4939455 h 5795027"/>
                <a:gd name="connsiteX5" fmla="*/ 2332829 w 4282900"/>
                <a:gd name="connsiteY5" fmla="*/ 5630311 h 5795027"/>
                <a:gd name="connsiteX6" fmla="*/ 2137940 w 4282900"/>
                <a:gd name="connsiteY6" fmla="*/ 5795027 h 5795027"/>
                <a:gd name="connsiteX7" fmla="*/ 1950069 w 4282900"/>
                <a:gd name="connsiteY7" fmla="*/ 5630311 h 5795027"/>
                <a:gd name="connsiteX8" fmla="*/ 559353 w 4282900"/>
                <a:gd name="connsiteY8" fmla="*/ 4939455 h 5795027"/>
                <a:gd name="connsiteX9" fmla="*/ 0 w 4282900"/>
                <a:gd name="connsiteY9" fmla="*/ 3746068 h 5795027"/>
                <a:gd name="connsiteX10" fmla="*/ 0 w 4282900"/>
                <a:gd name="connsiteY10" fmla="*/ 3441681 h 5795027"/>
                <a:gd name="connsiteX11" fmla="*/ 0 w 4282900"/>
                <a:gd name="connsiteY11" fmla="*/ 3042471 h 5795027"/>
                <a:gd name="connsiteX12" fmla="*/ 0 w 4282900"/>
                <a:gd name="connsiteY12" fmla="*/ 2752557 h 5795027"/>
                <a:gd name="connsiteX13" fmla="*/ 0 w 4282900"/>
                <a:gd name="connsiteY13" fmla="*/ 2231503 h 5795027"/>
                <a:gd name="connsiteX14" fmla="*/ 0 w 4282900"/>
                <a:gd name="connsiteY14" fmla="*/ 2048959 h 5795027"/>
                <a:gd name="connsiteX15" fmla="*/ 559354 w 4282900"/>
                <a:gd name="connsiteY15" fmla="*/ 855573 h 5795027"/>
                <a:gd name="connsiteX16" fmla="*/ 1950071 w 4282900"/>
                <a:gd name="connsiteY16" fmla="*/ 164715 h 5795027"/>
                <a:gd name="connsiteX17" fmla="*/ 2144960 w 4282900"/>
                <a:gd name="connsiteY17" fmla="*/ 0 h 5795027"/>
                <a:gd name="connsiteX18" fmla="*/ 2332832 w 4282900"/>
                <a:gd name="connsiteY18" fmla="*/ 164715 h 5795027"/>
                <a:gd name="connsiteX19" fmla="*/ 2976290 w 4282900"/>
                <a:gd name="connsiteY19" fmla="*/ 524033 h 5795027"/>
                <a:gd name="connsiteX0" fmla="*/ 4282900 w 4282900"/>
                <a:gd name="connsiteY0" fmla="*/ 3042471 h 5795027"/>
                <a:gd name="connsiteX1" fmla="*/ 4282900 w 4282900"/>
                <a:gd name="connsiteY1" fmla="*/ 3441681 h 5795027"/>
                <a:gd name="connsiteX2" fmla="*/ 4282900 w 4282900"/>
                <a:gd name="connsiteY2" fmla="*/ 3746068 h 5795027"/>
                <a:gd name="connsiteX3" fmla="*/ 3723546 w 4282900"/>
                <a:gd name="connsiteY3" fmla="*/ 4939455 h 5795027"/>
                <a:gd name="connsiteX4" fmla="*/ 2332829 w 4282900"/>
                <a:gd name="connsiteY4" fmla="*/ 5630311 h 5795027"/>
                <a:gd name="connsiteX5" fmla="*/ 2137940 w 4282900"/>
                <a:gd name="connsiteY5" fmla="*/ 5795027 h 5795027"/>
                <a:gd name="connsiteX6" fmla="*/ 1950069 w 4282900"/>
                <a:gd name="connsiteY6" fmla="*/ 5630311 h 5795027"/>
                <a:gd name="connsiteX7" fmla="*/ 559353 w 4282900"/>
                <a:gd name="connsiteY7" fmla="*/ 4939455 h 5795027"/>
                <a:gd name="connsiteX8" fmla="*/ 0 w 4282900"/>
                <a:gd name="connsiteY8" fmla="*/ 3746068 h 5795027"/>
                <a:gd name="connsiteX9" fmla="*/ 0 w 4282900"/>
                <a:gd name="connsiteY9" fmla="*/ 3441681 h 5795027"/>
                <a:gd name="connsiteX10" fmla="*/ 0 w 4282900"/>
                <a:gd name="connsiteY10" fmla="*/ 3042471 h 5795027"/>
                <a:gd name="connsiteX11" fmla="*/ 0 w 4282900"/>
                <a:gd name="connsiteY11" fmla="*/ 2752557 h 5795027"/>
                <a:gd name="connsiteX12" fmla="*/ 0 w 4282900"/>
                <a:gd name="connsiteY12" fmla="*/ 2231503 h 5795027"/>
                <a:gd name="connsiteX13" fmla="*/ 0 w 4282900"/>
                <a:gd name="connsiteY13" fmla="*/ 2048959 h 5795027"/>
                <a:gd name="connsiteX14" fmla="*/ 559354 w 4282900"/>
                <a:gd name="connsiteY14" fmla="*/ 855573 h 5795027"/>
                <a:gd name="connsiteX15" fmla="*/ 1950071 w 4282900"/>
                <a:gd name="connsiteY15" fmla="*/ 164715 h 5795027"/>
                <a:gd name="connsiteX16" fmla="*/ 2144960 w 4282900"/>
                <a:gd name="connsiteY16" fmla="*/ 0 h 5795027"/>
                <a:gd name="connsiteX17" fmla="*/ 2332832 w 4282900"/>
                <a:gd name="connsiteY17" fmla="*/ 164715 h 5795027"/>
                <a:gd name="connsiteX18" fmla="*/ 2976290 w 4282900"/>
                <a:gd name="connsiteY18" fmla="*/ 524033 h 5795027"/>
                <a:gd name="connsiteX0" fmla="*/ 4282900 w 4282900"/>
                <a:gd name="connsiteY0" fmla="*/ 3441681 h 5795027"/>
                <a:gd name="connsiteX1" fmla="*/ 4282900 w 4282900"/>
                <a:gd name="connsiteY1" fmla="*/ 3746068 h 5795027"/>
                <a:gd name="connsiteX2" fmla="*/ 3723546 w 4282900"/>
                <a:gd name="connsiteY2" fmla="*/ 4939455 h 5795027"/>
                <a:gd name="connsiteX3" fmla="*/ 2332829 w 4282900"/>
                <a:gd name="connsiteY3" fmla="*/ 5630311 h 5795027"/>
                <a:gd name="connsiteX4" fmla="*/ 2137940 w 4282900"/>
                <a:gd name="connsiteY4" fmla="*/ 5795027 h 5795027"/>
                <a:gd name="connsiteX5" fmla="*/ 1950069 w 4282900"/>
                <a:gd name="connsiteY5" fmla="*/ 5630311 h 5795027"/>
                <a:gd name="connsiteX6" fmla="*/ 559353 w 4282900"/>
                <a:gd name="connsiteY6" fmla="*/ 4939455 h 5795027"/>
                <a:gd name="connsiteX7" fmla="*/ 0 w 4282900"/>
                <a:gd name="connsiteY7" fmla="*/ 3746068 h 5795027"/>
                <a:gd name="connsiteX8" fmla="*/ 0 w 4282900"/>
                <a:gd name="connsiteY8" fmla="*/ 3441681 h 5795027"/>
                <a:gd name="connsiteX9" fmla="*/ 0 w 4282900"/>
                <a:gd name="connsiteY9" fmla="*/ 3042471 h 5795027"/>
                <a:gd name="connsiteX10" fmla="*/ 0 w 4282900"/>
                <a:gd name="connsiteY10" fmla="*/ 2752557 h 5795027"/>
                <a:gd name="connsiteX11" fmla="*/ 0 w 4282900"/>
                <a:gd name="connsiteY11" fmla="*/ 2231503 h 5795027"/>
                <a:gd name="connsiteX12" fmla="*/ 0 w 4282900"/>
                <a:gd name="connsiteY12" fmla="*/ 2048959 h 5795027"/>
                <a:gd name="connsiteX13" fmla="*/ 559354 w 4282900"/>
                <a:gd name="connsiteY13" fmla="*/ 855573 h 5795027"/>
                <a:gd name="connsiteX14" fmla="*/ 1950071 w 4282900"/>
                <a:gd name="connsiteY14" fmla="*/ 164715 h 5795027"/>
                <a:gd name="connsiteX15" fmla="*/ 2144960 w 4282900"/>
                <a:gd name="connsiteY15" fmla="*/ 0 h 5795027"/>
                <a:gd name="connsiteX16" fmla="*/ 2332832 w 4282900"/>
                <a:gd name="connsiteY16" fmla="*/ 164715 h 5795027"/>
                <a:gd name="connsiteX17" fmla="*/ 2976290 w 4282900"/>
                <a:gd name="connsiteY17" fmla="*/ 524033 h 5795027"/>
                <a:gd name="connsiteX0" fmla="*/ 4282900 w 4282900"/>
                <a:gd name="connsiteY0" fmla="*/ 3441681 h 5795027"/>
                <a:gd name="connsiteX1" fmla="*/ 3723546 w 4282900"/>
                <a:gd name="connsiteY1" fmla="*/ 4939455 h 5795027"/>
                <a:gd name="connsiteX2" fmla="*/ 2332829 w 4282900"/>
                <a:gd name="connsiteY2" fmla="*/ 5630311 h 5795027"/>
                <a:gd name="connsiteX3" fmla="*/ 2137940 w 4282900"/>
                <a:gd name="connsiteY3" fmla="*/ 5795027 h 5795027"/>
                <a:gd name="connsiteX4" fmla="*/ 1950069 w 4282900"/>
                <a:gd name="connsiteY4" fmla="*/ 5630311 h 5795027"/>
                <a:gd name="connsiteX5" fmla="*/ 559353 w 4282900"/>
                <a:gd name="connsiteY5" fmla="*/ 4939455 h 5795027"/>
                <a:gd name="connsiteX6" fmla="*/ 0 w 4282900"/>
                <a:gd name="connsiteY6" fmla="*/ 3746068 h 5795027"/>
                <a:gd name="connsiteX7" fmla="*/ 0 w 4282900"/>
                <a:gd name="connsiteY7" fmla="*/ 3441681 h 5795027"/>
                <a:gd name="connsiteX8" fmla="*/ 0 w 4282900"/>
                <a:gd name="connsiteY8" fmla="*/ 3042471 h 5795027"/>
                <a:gd name="connsiteX9" fmla="*/ 0 w 4282900"/>
                <a:gd name="connsiteY9" fmla="*/ 2752557 h 5795027"/>
                <a:gd name="connsiteX10" fmla="*/ 0 w 4282900"/>
                <a:gd name="connsiteY10" fmla="*/ 2231503 h 5795027"/>
                <a:gd name="connsiteX11" fmla="*/ 0 w 4282900"/>
                <a:gd name="connsiteY11" fmla="*/ 2048959 h 5795027"/>
                <a:gd name="connsiteX12" fmla="*/ 559354 w 4282900"/>
                <a:gd name="connsiteY12" fmla="*/ 855573 h 5795027"/>
                <a:gd name="connsiteX13" fmla="*/ 1950071 w 4282900"/>
                <a:gd name="connsiteY13" fmla="*/ 164715 h 5795027"/>
                <a:gd name="connsiteX14" fmla="*/ 2144960 w 4282900"/>
                <a:gd name="connsiteY14" fmla="*/ 0 h 5795027"/>
                <a:gd name="connsiteX15" fmla="*/ 2332832 w 4282900"/>
                <a:gd name="connsiteY15" fmla="*/ 164715 h 5795027"/>
                <a:gd name="connsiteX16" fmla="*/ 2976290 w 4282900"/>
                <a:gd name="connsiteY16" fmla="*/ 524033 h 5795027"/>
                <a:gd name="connsiteX0" fmla="*/ 3723546 w 3723546"/>
                <a:gd name="connsiteY0" fmla="*/ 4939455 h 5795027"/>
                <a:gd name="connsiteX1" fmla="*/ 2332829 w 3723546"/>
                <a:gd name="connsiteY1" fmla="*/ 5630311 h 5795027"/>
                <a:gd name="connsiteX2" fmla="*/ 2137940 w 3723546"/>
                <a:gd name="connsiteY2" fmla="*/ 5795027 h 5795027"/>
                <a:gd name="connsiteX3" fmla="*/ 1950069 w 3723546"/>
                <a:gd name="connsiteY3" fmla="*/ 5630311 h 5795027"/>
                <a:gd name="connsiteX4" fmla="*/ 559353 w 3723546"/>
                <a:gd name="connsiteY4" fmla="*/ 4939455 h 5795027"/>
                <a:gd name="connsiteX5" fmla="*/ 0 w 3723546"/>
                <a:gd name="connsiteY5" fmla="*/ 3746068 h 5795027"/>
                <a:gd name="connsiteX6" fmla="*/ 0 w 3723546"/>
                <a:gd name="connsiteY6" fmla="*/ 3441681 h 5795027"/>
                <a:gd name="connsiteX7" fmla="*/ 0 w 3723546"/>
                <a:gd name="connsiteY7" fmla="*/ 3042471 h 5795027"/>
                <a:gd name="connsiteX8" fmla="*/ 0 w 3723546"/>
                <a:gd name="connsiteY8" fmla="*/ 2752557 h 5795027"/>
                <a:gd name="connsiteX9" fmla="*/ 0 w 3723546"/>
                <a:gd name="connsiteY9" fmla="*/ 2231503 h 5795027"/>
                <a:gd name="connsiteX10" fmla="*/ 0 w 3723546"/>
                <a:gd name="connsiteY10" fmla="*/ 2048959 h 5795027"/>
                <a:gd name="connsiteX11" fmla="*/ 559354 w 3723546"/>
                <a:gd name="connsiteY11" fmla="*/ 855573 h 5795027"/>
                <a:gd name="connsiteX12" fmla="*/ 1950071 w 3723546"/>
                <a:gd name="connsiteY12" fmla="*/ 164715 h 5795027"/>
                <a:gd name="connsiteX13" fmla="*/ 2144960 w 3723546"/>
                <a:gd name="connsiteY13" fmla="*/ 0 h 5795027"/>
                <a:gd name="connsiteX14" fmla="*/ 2332832 w 3723546"/>
                <a:gd name="connsiteY14" fmla="*/ 164715 h 5795027"/>
                <a:gd name="connsiteX15" fmla="*/ 2976290 w 3723546"/>
                <a:gd name="connsiteY15" fmla="*/ 524033 h 5795027"/>
                <a:gd name="connsiteX0" fmla="*/ 3723546 w 3723546"/>
                <a:gd name="connsiteY0" fmla="*/ 4939455 h 5795027"/>
                <a:gd name="connsiteX1" fmla="*/ 2989878 w 3723546"/>
                <a:gd name="connsiteY1" fmla="*/ 5266109 h 5795027"/>
                <a:gd name="connsiteX2" fmla="*/ 2332829 w 3723546"/>
                <a:gd name="connsiteY2" fmla="*/ 5630311 h 5795027"/>
                <a:gd name="connsiteX3" fmla="*/ 2137940 w 3723546"/>
                <a:gd name="connsiteY3" fmla="*/ 5795027 h 5795027"/>
                <a:gd name="connsiteX4" fmla="*/ 1950069 w 3723546"/>
                <a:gd name="connsiteY4" fmla="*/ 5630311 h 5795027"/>
                <a:gd name="connsiteX5" fmla="*/ 559353 w 3723546"/>
                <a:gd name="connsiteY5" fmla="*/ 4939455 h 5795027"/>
                <a:gd name="connsiteX6" fmla="*/ 0 w 3723546"/>
                <a:gd name="connsiteY6" fmla="*/ 3746068 h 5795027"/>
                <a:gd name="connsiteX7" fmla="*/ 0 w 3723546"/>
                <a:gd name="connsiteY7" fmla="*/ 3441681 h 5795027"/>
                <a:gd name="connsiteX8" fmla="*/ 0 w 3723546"/>
                <a:gd name="connsiteY8" fmla="*/ 3042471 h 5795027"/>
                <a:gd name="connsiteX9" fmla="*/ 0 w 3723546"/>
                <a:gd name="connsiteY9" fmla="*/ 2752557 h 5795027"/>
                <a:gd name="connsiteX10" fmla="*/ 0 w 3723546"/>
                <a:gd name="connsiteY10" fmla="*/ 2231503 h 5795027"/>
                <a:gd name="connsiteX11" fmla="*/ 0 w 3723546"/>
                <a:gd name="connsiteY11" fmla="*/ 2048959 h 5795027"/>
                <a:gd name="connsiteX12" fmla="*/ 559354 w 3723546"/>
                <a:gd name="connsiteY12" fmla="*/ 855573 h 5795027"/>
                <a:gd name="connsiteX13" fmla="*/ 1950071 w 3723546"/>
                <a:gd name="connsiteY13" fmla="*/ 164715 h 5795027"/>
                <a:gd name="connsiteX14" fmla="*/ 2144960 w 3723546"/>
                <a:gd name="connsiteY14" fmla="*/ 0 h 5795027"/>
                <a:gd name="connsiteX15" fmla="*/ 2332832 w 3723546"/>
                <a:gd name="connsiteY15" fmla="*/ 164715 h 5795027"/>
                <a:gd name="connsiteX16" fmla="*/ 2976290 w 3723546"/>
                <a:gd name="connsiteY16" fmla="*/ 524033 h 5795027"/>
                <a:gd name="connsiteX0" fmla="*/ 2989878 w 2989878"/>
                <a:gd name="connsiteY0" fmla="*/ 5266109 h 5795027"/>
                <a:gd name="connsiteX1" fmla="*/ 2332829 w 2989878"/>
                <a:gd name="connsiteY1" fmla="*/ 5630311 h 5795027"/>
                <a:gd name="connsiteX2" fmla="*/ 2137940 w 2989878"/>
                <a:gd name="connsiteY2" fmla="*/ 5795027 h 5795027"/>
                <a:gd name="connsiteX3" fmla="*/ 1950069 w 2989878"/>
                <a:gd name="connsiteY3" fmla="*/ 5630311 h 5795027"/>
                <a:gd name="connsiteX4" fmla="*/ 559353 w 2989878"/>
                <a:gd name="connsiteY4" fmla="*/ 4939455 h 5795027"/>
                <a:gd name="connsiteX5" fmla="*/ 0 w 2989878"/>
                <a:gd name="connsiteY5" fmla="*/ 3746068 h 5795027"/>
                <a:gd name="connsiteX6" fmla="*/ 0 w 2989878"/>
                <a:gd name="connsiteY6" fmla="*/ 3441681 h 5795027"/>
                <a:gd name="connsiteX7" fmla="*/ 0 w 2989878"/>
                <a:gd name="connsiteY7" fmla="*/ 3042471 h 5795027"/>
                <a:gd name="connsiteX8" fmla="*/ 0 w 2989878"/>
                <a:gd name="connsiteY8" fmla="*/ 2752557 h 5795027"/>
                <a:gd name="connsiteX9" fmla="*/ 0 w 2989878"/>
                <a:gd name="connsiteY9" fmla="*/ 2231503 h 5795027"/>
                <a:gd name="connsiteX10" fmla="*/ 0 w 2989878"/>
                <a:gd name="connsiteY10" fmla="*/ 2048959 h 5795027"/>
                <a:gd name="connsiteX11" fmla="*/ 559354 w 2989878"/>
                <a:gd name="connsiteY11" fmla="*/ 855573 h 5795027"/>
                <a:gd name="connsiteX12" fmla="*/ 1950071 w 2989878"/>
                <a:gd name="connsiteY12" fmla="*/ 164715 h 5795027"/>
                <a:gd name="connsiteX13" fmla="*/ 2144960 w 2989878"/>
                <a:gd name="connsiteY13" fmla="*/ 0 h 5795027"/>
                <a:gd name="connsiteX14" fmla="*/ 2332832 w 2989878"/>
                <a:gd name="connsiteY14" fmla="*/ 164715 h 5795027"/>
                <a:gd name="connsiteX15" fmla="*/ 2976290 w 2989878"/>
                <a:gd name="connsiteY15" fmla="*/ 524033 h 5795027"/>
                <a:gd name="connsiteX0" fmla="*/ 2989878 w 2989878"/>
                <a:gd name="connsiteY0" fmla="*/ 5266109 h 5795027"/>
                <a:gd name="connsiteX1" fmla="*/ 2332829 w 2989878"/>
                <a:gd name="connsiteY1" fmla="*/ 5630311 h 5795027"/>
                <a:gd name="connsiteX2" fmla="*/ 2137940 w 2989878"/>
                <a:gd name="connsiteY2" fmla="*/ 5795027 h 5795027"/>
                <a:gd name="connsiteX3" fmla="*/ 1950069 w 2989878"/>
                <a:gd name="connsiteY3" fmla="*/ 5630311 h 5795027"/>
                <a:gd name="connsiteX4" fmla="*/ 559353 w 2989878"/>
                <a:gd name="connsiteY4" fmla="*/ 4939455 h 5795027"/>
                <a:gd name="connsiteX5" fmla="*/ 0 w 2989878"/>
                <a:gd name="connsiteY5" fmla="*/ 3746068 h 5795027"/>
                <a:gd name="connsiteX6" fmla="*/ 0 w 2989878"/>
                <a:gd name="connsiteY6" fmla="*/ 3441681 h 5795027"/>
                <a:gd name="connsiteX7" fmla="*/ 0 w 2989878"/>
                <a:gd name="connsiteY7" fmla="*/ 3042471 h 5795027"/>
                <a:gd name="connsiteX8" fmla="*/ 0 w 2989878"/>
                <a:gd name="connsiteY8" fmla="*/ 2752557 h 5795027"/>
                <a:gd name="connsiteX9" fmla="*/ 0 w 2989878"/>
                <a:gd name="connsiteY9" fmla="*/ 2231503 h 5795027"/>
                <a:gd name="connsiteX10" fmla="*/ 0 w 2989878"/>
                <a:gd name="connsiteY10" fmla="*/ 2048959 h 5795027"/>
                <a:gd name="connsiteX11" fmla="*/ 559354 w 2989878"/>
                <a:gd name="connsiteY11" fmla="*/ 855573 h 5795027"/>
                <a:gd name="connsiteX12" fmla="*/ 1950071 w 2989878"/>
                <a:gd name="connsiteY12" fmla="*/ 164715 h 5795027"/>
                <a:gd name="connsiteX13" fmla="*/ 2144960 w 2989878"/>
                <a:gd name="connsiteY13" fmla="*/ 0 h 5795027"/>
                <a:gd name="connsiteX14" fmla="*/ 2332832 w 2989878"/>
                <a:gd name="connsiteY14" fmla="*/ 164715 h 5795027"/>
                <a:gd name="connsiteX15" fmla="*/ 2976290 w 2989878"/>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87296"/>
                <a:gd name="connsiteY0" fmla="*/ 5266109 h 5795027"/>
                <a:gd name="connsiteX1" fmla="*/ 2332829 w 2987296"/>
                <a:gd name="connsiteY1" fmla="*/ 5630311 h 5795027"/>
                <a:gd name="connsiteX2" fmla="*/ 2137940 w 2987296"/>
                <a:gd name="connsiteY2" fmla="*/ 5795027 h 5795027"/>
                <a:gd name="connsiteX3" fmla="*/ 1950069 w 2987296"/>
                <a:gd name="connsiteY3" fmla="*/ 5630311 h 5795027"/>
                <a:gd name="connsiteX4" fmla="*/ 559353 w 2987296"/>
                <a:gd name="connsiteY4" fmla="*/ 4939455 h 5795027"/>
                <a:gd name="connsiteX5" fmla="*/ 0 w 2987296"/>
                <a:gd name="connsiteY5" fmla="*/ 3746068 h 5795027"/>
                <a:gd name="connsiteX6" fmla="*/ 0 w 2987296"/>
                <a:gd name="connsiteY6" fmla="*/ 3441681 h 5795027"/>
                <a:gd name="connsiteX7" fmla="*/ 0 w 2987296"/>
                <a:gd name="connsiteY7" fmla="*/ 3042471 h 5795027"/>
                <a:gd name="connsiteX8" fmla="*/ 0 w 2987296"/>
                <a:gd name="connsiteY8" fmla="*/ 2752557 h 5795027"/>
                <a:gd name="connsiteX9" fmla="*/ 0 w 2987296"/>
                <a:gd name="connsiteY9" fmla="*/ 2231503 h 5795027"/>
                <a:gd name="connsiteX10" fmla="*/ 0 w 2987296"/>
                <a:gd name="connsiteY10" fmla="*/ 2048959 h 5795027"/>
                <a:gd name="connsiteX11" fmla="*/ 559354 w 2987296"/>
                <a:gd name="connsiteY11" fmla="*/ 855573 h 5795027"/>
                <a:gd name="connsiteX12" fmla="*/ 1950071 w 2987296"/>
                <a:gd name="connsiteY12" fmla="*/ 164715 h 5795027"/>
                <a:gd name="connsiteX13" fmla="*/ 2144960 w 2987296"/>
                <a:gd name="connsiteY13" fmla="*/ 0 h 5795027"/>
                <a:gd name="connsiteX14" fmla="*/ 2332832 w 2987296"/>
                <a:gd name="connsiteY14" fmla="*/ 164715 h 5795027"/>
                <a:gd name="connsiteX15" fmla="*/ 2987296 w 2987296"/>
                <a:gd name="connsiteY15" fmla="*/ 557051 h 5795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987296" h="5795027">
                  <a:moveTo>
                    <a:pt x="2955049" y="5266109"/>
                  </a:moveTo>
                  <a:cubicBezTo>
                    <a:pt x="2737194" y="5332489"/>
                    <a:pt x="2474819" y="5542158"/>
                    <a:pt x="2332829" y="5630311"/>
                  </a:cubicBezTo>
                  <a:lnTo>
                    <a:pt x="2137940" y="5795027"/>
                  </a:lnTo>
                  <a:lnTo>
                    <a:pt x="1950069" y="5630311"/>
                  </a:lnTo>
                  <a:cubicBezTo>
                    <a:pt x="1484225" y="5270318"/>
                    <a:pt x="959280" y="5171158"/>
                    <a:pt x="559353" y="4939455"/>
                  </a:cubicBezTo>
                  <a:cubicBezTo>
                    <a:pt x="174796" y="4670559"/>
                    <a:pt x="0" y="4362177"/>
                    <a:pt x="0" y="3746068"/>
                  </a:cubicBezTo>
                  <a:lnTo>
                    <a:pt x="0" y="3441681"/>
                  </a:lnTo>
                  <a:lnTo>
                    <a:pt x="0" y="3042471"/>
                  </a:lnTo>
                  <a:lnTo>
                    <a:pt x="0" y="2752557"/>
                  </a:lnTo>
                  <a:lnTo>
                    <a:pt x="0" y="2231503"/>
                  </a:lnTo>
                  <a:lnTo>
                    <a:pt x="0" y="2048959"/>
                  </a:lnTo>
                  <a:cubicBezTo>
                    <a:pt x="0" y="1432851"/>
                    <a:pt x="174797" y="1124469"/>
                    <a:pt x="559354" y="855573"/>
                  </a:cubicBezTo>
                  <a:cubicBezTo>
                    <a:pt x="959283" y="623869"/>
                    <a:pt x="1484227" y="524709"/>
                    <a:pt x="1950071" y="164715"/>
                  </a:cubicBezTo>
                  <a:lnTo>
                    <a:pt x="2144960" y="0"/>
                  </a:lnTo>
                  <a:lnTo>
                    <a:pt x="2332832" y="164715"/>
                  </a:lnTo>
                  <a:cubicBezTo>
                    <a:pt x="2471387" y="252054"/>
                    <a:pt x="2755510" y="441908"/>
                    <a:pt x="2987296" y="557051"/>
                  </a:cubicBezTo>
                </a:path>
              </a:pathLst>
            </a:custGeom>
            <a:noFill/>
            <a:ln w="25400" cap="rnd">
              <a:solidFill>
                <a:schemeClr val="bg2">
                  <a:lumMod val="75000"/>
                  <a:alpha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A546BFEE-D3D9-4B18-BA88-49F7C7D266E7}"/>
              </a:ext>
            </a:extLst>
          </p:cNvPr>
          <p:cNvSpPr>
            <a:spLocks noGrp="1"/>
          </p:cNvSpPr>
          <p:nvPr>
            <p:ph type="title"/>
          </p:nvPr>
        </p:nvSpPr>
        <p:spPr>
          <a:xfrm>
            <a:off x="2148186" y="959587"/>
            <a:ext cx="9076329" cy="1064277"/>
          </a:xfr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DEA5BD3-1A63-4F94-ADFA-5CA2A414DE16}"/>
              </a:ext>
            </a:extLst>
          </p:cNvPr>
          <p:cNvSpPr>
            <a:spLocks noGrp="1"/>
          </p:cNvSpPr>
          <p:nvPr>
            <p:ph type="body" orient="vert" idx="1"/>
          </p:nvPr>
        </p:nvSpPr>
        <p:spPr>
          <a:xfrm>
            <a:off x="2148186" y="2248257"/>
            <a:ext cx="9076329" cy="3650155"/>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F421888E-6FA1-446E-A77C-7D26923F6BAA}"/>
              </a:ext>
            </a:extLst>
          </p:cNvPr>
          <p:cNvSpPr>
            <a:spLocks noGrp="1"/>
          </p:cNvSpPr>
          <p:nvPr>
            <p:ph type="dt" sz="half" idx="10"/>
          </p:nvPr>
        </p:nvSpPr>
        <p:spPr/>
        <p:txBody>
          <a:bodyPr/>
          <a:lstStyle/>
          <a:p>
            <a:fld id="{11008460-8B2F-4AAA-A4E2-10730069204C}" type="datetimeFigureOut">
              <a:rPr lang="en-US" smtClean="0"/>
              <a:t>12/3/2024</a:t>
            </a:fld>
            <a:endParaRPr lang="en-US"/>
          </a:p>
        </p:txBody>
      </p:sp>
      <p:sp>
        <p:nvSpPr>
          <p:cNvPr id="5" name="Footer Placeholder 4">
            <a:extLst>
              <a:ext uri="{FF2B5EF4-FFF2-40B4-BE49-F238E27FC236}">
                <a16:creationId xmlns:a16="http://schemas.microsoft.com/office/drawing/2014/main" id="{5A33313F-58CA-4397-A3B4-71B068D1E2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CC6AB3-89E2-4B6A-A5F3-3FB781C1AA8C}"/>
              </a:ext>
            </a:extLst>
          </p:cNvPr>
          <p:cNvSpPr>
            <a:spLocks noGrp="1"/>
          </p:cNvSpPr>
          <p:nvPr>
            <p:ph type="sldNum" sz="quarter" idx="12"/>
          </p:nvPr>
        </p:nvSpPr>
        <p:spPr/>
        <p:txBody>
          <a:bodyPr/>
          <a:lstStyle/>
          <a:p>
            <a:fld id="{0946259B-8396-46CD-AD42-FDEDA89DA278}" type="slidenum">
              <a:rPr lang="en-US" smtClean="0"/>
              <a:t>‹№›</a:t>
            </a:fld>
            <a:endParaRPr lang="en-US"/>
          </a:p>
        </p:txBody>
      </p:sp>
    </p:spTree>
    <p:extLst>
      <p:ext uri="{BB962C8B-B14F-4D97-AF65-F5344CB8AC3E}">
        <p14:creationId xmlns:p14="http://schemas.microsoft.com/office/powerpoint/2010/main" val="62305901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87BC2869-B8E0-44C7-801E-BA0C2C1B5E82}"/>
              </a:ext>
            </a:extLst>
          </p:cNvPr>
          <p:cNvGrpSpPr/>
          <p:nvPr/>
        </p:nvGrpSpPr>
        <p:grpSpPr>
          <a:xfrm rot="10800000">
            <a:off x="0" y="1827078"/>
            <a:ext cx="2926300" cy="5030922"/>
            <a:chOff x="9265700" y="2026"/>
            <a:chExt cx="2926300" cy="5030922"/>
          </a:xfrm>
        </p:grpSpPr>
        <p:sp>
          <p:nvSpPr>
            <p:cNvPr id="8" name="Freeform: Shape 7">
              <a:extLst>
                <a:ext uri="{FF2B5EF4-FFF2-40B4-BE49-F238E27FC236}">
                  <a16:creationId xmlns:a16="http://schemas.microsoft.com/office/drawing/2014/main" id="{BA7CEB8F-94FA-4A87-AA80-066173AA5C57}"/>
                </a:ext>
              </a:extLst>
            </p:cNvPr>
            <p:cNvSpPr/>
            <p:nvPr/>
          </p:nvSpPr>
          <p:spPr>
            <a:xfrm>
              <a:off x="9326904" y="2026"/>
              <a:ext cx="2249810" cy="2294745"/>
            </a:xfrm>
            <a:custGeom>
              <a:avLst/>
              <a:gdLst>
                <a:gd name="connsiteX0" fmla="*/ 49162 w 2249810"/>
                <a:gd name="connsiteY0" fmla="*/ 0 h 2294745"/>
                <a:gd name="connsiteX1" fmla="*/ 2200648 w 2249810"/>
                <a:gd name="connsiteY1" fmla="*/ 0 h 2294745"/>
                <a:gd name="connsiteX2" fmla="*/ 2210105 w 2249810"/>
                <a:gd name="connsiteY2" fmla="*/ 23601 h 2294745"/>
                <a:gd name="connsiteX3" fmla="*/ 2249810 w 2249810"/>
                <a:gd name="connsiteY3" fmla="*/ 326934 h 2294745"/>
                <a:gd name="connsiteX4" fmla="*/ 2249810 w 2249810"/>
                <a:gd name="connsiteY4" fmla="*/ 422824 h 2294745"/>
                <a:gd name="connsiteX5" fmla="*/ 2249810 w 2249810"/>
                <a:gd name="connsiteY5" fmla="*/ 696534 h 2294745"/>
                <a:gd name="connsiteX6" fmla="*/ 2249810 w 2249810"/>
                <a:gd name="connsiteY6" fmla="*/ 848826 h 2294745"/>
                <a:gd name="connsiteX7" fmla="*/ 2249810 w 2249810"/>
                <a:gd name="connsiteY7" fmla="*/ 1058531 h 2294745"/>
                <a:gd name="connsiteX8" fmla="*/ 2249810 w 2249810"/>
                <a:gd name="connsiteY8" fmla="*/ 1218426 h 2294745"/>
                <a:gd name="connsiteX9" fmla="*/ 1955981 w 2249810"/>
                <a:gd name="connsiteY9" fmla="*/ 1845313 h 2294745"/>
                <a:gd name="connsiteX10" fmla="*/ 1225437 w 2249810"/>
                <a:gd name="connsiteY10" fmla="*/ 2208220 h 2294745"/>
                <a:gd name="connsiteX11" fmla="*/ 1123061 w 2249810"/>
                <a:gd name="connsiteY11" fmla="*/ 2294745 h 2294745"/>
                <a:gd name="connsiteX12" fmla="*/ 1024372 w 2249810"/>
                <a:gd name="connsiteY12" fmla="*/ 2208220 h 2294745"/>
                <a:gd name="connsiteX13" fmla="*/ 293828 w 2249810"/>
                <a:gd name="connsiteY13" fmla="*/ 1845313 h 2294745"/>
                <a:gd name="connsiteX14" fmla="*/ 0 w 2249810"/>
                <a:gd name="connsiteY14" fmla="*/ 1218426 h 2294745"/>
                <a:gd name="connsiteX15" fmla="*/ 0 w 2249810"/>
                <a:gd name="connsiteY15" fmla="*/ 1058531 h 2294745"/>
                <a:gd name="connsiteX16" fmla="*/ 0 w 2249810"/>
                <a:gd name="connsiteY16" fmla="*/ 848826 h 2294745"/>
                <a:gd name="connsiteX17" fmla="*/ 0 w 2249810"/>
                <a:gd name="connsiteY17" fmla="*/ 696534 h 2294745"/>
                <a:gd name="connsiteX18" fmla="*/ 0 w 2249810"/>
                <a:gd name="connsiteY18" fmla="*/ 422824 h 2294745"/>
                <a:gd name="connsiteX19" fmla="*/ 0 w 2249810"/>
                <a:gd name="connsiteY19" fmla="*/ 326934 h 2294745"/>
                <a:gd name="connsiteX20" fmla="*/ 39705 w 2249810"/>
                <a:gd name="connsiteY20" fmla="*/ 23601 h 2294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249810" h="2294745">
                  <a:moveTo>
                    <a:pt x="49162" y="0"/>
                  </a:moveTo>
                  <a:lnTo>
                    <a:pt x="2200648" y="0"/>
                  </a:lnTo>
                  <a:lnTo>
                    <a:pt x="2210105" y="23601"/>
                  </a:lnTo>
                  <a:cubicBezTo>
                    <a:pt x="2236898" y="106934"/>
                    <a:pt x="2249810" y="205568"/>
                    <a:pt x="2249810" y="326934"/>
                  </a:cubicBezTo>
                  <a:lnTo>
                    <a:pt x="2249810" y="422824"/>
                  </a:lnTo>
                  <a:lnTo>
                    <a:pt x="2249810" y="696534"/>
                  </a:lnTo>
                  <a:lnTo>
                    <a:pt x="2249810" y="848826"/>
                  </a:lnTo>
                  <a:lnTo>
                    <a:pt x="2249810" y="1058531"/>
                  </a:lnTo>
                  <a:lnTo>
                    <a:pt x="2249810" y="1218426"/>
                  </a:lnTo>
                  <a:cubicBezTo>
                    <a:pt x="2249810" y="1542068"/>
                    <a:pt x="2157989" y="1704061"/>
                    <a:pt x="1955981" y="1845313"/>
                  </a:cubicBezTo>
                  <a:cubicBezTo>
                    <a:pt x="1745898" y="1967026"/>
                    <a:pt x="1470144" y="2019115"/>
                    <a:pt x="1225437" y="2208220"/>
                  </a:cubicBezTo>
                  <a:lnTo>
                    <a:pt x="1123061" y="2294745"/>
                  </a:lnTo>
                  <a:lnTo>
                    <a:pt x="1024372" y="2208220"/>
                  </a:lnTo>
                  <a:cubicBezTo>
                    <a:pt x="779664" y="2019115"/>
                    <a:pt x="503910" y="1967026"/>
                    <a:pt x="293828" y="1845313"/>
                  </a:cubicBezTo>
                  <a:cubicBezTo>
                    <a:pt x="91820" y="1704061"/>
                    <a:pt x="0" y="1542068"/>
                    <a:pt x="0" y="1218426"/>
                  </a:cubicBezTo>
                  <a:lnTo>
                    <a:pt x="0" y="1058531"/>
                  </a:lnTo>
                  <a:lnTo>
                    <a:pt x="0" y="848826"/>
                  </a:lnTo>
                  <a:lnTo>
                    <a:pt x="0" y="696534"/>
                  </a:lnTo>
                  <a:lnTo>
                    <a:pt x="0" y="422824"/>
                  </a:lnTo>
                  <a:lnTo>
                    <a:pt x="0" y="326934"/>
                  </a:lnTo>
                  <a:cubicBezTo>
                    <a:pt x="0" y="205568"/>
                    <a:pt x="12912" y="106934"/>
                    <a:pt x="39705" y="23601"/>
                  </a:cubicBezTo>
                  <a:close/>
                </a:path>
              </a:pathLst>
            </a:custGeom>
            <a:solidFill>
              <a:schemeClr val="bg2">
                <a:lumMod val="75000"/>
                <a:alpha val="1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74F9817E-A26F-4D7B-82A1-FA647EE4C86F}"/>
                </a:ext>
              </a:extLst>
            </p:cNvPr>
            <p:cNvSpPr/>
            <p:nvPr/>
          </p:nvSpPr>
          <p:spPr>
            <a:xfrm>
              <a:off x="10597154" y="1907348"/>
              <a:ext cx="1594846" cy="3044131"/>
            </a:xfrm>
            <a:custGeom>
              <a:avLst/>
              <a:gdLst>
                <a:gd name="connsiteX0" fmla="*/ 1126749 w 1594846"/>
                <a:gd name="connsiteY0" fmla="*/ 0 h 3044131"/>
                <a:gd name="connsiteX1" fmla="*/ 1225438 w 1594846"/>
                <a:gd name="connsiteY1" fmla="*/ 86525 h 3044131"/>
                <a:gd name="connsiteX2" fmla="*/ 1413279 w 1594846"/>
                <a:gd name="connsiteY2" fmla="*/ 205892 h 3044131"/>
                <a:gd name="connsiteX3" fmla="*/ 1594846 w 1594846"/>
                <a:gd name="connsiteY3" fmla="*/ 289191 h 3044131"/>
                <a:gd name="connsiteX4" fmla="*/ 1594846 w 1594846"/>
                <a:gd name="connsiteY4" fmla="*/ 2754939 h 3044131"/>
                <a:gd name="connsiteX5" fmla="*/ 1413277 w 1594846"/>
                <a:gd name="connsiteY5" fmla="*/ 2838239 h 3044131"/>
                <a:gd name="connsiteX6" fmla="*/ 1225436 w 1594846"/>
                <a:gd name="connsiteY6" fmla="*/ 2957606 h 3044131"/>
                <a:gd name="connsiteX7" fmla="*/ 1123061 w 1594846"/>
                <a:gd name="connsiteY7" fmla="*/ 3044131 h 3044131"/>
                <a:gd name="connsiteX8" fmla="*/ 1024372 w 1594846"/>
                <a:gd name="connsiteY8" fmla="*/ 2957606 h 3044131"/>
                <a:gd name="connsiteX9" fmla="*/ 293828 w 1594846"/>
                <a:gd name="connsiteY9" fmla="*/ 2594699 h 3044131"/>
                <a:gd name="connsiteX10" fmla="*/ 0 w 1594846"/>
                <a:gd name="connsiteY10" fmla="*/ 1967812 h 3044131"/>
                <a:gd name="connsiteX11" fmla="*/ 0 w 1594846"/>
                <a:gd name="connsiteY11" fmla="*/ 1807917 h 3044131"/>
                <a:gd name="connsiteX12" fmla="*/ 0 w 1594846"/>
                <a:gd name="connsiteY12" fmla="*/ 1598212 h 3044131"/>
                <a:gd name="connsiteX13" fmla="*/ 0 w 1594846"/>
                <a:gd name="connsiteY13" fmla="*/ 1445920 h 3044131"/>
                <a:gd name="connsiteX14" fmla="*/ 0 w 1594846"/>
                <a:gd name="connsiteY14" fmla="*/ 1172210 h 3044131"/>
                <a:gd name="connsiteX15" fmla="*/ 0 w 1594846"/>
                <a:gd name="connsiteY15" fmla="*/ 1076320 h 3044131"/>
                <a:gd name="connsiteX16" fmla="*/ 293829 w 1594846"/>
                <a:gd name="connsiteY16" fmla="*/ 449433 h 3044131"/>
                <a:gd name="connsiteX17" fmla="*/ 1024374 w 1594846"/>
                <a:gd name="connsiteY17" fmla="*/ 86525 h 304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94846" h="3044131">
                  <a:moveTo>
                    <a:pt x="1126749" y="0"/>
                  </a:moveTo>
                  <a:lnTo>
                    <a:pt x="1225438" y="86525"/>
                  </a:lnTo>
                  <a:cubicBezTo>
                    <a:pt x="1286615" y="133801"/>
                    <a:pt x="1349732" y="172514"/>
                    <a:pt x="1413279" y="205892"/>
                  </a:cubicBezTo>
                  <a:lnTo>
                    <a:pt x="1594846" y="289191"/>
                  </a:lnTo>
                  <a:lnTo>
                    <a:pt x="1594846" y="2754939"/>
                  </a:lnTo>
                  <a:lnTo>
                    <a:pt x="1413277" y="2838239"/>
                  </a:lnTo>
                  <a:cubicBezTo>
                    <a:pt x="1349730" y="2871617"/>
                    <a:pt x="1286613" y="2910330"/>
                    <a:pt x="1225436" y="2957606"/>
                  </a:cubicBezTo>
                  <a:lnTo>
                    <a:pt x="1123061" y="3044131"/>
                  </a:lnTo>
                  <a:lnTo>
                    <a:pt x="1024372" y="2957606"/>
                  </a:lnTo>
                  <a:cubicBezTo>
                    <a:pt x="779664" y="2768501"/>
                    <a:pt x="503910" y="2716412"/>
                    <a:pt x="293828" y="2594699"/>
                  </a:cubicBezTo>
                  <a:cubicBezTo>
                    <a:pt x="91820" y="2453447"/>
                    <a:pt x="0" y="2291454"/>
                    <a:pt x="0" y="1967812"/>
                  </a:cubicBezTo>
                  <a:lnTo>
                    <a:pt x="0" y="1807917"/>
                  </a:lnTo>
                  <a:lnTo>
                    <a:pt x="0" y="1598212"/>
                  </a:lnTo>
                  <a:lnTo>
                    <a:pt x="0" y="1445920"/>
                  </a:lnTo>
                  <a:lnTo>
                    <a:pt x="0" y="1172210"/>
                  </a:lnTo>
                  <a:lnTo>
                    <a:pt x="0" y="1076320"/>
                  </a:lnTo>
                  <a:cubicBezTo>
                    <a:pt x="0" y="752678"/>
                    <a:pt x="91821" y="590684"/>
                    <a:pt x="293829" y="449433"/>
                  </a:cubicBezTo>
                  <a:cubicBezTo>
                    <a:pt x="503912" y="327719"/>
                    <a:pt x="779665" y="275630"/>
                    <a:pt x="1024374" y="86525"/>
                  </a:cubicBezTo>
                  <a:close/>
                </a:path>
              </a:pathLst>
            </a:custGeom>
            <a:solidFill>
              <a:schemeClr val="bg2">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0E734839-B51C-4112-A4D8-DDFCB7F84A6F}"/>
                </a:ext>
              </a:extLst>
            </p:cNvPr>
            <p:cNvSpPr/>
            <p:nvPr/>
          </p:nvSpPr>
          <p:spPr>
            <a:xfrm>
              <a:off x="9265700" y="7622"/>
              <a:ext cx="2372219" cy="2371961"/>
            </a:xfrm>
            <a:custGeom>
              <a:avLst/>
              <a:gdLst>
                <a:gd name="connsiteX0" fmla="*/ 2144960 w 4282900"/>
                <a:gd name="connsiteY0" fmla="*/ 0 h 5795027"/>
                <a:gd name="connsiteX1" fmla="*/ 2332832 w 4282900"/>
                <a:gd name="connsiteY1" fmla="*/ 164715 h 5795027"/>
                <a:gd name="connsiteX2" fmla="*/ 3723546 w 4282900"/>
                <a:gd name="connsiteY2" fmla="*/ 855573 h 5795027"/>
                <a:gd name="connsiteX3" fmla="*/ 4282900 w 4282900"/>
                <a:gd name="connsiteY3" fmla="*/ 2048959 h 5795027"/>
                <a:gd name="connsiteX4" fmla="*/ 4282900 w 4282900"/>
                <a:gd name="connsiteY4" fmla="*/ 2231503 h 5795027"/>
                <a:gd name="connsiteX5" fmla="*/ 4282900 w 4282900"/>
                <a:gd name="connsiteY5" fmla="*/ 2752557 h 5795027"/>
                <a:gd name="connsiteX6" fmla="*/ 4282900 w 4282900"/>
                <a:gd name="connsiteY6" fmla="*/ 3042471 h 5795027"/>
                <a:gd name="connsiteX7" fmla="*/ 4282900 w 4282900"/>
                <a:gd name="connsiteY7" fmla="*/ 3441681 h 5795027"/>
                <a:gd name="connsiteX8" fmla="*/ 4282900 w 4282900"/>
                <a:gd name="connsiteY8" fmla="*/ 3746068 h 5795027"/>
                <a:gd name="connsiteX9" fmla="*/ 3723546 w 4282900"/>
                <a:gd name="connsiteY9" fmla="*/ 4939455 h 5795027"/>
                <a:gd name="connsiteX10" fmla="*/ 2332829 w 4282900"/>
                <a:gd name="connsiteY10" fmla="*/ 5630311 h 5795027"/>
                <a:gd name="connsiteX11" fmla="*/ 2137940 w 4282900"/>
                <a:gd name="connsiteY11" fmla="*/ 5795027 h 5795027"/>
                <a:gd name="connsiteX12" fmla="*/ 1950069 w 4282900"/>
                <a:gd name="connsiteY12" fmla="*/ 5630311 h 5795027"/>
                <a:gd name="connsiteX13" fmla="*/ 559353 w 4282900"/>
                <a:gd name="connsiteY13" fmla="*/ 4939455 h 5795027"/>
                <a:gd name="connsiteX14" fmla="*/ 0 w 4282900"/>
                <a:gd name="connsiteY14" fmla="*/ 3746068 h 5795027"/>
                <a:gd name="connsiteX15" fmla="*/ 0 w 4282900"/>
                <a:gd name="connsiteY15" fmla="*/ 3441681 h 5795027"/>
                <a:gd name="connsiteX16" fmla="*/ 0 w 4282900"/>
                <a:gd name="connsiteY16" fmla="*/ 3042471 h 5795027"/>
                <a:gd name="connsiteX17" fmla="*/ 0 w 4282900"/>
                <a:gd name="connsiteY17" fmla="*/ 2752557 h 5795027"/>
                <a:gd name="connsiteX18" fmla="*/ 0 w 4282900"/>
                <a:gd name="connsiteY18" fmla="*/ 2231503 h 5795027"/>
                <a:gd name="connsiteX19" fmla="*/ 0 w 4282900"/>
                <a:gd name="connsiteY19" fmla="*/ 2048959 h 5795027"/>
                <a:gd name="connsiteX20" fmla="*/ 559354 w 4282900"/>
                <a:gd name="connsiteY20" fmla="*/ 855573 h 5795027"/>
                <a:gd name="connsiteX21" fmla="*/ 1950071 w 4282900"/>
                <a:gd name="connsiteY21" fmla="*/ 164715 h 5795027"/>
                <a:gd name="connsiteX0" fmla="*/ 4282900 w 4447989"/>
                <a:gd name="connsiteY0" fmla="*/ 2048959 h 5795027"/>
                <a:gd name="connsiteX1" fmla="*/ 4282900 w 4447989"/>
                <a:gd name="connsiteY1" fmla="*/ 2231503 h 5795027"/>
                <a:gd name="connsiteX2" fmla="*/ 4282900 w 4447989"/>
                <a:gd name="connsiteY2" fmla="*/ 2752557 h 5795027"/>
                <a:gd name="connsiteX3" fmla="*/ 4282900 w 4447989"/>
                <a:gd name="connsiteY3" fmla="*/ 3042471 h 5795027"/>
                <a:gd name="connsiteX4" fmla="*/ 4282900 w 4447989"/>
                <a:gd name="connsiteY4" fmla="*/ 3441681 h 5795027"/>
                <a:gd name="connsiteX5" fmla="*/ 4282900 w 4447989"/>
                <a:gd name="connsiteY5" fmla="*/ 3746068 h 5795027"/>
                <a:gd name="connsiteX6" fmla="*/ 3723546 w 4447989"/>
                <a:gd name="connsiteY6" fmla="*/ 4939455 h 5795027"/>
                <a:gd name="connsiteX7" fmla="*/ 2332829 w 4447989"/>
                <a:gd name="connsiteY7" fmla="*/ 5630311 h 5795027"/>
                <a:gd name="connsiteX8" fmla="*/ 2137940 w 4447989"/>
                <a:gd name="connsiteY8" fmla="*/ 5795027 h 5795027"/>
                <a:gd name="connsiteX9" fmla="*/ 1950069 w 4447989"/>
                <a:gd name="connsiteY9" fmla="*/ 5630311 h 5795027"/>
                <a:gd name="connsiteX10" fmla="*/ 559353 w 4447989"/>
                <a:gd name="connsiteY10" fmla="*/ 4939455 h 5795027"/>
                <a:gd name="connsiteX11" fmla="*/ 0 w 4447989"/>
                <a:gd name="connsiteY11" fmla="*/ 3746068 h 5795027"/>
                <a:gd name="connsiteX12" fmla="*/ 0 w 4447989"/>
                <a:gd name="connsiteY12" fmla="*/ 3441681 h 5795027"/>
                <a:gd name="connsiteX13" fmla="*/ 0 w 4447989"/>
                <a:gd name="connsiteY13" fmla="*/ 3042471 h 5795027"/>
                <a:gd name="connsiteX14" fmla="*/ 0 w 4447989"/>
                <a:gd name="connsiteY14" fmla="*/ 2752557 h 5795027"/>
                <a:gd name="connsiteX15" fmla="*/ 0 w 4447989"/>
                <a:gd name="connsiteY15" fmla="*/ 2231503 h 5795027"/>
                <a:gd name="connsiteX16" fmla="*/ 0 w 4447989"/>
                <a:gd name="connsiteY16" fmla="*/ 2048959 h 5795027"/>
                <a:gd name="connsiteX17" fmla="*/ 559354 w 4447989"/>
                <a:gd name="connsiteY17" fmla="*/ 855573 h 5795027"/>
                <a:gd name="connsiteX18" fmla="*/ 1950071 w 4447989"/>
                <a:gd name="connsiteY18" fmla="*/ 164715 h 5795027"/>
                <a:gd name="connsiteX19" fmla="*/ 2144960 w 4447989"/>
                <a:gd name="connsiteY19" fmla="*/ 0 h 5795027"/>
                <a:gd name="connsiteX20" fmla="*/ 2332832 w 4447989"/>
                <a:gd name="connsiteY20" fmla="*/ 164715 h 5795027"/>
                <a:gd name="connsiteX21" fmla="*/ 3723546 w 4447989"/>
                <a:gd name="connsiteY21" fmla="*/ 855573 h 5795027"/>
                <a:gd name="connsiteX22" fmla="*/ 4447989 w 4447989"/>
                <a:gd name="connsiteY22" fmla="*/ 2214048 h 5795027"/>
                <a:gd name="connsiteX0" fmla="*/ 4282900 w 4282900"/>
                <a:gd name="connsiteY0" fmla="*/ 2048959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3723546 w 4282900"/>
                <a:gd name="connsiteY21" fmla="*/ 855573 h 5795027"/>
                <a:gd name="connsiteX0" fmla="*/ 4248071 w 4282900"/>
                <a:gd name="connsiteY0" fmla="*/ 1519558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3723546 w 4282900"/>
                <a:gd name="connsiteY21" fmla="*/ 855573 h 5795027"/>
                <a:gd name="connsiteX0" fmla="*/ 4248071 w 4292243"/>
                <a:gd name="connsiteY0" fmla="*/ 1519558 h 5795027"/>
                <a:gd name="connsiteX1" fmla="*/ 4282900 w 4292243"/>
                <a:gd name="connsiteY1" fmla="*/ 2231503 h 5795027"/>
                <a:gd name="connsiteX2" fmla="*/ 4282900 w 4292243"/>
                <a:gd name="connsiteY2" fmla="*/ 2752557 h 5795027"/>
                <a:gd name="connsiteX3" fmla="*/ 4282900 w 4292243"/>
                <a:gd name="connsiteY3" fmla="*/ 3042471 h 5795027"/>
                <a:gd name="connsiteX4" fmla="*/ 4282900 w 4292243"/>
                <a:gd name="connsiteY4" fmla="*/ 3441681 h 5795027"/>
                <a:gd name="connsiteX5" fmla="*/ 4282900 w 4292243"/>
                <a:gd name="connsiteY5" fmla="*/ 3746068 h 5795027"/>
                <a:gd name="connsiteX6" fmla="*/ 3723546 w 4292243"/>
                <a:gd name="connsiteY6" fmla="*/ 4939455 h 5795027"/>
                <a:gd name="connsiteX7" fmla="*/ 2332829 w 4292243"/>
                <a:gd name="connsiteY7" fmla="*/ 5630311 h 5795027"/>
                <a:gd name="connsiteX8" fmla="*/ 2137940 w 4292243"/>
                <a:gd name="connsiteY8" fmla="*/ 5795027 h 5795027"/>
                <a:gd name="connsiteX9" fmla="*/ 1950069 w 4292243"/>
                <a:gd name="connsiteY9" fmla="*/ 5630311 h 5795027"/>
                <a:gd name="connsiteX10" fmla="*/ 559353 w 4292243"/>
                <a:gd name="connsiteY10" fmla="*/ 4939455 h 5795027"/>
                <a:gd name="connsiteX11" fmla="*/ 0 w 4292243"/>
                <a:gd name="connsiteY11" fmla="*/ 3746068 h 5795027"/>
                <a:gd name="connsiteX12" fmla="*/ 0 w 4292243"/>
                <a:gd name="connsiteY12" fmla="*/ 3441681 h 5795027"/>
                <a:gd name="connsiteX13" fmla="*/ 0 w 4292243"/>
                <a:gd name="connsiteY13" fmla="*/ 3042471 h 5795027"/>
                <a:gd name="connsiteX14" fmla="*/ 0 w 4292243"/>
                <a:gd name="connsiteY14" fmla="*/ 2752557 h 5795027"/>
                <a:gd name="connsiteX15" fmla="*/ 0 w 4292243"/>
                <a:gd name="connsiteY15" fmla="*/ 2231503 h 5795027"/>
                <a:gd name="connsiteX16" fmla="*/ 0 w 4292243"/>
                <a:gd name="connsiteY16" fmla="*/ 2048959 h 5795027"/>
                <a:gd name="connsiteX17" fmla="*/ 559354 w 4292243"/>
                <a:gd name="connsiteY17" fmla="*/ 855573 h 5795027"/>
                <a:gd name="connsiteX18" fmla="*/ 1950071 w 4292243"/>
                <a:gd name="connsiteY18" fmla="*/ 164715 h 5795027"/>
                <a:gd name="connsiteX19" fmla="*/ 2144960 w 4292243"/>
                <a:gd name="connsiteY19" fmla="*/ 0 h 5795027"/>
                <a:gd name="connsiteX20" fmla="*/ 2332832 w 4292243"/>
                <a:gd name="connsiteY20" fmla="*/ 164715 h 5795027"/>
                <a:gd name="connsiteX21" fmla="*/ 3723546 w 4292243"/>
                <a:gd name="connsiteY21" fmla="*/ 855573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3723546 w 4282900"/>
                <a:gd name="connsiteY21" fmla="*/ 855573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2144960 w 4282900"/>
                <a:gd name="connsiteY18" fmla="*/ 0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64279 w 4282900"/>
                <a:gd name="connsiteY17" fmla="*/ 1516418 h 5795027"/>
                <a:gd name="connsiteX18" fmla="*/ 559354 w 4282900"/>
                <a:gd name="connsiteY18" fmla="*/ 855573 h 5795027"/>
                <a:gd name="connsiteX19" fmla="*/ 2144960 w 4282900"/>
                <a:gd name="connsiteY19" fmla="*/ 0 h 5795027"/>
                <a:gd name="connsiteX0" fmla="*/ 4213242 w 4282900"/>
                <a:gd name="connsiteY0" fmla="*/ 657020 h 4939454"/>
                <a:gd name="connsiteX1" fmla="*/ 4282900 w 4282900"/>
                <a:gd name="connsiteY1" fmla="*/ 1375930 h 4939454"/>
                <a:gd name="connsiteX2" fmla="*/ 4282900 w 4282900"/>
                <a:gd name="connsiteY2" fmla="*/ 1896984 h 4939454"/>
                <a:gd name="connsiteX3" fmla="*/ 4282900 w 4282900"/>
                <a:gd name="connsiteY3" fmla="*/ 2186898 h 4939454"/>
                <a:gd name="connsiteX4" fmla="*/ 4282900 w 4282900"/>
                <a:gd name="connsiteY4" fmla="*/ 2586108 h 4939454"/>
                <a:gd name="connsiteX5" fmla="*/ 4282900 w 4282900"/>
                <a:gd name="connsiteY5" fmla="*/ 2890495 h 4939454"/>
                <a:gd name="connsiteX6" fmla="*/ 3723546 w 4282900"/>
                <a:gd name="connsiteY6" fmla="*/ 4083882 h 4939454"/>
                <a:gd name="connsiteX7" fmla="*/ 2332829 w 4282900"/>
                <a:gd name="connsiteY7" fmla="*/ 4774738 h 4939454"/>
                <a:gd name="connsiteX8" fmla="*/ 2137940 w 4282900"/>
                <a:gd name="connsiteY8" fmla="*/ 4939454 h 4939454"/>
                <a:gd name="connsiteX9" fmla="*/ 1950069 w 4282900"/>
                <a:gd name="connsiteY9" fmla="*/ 4774738 h 4939454"/>
                <a:gd name="connsiteX10" fmla="*/ 559353 w 4282900"/>
                <a:gd name="connsiteY10" fmla="*/ 4083882 h 4939454"/>
                <a:gd name="connsiteX11" fmla="*/ 0 w 4282900"/>
                <a:gd name="connsiteY11" fmla="*/ 2890495 h 4939454"/>
                <a:gd name="connsiteX12" fmla="*/ 0 w 4282900"/>
                <a:gd name="connsiteY12" fmla="*/ 2586108 h 4939454"/>
                <a:gd name="connsiteX13" fmla="*/ 0 w 4282900"/>
                <a:gd name="connsiteY13" fmla="*/ 2186898 h 4939454"/>
                <a:gd name="connsiteX14" fmla="*/ 0 w 4282900"/>
                <a:gd name="connsiteY14" fmla="*/ 1896984 h 4939454"/>
                <a:gd name="connsiteX15" fmla="*/ 0 w 4282900"/>
                <a:gd name="connsiteY15" fmla="*/ 1375930 h 4939454"/>
                <a:gd name="connsiteX16" fmla="*/ 0 w 4282900"/>
                <a:gd name="connsiteY16" fmla="*/ 1193386 h 4939454"/>
                <a:gd name="connsiteX17" fmla="*/ 64279 w 4282900"/>
                <a:gd name="connsiteY17" fmla="*/ 660845 h 4939454"/>
                <a:gd name="connsiteX18" fmla="*/ 559354 w 4282900"/>
                <a:gd name="connsiteY18" fmla="*/ 0 h 4939454"/>
                <a:gd name="connsiteX0" fmla="*/ 4213242 w 4282900"/>
                <a:gd name="connsiteY0" fmla="*/ 0 h 4282434"/>
                <a:gd name="connsiteX1" fmla="*/ 4282900 w 4282900"/>
                <a:gd name="connsiteY1" fmla="*/ 718910 h 4282434"/>
                <a:gd name="connsiteX2" fmla="*/ 4282900 w 4282900"/>
                <a:gd name="connsiteY2" fmla="*/ 1239964 h 4282434"/>
                <a:gd name="connsiteX3" fmla="*/ 4282900 w 4282900"/>
                <a:gd name="connsiteY3" fmla="*/ 1529878 h 4282434"/>
                <a:gd name="connsiteX4" fmla="*/ 4282900 w 4282900"/>
                <a:gd name="connsiteY4" fmla="*/ 1929088 h 4282434"/>
                <a:gd name="connsiteX5" fmla="*/ 4282900 w 4282900"/>
                <a:gd name="connsiteY5" fmla="*/ 2233475 h 4282434"/>
                <a:gd name="connsiteX6" fmla="*/ 3723546 w 4282900"/>
                <a:gd name="connsiteY6" fmla="*/ 3426862 h 4282434"/>
                <a:gd name="connsiteX7" fmla="*/ 2332829 w 4282900"/>
                <a:gd name="connsiteY7" fmla="*/ 4117718 h 4282434"/>
                <a:gd name="connsiteX8" fmla="*/ 2137940 w 4282900"/>
                <a:gd name="connsiteY8" fmla="*/ 4282434 h 4282434"/>
                <a:gd name="connsiteX9" fmla="*/ 1950069 w 4282900"/>
                <a:gd name="connsiteY9" fmla="*/ 4117718 h 4282434"/>
                <a:gd name="connsiteX10" fmla="*/ 559353 w 4282900"/>
                <a:gd name="connsiteY10" fmla="*/ 3426862 h 4282434"/>
                <a:gd name="connsiteX11" fmla="*/ 0 w 4282900"/>
                <a:gd name="connsiteY11" fmla="*/ 2233475 h 4282434"/>
                <a:gd name="connsiteX12" fmla="*/ 0 w 4282900"/>
                <a:gd name="connsiteY12" fmla="*/ 1929088 h 4282434"/>
                <a:gd name="connsiteX13" fmla="*/ 0 w 4282900"/>
                <a:gd name="connsiteY13" fmla="*/ 1529878 h 4282434"/>
                <a:gd name="connsiteX14" fmla="*/ 0 w 4282900"/>
                <a:gd name="connsiteY14" fmla="*/ 1239964 h 4282434"/>
                <a:gd name="connsiteX15" fmla="*/ 0 w 4282900"/>
                <a:gd name="connsiteY15" fmla="*/ 718910 h 4282434"/>
                <a:gd name="connsiteX16" fmla="*/ 0 w 4282900"/>
                <a:gd name="connsiteY16" fmla="*/ 536366 h 4282434"/>
                <a:gd name="connsiteX17" fmla="*/ 64279 w 4282900"/>
                <a:gd name="connsiteY17" fmla="*/ 3825 h 4282434"/>
                <a:gd name="connsiteX0" fmla="*/ 4213242 w 4282900"/>
                <a:gd name="connsiteY0" fmla="*/ 0 h 4282434"/>
                <a:gd name="connsiteX1" fmla="*/ 4282900 w 4282900"/>
                <a:gd name="connsiteY1" fmla="*/ 718910 h 4282434"/>
                <a:gd name="connsiteX2" fmla="*/ 4282900 w 4282900"/>
                <a:gd name="connsiteY2" fmla="*/ 1239964 h 4282434"/>
                <a:gd name="connsiteX3" fmla="*/ 4282900 w 4282900"/>
                <a:gd name="connsiteY3" fmla="*/ 1529878 h 4282434"/>
                <a:gd name="connsiteX4" fmla="*/ 4282900 w 4282900"/>
                <a:gd name="connsiteY4" fmla="*/ 1929088 h 4282434"/>
                <a:gd name="connsiteX5" fmla="*/ 4282900 w 4282900"/>
                <a:gd name="connsiteY5" fmla="*/ 2233475 h 4282434"/>
                <a:gd name="connsiteX6" fmla="*/ 3723546 w 4282900"/>
                <a:gd name="connsiteY6" fmla="*/ 3426862 h 4282434"/>
                <a:gd name="connsiteX7" fmla="*/ 2332829 w 4282900"/>
                <a:gd name="connsiteY7" fmla="*/ 4117718 h 4282434"/>
                <a:gd name="connsiteX8" fmla="*/ 2137940 w 4282900"/>
                <a:gd name="connsiteY8" fmla="*/ 4282434 h 4282434"/>
                <a:gd name="connsiteX9" fmla="*/ 1950069 w 4282900"/>
                <a:gd name="connsiteY9" fmla="*/ 4117718 h 4282434"/>
                <a:gd name="connsiteX10" fmla="*/ 559353 w 4282900"/>
                <a:gd name="connsiteY10" fmla="*/ 3426862 h 4282434"/>
                <a:gd name="connsiteX11" fmla="*/ 0 w 4282900"/>
                <a:gd name="connsiteY11" fmla="*/ 2233475 h 4282434"/>
                <a:gd name="connsiteX12" fmla="*/ 0 w 4282900"/>
                <a:gd name="connsiteY12" fmla="*/ 1929088 h 4282434"/>
                <a:gd name="connsiteX13" fmla="*/ 0 w 4282900"/>
                <a:gd name="connsiteY13" fmla="*/ 1529878 h 4282434"/>
                <a:gd name="connsiteX14" fmla="*/ 0 w 4282900"/>
                <a:gd name="connsiteY14" fmla="*/ 1239964 h 4282434"/>
                <a:gd name="connsiteX15" fmla="*/ 0 w 4282900"/>
                <a:gd name="connsiteY15" fmla="*/ 718910 h 4282434"/>
                <a:gd name="connsiteX16" fmla="*/ 0 w 4282900"/>
                <a:gd name="connsiteY16" fmla="*/ 536366 h 4282434"/>
                <a:gd name="connsiteX17" fmla="*/ 64279 w 4282900"/>
                <a:gd name="connsiteY17" fmla="*/ 3825 h 428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82900" h="4282434">
                  <a:moveTo>
                    <a:pt x="4213242" y="0"/>
                  </a:moveTo>
                  <a:cubicBezTo>
                    <a:pt x="4294511" y="306972"/>
                    <a:pt x="4271290" y="481595"/>
                    <a:pt x="4282900" y="718910"/>
                  </a:cubicBezTo>
                  <a:lnTo>
                    <a:pt x="4282900" y="1239964"/>
                  </a:lnTo>
                  <a:lnTo>
                    <a:pt x="4282900" y="1529878"/>
                  </a:lnTo>
                  <a:lnTo>
                    <a:pt x="4282900" y="1929088"/>
                  </a:lnTo>
                  <a:lnTo>
                    <a:pt x="4282900" y="2233475"/>
                  </a:lnTo>
                  <a:cubicBezTo>
                    <a:pt x="4282900" y="2849584"/>
                    <a:pt x="4108103" y="3157966"/>
                    <a:pt x="3723546" y="3426862"/>
                  </a:cubicBezTo>
                  <a:cubicBezTo>
                    <a:pt x="3323617" y="3658565"/>
                    <a:pt x="2798672" y="3757725"/>
                    <a:pt x="2332829" y="4117718"/>
                  </a:cubicBezTo>
                  <a:lnTo>
                    <a:pt x="2137940" y="4282434"/>
                  </a:lnTo>
                  <a:lnTo>
                    <a:pt x="1950069" y="4117718"/>
                  </a:lnTo>
                  <a:cubicBezTo>
                    <a:pt x="1484225" y="3757725"/>
                    <a:pt x="959280" y="3658565"/>
                    <a:pt x="559353" y="3426862"/>
                  </a:cubicBezTo>
                  <a:cubicBezTo>
                    <a:pt x="174796" y="3157966"/>
                    <a:pt x="0" y="2849584"/>
                    <a:pt x="0" y="2233475"/>
                  </a:cubicBezTo>
                  <a:lnTo>
                    <a:pt x="0" y="1929088"/>
                  </a:lnTo>
                  <a:lnTo>
                    <a:pt x="0" y="1529878"/>
                  </a:lnTo>
                  <a:lnTo>
                    <a:pt x="0" y="1239964"/>
                  </a:lnTo>
                  <a:lnTo>
                    <a:pt x="0" y="718910"/>
                  </a:lnTo>
                  <a:lnTo>
                    <a:pt x="0" y="536366"/>
                  </a:lnTo>
                  <a:cubicBezTo>
                    <a:pt x="10713" y="417185"/>
                    <a:pt x="19813" y="133066"/>
                    <a:pt x="64279" y="3825"/>
                  </a:cubicBezTo>
                </a:path>
              </a:pathLst>
            </a:custGeom>
            <a:noFill/>
            <a:ln w="25400" cap="rnd">
              <a:solidFill>
                <a:schemeClr val="bg2">
                  <a:lumMod val="75000"/>
                  <a:alpha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a:extLst>
                <a:ext uri="{FF2B5EF4-FFF2-40B4-BE49-F238E27FC236}">
                  <a16:creationId xmlns:a16="http://schemas.microsoft.com/office/drawing/2014/main" id="{51DFF651-C17F-4B2C-A962-32FA4958BCFA}"/>
                </a:ext>
              </a:extLst>
            </p:cNvPr>
            <p:cNvSpPr/>
            <p:nvPr/>
          </p:nvSpPr>
          <p:spPr>
            <a:xfrm>
              <a:off x="10536649" y="1823190"/>
              <a:ext cx="1654608" cy="3209758"/>
            </a:xfrm>
            <a:custGeom>
              <a:avLst/>
              <a:gdLst>
                <a:gd name="connsiteX0" fmla="*/ 2144960 w 4282900"/>
                <a:gd name="connsiteY0" fmla="*/ 0 h 5795027"/>
                <a:gd name="connsiteX1" fmla="*/ 2332832 w 4282900"/>
                <a:gd name="connsiteY1" fmla="*/ 164715 h 5795027"/>
                <a:gd name="connsiteX2" fmla="*/ 3723546 w 4282900"/>
                <a:gd name="connsiteY2" fmla="*/ 855573 h 5795027"/>
                <a:gd name="connsiteX3" fmla="*/ 4282900 w 4282900"/>
                <a:gd name="connsiteY3" fmla="*/ 2048959 h 5795027"/>
                <a:gd name="connsiteX4" fmla="*/ 4282900 w 4282900"/>
                <a:gd name="connsiteY4" fmla="*/ 2231503 h 5795027"/>
                <a:gd name="connsiteX5" fmla="*/ 4282900 w 4282900"/>
                <a:gd name="connsiteY5" fmla="*/ 2752557 h 5795027"/>
                <a:gd name="connsiteX6" fmla="*/ 4282900 w 4282900"/>
                <a:gd name="connsiteY6" fmla="*/ 3042471 h 5795027"/>
                <a:gd name="connsiteX7" fmla="*/ 4282900 w 4282900"/>
                <a:gd name="connsiteY7" fmla="*/ 3441681 h 5795027"/>
                <a:gd name="connsiteX8" fmla="*/ 4282900 w 4282900"/>
                <a:gd name="connsiteY8" fmla="*/ 3746068 h 5795027"/>
                <a:gd name="connsiteX9" fmla="*/ 3723546 w 4282900"/>
                <a:gd name="connsiteY9" fmla="*/ 4939455 h 5795027"/>
                <a:gd name="connsiteX10" fmla="*/ 2332829 w 4282900"/>
                <a:gd name="connsiteY10" fmla="*/ 5630311 h 5795027"/>
                <a:gd name="connsiteX11" fmla="*/ 2137940 w 4282900"/>
                <a:gd name="connsiteY11" fmla="*/ 5795027 h 5795027"/>
                <a:gd name="connsiteX12" fmla="*/ 1950069 w 4282900"/>
                <a:gd name="connsiteY12" fmla="*/ 5630311 h 5795027"/>
                <a:gd name="connsiteX13" fmla="*/ 559353 w 4282900"/>
                <a:gd name="connsiteY13" fmla="*/ 4939455 h 5795027"/>
                <a:gd name="connsiteX14" fmla="*/ 0 w 4282900"/>
                <a:gd name="connsiteY14" fmla="*/ 3746068 h 5795027"/>
                <a:gd name="connsiteX15" fmla="*/ 0 w 4282900"/>
                <a:gd name="connsiteY15" fmla="*/ 3441681 h 5795027"/>
                <a:gd name="connsiteX16" fmla="*/ 0 w 4282900"/>
                <a:gd name="connsiteY16" fmla="*/ 3042471 h 5795027"/>
                <a:gd name="connsiteX17" fmla="*/ 0 w 4282900"/>
                <a:gd name="connsiteY17" fmla="*/ 2752557 h 5795027"/>
                <a:gd name="connsiteX18" fmla="*/ 0 w 4282900"/>
                <a:gd name="connsiteY18" fmla="*/ 2231503 h 5795027"/>
                <a:gd name="connsiteX19" fmla="*/ 0 w 4282900"/>
                <a:gd name="connsiteY19" fmla="*/ 2048959 h 5795027"/>
                <a:gd name="connsiteX20" fmla="*/ 559354 w 4282900"/>
                <a:gd name="connsiteY20" fmla="*/ 855573 h 5795027"/>
                <a:gd name="connsiteX21" fmla="*/ 1950071 w 4282900"/>
                <a:gd name="connsiteY21" fmla="*/ 164715 h 5795027"/>
                <a:gd name="connsiteX0" fmla="*/ 2144960 w 4282900"/>
                <a:gd name="connsiteY0" fmla="*/ 0 h 5795027"/>
                <a:gd name="connsiteX1" fmla="*/ 2332832 w 4282900"/>
                <a:gd name="connsiteY1" fmla="*/ 164715 h 5795027"/>
                <a:gd name="connsiteX2" fmla="*/ 2976290 w 4282900"/>
                <a:gd name="connsiteY2" fmla="*/ 524033 h 5795027"/>
                <a:gd name="connsiteX3" fmla="*/ 3723546 w 4282900"/>
                <a:gd name="connsiteY3" fmla="*/ 855573 h 5795027"/>
                <a:gd name="connsiteX4" fmla="*/ 4282900 w 4282900"/>
                <a:gd name="connsiteY4" fmla="*/ 2048959 h 5795027"/>
                <a:gd name="connsiteX5" fmla="*/ 4282900 w 4282900"/>
                <a:gd name="connsiteY5" fmla="*/ 2231503 h 5795027"/>
                <a:gd name="connsiteX6" fmla="*/ 4282900 w 4282900"/>
                <a:gd name="connsiteY6" fmla="*/ 2752557 h 5795027"/>
                <a:gd name="connsiteX7" fmla="*/ 4282900 w 4282900"/>
                <a:gd name="connsiteY7" fmla="*/ 3042471 h 5795027"/>
                <a:gd name="connsiteX8" fmla="*/ 4282900 w 4282900"/>
                <a:gd name="connsiteY8" fmla="*/ 3441681 h 5795027"/>
                <a:gd name="connsiteX9" fmla="*/ 4282900 w 4282900"/>
                <a:gd name="connsiteY9" fmla="*/ 3746068 h 5795027"/>
                <a:gd name="connsiteX10" fmla="*/ 3723546 w 4282900"/>
                <a:gd name="connsiteY10" fmla="*/ 4939455 h 5795027"/>
                <a:gd name="connsiteX11" fmla="*/ 2332829 w 4282900"/>
                <a:gd name="connsiteY11" fmla="*/ 5630311 h 5795027"/>
                <a:gd name="connsiteX12" fmla="*/ 2137940 w 4282900"/>
                <a:gd name="connsiteY12" fmla="*/ 5795027 h 5795027"/>
                <a:gd name="connsiteX13" fmla="*/ 1950069 w 4282900"/>
                <a:gd name="connsiteY13" fmla="*/ 5630311 h 5795027"/>
                <a:gd name="connsiteX14" fmla="*/ 559353 w 4282900"/>
                <a:gd name="connsiteY14" fmla="*/ 4939455 h 5795027"/>
                <a:gd name="connsiteX15" fmla="*/ 0 w 4282900"/>
                <a:gd name="connsiteY15" fmla="*/ 3746068 h 5795027"/>
                <a:gd name="connsiteX16" fmla="*/ 0 w 4282900"/>
                <a:gd name="connsiteY16" fmla="*/ 3441681 h 5795027"/>
                <a:gd name="connsiteX17" fmla="*/ 0 w 4282900"/>
                <a:gd name="connsiteY17" fmla="*/ 3042471 h 5795027"/>
                <a:gd name="connsiteX18" fmla="*/ 0 w 4282900"/>
                <a:gd name="connsiteY18" fmla="*/ 2752557 h 5795027"/>
                <a:gd name="connsiteX19" fmla="*/ 0 w 4282900"/>
                <a:gd name="connsiteY19" fmla="*/ 2231503 h 5795027"/>
                <a:gd name="connsiteX20" fmla="*/ 0 w 4282900"/>
                <a:gd name="connsiteY20" fmla="*/ 2048959 h 5795027"/>
                <a:gd name="connsiteX21" fmla="*/ 559354 w 4282900"/>
                <a:gd name="connsiteY21" fmla="*/ 855573 h 5795027"/>
                <a:gd name="connsiteX22" fmla="*/ 1950071 w 4282900"/>
                <a:gd name="connsiteY22" fmla="*/ 164715 h 5795027"/>
                <a:gd name="connsiteX23" fmla="*/ 2144960 w 4282900"/>
                <a:gd name="connsiteY23" fmla="*/ 0 h 5795027"/>
                <a:gd name="connsiteX0" fmla="*/ 3723546 w 4282900"/>
                <a:gd name="connsiteY0" fmla="*/ 855573 h 5795027"/>
                <a:gd name="connsiteX1" fmla="*/ 4282900 w 4282900"/>
                <a:gd name="connsiteY1" fmla="*/ 2048959 h 5795027"/>
                <a:gd name="connsiteX2" fmla="*/ 4282900 w 4282900"/>
                <a:gd name="connsiteY2" fmla="*/ 2231503 h 5795027"/>
                <a:gd name="connsiteX3" fmla="*/ 4282900 w 4282900"/>
                <a:gd name="connsiteY3" fmla="*/ 2752557 h 5795027"/>
                <a:gd name="connsiteX4" fmla="*/ 4282900 w 4282900"/>
                <a:gd name="connsiteY4" fmla="*/ 3042471 h 5795027"/>
                <a:gd name="connsiteX5" fmla="*/ 4282900 w 4282900"/>
                <a:gd name="connsiteY5" fmla="*/ 3441681 h 5795027"/>
                <a:gd name="connsiteX6" fmla="*/ 4282900 w 4282900"/>
                <a:gd name="connsiteY6" fmla="*/ 3746068 h 5795027"/>
                <a:gd name="connsiteX7" fmla="*/ 3723546 w 4282900"/>
                <a:gd name="connsiteY7" fmla="*/ 4939455 h 5795027"/>
                <a:gd name="connsiteX8" fmla="*/ 2332829 w 4282900"/>
                <a:gd name="connsiteY8" fmla="*/ 5630311 h 5795027"/>
                <a:gd name="connsiteX9" fmla="*/ 2137940 w 4282900"/>
                <a:gd name="connsiteY9" fmla="*/ 5795027 h 5795027"/>
                <a:gd name="connsiteX10" fmla="*/ 1950069 w 4282900"/>
                <a:gd name="connsiteY10" fmla="*/ 5630311 h 5795027"/>
                <a:gd name="connsiteX11" fmla="*/ 559353 w 4282900"/>
                <a:gd name="connsiteY11" fmla="*/ 4939455 h 5795027"/>
                <a:gd name="connsiteX12" fmla="*/ 0 w 4282900"/>
                <a:gd name="connsiteY12" fmla="*/ 3746068 h 5795027"/>
                <a:gd name="connsiteX13" fmla="*/ 0 w 4282900"/>
                <a:gd name="connsiteY13" fmla="*/ 3441681 h 5795027"/>
                <a:gd name="connsiteX14" fmla="*/ 0 w 4282900"/>
                <a:gd name="connsiteY14" fmla="*/ 3042471 h 5795027"/>
                <a:gd name="connsiteX15" fmla="*/ 0 w 4282900"/>
                <a:gd name="connsiteY15" fmla="*/ 2752557 h 5795027"/>
                <a:gd name="connsiteX16" fmla="*/ 0 w 4282900"/>
                <a:gd name="connsiteY16" fmla="*/ 2231503 h 5795027"/>
                <a:gd name="connsiteX17" fmla="*/ 0 w 4282900"/>
                <a:gd name="connsiteY17" fmla="*/ 2048959 h 5795027"/>
                <a:gd name="connsiteX18" fmla="*/ 559354 w 4282900"/>
                <a:gd name="connsiteY18" fmla="*/ 855573 h 5795027"/>
                <a:gd name="connsiteX19" fmla="*/ 1950071 w 4282900"/>
                <a:gd name="connsiteY19" fmla="*/ 164715 h 5795027"/>
                <a:gd name="connsiteX20" fmla="*/ 2144960 w 4282900"/>
                <a:gd name="connsiteY20" fmla="*/ 0 h 5795027"/>
                <a:gd name="connsiteX21" fmla="*/ 2332832 w 4282900"/>
                <a:gd name="connsiteY21" fmla="*/ 164715 h 5795027"/>
                <a:gd name="connsiteX22" fmla="*/ 2976290 w 4282900"/>
                <a:gd name="connsiteY22" fmla="*/ 524033 h 5795027"/>
                <a:gd name="connsiteX23" fmla="*/ 3888635 w 4282900"/>
                <a:gd name="connsiteY23" fmla="*/ 1020662 h 5795027"/>
                <a:gd name="connsiteX0" fmla="*/ 4282900 w 4282900"/>
                <a:gd name="connsiteY0" fmla="*/ 2048959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2976290 w 4282900"/>
                <a:gd name="connsiteY21" fmla="*/ 524033 h 5795027"/>
                <a:gd name="connsiteX22" fmla="*/ 3888635 w 4282900"/>
                <a:gd name="connsiteY22" fmla="*/ 1020662 h 5795027"/>
                <a:gd name="connsiteX0" fmla="*/ 4282900 w 4282900"/>
                <a:gd name="connsiteY0" fmla="*/ 2048959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2976290 w 4282900"/>
                <a:gd name="connsiteY21" fmla="*/ 524033 h 5795027"/>
                <a:gd name="connsiteX0" fmla="*/ 4282900 w 4282900"/>
                <a:gd name="connsiteY0" fmla="*/ 2231503 h 5795027"/>
                <a:gd name="connsiteX1" fmla="*/ 4282900 w 4282900"/>
                <a:gd name="connsiteY1" fmla="*/ 2752557 h 5795027"/>
                <a:gd name="connsiteX2" fmla="*/ 4282900 w 4282900"/>
                <a:gd name="connsiteY2" fmla="*/ 3042471 h 5795027"/>
                <a:gd name="connsiteX3" fmla="*/ 4282900 w 4282900"/>
                <a:gd name="connsiteY3" fmla="*/ 3441681 h 5795027"/>
                <a:gd name="connsiteX4" fmla="*/ 4282900 w 4282900"/>
                <a:gd name="connsiteY4" fmla="*/ 3746068 h 5795027"/>
                <a:gd name="connsiteX5" fmla="*/ 3723546 w 4282900"/>
                <a:gd name="connsiteY5" fmla="*/ 4939455 h 5795027"/>
                <a:gd name="connsiteX6" fmla="*/ 2332829 w 4282900"/>
                <a:gd name="connsiteY6" fmla="*/ 5630311 h 5795027"/>
                <a:gd name="connsiteX7" fmla="*/ 2137940 w 4282900"/>
                <a:gd name="connsiteY7" fmla="*/ 5795027 h 5795027"/>
                <a:gd name="connsiteX8" fmla="*/ 1950069 w 4282900"/>
                <a:gd name="connsiteY8" fmla="*/ 5630311 h 5795027"/>
                <a:gd name="connsiteX9" fmla="*/ 559353 w 4282900"/>
                <a:gd name="connsiteY9" fmla="*/ 4939455 h 5795027"/>
                <a:gd name="connsiteX10" fmla="*/ 0 w 4282900"/>
                <a:gd name="connsiteY10" fmla="*/ 3746068 h 5795027"/>
                <a:gd name="connsiteX11" fmla="*/ 0 w 4282900"/>
                <a:gd name="connsiteY11" fmla="*/ 3441681 h 5795027"/>
                <a:gd name="connsiteX12" fmla="*/ 0 w 4282900"/>
                <a:gd name="connsiteY12" fmla="*/ 3042471 h 5795027"/>
                <a:gd name="connsiteX13" fmla="*/ 0 w 4282900"/>
                <a:gd name="connsiteY13" fmla="*/ 2752557 h 5795027"/>
                <a:gd name="connsiteX14" fmla="*/ 0 w 4282900"/>
                <a:gd name="connsiteY14" fmla="*/ 2231503 h 5795027"/>
                <a:gd name="connsiteX15" fmla="*/ 0 w 4282900"/>
                <a:gd name="connsiteY15" fmla="*/ 2048959 h 5795027"/>
                <a:gd name="connsiteX16" fmla="*/ 559354 w 4282900"/>
                <a:gd name="connsiteY16" fmla="*/ 855573 h 5795027"/>
                <a:gd name="connsiteX17" fmla="*/ 1950071 w 4282900"/>
                <a:gd name="connsiteY17" fmla="*/ 164715 h 5795027"/>
                <a:gd name="connsiteX18" fmla="*/ 2144960 w 4282900"/>
                <a:gd name="connsiteY18" fmla="*/ 0 h 5795027"/>
                <a:gd name="connsiteX19" fmla="*/ 2332832 w 4282900"/>
                <a:gd name="connsiteY19" fmla="*/ 164715 h 5795027"/>
                <a:gd name="connsiteX20" fmla="*/ 2976290 w 4282900"/>
                <a:gd name="connsiteY20" fmla="*/ 524033 h 5795027"/>
                <a:gd name="connsiteX0" fmla="*/ 4282900 w 4282900"/>
                <a:gd name="connsiteY0" fmla="*/ 2752557 h 5795027"/>
                <a:gd name="connsiteX1" fmla="*/ 4282900 w 4282900"/>
                <a:gd name="connsiteY1" fmla="*/ 3042471 h 5795027"/>
                <a:gd name="connsiteX2" fmla="*/ 4282900 w 4282900"/>
                <a:gd name="connsiteY2" fmla="*/ 3441681 h 5795027"/>
                <a:gd name="connsiteX3" fmla="*/ 4282900 w 4282900"/>
                <a:gd name="connsiteY3" fmla="*/ 3746068 h 5795027"/>
                <a:gd name="connsiteX4" fmla="*/ 3723546 w 4282900"/>
                <a:gd name="connsiteY4" fmla="*/ 4939455 h 5795027"/>
                <a:gd name="connsiteX5" fmla="*/ 2332829 w 4282900"/>
                <a:gd name="connsiteY5" fmla="*/ 5630311 h 5795027"/>
                <a:gd name="connsiteX6" fmla="*/ 2137940 w 4282900"/>
                <a:gd name="connsiteY6" fmla="*/ 5795027 h 5795027"/>
                <a:gd name="connsiteX7" fmla="*/ 1950069 w 4282900"/>
                <a:gd name="connsiteY7" fmla="*/ 5630311 h 5795027"/>
                <a:gd name="connsiteX8" fmla="*/ 559353 w 4282900"/>
                <a:gd name="connsiteY8" fmla="*/ 4939455 h 5795027"/>
                <a:gd name="connsiteX9" fmla="*/ 0 w 4282900"/>
                <a:gd name="connsiteY9" fmla="*/ 3746068 h 5795027"/>
                <a:gd name="connsiteX10" fmla="*/ 0 w 4282900"/>
                <a:gd name="connsiteY10" fmla="*/ 3441681 h 5795027"/>
                <a:gd name="connsiteX11" fmla="*/ 0 w 4282900"/>
                <a:gd name="connsiteY11" fmla="*/ 3042471 h 5795027"/>
                <a:gd name="connsiteX12" fmla="*/ 0 w 4282900"/>
                <a:gd name="connsiteY12" fmla="*/ 2752557 h 5795027"/>
                <a:gd name="connsiteX13" fmla="*/ 0 w 4282900"/>
                <a:gd name="connsiteY13" fmla="*/ 2231503 h 5795027"/>
                <a:gd name="connsiteX14" fmla="*/ 0 w 4282900"/>
                <a:gd name="connsiteY14" fmla="*/ 2048959 h 5795027"/>
                <a:gd name="connsiteX15" fmla="*/ 559354 w 4282900"/>
                <a:gd name="connsiteY15" fmla="*/ 855573 h 5795027"/>
                <a:gd name="connsiteX16" fmla="*/ 1950071 w 4282900"/>
                <a:gd name="connsiteY16" fmla="*/ 164715 h 5795027"/>
                <a:gd name="connsiteX17" fmla="*/ 2144960 w 4282900"/>
                <a:gd name="connsiteY17" fmla="*/ 0 h 5795027"/>
                <a:gd name="connsiteX18" fmla="*/ 2332832 w 4282900"/>
                <a:gd name="connsiteY18" fmla="*/ 164715 h 5795027"/>
                <a:gd name="connsiteX19" fmla="*/ 2976290 w 4282900"/>
                <a:gd name="connsiteY19" fmla="*/ 524033 h 5795027"/>
                <a:gd name="connsiteX0" fmla="*/ 4282900 w 4282900"/>
                <a:gd name="connsiteY0" fmla="*/ 3042471 h 5795027"/>
                <a:gd name="connsiteX1" fmla="*/ 4282900 w 4282900"/>
                <a:gd name="connsiteY1" fmla="*/ 3441681 h 5795027"/>
                <a:gd name="connsiteX2" fmla="*/ 4282900 w 4282900"/>
                <a:gd name="connsiteY2" fmla="*/ 3746068 h 5795027"/>
                <a:gd name="connsiteX3" fmla="*/ 3723546 w 4282900"/>
                <a:gd name="connsiteY3" fmla="*/ 4939455 h 5795027"/>
                <a:gd name="connsiteX4" fmla="*/ 2332829 w 4282900"/>
                <a:gd name="connsiteY4" fmla="*/ 5630311 h 5795027"/>
                <a:gd name="connsiteX5" fmla="*/ 2137940 w 4282900"/>
                <a:gd name="connsiteY5" fmla="*/ 5795027 h 5795027"/>
                <a:gd name="connsiteX6" fmla="*/ 1950069 w 4282900"/>
                <a:gd name="connsiteY6" fmla="*/ 5630311 h 5795027"/>
                <a:gd name="connsiteX7" fmla="*/ 559353 w 4282900"/>
                <a:gd name="connsiteY7" fmla="*/ 4939455 h 5795027"/>
                <a:gd name="connsiteX8" fmla="*/ 0 w 4282900"/>
                <a:gd name="connsiteY8" fmla="*/ 3746068 h 5795027"/>
                <a:gd name="connsiteX9" fmla="*/ 0 w 4282900"/>
                <a:gd name="connsiteY9" fmla="*/ 3441681 h 5795027"/>
                <a:gd name="connsiteX10" fmla="*/ 0 w 4282900"/>
                <a:gd name="connsiteY10" fmla="*/ 3042471 h 5795027"/>
                <a:gd name="connsiteX11" fmla="*/ 0 w 4282900"/>
                <a:gd name="connsiteY11" fmla="*/ 2752557 h 5795027"/>
                <a:gd name="connsiteX12" fmla="*/ 0 w 4282900"/>
                <a:gd name="connsiteY12" fmla="*/ 2231503 h 5795027"/>
                <a:gd name="connsiteX13" fmla="*/ 0 w 4282900"/>
                <a:gd name="connsiteY13" fmla="*/ 2048959 h 5795027"/>
                <a:gd name="connsiteX14" fmla="*/ 559354 w 4282900"/>
                <a:gd name="connsiteY14" fmla="*/ 855573 h 5795027"/>
                <a:gd name="connsiteX15" fmla="*/ 1950071 w 4282900"/>
                <a:gd name="connsiteY15" fmla="*/ 164715 h 5795027"/>
                <a:gd name="connsiteX16" fmla="*/ 2144960 w 4282900"/>
                <a:gd name="connsiteY16" fmla="*/ 0 h 5795027"/>
                <a:gd name="connsiteX17" fmla="*/ 2332832 w 4282900"/>
                <a:gd name="connsiteY17" fmla="*/ 164715 h 5795027"/>
                <a:gd name="connsiteX18" fmla="*/ 2976290 w 4282900"/>
                <a:gd name="connsiteY18" fmla="*/ 524033 h 5795027"/>
                <a:gd name="connsiteX0" fmla="*/ 4282900 w 4282900"/>
                <a:gd name="connsiteY0" fmla="*/ 3441681 h 5795027"/>
                <a:gd name="connsiteX1" fmla="*/ 4282900 w 4282900"/>
                <a:gd name="connsiteY1" fmla="*/ 3746068 h 5795027"/>
                <a:gd name="connsiteX2" fmla="*/ 3723546 w 4282900"/>
                <a:gd name="connsiteY2" fmla="*/ 4939455 h 5795027"/>
                <a:gd name="connsiteX3" fmla="*/ 2332829 w 4282900"/>
                <a:gd name="connsiteY3" fmla="*/ 5630311 h 5795027"/>
                <a:gd name="connsiteX4" fmla="*/ 2137940 w 4282900"/>
                <a:gd name="connsiteY4" fmla="*/ 5795027 h 5795027"/>
                <a:gd name="connsiteX5" fmla="*/ 1950069 w 4282900"/>
                <a:gd name="connsiteY5" fmla="*/ 5630311 h 5795027"/>
                <a:gd name="connsiteX6" fmla="*/ 559353 w 4282900"/>
                <a:gd name="connsiteY6" fmla="*/ 4939455 h 5795027"/>
                <a:gd name="connsiteX7" fmla="*/ 0 w 4282900"/>
                <a:gd name="connsiteY7" fmla="*/ 3746068 h 5795027"/>
                <a:gd name="connsiteX8" fmla="*/ 0 w 4282900"/>
                <a:gd name="connsiteY8" fmla="*/ 3441681 h 5795027"/>
                <a:gd name="connsiteX9" fmla="*/ 0 w 4282900"/>
                <a:gd name="connsiteY9" fmla="*/ 3042471 h 5795027"/>
                <a:gd name="connsiteX10" fmla="*/ 0 w 4282900"/>
                <a:gd name="connsiteY10" fmla="*/ 2752557 h 5795027"/>
                <a:gd name="connsiteX11" fmla="*/ 0 w 4282900"/>
                <a:gd name="connsiteY11" fmla="*/ 2231503 h 5795027"/>
                <a:gd name="connsiteX12" fmla="*/ 0 w 4282900"/>
                <a:gd name="connsiteY12" fmla="*/ 2048959 h 5795027"/>
                <a:gd name="connsiteX13" fmla="*/ 559354 w 4282900"/>
                <a:gd name="connsiteY13" fmla="*/ 855573 h 5795027"/>
                <a:gd name="connsiteX14" fmla="*/ 1950071 w 4282900"/>
                <a:gd name="connsiteY14" fmla="*/ 164715 h 5795027"/>
                <a:gd name="connsiteX15" fmla="*/ 2144960 w 4282900"/>
                <a:gd name="connsiteY15" fmla="*/ 0 h 5795027"/>
                <a:gd name="connsiteX16" fmla="*/ 2332832 w 4282900"/>
                <a:gd name="connsiteY16" fmla="*/ 164715 h 5795027"/>
                <a:gd name="connsiteX17" fmla="*/ 2976290 w 4282900"/>
                <a:gd name="connsiteY17" fmla="*/ 524033 h 5795027"/>
                <a:gd name="connsiteX0" fmla="*/ 4282900 w 4282900"/>
                <a:gd name="connsiteY0" fmla="*/ 3441681 h 5795027"/>
                <a:gd name="connsiteX1" fmla="*/ 3723546 w 4282900"/>
                <a:gd name="connsiteY1" fmla="*/ 4939455 h 5795027"/>
                <a:gd name="connsiteX2" fmla="*/ 2332829 w 4282900"/>
                <a:gd name="connsiteY2" fmla="*/ 5630311 h 5795027"/>
                <a:gd name="connsiteX3" fmla="*/ 2137940 w 4282900"/>
                <a:gd name="connsiteY3" fmla="*/ 5795027 h 5795027"/>
                <a:gd name="connsiteX4" fmla="*/ 1950069 w 4282900"/>
                <a:gd name="connsiteY4" fmla="*/ 5630311 h 5795027"/>
                <a:gd name="connsiteX5" fmla="*/ 559353 w 4282900"/>
                <a:gd name="connsiteY5" fmla="*/ 4939455 h 5795027"/>
                <a:gd name="connsiteX6" fmla="*/ 0 w 4282900"/>
                <a:gd name="connsiteY6" fmla="*/ 3746068 h 5795027"/>
                <a:gd name="connsiteX7" fmla="*/ 0 w 4282900"/>
                <a:gd name="connsiteY7" fmla="*/ 3441681 h 5795027"/>
                <a:gd name="connsiteX8" fmla="*/ 0 w 4282900"/>
                <a:gd name="connsiteY8" fmla="*/ 3042471 h 5795027"/>
                <a:gd name="connsiteX9" fmla="*/ 0 w 4282900"/>
                <a:gd name="connsiteY9" fmla="*/ 2752557 h 5795027"/>
                <a:gd name="connsiteX10" fmla="*/ 0 w 4282900"/>
                <a:gd name="connsiteY10" fmla="*/ 2231503 h 5795027"/>
                <a:gd name="connsiteX11" fmla="*/ 0 w 4282900"/>
                <a:gd name="connsiteY11" fmla="*/ 2048959 h 5795027"/>
                <a:gd name="connsiteX12" fmla="*/ 559354 w 4282900"/>
                <a:gd name="connsiteY12" fmla="*/ 855573 h 5795027"/>
                <a:gd name="connsiteX13" fmla="*/ 1950071 w 4282900"/>
                <a:gd name="connsiteY13" fmla="*/ 164715 h 5795027"/>
                <a:gd name="connsiteX14" fmla="*/ 2144960 w 4282900"/>
                <a:gd name="connsiteY14" fmla="*/ 0 h 5795027"/>
                <a:gd name="connsiteX15" fmla="*/ 2332832 w 4282900"/>
                <a:gd name="connsiteY15" fmla="*/ 164715 h 5795027"/>
                <a:gd name="connsiteX16" fmla="*/ 2976290 w 4282900"/>
                <a:gd name="connsiteY16" fmla="*/ 524033 h 5795027"/>
                <a:gd name="connsiteX0" fmla="*/ 3723546 w 3723546"/>
                <a:gd name="connsiteY0" fmla="*/ 4939455 h 5795027"/>
                <a:gd name="connsiteX1" fmla="*/ 2332829 w 3723546"/>
                <a:gd name="connsiteY1" fmla="*/ 5630311 h 5795027"/>
                <a:gd name="connsiteX2" fmla="*/ 2137940 w 3723546"/>
                <a:gd name="connsiteY2" fmla="*/ 5795027 h 5795027"/>
                <a:gd name="connsiteX3" fmla="*/ 1950069 w 3723546"/>
                <a:gd name="connsiteY3" fmla="*/ 5630311 h 5795027"/>
                <a:gd name="connsiteX4" fmla="*/ 559353 w 3723546"/>
                <a:gd name="connsiteY4" fmla="*/ 4939455 h 5795027"/>
                <a:gd name="connsiteX5" fmla="*/ 0 w 3723546"/>
                <a:gd name="connsiteY5" fmla="*/ 3746068 h 5795027"/>
                <a:gd name="connsiteX6" fmla="*/ 0 w 3723546"/>
                <a:gd name="connsiteY6" fmla="*/ 3441681 h 5795027"/>
                <a:gd name="connsiteX7" fmla="*/ 0 w 3723546"/>
                <a:gd name="connsiteY7" fmla="*/ 3042471 h 5795027"/>
                <a:gd name="connsiteX8" fmla="*/ 0 w 3723546"/>
                <a:gd name="connsiteY8" fmla="*/ 2752557 h 5795027"/>
                <a:gd name="connsiteX9" fmla="*/ 0 w 3723546"/>
                <a:gd name="connsiteY9" fmla="*/ 2231503 h 5795027"/>
                <a:gd name="connsiteX10" fmla="*/ 0 w 3723546"/>
                <a:gd name="connsiteY10" fmla="*/ 2048959 h 5795027"/>
                <a:gd name="connsiteX11" fmla="*/ 559354 w 3723546"/>
                <a:gd name="connsiteY11" fmla="*/ 855573 h 5795027"/>
                <a:gd name="connsiteX12" fmla="*/ 1950071 w 3723546"/>
                <a:gd name="connsiteY12" fmla="*/ 164715 h 5795027"/>
                <a:gd name="connsiteX13" fmla="*/ 2144960 w 3723546"/>
                <a:gd name="connsiteY13" fmla="*/ 0 h 5795027"/>
                <a:gd name="connsiteX14" fmla="*/ 2332832 w 3723546"/>
                <a:gd name="connsiteY14" fmla="*/ 164715 h 5795027"/>
                <a:gd name="connsiteX15" fmla="*/ 2976290 w 3723546"/>
                <a:gd name="connsiteY15" fmla="*/ 524033 h 5795027"/>
                <a:gd name="connsiteX0" fmla="*/ 3723546 w 3723546"/>
                <a:gd name="connsiteY0" fmla="*/ 4939455 h 5795027"/>
                <a:gd name="connsiteX1" fmla="*/ 2989878 w 3723546"/>
                <a:gd name="connsiteY1" fmla="*/ 5266109 h 5795027"/>
                <a:gd name="connsiteX2" fmla="*/ 2332829 w 3723546"/>
                <a:gd name="connsiteY2" fmla="*/ 5630311 h 5795027"/>
                <a:gd name="connsiteX3" fmla="*/ 2137940 w 3723546"/>
                <a:gd name="connsiteY3" fmla="*/ 5795027 h 5795027"/>
                <a:gd name="connsiteX4" fmla="*/ 1950069 w 3723546"/>
                <a:gd name="connsiteY4" fmla="*/ 5630311 h 5795027"/>
                <a:gd name="connsiteX5" fmla="*/ 559353 w 3723546"/>
                <a:gd name="connsiteY5" fmla="*/ 4939455 h 5795027"/>
                <a:gd name="connsiteX6" fmla="*/ 0 w 3723546"/>
                <a:gd name="connsiteY6" fmla="*/ 3746068 h 5795027"/>
                <a:gd name="connsiteX7" fmla="*/ 0 w 3723546"/>
                <a:gd name="connsiteY7" fmla="*/ 3441681 h 5795027"/>
                <a:gd name="connsiteX8" fmla="*/ 0 w 3723546"/>
                <a:gd name="connsiteY8" fmla="*/ 3042471 h 5795027"/>
                <a:gd name="connsiteX9" fmla="*/ 0 w 3723546"/>
                <a:gd name="connsiteY9" fmla="*/ 2752557 h 5795027"/>
                <a:gd name="connsiteX10" fmla="*/ 0 w 3723546"/>
                <a:gd name="connsiteY10" fmla="*/ 2231503 h 5795027"/>
                <a:gd name="connsiteX11" fmla="*/ 0 w 3723546"/>
                <a:gd name="connsiteY11" fmla="*/ 2048959 h 5795027"/>
                <a:gd name="connsiteX12" fmla="*/ 559354 w 3723546"/>
                <a:gd name="connsiteY12" fmla="*/ 855573 h 5795027"/>
                <a:gd name="connsiteX13" fmla="*/ 1950071 w 3723546"/>
                <a:gd name="connsiteY13" fmla="*/ 164715 h 5795027"/>
                <a:gd name="connsiteX14" fmla="*/ 2144960 w 3723546"/>
                <a:gd name="connsiteY14" fmla="*/ 0 h 5795027"/>
                <a:gd name="connsiteX15" fmla="*/ 2332832 w 3723546"/>
                <a:gd name="connsiteY15" fmla="*/ 164715 h 5795027"/>
                <a:gd name="connsiteX16" fmla="*/ 2976290 w 3723546"/>
                <a:gd name="connsiteY16" fmla="*/ 524033 h 5795027"/>
                <a:gd name="connsiteX0" fmla="*/ 2989878 w 2989878"/>
                <a:gd name="connsiteY0" fmla="*/ 5266109 h 5795027"/>
                <a:gd name="connsiteX1" fmla="*/ 2332829 w 2989878"/>
                <a:gd name="connsiteY1" fmla="*/ 5630311 h 5795027"/>
                <a:gd name="connsiteX2" fmla="*/ 2137940 w 2989878"/>
                <a:gd name="connsiteY2" fmla="*/ 5795027 h 5795027"/>
                <a:gd name="connsiteX3" fmla="*/ 1950069 w 2989878"/>
                <a:gd name="connsiteY3" fmla="*/ 5630311 h 5795027"/>
                <a:gd name="connsiteX4" fmla="*/ 559353 w 2989878"/>
                <a:gd name="connsiteY4" fmla="*/ 4939455 h 5795027"/>
                <a:gd name="connsiteX5" fmla="*/ 0 w 2989878"/>
                <a:gd name="connsiteY5" fmla="*/ 3746068 h 5795027"/>
                <a:gd name="connsiteX6" fmla="*/ 0 w 2989878"/>
                <a:gd name="connsiteY6" fmla="*/ 3441681 h 5795027"/>
                <a:gd name="connsiteX7" fmla="*/ 0 w 2989878"/>
                <a:gd name="connsiteY7" fmla="*/ 3042471 h 5795027"/>
                <a:gd name="connsiteX8" fmla="*/ 0 w 2989878"/>
                <a:gd name="connsiteY8" fmla="*/ 2752557 h 5795027"/>
                <a:gd name="connsiteX9" fmla="*/ 0 w 2989878"/>
                <a:gd name="connsiteY9" fmla="*/ 2231503 h 5795027"/>
                <a:gd name="connsiteX10" fmla="*/ 0 w 2989878"/>
                <a:gd name="connsiteY10" fmla="*/ 2048959 h 5795027"/>
                <a:gd name="connsiteX11" fmla="*/ 559354 w 2989878"/>
                <a:gd name="connsiteY11" fmla="*/ 855573 h 5795027"/>
                <a:gd name="connsiteX12" fmla="*/ 1950071 w 2989878"/>
                <a:gd name="connsiteY12" fmla="*/ 164715 h 5795027"/>
                <a:gd name="connsiteX13" fmla="*/ 2144960 w 2989878"/>
                <a:gd name="connsiteY13" fmla="*/ 0 h 5795027"/>
                <a:gd name="connsiteX14" fmla="*/ 2332832 w 2989878"/>
                <a:gd name="connsiteY14" fmla="*/ 164715 h 5795027"/>
                <a:gd name="connsiteX15" fmla="*/ 2976290 w 2989878"/>
                <a:gd name="connsiteY15" fmla="*/ 524033 h 5795027"/>
                <a:gd name="connsiteX0" fmla="*/ 2989878 w 2989878"/>
                <a:gd name="connsiteY0" fmla="*/ 5266109 h 5795027"/>
                <a:gd name="connsiteX1" fmla="*/ 2332829 w 2989878"/>
                <a:gd name="connsiteY1" fmla="*/ 5630311 h 5795027"/>
                <a:gd name="connsiteX2" fmla="*/ 2137940 w 2989878"/>
                <a:gd name="connsiteY2" fmla="*/ 5795027 h 5795027"/>
                <a:gd name="connsiteX3" fmla="*/ 1950069 w 2989878"/>
                <a:gd name="connsiteY3" fmla="*/ 5630311 h 5795027"/>
                <a:gd name="connsiteX4" fmla="*/ 559353 w 2989878"/>
                <a:gd name="connsiteY4" fmla="*/ 4939455 h 5795027"/>
                <a:gd name="connsiteX5" fmla="*/ 0 w 2989878"/>
                <a:gd name="connsiteY5" fmla="*/ 3746068 h 5795027"/>
                <a:gd name="connsiteX6" fmla="*/ 0 w 2989878"/>
                <a:gd name="connsiteY6" fmla="*/ 3441681 h 5795027"/>
                <a:gd name="connsiteX7" fmla="*/ 0 w 2989878"/>
                <a:gd name="connsiteY7" fmla="*/ 3042471 h 5795027"/>
                <a:gd name="connsiteX8" fmla="*/ 0 w 2989878"/>
                <a:gd name="connsiteY8" fmla="*/ 2752557 h 5795027"/>
                <a:gd name="connsiteX9" fmla="*/ 0 w 2989878"/>
                <a:gd name="connsiteY9" fmla="*/ 2231503 h 5795027"/>
                <a:gd name="connsiteX10" fmla="*/ 0 w 2989878"/>
                <a:gd name="connsiteY10" fmla="*/ 2048959 h 5795027"/>
                <a:gd name="connsiteX11" fmla="*/ 559354 w 2989878"/>
                <a:gd name="connsiteY11" fmla="*/ 855573 h 5795027"/>
                <a:gd name="connsiteX12" fmla="*/ 1950071 w 2989878"/>
                <a:gd name="connsiteY12" fmla="*/ 164715 h 5795027"/>
                <a:gd name="connsiteX13" fmla="*/ 2144960 w 2989878"/>
                <a:gd name="connsiteY13" fmla="*/ 0 h 5795027"/>
                <a:gd name="connsiteX14" fmla="*/ 2332832 w 2989878"/>
                <a:gd name="connsiteY14" fmla="*/ 164715 h 5795027"/>
                <a:gd name="connsiteX15" fmla="*/ 2976290 w 2989878"/>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87296"/>
                <a:gd name="connsiteY0" fmla="*/ 5266109 h 5795027"/>
                <a:gd name="connsiteX1" fmla="*/ 2332829 w 2987296"/>
                <a:gd name="connsiteY1" fmla="*/ 5630311 h 5795027"/>
                <a:gd name="connsiteX2" fmla="*/ 2137940 w 2987296"/>
                <a:gd name="connsiteY2" fmla="*/ 5795027 h 5795027"/>
                <a:gd name="connsiteX3" fmla="*/ 1950069 w 2987296"/>
                <a:gd name="connsiteY3" fmla="*/ 5630311 h 5795027"/>
                <a:gd name="connsiteX4" fmla="*/ 559353 w 2987296"/>
                <a:gd name="connsiteY4" fmla="*/ 4939455 h 5795027"/>
                <a:gd name="connsiteX5" fmla="*/ 0 w 2987296"/>
                <a:gd name="connsiteY5" fmla="*/ 3746068 h 5795027"/>
                <a:gd name="connsiteX6" fmla="*/ 0 w 2987296"/>
                <a:gd name="connsiteY6" fmla="*/ 3441681 h 5795027"/>
                <a:gd name="connsiteX7" fmla="*/ 0 w 2987296"/>
                <a:gd name="connsiteY7" fmla="*/ 3042471 h 5795027"/>
                <a:gd name="connsiteX8" fmla="*/ 0 w 2987296"/>
                <a:gd name="connsiteY8" fmla="*/ 2752557 h 5795027"/>
                <a:gd name="connsiteX9" fmla="*/ 0 w 2987296"/>
                <a:gd name="connsiteY9" fmla="*/ 2231503 h 5795027"/>
                <a:gd name="connsiteX10" fmla="*/ 0 w 2987296"/>
                <a:gd name="connsiteY10" fmla="*/ 2048959 h 5795027"/>
                <a:gd name="connsiteX11" fmla="*/ 559354 w 2987296"/>
                <a:gd name="connsiteY11" fmla="*/ 855573 h 5795027"/>
                <a:gd name="connsiteX12" fmla="*/ 1950071 w 2987296"/>
                <a:gd name="connsiteY12" fmla="*/ 164715 h 5795027"/>
                <a:gd name="connsiteX13" fmla="*/ 2144960 w 2987296"/>
                <a:gd name="connsiteY13" fmla="*/ 0 h 5795027"/>
                <a:gd name="connsiteX14" fmla="*/ 2332832 w 2987296"/>
                <a:gd name="connsiteY14" fmla="*/ 164715 h 5795027"/>
                <a:gd name="connsiteX15" fmla="*/ 2987296 w 2987296"/>
                <a:gd name="connsiteY15" fmla="*/ 557051 h 5795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987296" h="5795027">
                  <a:moveTo>
                    <a:pt x="2955049" y="5266109"/>
                  </a:moveTo>
                  <a:cubicBezTo>
                    <a:pt x="2737194" y="5332489"/>
                    <a:pt x="2474819" y="5542158"/>
                    <a:pt x="2332829" y="5630311"/>
                  </a:cubicBezTo>
                  <a:lnTo>
                    <a:pt x="2137940" y="5795027"/>
                  </a:lnTo>
                  <a:lnTo>
                    <a:pt x="1950069" y="5630311"/>
                  </a:lnTo>
                  <a:cubicBezTo>
                    <a:pt x="1484225" y="5270318"/>
                    <a:pt x="959280" y="5171158"/>
                    <a:pt x="559353" y="4939455"/>
                  </a:cubicBezTo>
                  <a:cubicBezTo>
                    <a:pt x="174796" y="4670559"/>
                    <a:pt x="0" y="4362177"/>
                    <a:pt x="0" y="3746068"/>
                  </a:cubicBezTo>
                  <a:lnTo>
                    <a:pt x="0" y="3441681"/>
                  </a:lnTo>
                  <a:lnTo>
                    <a:pt x="0" y="3042471"/>
                  </a:lnTo>
                  <a:lnTo>
                    <a:pt x="0" y="2752557"/>
                  </a:lnTo>
                  <a:lnTo>
                    <a:pt x="0" y="2231503"/>
                  </a:lnTo>
                  <a:lnTo>
                    <a:pt x="0" y="2048959"/>
                  </a:lnTo>
                  <a:cubicBezTo>
                    <a:pt x="0" y="1432851"/>
                    <a:pt x="174797" y="1124469"/>
                    <a:pt x="559354" y="855573"/>
                  </a:cubicBezTo>
                  <a:cubicBezTo>
                    <a:pt x="959283" y="623869"/>
                    <a:pt x="1484227" y="524709"/>
                    <a:pt x="1950071" y="164715"/>
                  </a:cubicBezTo>
                  <a:lnTo>
                    <a:pt x="2144960" y="0"/>
                  </a:lnTo>
                  <a:lnTo>
                    <a:pt x="2332832" y="164715"/>
                  </a:lnTo>
                  <a:cubicBezTo>
                    <a:pt x="2471387" y="252054"/>
                    <a:pt x="2755510" y="441908"/>
                    <a:pt x="2987296" y="557051"/>
                  </a:cubicBezTo>
                </a:path>
              </a:pathLst>
            </a:custGeom>
            <a:noFill/>
            <a:ln w="25400" cap="rnd">
              <a:solidFill>
                <a:schemeClr val="bg2">
                  <a:lumMod val="75000"/>
                  <a:alpha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Vertical Title 1">
            <a:extLst>
              <a:ext uri="{FF2B5EF4-FFF2-40B4-BE49-F238E27FC236}">
                <a16:creationId xmlns:a16="http://schemas.microsoft.com/office/drawing/2014/main" id="{DE9B263D-CDF8-431B-A5D1-9687649138B5}"/>
              </a:ext>
            </a:extLst>
          </p:cNvPr>
          <p:cNvSpPr>
            <a:spLocks noGrp="1"/>
          </p:cNvSpPr>
          <p:nvPr>
            <p:ph type="title" orient="vert"/>
          </p:nvPr>
        </p:nvSpPr>
        <p:spPr>
          <a:xfrm>
            <a:off x="9131030" y="866253"/>
            <a:ext cx="2222769" cy="5310710"/>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7FB6B9BE-E660-4F3A-ABA1-86667DC133EB}"/>
              </a:ext>
            </a:extLst>
          </p:cNvPr>
          <p:cNvSpPr>
            <a:spLocks noGrp="1"/>
          </p:cNvSpPr>
          <p:nvPr>
            <p:ph type="body" orient="vert" idx="1"/>
          </p:nvPr>
        </p:nvSpPr>
        <p:spPr>
          <a:xfrm>
            <a:off x="838200" y="866253"/>
            <a:ext cx="8164286" cy="5310710"/>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A082700-F509-4302-AE0E-6CC56401A40F}"/>
              </a:ext>
            </a:extLst>
          </p:cNvPr>
          <p:cNvSpPr>
            <a:spLocks noGrp="1"/>
          </p:cNvSpPr>
          <p:nvPr>
            <p:ph type="dt" sz="half" idx="10"/>
          </p:nvPr>
        </p:nvSpPr>
        <p:spPr/>
        <p:txBody>
          <a:bodyPr/>
          <a:lstStyle/>
          <a:p>
            <a:fld id="{11008460-8B2F-4AAA-A4E2-10730069204C}" type="datetimeFigureOut">
              <a:rPr lang="en-US" smtClean="0"/>
              <a:t>12/3/2024</a:t>
            </a:fld>
            <a:endParaRPr lang="en-US"/>
          </a:p>
        </p:txBody>
      </p:sp>
      <p:sp>
        <p:nvSpPr>
          <p:cNvPr id="5" name="Footer Placeholder 4">
            <a:extLst>
              <a:ext uri="{FF2B5EF4-FFF2-40B4-BE49-F238E27FC236}">
                <a16:creationId xmlns:a16="http://schemas.microsoft.com/office/drawing/2014/main" id="{0303BD63-5B0C-4FB3-8434-8EA1A84F2D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F3E9EB-019B-4F03-8147-D6CBA6B1E67C}"/>
              </a:ext>
            </a:extLst>
          </p:cNvPr>
          <p:cNvSpPr>
            <a:spLocks noGrp="1"/>
          </p:cNvSpPr>
          <p:nvPr>
            <p:ph type="sldNum" sz="quarter" idx="12"/>
          </p:nvPr>
        </p:nvSpPr>
        <p:spPr/>
        <p:txBody>
          <a:bodyPr/>
          <a:lstStyle/>
          <a:p>
            <a:fld id="{0946259B-8396-46CD-AD42-FDEDA89DA278}" type="slidenum">
              <a:rPr lang="en-US" smtClean="0"/>
              <a:t>‹№›</a:t>
            </a:fld>
            <a:endParaRPr lang="en-US"/>
          </a:p>
        </p:txBody>
      </p:sp>
    </p:spTree>
    <p:extLst>
      <p:ext uri="{BB962C8B-B14F-4D97-AF65-F5344CB8AC3E}">
        <p14:creationId xmlns:p14="http://schemas.microsoft.com/office/powerpoint/2010/main" val="234274869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EFAULT">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201709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492229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31C13-CF9D-4E82-A5B4-91008DCD25D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5C06FD2-89E8-4415-ADF7-22F4A4C259E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0CBBFF-8889-497F-B4CA-A031E8DD3B95}"/>
              </a:ext>
            </a:extLst>
          </p:cNvPr>
          <p:cNvSpPr>
            <a:spLocks noGrp="1"/>
          </p:cNvSpPr>
          <p:nvPr>
            <p:ph type="dt" sz="half" idx="10"/>
          </p:nvPr>
        </p:nvSpPr>
        <p:spPr/>
        <p:txBody>
          <a:bodyPr/>
          <a:lstStyle/>
          <a:p>
            <a:fld id="{11008460-8B2F-4AAA-A4E2-10730069204C}" type="datetimeFigureOut">
              <a:rPr lang="en-US" smtClean="0"/>
              <a:t>12/3/2024</a:t>
            </a:fld>
            <a:endParaRPr lang="en-US"/>
          </a:p>
        </p:txBody>
      </p:sp>
      <p:sp>
        <p:nvSpPr>
          <p:cNvPr id="5" name="Footer Placeholder 4">
            <a:extLst>
              <a:ext uri="{FF2B5EF4-FFF2-40B4-BE49-F238E27FC236}">
                <a16:creationId xmlns:a16="http://schemas.microsoft.com/office/drawing/2014/main" id="{FDE78DAF-985B-4BB4-ADA9-02EA979F1A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A10DBC-42B5-46AB-B36A-B39128E69CBF}"/>
              </a:ext>
            </a:extLst>
          </p:cNvPr>
          <p:cNvSpPr>
            <a:spLocks noGrp="1"/>
          </p:cNvSpPr>
          <p:nvPr>
            <p:ph type="sldNum" sz="quarter" idx="12"/>
          </p:nvPr>
        </p:nvSpPr>
        <p:spPr/>
        <p:txBody>
          <a:bodyPr/>
          <a:lstStyle/>
          <a:p>
            <a:fld id="{0946259B-8396-46CD-AD42-FDEDA89DA278}" type="slidenum">
              <a:rPr lang="en-US" smtClean="0"/>
              <a:t>‹№›</a:t>
            </a:fld>
            <a:endParaRPr lang="en-US"/>
          </a:p>
        </p:txBody>
      </p:sp>
    </p:spTree>
    <p:extLst>
      <p:ext uri="{BB962C8B-B14F-4D97-AF65-F5344CB8AC3E}">
        <p14:creationId xmlns:p14="http://schemas.microsoft.com/office/powerpoint/2010/main" val="350941161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1B6E7-01C8-4375-B7C7-596CD11993F3}"/>
              </a:ext>
            </a:extLst>
          </p:cNvPr>
          <p:cNvSpPr>
            <a:spLocks noGrp="1"/>
          </p:cNvSpPr>
          <p:nvPr>
            <p:ph type="title"/>
          </p:nvPr>
        </p:nvSpPr>
        <p:spPr>
          <a:xfrm>
            <a:off x="831850" y="1883229"/>
            <a:ext cx="8214179" cy="3303133"/>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9C441675-8F3E-47CC-9573-D853C506D557}"/>
              </a:ext>
            </a:extLst>
          </p:cNvPr>
          <p:cNvSpPr>
            <a:spLocks noGrp="1"/>
          </p:cNvSpPr>
          <p:nvPr>
            <p:ph type="body" idx="1"/>
          </p:nvPr>
        </p:nvSpPr>
        <p:spPr>
          <a:xfrm>
            <a:off x="831850" y="5295900"/>
            <a:ext cx="8214179" cy="793750"/>
          </a:xfrm>
        </p:spPr>
        <p:txBody>
          <a:bodyPr/>
          <a:lstStyle>
            <a:lvl1pPr marL="0" indent="0">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75419F49-690E-49EC-BD41-75A18C9E37FC}"/>
              </a:ext>
            </a:extLst>
          </p:cNvPr>
          <p:cNvSpPr>
            <a:spLocks noGrp="1"/>
          </p:cNvSpPr>
          <p:nvPr>
            <p:ph type="dt" sz="half" idx="10"/>
          </p:nvPr>
        </p:nvSpPr>
        <p:spPr/>
        <p:txBody>
          <a:bodyPr/>
          <a:lstStyle/>
          <a:p>
            <a:fld id="{11008460-8B2F-4AAA-A4E2-10730069204C}" type="datetimeFigureOut">
              <a:rPr lang="en-US" smtClean="0"/>
              <a:t>12/3/2024</a:t>
            </a:fld>
            <a:endParaRPr lang="en-US"/>
          </a:p>
        </p:txBody>
      </p:sp>
      <p:sp>
        <p:nvSpPr>
          <p:cNvPr id="5" name="Footer Placeholder 4">
            <a:extLst>
              <a:ext uri="{FF2B5EF4-FFF2-40B4-BE49-F238E27FC236}">
                <a16:creationId xmlns:a16="http://schemas.microsoft.com/office/drawing/2014/main" id="{9BBC9E70-1401-468E-97DE-4255CA2221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ABE14C-9127-4582-A006-2AEA93AF76BE}"/>
              </a:ext>
            </a:extLst>
          </p:cNvPr>
          <p:cNvSpPr>
            <a:spLocks noGrp="1"/>
          </p:cNvSpPr>
          <p:nvPr>
            <p:ph type="sldNum" sz="quarter" idx="12"/>
          </p:nvPr>
        </p:nvSpPr>
        <p:spPr/>
        <p:txBody>
          <a:bodyPr/>
          <a:lstStyle/>
          <a:p>
            <a:fld id="{0946259B-8396-46CD-AD42-FDEDA89DA278}" type="slidenum">
              <a:rPr lang="en-US" smtClean="0"/>
              <a:t>‹№›</a:t>
            </a:fld>
            <a:endParaRPr lang="en-US"/>
          </a:p>
        </p:txBody>
      </p:sp>
    </p:spTree>
    <p:extLst>
      <p:ext uri="{BB962C8B-B14F-4D97-AF65-F5344CB8AC3E}">
        <p14:creationId xmlns:p14="http://schemas.microsoft.com/office/powerpoint/2010/main" val="336994348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34DF9-FA60-4E7B-BDE8-C0F9AFE636E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E7F1133-890E-4E96-AEDD-0F921E26F51D}"/>
              </a:ext>
            </a:extLst>
          </p:cNvPr>
          <p:cNvSpPr>
            <a:spLocks noGrp="1"/>
          </p:cNvSpPr>
          <p:nvPr>
            <p:ph sz="half" idx="1"/>
          </p:nvPr>
        </p:nvSpPr>
        <p:spPr>
          <a:xfrm>
            <a:off x="966745" y="2250798"/>
            <a:ext cx="4445899" cy="37526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F14763B4-4987-4303-9640-54B67DD75E46}"/>
              </a:ext>
            </a:extLst>
          </p:cNvPr>
          <p:cNvSpPr>
            <a:spLocks noGrp="1"/>
          </p:cNvSpPr>
          <p:nvPr>
            <p:ph sz="half" idx="2"/>
          </p:nvPr>
        </p:nvSpPr>
        <p:spPr>
          <a:xfrm>
            <a:off x="5597174" y="2250798"/>
            <a:ext cx="4445899" cy="37526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4C94AAD8-D444-410E-98EC-47076908FA37}"/>
              </a:ext>
            </a:extLst>
          </p:cNvPr>
          <p:cNvSpPr>
            <a:spLocks noGrp="1"/>
          </p:cNvSpPr>
          <p:nvPr>
            <p:ph type="dt" sz="half" idx="10"/>
          </p:nvPr>
        </p:nvSpPr>
        <p:spPr/>
        <p:txBody>
          <a:bodyPr/>
          <a:lstStyle/>
          <a:p>
            <a:fld id="{11008460-8B2F-4AAA-A4E2-10730069204C}" type="datetimeFigureOut">
              <a:rPr lang="en-US" smtClean="0"/>
              <a:t>12/3/2024</a:t>
            </a:fld>
            <a:endParaRPr lang="en-US"/>
          </a:p>
        </p:txBody>
      </p:sp>
      <p:sp>
        <p:nvSpPr>
          <p:cNvPr id="6" name="Footer Placeholder 5">
            <a:extLst>
              <a:ext uri="{FF2B5EF4-FFF2-40B4-BE49-F238E27FC236}">
                <a16:creationId xmlns:a16="http://schemas.microsoft.com/office/drawing/2014/main" id="{E072F01E-6867-4604-8B58-F65BCC820AE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543D87-0EC8-43C7-9D1B-46DB52129312}"/>
              </a:ext>
            </a:extLst>
          </p:cNvPr>
          <p:cNvSpPr>
            <a:spLocks noGrp="1"/>
          </p:cNvSpPr>
          <p:nvPr>
            <p:ph type="sldNum" sz="quarter" idx="12"/>
          </p:nvPr>
        </p:nvSpPr>
        <p:spPr/>
        <p:txBody>
          <a:bodyPr/>
          <a:lstStyle/>
          <a:p>
            <a:fld id="{0946259B-8396-46CD-AD42-FDEDA89DA278}" type="slidenum">
              <a:rPr lang="en-US" smtClean="0"/>
              <a:t>‹№›</a:t>
            </a:fld>
            <a:endParaRPr lang="en-US"/>
          </a:p>
        </p:txBody>
      </p:sp>
    </p:spTree>
    <p:extLst>
      <p:ext uri="{BB962C8B-B14F-4D97-AF65-F5344CB8AC3E}">
        <p14:creationId xmlns:p14="http://schemas.microsoft.com/office/powerpoint/2010/main" val="294570642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605AE-70FD-4CEE-BDFB-D5C0A3D3595C}"/>
              </a:ext>
            </a:extLst>
          </p:cNvPr>
          <p:cNvSpPr>
            <a:spLocks noGrp="1"/>
          </p:cNvSpPr>
          <p:nvPr>
            <p:ph type="title"/>
          </p:nvPr>
        </p:nvSpPr>
        <p:spPr>
          <a:xfrm>
            <a:off x="966745" y="960120"/>
            <a:ext cx="9196928" cy="1060704"/>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EF9091E2-4532-4D16-827E-4DB0688FD829}"/>
              </a:ext>
            </a:extLst>
          </p:cNvPr>
          <p:cNvSpPr>
            <a:spLocks noGrp="1"/>
          </p:cNvSpPr>
          <p:nvPr>
            <p:ph type="body" idx="1"/>
          </p:nvPr>
        </p:nvSpPr>
        <p:spPr>
          <a:xfrm>
            <a:off x="967153" y="2062842"/>
            <a:ext cx="4445899" cy="781893"/>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752B53BE-9EDA-4D07-A042-0D101FAB9A87}"/>
              </a:ext>
            </a:extLst>
          </p:cNvPr>
          <p:cNvSpPr>
            <a:spLocks noGrp="1"/>
          </p:cNvSpPr>
          <p:nvPr>
            <p:ph sz="half" idx="2"/>
          </p:nvPr>
        </p:nvSpPr>
        <p:spPr>
          <a:xfrm>
            <a:off x="966745" y="2882837"/>
            <a:ext cx="4446642" cy="334379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11DFDFC1-7510-4F8E-A831-ABA33D977ACA}"/>
              </a:ext>
            </a:extLst>
          </p:cNvPr>
          <p:cNvSpPr>
            <a:spLocks noGrp="1"/>
          </p:cNvSpPr>
          <p:nvPr>
            <p:ph type="body" sz="quarter" idx="3"/>
          </p:nvPr>
        </p:nvSpPr>
        <p:spPr>
          <a:xfrm>
            <a:off x="5725280" y="2062842"/>
            <a:ext cx="4467794" cy="781893"/>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2A42F0-9A48-4946-8BA8-394CBF01A056}"/>
              </a:ext>
            </a:extLst>
          </p:cNvPr>
          <p:cNvSpPr>
            <a:spLocks noGrp="1"/>
          </p:cNvSpPr>
          <p:nvPr>
            <p:ph sz="quarter" idx="4"/>
          </p:nvPr>
        </p:nvSpPr>
        <p:spPr>
          <a:xfrm>
            <a:off x="5724868" y="2882837"/>
            <a:ext cx="4468541" cy="334379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200FC563-D319-494F-AA63-0BDF1D25E5D4}"/>
              </a:ext>
            </a:extLst>
          </p:cNvPr>
          <p:cNvSpPr>
            <a:spLocks noGrp="1"/>
          </p:cNvSpPr>
          <p:nvPr>
            <p:ph type="dt" sz="half" idx="10"/>
          </p:nvPr>
        </p:nvSpPr>
        <p:spPr/>
        <p:txBody>
          <a:bodyPr/>
          <a:lstStyle/>
          <a:p>
            <a:fld id="{11008460-8B2F-4AAA-A4E2-10730069204C}" type="datetimeFigureOut">
              <a:rPr lang="en-US" smtClean="0"/>
              <a:t>12/3/2024</a:t>
            </a:fld>
            <a:endParaRPr lang="en-US"/>
          </a:p>
        </p:txBody>
      </p:sp>
      <p:sp>
        <p:nvSpPr>
          <p:cNvPr id="8" name="Footer Placeholder 7">
            <a:extLst>
              <a:ext uri="{FF2B5EF4-FFF2-40B4-BE49-F238E27FC236}">
                <a16:creationId xmlns:a16="http://schemas.microsoft.com/office/drawing/2014/main" id="{DD42F4FE-433A-42F6-8A73-AD843352BF9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D575352-FC7F-4BA8-940F-2F920C2801B7}"/>
              </a:ext>
            </a:extLst>
          </p:cNvPr>
          <p:cNvSpPr>
            <a:spLocks noGrp="1"/>
          </p:cNvSpPr>
          <p:nvPr>
            <p:ph type="sldNum" sz="quarter" idx="12"/>
          </p:nvPr>
        </p:nvSpPr>
        <p:spPr/>
        <p:txBody>
          <a:bodyPr/>
          <a:lstStyle/>
          <a:p>
            <a:fld id="{0946259B-8396-46CD-AD42-FDEDA89DA278}" type="slidenum">
              <a:rPr lang="en-US" smtClean="0"/>
              <a:t>‹№›</a:t>
            </a:fld>
            <a:endParaRPr lang="en-US"/>
          </a:p>
        </p:txBody>
      </p:sp>
    </p:spTree>
    <p:extLst>
      <p:ext uri="{BB962C8B-B14F-4D97-AF65-F5344CB8AC3E}">
        <p14:creationId xmlns:p14="http://schemas.microsoft.com/office/powerpoint/2010/main" val="385509181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B3FB5-4B13-4412-9F42-62450D6AA1E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0C87ECA-0E5D-4DD2-B664-DF351875FE29}"/>
              </a:ext>
            </a:extLst>
          </p:cNvPr>
          <p:cNvSpPr>
            <a:spLocks noGrp="1"/>
          </p:cNvSpPr>
          <p:nvPr>
            <p:ph type="dt" sz="half" idx="10"/>
          </p:nvPr>
        </p:nvSpPr>
        <p:spPr/>
        <p:txBody>
          <a:bodyPr/>
          <a:lstStyle/>
          <a:p>
            <a:fld id="{11008460-8B2F-4AAA-A4E2-10730069204C}" type="datetimeFigureOut">
              <a:rPr lang="en-US" smtClean="0"/>
              <a:t>12/3/2024</a:t>
            </a:fld>
            <a:endParaRPr lang="en-US"/>
          </a:p>
        </p:txBody>
      </p:sp>
      <p:sp>
        <p:nvSpPr>
          <p:cNvPr id="4" name="Footer Placeholder 3">
            <a:extLst>
              <a:ext uri="{FF2B5EF4-FFF2-40B4-BE49-F238E27FC236}">
                <a16:creationId xmlns:a16="http://schemas.microsoft.com/office/drawing/2014/main" id="{D4E2406B-A925-466A-AF79-D0A4E0EA41F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861B050-D381-4E1A-88DD-361F0EE9DD96}"/>
              </a:ext>
            </a:extLst>
          </p:cNvPr>
          <p:cNvSpPr>
            <a:spLocks noGrp="1"/>
          </p:cNvSpPr>
          <p:nvPr>
            <p:ph type="sldNum" sz="quarter" idx="12"/>
          </p:nvPr>
        </p:nvSpPr>
        <p:spPr/>
        <p:txBody>
          <a:bodyPr/>
          <a:lstStyle/>
          <a:p>
            <a:fld id="{0946259B-8396-46CD-AD42-FDEDA89DA278}" type="slidenum">
              <a:rPr lang="en-US" smtClean="0"/>
              <a:t>‹№›</a:t>
            </a:fld>
            <a:endParaRPr lang="en-US"/>
          </a:p>
        </p:txBody>
      </p:sp>
    </p:spTree>
    <p:extLst>
      <p:ext uri="{BB962C8B-B14F-4D97-AF65-F5344CB8AC3E}">
        <p14:creationId xmlns:p14="http://schemas.microsoft.com/office/powerpoint/2010/main" val="138191730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C8BF592-6A15-4999-ACFA-A535A113B25D}"/>
              </a:ext>
            </a:extLst>
          </p:cNvPr>
          <p:cNvSpPr>
            <a:spLocks noGrp="1"/>
          </p:cNvSpPr>
          <p:nvPr>
            <p:ph type="dt" sz="half" idx="10"/>
          </p:nvPr>
        </p:nvSpPr>
        <p:spPr/>
        <p:txBody>
          <a:bodyPr/>
          <a:lstStyle/>
          <a:p>
            <a:fld id="{11008460-8B2F-4AAA-A4E2-10730069204C}" type="datetimeFigureOut">
              <a:rPr lang="en-US" smtClean="0"/>
              <a:t>12/3/2024</a:t>
            </a:fld>
            <a:endParaRPr lang="en-US"/>
          </a:p>
        </p:txBody>
      </p:sp>
      <p:sp>
        <p:nvSpPr>
          <p:cNvPr id="3" name="Footer Placeholder 2">
            <a:extLst>
              <a:ext uri="{FF2B5EF4-FFF2-40B4-BE49-F238E27FC236}">
                <a16:creationId xmlns:a16="http://schemas.microsoft.com/office/drawing/2014/main" id="{7819EFC1-AD45-4610-8FC6-2058F55E47E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13DF506-CFF9-4BD2-8D76-3377927798E2}"/>
              </a:ext>
            </a:extLst>
          </p:cNvPr>
          <p:cNvSpPr>
            <a:spLocks noGrp="1"/>
          </p:cNvSpPr>
          <p:nvPr>
            <p:ph type="sldNum" sz="quarter" idx="12"/>
          </p:nvPr>
        </p:nvSpPr>
        <p:spPr/>
        <p:txBody>
          <a:bodyPr/>
          <a:lstStyle/>
          <a:p>
            <a:fld id="{0946259B-8396-46CD-AD42-FDEDA89DA278}" type="slidenum">
              <a:rPr lang="en-US" smtClean="0"/>
              <a:t>‹№›</a:t>
            </a:fld>
            <a:endParaRPr lang="en-US"/>
          </a:p>
        </p:txBody>
      </p:sp>
    </p:spTree>
    <p:extLst>
      <p:ext uri="{BB962C8B-B14F-4D97-AF65-F5344CB8AC3E}">
        <p14:creationId xmlns:p14="http://schemas.microsoft.com/office/powerpoint/2010/main" val="393380932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77674-EAFF-4CAE-A685-8AEA617D0655}"/>
              </a:ext>
            </a:extLst>
          </p:cNvPr>
          <p:cNvSpPr>
            <a:spLocks noGrp="1"/>
          </p:cNvSpPr>
          <p:nvPr>
            <p:ph type="title"/>
          </p:nvPr>
        </p:nvSpPr>
        <p:spPr>
          <a:xfrm>
            <a:off x="839788" y="1094014"/>
            <a:ext cx="3932237" cy="1436914"/>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5DB3A185-E15D-46FD-A4FB-709A8B5D0BE3}"/>
              </a:ext>
            </a:extLst>
          </p:cNvPr>
          <p:cNvSpPr>
            <a:spLocks noGrp="1"/>
          </p:cNvSpPr>
          <p:nvPr>
            <p:ph idx="1"/>
          </p:nvPr>
        </p:nvSpPr>
        <p:spPr>
          <a:xfrm>
            <a:off x="5183188" y="1094014"/>
            <a:ext cx="6172200" cy="47670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E14086F7-5F48-40D6-B4E3-1347EA21B0A8}"/>
              </a:ext>
            </a:extLst>
          </p:cNvPr>
          <p:cNvSpPr>
            <a:spLocks noGrp="1"/>
          </p:cNvSpPr>
          <p:nvPr>
            <p:ph type="body" sz="half" idx="2"/>
          </p:nvPr>
        </p:nvSpPr>
        <p:spPr>
          <a:xfrm>
            <a:off x="839788" y="2618012"/>
            <a:ext cx="3932237" cy="32509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EF4FC41-0A32-438D-9A47-F932AB492CBA}"/>
              </a:ext>
            </a:extLst>
          </p:cNvPr>
          <p:cNvSpPr>
            <a:spLocks noGrp="1"/>
          </p:cNvSpPr>
          <p:nvPr>
            <p:ph type="dt" sz="half" idx="10"/>
          </p:nvPr>
        </p:nvSpPr>
        <p:spPr/>
        <p:txBody>
          <a:bodyPr/>
          <a:lstStyle/>
          <a:p>
            <a:fld id="{11008460-8B2F-4AAA-A4E2-10730069204C}" type="datetimeFigureOut">
              <a:rPr lang="en-US" smtClean="0"/>
              <a:t>12/3/2024</a:t>
            </a:fld>
            <a:endParaRPr lang="en-US"/>
          </a:p>
        </p:txBody>
      </p:sp>
      <p:sp>
        <p:nvSpPr>
          <p:cNvPr id="6" name="Footer Placeholder 5">
            <a:extLst>
              <a:ext uri="{FF2B5EF4-FFF2-40B4-BE49-F238E27FC236}">
                <a16:creationId xmlns:a16="http://schemas.microsoft.com/office/drawing/2014/main" id="{02F0F85D-CB6B-48E8-B56F-81472CE94F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6E120E-E239-4B93-AC67-210D23BD2278}"/>
              </a:ext>
            </a:extLst>
          </p:cNvPr>
          <p:cNvSpPr>
            <a:spLocks noGrp="1"/>
          </p:cNvSpPr>
          <p:nvPr>
            <p:ph type="sldNum" sz="quarter" idx="12"/>
          </p:nvPr>
        </p:nvSpPr>
        <p:spPr/>
        <p:txBody>
          <a:bodyPr/>
          <a:lstStyle/>
          <a:p>
            <a:fld id="{0946259B-8396-46CD-AD42-FDEDA89DA278}" type="slidenum">
              <a:rPr lang="en-US" smtClean="0"/>
              <a:t>‹№›</a:t>
            </a:fld>
            <a:endParaRPr lang="en-US"/>
          </a:p>
        </p:txBody>
      </p:sp>
    </p:spTree>
    <p:extLst>
      <p:ext uri="{BB962C8B-B14F-4D97-AF65-F5344CB8AC3E}">
        <p14:creationId xmlns:p14="http://schemas.microsoft.com/office/powerpoint/2010/main" val="87626215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1F02C-5A08-45D4-AFE1-8EF0E6DECE4B}"/>
              </a:ext>
            </a:extLst>
          </p:cNvPr>
          <p:cNvSpPr>
            <a:spLocks noGrp="1"/>
          </p:cNvSpPr>
          <p:nvPr>
            <p:ph type="title"/>
          </p:nvPr>
        </p:nvSpPr>
        <p:spPr>
          <a:xfrm>
            <a:off x="839788" y="1065120"/>
            <a:ext cx="3932237" cy="1465806"/>
          </a:xfrm>
        </p:spPr>
        <p:txBody>
          <a:bodyPr anchor="b"/>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A22EF863-20E6-4CF9-A179-0A2A52E5F3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CECFB1A-5B7E-45DA-9713-0CD8E3121F4B}"/>
              </a:ext>
            </a:extLst>
          </p:cNvPr>
          <p:cNvSpPr>
            <a:spLocks noGrp="1"/>
          </p:cNvSpPr>
          <p:nvPr>
            <p:ph type="body" sz="half" idx="2"/>
          </p:nvPr>
        </p:nvSpPr>
        <p:spPr>
          <a:xfrm>
            <a:off x="839788" y="2618014"/>
            <a:ext cx="3932237" cy="325097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F6EFD67F-901E-4423-A48F-41F00ECA520B}"/>
              </a:ext>
            </a:extLst>
          </p:cNvPr>
          <p:cNvSpPr>
            <a:spLocks noGrp="1"/>
          </p:cNvSpPr>
          <p:nvPr>
            <p:ph type="dt" sz="half" idx="10"/>
          </p:nvPr>
        </p:nvSpPr>
        <p:spPr/>
        <p:txBody>
          <a:bodyPr/>
          <a:lstStyle/>
          <a:p>
            <a:fld id="{11008460-8B2F-4AAA-A4E2-10730069204C}" type="datetimeFigureOut">
              <a:rPr lang="en-US" smtClean="0"/>
              <a:t>12/3/2024</a:t>
            </a:fld>
            <a:endParaRPr lang="en-US"/>
          </a:p>
        </p:txBody>
      </p:sp>
      <p:sp>
        <p:nvSpPr>
          <p:cNvPr id="6" name="Footer Placeholder 5">
            <a:extLst>
              <a:ext uri="{FF2B5EF4-FFF2-40B4-BE49-F238E27FC236}">
                <a16:creationId xmlns:a16="http://schemas.microsoft.com/office/drawing/2014/main" id="{97B04982-0749-4F34-A4DB-DDC12BD4BE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B38447-AEAF-40D9-B3D3-94404C144AE9}"/>
              </a:ext>
            </a:extLst>
          </p:cNvPr>
          <p:cNvSpPr>
            <a:spLocks noGrp="1"/>
          </p:cNvSpPr>
          <p:nvPr>
            <p:ph type="sldNum" sz="quarter" idx="12"/>
          </p:nvPr>
        </p:nvSpPr>
        <p:spPr/>
        <p:txBody>
          <a:bodyPr/>
          <a:lstStyle/>
          <a:p>
            <a:fld id="{0946259B-8396-46CD-AD42-FDEDA89DA278}" type="slidenum">
              <a:rPr lang="en-US" smtClean="0"/>
              <a:t>‹№›</a:t>
            </a:fld>
            <a:endParaRPr lang="en-US"/>
          </a:p>
        </p:txBody>
      </p:sp>
    </p:spTree>
    <p:extLst>
      <p:ext uri="{BB962C8B-B14F-4D97-AF65-F5344CB8AC3E}">
        <p14:creationId xmlns:p14="http://schemas.microsoft.com/office/powerpoint/2010/main" val="2690884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206359A-F1E3-49EE-BBC2-40888C4A3628}"/>
              </a:ext>
            </a:extLst>
          </p:cNvPr>
          <p:cNvGrpSpPr/>
          <p:nvPr/>
        </p:nvGrpSpPr>
        <p:grpSpPr>
          <a:xfrm>
            <a:off x="9265700" y="2026"/>
            <a:ext cx="2926300" cy="5030922"/>
            <a:chOff x="9265700" y="2026"/>
            <a:chExt cx="2926300" cy="5030922"/>
          </a:xfrm>
        </p:grpSpPr>
        <p:sp>
          <p:nvSpPr>
            <p:cNvPr id="8" name="Freeform: Shape 7">
              <a:extLst>
                <a:ext uri="{FF2B5EF4-FFF2-40B4-BE49-F238E27FC236}">
                  <a16:creationId xmlns:a16="http://schemas.microsoft.com/office/drawing/2014/main" id="{CED90C42-6A0F-48E8-BF96-7D3E2A395EC7}"/>
                </a:ext>
              </a:extLst>
            </p:cNvPr>
            <p:cNvSpPr/>
            <p:nvPr/>
          </p:nvSpPr>
          <p:spPr>
            <a:xfrm>
              <a:off x="9326904" y="2026"/>
              <a:ext cx="2249810" cy="2294745"/>
            </a:xfrm>
            <a:custGeom>
              <a:avLst/>
              <a:gdLst>
                <a:gd name="connsiteX0" fmla="*/ 49162 w 2249810"/>
                <a:gd name="connsiteY0" fmla="*/ 0 h 2294745"/>
                <a:gd name="connsiteX1" fmla="*/ 2200648 w 2249810"/>
                <a:gd name="connsiteY1" fmla="*/ 0 h 2294745"/>
                <a:gd name="connsiteX2" fmla="*/ 2210105 w 2249810"/>
                <a:gd name="connsiteY2" fmla="*/ 23601 h 2294745"/>
                <a:gd name="connsiteX3" fmla="*/ 2249810 w 2249810"/>
                <a:gd name="connsiteY3" fmla="*/ 326934 h 2294745"/>
                <a:gd name="connsiteX4" fmla="*/ 2249810 w 2249810"/>
                <a:gd name="connsiteY4" fmla="*/ 422824 h 2294745"/>
                <a:gd name="connsiteX5" fmla="*/ 2249810 w 2249810"/>
                <a:gd name="connsiteY5" fmla="*/ 696534 h 2294745"/>
                <a:gd name="connsiteX6" fmla="*/ 2249810 w 2249810"/>
                <a:gd name="connsiteY6" fmla="*/ 848826 h 2294745"/>
                <a:gd name="connsiteX7" fmla="*/ 2249810 w 2249810"/>
                <a:gd name="connsiteY7" fmla="*/ 1058531 h 2294745"/>
                <a:gd name="connsiteX8" fmla="*/ 2249810 w 2249810"/>
                <a:gd name="connsiteY8" fmla="*/ 1218426 h 2294745"/>
                <a:gd name="connsiteX9" fmla="*/ 1955981 w 2249810"/>
                <a:gd name="connsiteY9" fmla="*/ 1845313 h 2294745"/>
                <a:gd name="connsiteX10" fmla="*/ 1225437 w 2249810"/>
                <a:gd name="connsiteY10" fmla="*/ 2208220 h 2294745"/>
                <a:gd name="connsiteX11" fmla="*/ 1123061 w 2249810"/>
                <a:gd name="connsiteY11" fmla="*/ 2294745 h 2294745"/>
                <a:gd name="connsiteX12" fmla="*/ 1024372 w 2249810"/>
                <a:gd name="connsiteY12" fmla="*/ 2208220 h 2294745"/>
                <a:gd name="connsiteX13" fmla="*/ 293828 w 2249810"/>
                <a:gd name="connsiteY13" fmla="*/ 1845313 h 2294745"/>
                <a:gd name="connsiteX14" fmla="*/ 0 w 2249810"/>
                <a:gd name="connsiteY14" fmla="*/ 1218426 h 2294745"/>
                <a:gd name="connsiteX15" fmla="*/ 0 w 2249810"/>
                <a:gd name="connsiteY15" fmla="*/ 1058531 h 2294745"/>
                <a:gd name="connsiteX16" fmla="*/ 0 w 2249810"/>
                <a:gd name="connsiteY16" fmla="*/ 848826 h 2294745"/>
                <a:gd name="connsiteX17" fmla="*/ 0 w 2249810"/>
                <a:gd name="connsiteY17" fmla="*/ 696534 h 2294745"/>
                <a:gd name="connsiteX18" fmla="*/ 0 w 2249810"/>
                <a:gd name="connsiteY18" fmla="*/ 422824 h 2294745"/>
                <a:gd name="connsiteX19" fmla="*/ 0 w 2249810"/>
                <a:gd name="connsiteY19" fmla="*/ 326934 h 2294745"/>
                <a:gd name="connsiteX20" fmla="*/ 39705 w 2249810"/>
                <a:gd name="connsiteY20" fmla="*/ 23601 h 2294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249810" h="2294745">
                  <a:moveTo>
                    <a:pt x="49162" y="0"/>
                  </a:moveTo>
                  <a:lnTo>
                    <a:pt x="2200648" y="0"/>
                  </a:lnTo>
                  <a:lnTo>
                    <a:pt x="2210105" y="23601"/>
                  </a:lnTo>
                  <a:cubicBezTo>
                    <a:pt x="2236898" y="106934"/>
                    <a:pt x="2249810" y="205568"/>
                    <a:pt x="2249810" y="326934"/>
                  </a:cubicBezTo>
                  <a:lnTo>
                    <a:pt x="2249810" y="422824"/>
                  </a:lnTo>
                  <a:lnTo>
                    <a:pt x="2249810" y="696534"/>
                  </a:lnTo>
                  <a:lnTo>
                    <a:pt x="2249810" y="848826"/>
                  </a:lnTo>
                  <a:lnTo>
                    <a:pt x="2249810" y="1058531"/>
                  </a:lnTo>
                  <a:lnTo>
                    <a:pt x="2249810" y="1218426"/>
                  </a:lnTo>
                  <a:cubicBezTo>
                    <a:pt x="2249810" y="1542068"/>
                    <a:pt x="2157989" y="1704061"/>
                    <a:pt x="1955981" y="1845313"/>
                  </a:cubicBezTo>
                  <a:cubicBezTo>
                    <a:pt x="1745898" y="1967026"/>
                    <a:pt x="1470144" y="2019115"/>
                    <a:pt x="1225437" y="2208220"/>
                  </a:cubicBezTo>
                  <a:lnTo>
                    <a:pt x="1123061" y="2294745"/>
                  </a:lnTo>
                  <a:lnTo>
                    <a:pt x="1024372" y="2208220"/>
                  </a:lnTo>
                  <a:cubicBezTo>
                    <a:pt x="779664" y="2019115"/>
                    <a:pt x="503910" y="1967026"/>
                    <a:pt x="293828" y="1845313"/>
                  </a:cubicBezTo>
                  <a:cubicBezTo>
                    <a:pt x="91820" y="1704061"/>
                    <a:pt x="0" y="1542068"/>
                    <a:pt x="0" y="1218426"/>
                  </a:cubicBezTo>
                  <a:lnTo>
                    <a:pt x="0" y="1058531"/>
                  </a:lnTo>
                  <a:lnTo>
                    <a:pt x="0" y="848826"/>
                  </a:lnTo>
                  <a:lnTo>
                    <a:pt x="0" y="696534"/>
                  </a:lnTo>
                  <a:lnTo>
                    <a:pt x="0" y="422824"/>
                  </a:lnTo>
                  <a:lnTo>
                    <a:pt x="0" y="326934"/>
                  </a:lnTo>
                  <a:cubicBezTo>
                    <a:pt x="0" y="205568"/>
                    <a:pt x="12912" y="106934"/>
                    <a:pt x="39705" y="23601"/>
                  </a:cubicBezTo>
                  <a:close/>
                </a:path>
              </a:pathLst>
            </a:custGeom>
            <a:solidFill>
              <a:schemeClr val="bg2">
                <a:lumMod val="75000"/>
                <a:alpha val="1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5DA0863A-55F7-4EB0-9451-F3EE4D65DBDB}"/>
                </a:ext>
              </a:extLst>
            </p:cNvPr>
            <p:cNvSpPr/>
            <p:nvPr/>
          </p:nvSpPr>
          <p:spPr>
            <a:xfrm>
              <a:off x="10597154" y="1907348"/>
              <a:ext cx="1594846" cy="3044131"/>
            </a:xfrm>
            <a:custGeom>
              <a:avLst/>
              <a:gdLst>
                <a:gd name="connsiteX0" fmla="*/ 1126749 w 1594846"/>
                <a:gd name="connsiteY0" fmla="*/ 0 h 3044131"/>
                <a:gd name="connsiteX1" fmla="*/ 1225438 w 1594846"/>
                <a:gd name="connsiteY1" fmla="*/ 86525 h 3044131"/>
                <a:gd name="connsiteX2" fmla="*/ 1413279 w 1594846"/>
                <a:gd name="connsiteY2" fmla="*/ 205892 h 3044131"/>
                <a:gd name="connsiteX3" fmla="*/ 1594846 w 1594846"/>
                <a:gd name="connsiteY3" fmla="*/ 289191 h 3044131"/>
                <a:gd name="connsiteX4" fmla="*/ 1594846 w 1594846"/>
                <a:gd name="connsiteY4" fmla="*/ 2754939 h 3044131"/>
                <a:gd name="connsiteX5" fmla="*/ 1413277 w 1594846"/>
                <a:gd name="connsiteY5" fmla="*/ 2838239 h 3044131"/>
                <a:gd name="connsiteX6" fmla="*/ 1225436 w 1594846"/>
                <a:gd name="connsiteY6" fmla="*/ 2957606 h 3044131"/>
                <a:gd name="connsiteX7" fmla="*/ 1123061 w 1594846"/>
                <a:gd name="connsiteY7" fmla="*/ 3044131 h 3044131"/>
                <a:gd name="connsiteX8" fmla="*/ 1024372 w 1594846"/>
                <a:gd name="connsiteY8" fmla="*/ 2957606 h 3044131"/>
                <a:gd name="connsiteX9" fmla="*/ 293828 w 1594846"/>
                <a:gd name="connsiteY9" fmla="*/ 2594699 h 3044131"/>
                <a:gd name="connsiteX10" fmla="*/ 0 w 1594846"/>
                <a:gd name="connsiteY10" fmla="*/ 1967812 h 3044131"/>
                <a:gd name="connsiteX11" fmla="*/ 0 w 1594846"/>
                <a:gd name="connsiteY11" fmla="*/ 1807917 h 3044131"/>
                <a:gd name="connsiteX12" fmla="*/ 0 w 1594846"/>
                <a:gd name="connsiteY12" fmla="*/ 1598212 h 3044131"/>
                <a:gd name="connsiteX13" fmla="*/ 0 w 1594846"/>
                <a:gd name="connsiteY13" fmla="*/ 1445920 h 3044131"/>
                <a:gd name="connsiteX14" fmla="*/ 0 w 1594846"/>
                <a:gd name="connsiteY14" fmla="*/ 1172210 h 3044131"/>
                <a:gd name="connsiteX15" fmla="*/ 0 w 1594846"/>
                <a:gd name="connsiteY15" fmla="*/ 1076320 h 3044131"/>
                <a:gd name="connsiteX16" fmla="*/ 293829 w 1594846"/>
                <a:gd name="connsiteY16" fmla="*/ 449433 h 3044131"/>
                <a:gd name="connsiteX17" fmla="*/ 1024374 w 1594846"/>
                <a:gd name="connsiteY17" fmla="*/ 86525 h 304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94846" h="3044131">
                  <a:moveTo>
                    <a:pt x="1126749" y="0"/>
                  </a:moveTo>
                  <a:lnTo>
                    <a:pt x="1225438" y="86525"/>
                  </a:lnTo>
                  <a:cubicBezTo>
                    <a:pt x="1286615" y="133801"/>
                    <a:pt x="1349732" y="172514"/>
                    <a:pt x="1413279" y="205892"/>
                  </a:cubicBezTo>
                  <a:lnTo>
                    <a:pt x="1594846" y="289191"/>
                  </a:lnTo>
                  <a:lnTo>
                    <a:pt x="1594846" y="2754939"/>
                  </a:lnTo>
                  <a:lnTo>
                    <a:pt x="1413277" y="2838239"/>
                  </a:lnTo>
                  <a:cubicBezTo>
                    <a:pt x="1349730" y="2871617"/>
                    <a:pt x="1286613" y="2910330"/>
                    <a:pt x="1225436" y="2957606"/>
                  </a:cubicBezTo>
                  <a:lnTo>
                    <a:pt x="1123061" y="3044131"/>
                  </a:lnTo>
                  <a:lnTo>
                    <a:pt x="1024372" y="2957606"/>
                  </a:lnTo>
                  <a:cubicBezTo>
                    <a:pt x="779664" y="2768501"/>
                    <a:pt x="503910" y="2716412"/>
                    <a:pt x="293828" y="2594699"/>
                  </a:cubicBezTo>
                  <a:cubicBezTo>
                    <a:pt x="91820" y="2453447"/>
                    <a:pt x="0" y="2291454"/>
                    <a:pt x="0" y="1967812"/>
                  </a:cubicBezTo>
                  <a:lnTo>
                    <a:pt x="0" y="1807917"/>
                  </a:lnTo>
                  <a:lnTo>
                    <a:pt x="0" y="1598212"/>
                  </a:lnTo>
                  <a:lnTo>
                    <a:pt x="0" y="1445920"/>
                  </a:lnTo>
                  <a:lnTo>
                    <a:pt x="0" y="1172210"/>
                  </a:lnTo>
                  <a:lnTo>
                    <a:pt x="0" y="1076320"/>
                  </a:lnTo>
                  <a:cubicBezTo>
                    <a:pt x="0" y="752678"/>
                    <a:pt x="91821" y="590684"/>
                    <a:pt x="293829" y="449433"/>
                  </a:cubicBezTo>
                  <a:cubicBezTo>
                    <a:pt x="503912" y="327719"/>
                    <a:pt x="779665" y="275630"/>
                    <a:pt x="1024374" y="86525"/>
                  </a:cubicBezTo>
                  <a:close/>
                </a:path>
              </a:pathLst>
            </a:custGeom>
            <a:solidFill>
              <a:schemeClr val="bg2">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5FE7CFE2-40F6-44B2-8AAD-0C384EEFCF7E}"/>
                </a:ext>
              </a:extLst>
            </p:cNvPr>
            <p:cNvSpPr/>
            <p:nvPr/>
          </p:nvSpPr>
          <p:spPr>
            <a:xfrm>
              <a:off x="9265700" y="7622"/>
              <a:ext cx="2372219" cy="2371961"/>
            </a:xfrm>
            <a:custGeom>
              <a:avLst/>
              <a:gdLst>
                <a:gd name="connsiteX0" fmla="*/ 2144960 w 4282900"/>
                <a:gd name="connsiteY0" fmla="*/ 0 h 5795027"/>
                <a:gd name="connsiteX1" fmla="*/ 2332832 w 4282900"/>
                <a:gd name="connsiteY1" fmla="*/ 164715 h 5795027"/>
                <a:gd name="connsiteX2" fmla="*/ 3723546 w 4282900"/>
                <a:gd name="connsiteY2" fmla="*/ 855573 h 5795027"/>
                <a:gd name="connsiteX3" fmla="*/ 4282900 w 4282900"/>
                <a:gd name="connsiteY3" fmla="*/ 2048959 h 5795027"/>
                <a:gd name="connsiteX4" fmla="*/ 4282900 w 4282900"/>
                <a:gd name="connsiteY4" fmla="*/ 2231503 h 5795027"/>
                <a:gd name="connsiteX5" fmla="*/ 4282900 w 4282900"/>
                <a:gd name="connsiteY5" fmla="*/ 2752557 h 5795027"/>
                <a:gd name="connsiteX6" fmla="*/ 4282900 w 4282900"/>
                <a:gd name="connsiteY6" fmla="*/ 3042471 h 5795027"/>
                <a:gd name="connsiteX7" fmla="*/ 4282900 w 4282900"/>
                <a:gd name="connsiteY7" fmla="*/ 3441681 h 5795027"/>
                <a:gd name="connsiteX8" fmla="*/ 4282900 w 4282900"/>
                <a:gd name="connsiteY8" fmla="*/ 3746068 h 5795027"/>
                <a:gd name="connsiteX9" fmla="*/ 3723546 w 4282900"/>
                <a:gd name="connsiteY9" fmla="*/ 4939455 h 5795027"/>
                <a:gd name="connsiteX10" fmla="*/ 2332829 w 4282900"/>
                <a:gd name="connsiteY10" fmla="*/ 5630311 h 5795027"/>
                <a:gd name="connsiteX11" fmla="*/ 2137940 w 4282900"/>
                <a:gd name="connsiteY11" fmla="*/ 5795027 h 5795027"/>
                <a:gd name="connsiteX12" fmla="*/ 1950069 w 4282900"/>
                <a:gd name="connsiteY12" fmla="*/ 5630311 h 5795027"/>
                <a:gd name="connsiteX13" fmla="*/ 559353 w 4282900"/>
                <a:gd name="connsiteY13" fmla="*/ 4939455 h 5795027"/>
                <a:gd name="connsiteX14" fmla="*/ 0 w 4282900"/>
                <a:gd name="connsiteY14" fmla="*/ 3746068 h 5795027"/>
                <a:gd name="connsiteX15" fmla="*/ 0 w 4282900"/>
                <a:gd name="connsiteY15" fmla="*/ 3441681 h 5795027"/>
                <a:gd name="connsiteX16" fmla="*/ 0 w 4282900"/>
                <a:gd name="connsiteY16" fmla="*/ 3042471 h 5795027"/>
                <a:gd name="connsiteX17" fmla="*/ 0 w 4282900"/>
                <a:gd name="connsiteY17" fmla="*/ 2752557 h 5795027"/>
                <a:gd name="connsiteX18" fmla="*/ 0 w 4282900"/>
                <a:gd name="connsiteY18" fmla="*/ 2231503 h 5795027"/>
                <a:gd name="connsiteX19" fmla="*/ 0 w 4282900"/>
                <a:gd name="connsiteY19" fmla="*/ 2048959 h 5795027"/>
                <a:gd name="connsiteX20" fmla="*/ 559354 w 4282900"/>
                <a:gd name="connsiteY20" fmla="*/ 855573 h 5795027"/>
                <a:gd name="connsiteX21" fmla="*/ 1950071 w 4282900"/>
                <a:gd name="connsiteY21" fmla="*/ 164715 h 5795027"/>
                <a:gd name="connsiteX0" fmla="*/ 4282900 w 4447989"/>
                <a:gd name="connsiteY0" fmla="*/ 2048959 h 5795027"/>
                <a:gd name="connsiteX1" fmla="*/ 4282900 w 4447989"/>
                <a:gd name="connsiteY1" fmla="*/ 2231503 h 5795027"/>
                <a:gd name="connsiteX2" fmla="*/ 4282900 w 4447989"/>
                <a:gd name="connsiteY2" fmla="*/ 2752557 h 5795027"/>
                <a:gd name="connsiteX3" fmla="*/ 4282900 w 4447989"/>
                <a:gd name="connsiteY3" fmla="*/ 3042471 h 5795027"/>
                <a:gd name="connsiteX4" fmla="*/ 4282900 w 4447989"/>
                <a:gd name="connsiteY4" fmla="*/ 3441681 h 5795027"/>
                <a:gd name="connsiteX5" fmla="*/ 4282900 w 4447989"/>
                <a:gd name="connsiteY5" fmla="*/ 3746068 h 5795027"/>
                <a:gd name="connsiteX6" fmla="*/ 3723546 w 4447989"/>
                <a:gd name="connsiteY6" fmla="*/ 4939455 h 5795027"/>
                <a:gd name="connsiteX7" fmla="*/ 2332829 w 4447989"/>
                <a:gd name="connsiteY7" fmla="*/ 5630311 h 5795027"/>
                <a:gd name="connsiteX8" fmla="*/ 2137940 w 4447989"/>
                <a:gd name="connsiteY8" fmla="*/ 5795027 h 5795027"/>
                <a:gd name="connsiteX9" fmla="*/ 1950069 w 4447989"/>
                <a:gd name="connsiteY9" fmla="*/ 5630311 h 5795027"/>
                <a:gd name="connsiteX10" fmla="*/ 559353 w 4447989"/>
                <a:gd name="connsiteY10" fmla="*/ 4939455 h 5795027"/>
                <a:gd name="connsiteX11" fmla="*/ 0 w 4447989"/>
                <a:gd name="connsiteY11" fmla="*/ 3746068 h 5795027"/>
                <a:gd name="connsiteX12" fmla="*/ 0 w 4447989"/>
                <a:gd name="connsiteY12" fmla="*/ 3441681 h 5795027"/>
                <a:gd name="connsiteX13" fmla="*/ 0 w 4447989"/>
                <a:gd name="connsiteY13" fmla="*/ 3042471 h 5795027"/>
                <a:gd name="connsiteX14" fmla="*/ 0 w 4447989"/>
                <a:gd name="connsiteY14" fmla="*/ 2752557 h 5795027"/>
                <a:gd name="connsiteX15" fmla="*/ 0 w 4447989"/>
                <a:gd name="connsiteY15" fmla="*/ 2231503 h 5795027"/>
                <a:gd name="connsiteX16" fmla="*/ 0 w 4447989"/>
                <a:gd name="connsiteY16" fmla="*/ 2048959 h 5795027"/>
                <a:gd name="connsiteX17" fmla="*/ 559354 w 4447989"/>
                <a:gd name="connsiteY17" fmla="*/ 855573 h 5795027"/>
                <a:gd name="connsiteX18" fmla="*/ 1950071 w 4447989"/>
                <a:gd name="connsiteY18" fmla="*/ 164715 h 5795027"/>
                <a:gd name="connsiteX19" fmla="*/ 2144960 w 4447989"/>
                <a:gd name="connsiteY19" fmla="*/ 0 h 5795027"/>
                <a:gd name="connsiteX20" fmla="*/ 2332832 w 4447989"/>
                <a:gd name="connsiteY20" fmla="*/ 164715 h 5795027"/>
                <a:gd name="connsiteX21" fmla="*/ 3723546 w 4447989"/>
                <a:gd name="connsiteY21" fmla="*/ 855573 h 5795027"/>
                <a:gd name="connsiteX22" fmla="*/ 4447989 w 4447989"/>
                <a:gd name="connsiteY22" fmla="*/ 2214048 h 5795027"/>
                <a:gd name="connsiteX0" fmla="*/ 4282900 w 4282900"/>
                <a:gd name="connsiteY0" fmla="*/ 2048959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3723546 w 4282900"/>
                <a:gd name="connsiteY21" fmla="*/ 855573 h 5795027"/>
                <a:gd name="connsiteX0" fmla="*/ 4248071 w 4282900"/>
                <a:gd name="connsiteY0" fmla="*/ 1519558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3723546 w 4282900"/>
                <a:gd name="connsiteY21" fmla="*/ 855573 h 5795027"/>
                <a:gd name="connsiteX0" fmla="*/ 4248071 w 4292243"/>
                <a:gd name="connsiteY0" fmla="*/ 1519558 h 5795027"/>
                <a:gd name="connsiteX1" fmla="*/ 4282900 w 4292243"/>
                <a:gd name="connsiteY1" fmla="*/ 2231503 h 5795027"/>
                <a:gd name="connsiteX2" fmla="*/ 4282900 w 4292243"/>
                <a:gd name="connsiteY2" fmla="*/ 2752557 h 5795027"/>
                <a:gd name="connsiteX3" fmla="*/ 4282900 w 4292243"/>
                <a:gd name="connsiteY3" fmla="*/ 3042471 h 5795027"/>
                <a:gd name="connsiteX4" fmla="*/ 4282900 w 4292243"/>
                <a:gd name="connsiteY4" fmla="*/ 3441681 h 5795027"/>
                <a:gd name="connsiteX5" fmla="*/ 4282900 w 4292243"/>
                <a:gd name="connsiteY5" fmla="*/ 3746068 h 5795027"/>
                <a:gd name="connsiteX6" fmla="*/ 3723546 w 4292243"/>
                <a:gd name="connsiteY6" fmla="*/ 4939455 h 5795027"/>
                <a:gd name="connsiteX7" fmla="*/ 2332829 w 4292243"/>
                <a:gd name="connsiteY7" fmla="*/ 5630311 h 5795027"/>
                <a:gd name="connsiteX8" fmla="*/ 2137940 w 4292243"/>
                <a:gd name="connsiteY8" fmla="*/ 5795027 h 5795027"/>
                <a:gd name="connsiteX9" fmla="*/ 1950069 w 4292243"/>
                <a:gd name="connsiteY9" fmla="*/ 5630311 h 5795027"/>
                <a:gd name="connsiteX10" fmla="*/ 559353 w 4292243"/>
                <a:gd name="connsiteY10" fmla="*/ 4939455 h 5795027"/>
                <a:gd name="connsiteX11" fmla="*/ 0 w 4292243"/>
                <a:gd name="connsiteY11" fmla="*/ 3746068 h 5795027"/>
                <a:gd name="connsiteX12" fmla="*/ 0 w 4292243"/>
                <a:gd name="connsiteY12" fmla="*/ 3441681 h 5795027"/>
                <a:gd name="connsiteX13" fmla="*/ 0 w 4292243"/>
                <a:gd name="connsiteY13" fmla="*/ 3042471 h 5795027"/>
                <a:gd name="connsiteX14" fmla="*/ 0 w 4292243"/>
                <a:gd name="connsiteY14" fmla="*/ 2752557 h 5795027"/>
                <a:gd name="connsiteX15" fmla="*/ 0 w 4292243"/>
                <a:gd name="connsiteY15" fmla="*/ 2231503 h 5795027"/>
                <a:gd name="connsiteX16" fmla="*/ 0 w 4292243"/>
                <a:gd name="connsiteY16" fmla="*/ 2048959 h 5795027"/>
                <a:gd name="connsiteX17" fmla="*/ 559354 w 4292243"/>
                <a:gd name="connsiteY17" fmla="*/ 855573 h 5795027"/>
                <a:gd name="connsiteX18" fmla="*/ 1950071 w 4292243"/>
                <a:gd name="connsiteY18" fmla="*/ 164715 h 5795027"/>
                <a:gd name="connsiteX19" fmla="*/ 2144960 w 4292243"/>
                <a:gd name="connsiteY19" fmla="*/ 0 h 5795027"/>
                <a:gd name="connsiteX20" fmla="*/ 2332832 w 4292243"/>
                <a:gd name="connsiteY20" fmla="*/ 164715 h 5795027"/>
                <a:gd name="connsiteX21" fmla="*/ 3723546 w 4292243"/>
                <a:gd name="connsiteY21" fmla="*/ 855573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3723546 w 4282900"/>
                <a:gd name="connsiteY21" fmla="*/ 855573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2144960 w 4282900"/>
                <a:gd name="connsiteY18" fmla="*/ 0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64279 w 4282900"/>
                <a:gd name="connsiteY17" fmla="*/ 1516418 h 5795027"/>
                <a:gd name="connsiteX18" fmla="*/ 559354 w 4282900"/>
                <a:gd name="connsiteY18" fmla="*/ 855573 h 5795027"/>
                <a:gd name="connsiteX19" fmla="*/ 2144960 w 4282900"/>
                <a:gd name="connsiteY19" fmla="*/ 0 h 5795027"/>
                <a:gd name="connsiteX0" fmla="*/ 4213242 w 4282900"/>
                <a:gd name="connsiteY0" fmla="*/ 657020 h 4939454"/>
                <a:gd name="connsiteX1" fmla="*/ 4282900 w 4282900"/>
                <a:gd name="connsiteY1" fmla="*/ 1375930 h 4939454"/>
                <a:gd name="connsiteX2" fmla="*/ 4282900 w 4282900"/>
                <a:gd name="connsiteY2" fmla="*/ 1896984 h 4939454"/>
                <a:gd name="connsiteX3" fmla="*/ 4282900 w 4282900"/>
                <a:gd name="connsiteY3" fmla="*/ 2186898 h 4939454"/>
                <a:gd name="connsiteX4" fmla="*/ 4282900 w 4282900"/>
                <a:gd name="connsiteY4" fmla="*/ 2586108 h 4939454"/>
                <a:gd name="connsiteX5" fmla="*/ 4282900 w 4282900"/>
                <a:gd name="connsiteY5" fmla="*/ 2890495 h 4939454"/>
                <a:gd name="connsiteX6" fmla="*/ 3723546 w 4282900"/>
                <a:gd name="connsiteY6" fmla="*/ 4083882 h 4939454"/>
                <a:gd name="connsiteX7" fmla="*/ 2332829 w 4282900"/>
                <a:gd name="connsiteY7" fmla="*/ 4774738 h 4939454"/>
                <a:gd name="connsiteX8" fmla="*/ 2137940 w 4282900"/>
                <a:gd name="connsiteY8" fmla="*/ 4939454 h 4939454"/>
                <a:gd name="connsiteX9" fmla="*/ 1950069 w 4282900"/>
                <a:gd name="connsiteY9" fmla="*/ 4774738 h 4939454"/>
                <a:gd name="connsiteX10" fmla="*/ 559353 w 4282900"/>
                <a:gd name="connsiteY10" fmla="*/ 4083882 h 4939454"/>
                <a:gd name="connsiteX11" fmla="*/ 0 w 4282900"/>
                <a:gd name="connsiteY11" fmla="*/ 2890495 h 4939454"/>
                <a:gd name="connsiteX12" fmla="*/ 0 w 4282900"/>
                <a:gd name="connsiteY12" fmla="*/ 2586108 h 4939454"/>
                <a:gd name="connsiteX13" fmla="*/ 0 w 4282900"/>
                <a:gd name="connsiteY13" fmla="*/ 2186898 h 4939454"/>
                <a:gd name="connsiteX14" fmla="*/ 0 w 4282900"/>
                <a:gd name="connsiteY14" fmla="*/ 1896984 h 4939454"/>
                <a:gd name="connsiteX15" fmla="*/ 0 w 4282900"/>
                <a:gd name="connsiteY15" fmla="*/ 1375930 h 4939454"/>
                <a:gd name="connsiteX16" fmla="*/ 0 w 4282900"/>
                <a:gd name="connsiteY16" fmla="*/ 1193386 h 4939454"/>
                <a:gd name="connsiteX17" fmla="*/ 64279 w 4282900"/>
                <a:gd name="connsiteY17" fmla="*/ 660845 h 4939454"/>
                <a:gd name="connsiteX18" fmla="*/ 559354 w 4282900"/>
                <a:gd name="connsiteY18" fmla="*/ 0 h 4939454"/>
                <a:gd name="connsiteX0" fmla="*/ 4213242 w 4282900"/>
                <a:gd name="connsiteY0" fmla="*/ 0 h 4282434"/>
                <a:gd name="connsiteX1" fmla="*/ 4282900 w 4282900"/>
                <a:gd name="connsiteY1" fmla="*/ 718910 h 4282434"/>
                <a:gd name="connsiteX2" fmla="*/ 4282900 w 4282900"/>
                <a:gd name="connsiteY2" fmla="*/ 1239964 h 4282434"/>
                <a:gd name="connsiteX3" fmla="*/ 4282900 w 4282900"/>
                <a:gd name="connsiteY3" fmla="*/ 1529878 h 4282434"/>
                <a:gd name="connsiteX4" fmla="*/ 4282900 w 4282900"/>
                <a:gd name="connsiteY4" fmla="*/ 1929088 h 4282434"/>
                <a:gd name="connsiteX5" fmla="*/ 4282900 w 4282900"/>
                <a:gd name="connsiteY5" fmla="*/ 2233475 h 4282434"/>
                <a:gd name="connsiteX6" fmla="*/ 3723546 w 4282900"/>
                <a:gd name="connsiteY6" fmla="*/ 3426862 h 4282434"/>
                <a:gd name="connsiteX7" fmla="*/ 2332829 w 4282900"/>
                <a:gd name="connsiteY7" fmla="*/ 4117718 h 4282434"/>
                <a:gd name="connsiteX8" fmla="*/ 2137940 w 4282900"/>
                <a:gd name="connsiteY8" fmla="*/ 4282434 h 4282434"/>
                <a:gd name="connsiteX9" fmla="*/ 1950069 w 4282900"/>
                <a:gd name="connsiteY9" fmla="*/ 4117718 h 4282434"/>
                <a:gd name="connsiteX10" fmla="*/ 559353 w 4282900"/>
                <a:gd name="connsiteY10" fmla="*/ 3426862 h 4282434"/>
                <a:gd name="connsiteX11" fmla="*/ 0 w 4282900"/>
                <a:gd name="connsiteY11" fmla="*/ 2233475 h 4282434"/>
                <a:gd name="connsiteX12" fmla="*/ 0 w 4282900"/>
                <a:gd name="connsiteY12" fmla="*/ 1929088 h 4282434"/>
                <a:gd name="connsiteX13" fmla="*/ 0 w 4282900"/>
                <a:gd name="connsiteY13" fmla="*/ 1529878 h 4282434"/>
                <a:gd name="connsiteX14" fmla="*/ 0 w 4282900"/>
                <a:gd name="connsiteY14" fmla="*/ 1239964 h 4282434"/>
                <a:gd name="connsiteX15" fmla="*/ 0 w 4282900"/>
                <a:gd name="connsiteY15" fmla="*/ 718910 h 4282434"/>
                <a:gd name="connsiteX16" fmla="*/ 0 w 4282900"/>
                <a:gd name="connsiteY16" fmla="*/ 536366 h 4282434"/>
                <a:gd name="connsiteX17" fmla="*/ 64279 w 4282900"/>
                <a:gd name="connsiteY17" fmla="*/ 3825 h 4282434"/>
                <a:gd name="connsiteX0" fmla="*/ 4213242 w 4282900"/>
                <a:gd name="connsiteY0" fmla="*/ 0 h 4282434"/>
                <a:gd name="connsiteX1" fmla="*/ 4282900 w 4282900"/>
                <a:gd name="connsiteY1" fmla="*/ 718910 h 4282434"/>
                <a:gd name="connsiteX2" fmla="*/ 4282900 w 4282900"/>
                <a:gd name="connsiteY2" fmla="*/ 1239964 h 4282434"/>
                <a:gd name="connsiteX3" fmla="*/ 4282900 w 4282900"/>
                <a:gd name="connsiteY3" fmla="*/ 1529878 h 4282434"/>
                <a:gd name="connsiteX4" fmla="*/ 4282900 w 4282900"/>
                <a:gd name="connsiteY4" fmla="*/ 1929088 h 4282434"/>
                <a:gd name="connsiteX5" fmla="*/ 4282900 w 4282900"/>
                <a:gd name="connsiteY5" fmla="*/ 2233475 h 4282434"/>
                <a:gd name="connsiteX6" fmla="*/ 3723546 w 4282900"/>
                <a:gd name="connsiteY6" fmla="*/ 3426862 h 4282434"/>
                <a:gd name="connsiteX7" fmla="*/ 2332829 w 4282900"/>
                <a:gd name="connsiteY7" fmla="*/ 4117718 h 4282434"/>
                <a:gd name="connsiteX8" fmla="*/ 2137940 w 4282900"/>
                <a:gd name="connsiteY8" fmla="*/ 4282434 h 4282434"/>
                <a:gd name="connsiteX9" fmla="*/ 1950069 w 4282900"/>
                <a:gd name="connsiteY9" fmla="*/ 4117718 h 4282434"/>
                <a:gd name="connsiteX10" fmla="*/ 559353 w 4282900"/>
                <a:gd name="connsiteY10" fmla="*/ 3426862 h 4282434"/>
                <a:gd name="connsiteX11" fmla="*/ 0 w 4282900"/>
                <a:gd name="connsiteY11" fmla="*/ 2233475 h 4282434"/>
                <a:gd name="connsiteX12" fmla="*/ 0 w 4282900"/>
                <a:gd name="connsiteY12" fmla="*/ 1929088 h 4282434"/>
                <a:gd name="connsiteX13" fmla="*/ 0 w 4282900"/>
                <a:gd name="connsiteY13" fmla="*/ 1529878 h 4282434"/>
                <a:gd name="connsiteX14" fmla="*/ 0 w 4282900"/>
                <a:gd name="connsiteY14" fmla="*/ 1239964 h 4282434"/>
                <a:gd name="connsiteX15" fmla="*/ 0 w 4282900"/>
                <a:gd name="connsiteY15" fmla="*/ 718910 h 4282434"/>
                <a:gd name="connsiteX16" fmla="*/ 0 w 4282900"/>
                <a:gd name="connsiteY16" fmla="*/ 536366 h 4282434"/>
                <a:gd name="connsiteX17" fmla="*/ 64279 w 4282900"/>
                <a:gd name="connsiteY17" fmla="*/ 3825 h 428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82900" h="4282434">
                  <a:moveTo>
                    <a:pt x="4213242" y="0"/>
                  </a:moveTo>
                  <a:cubicBezTo>
                    <a:pt x="4294511" y="306972"/>
                    <a:pt x="4271290" y="481595"/>
                    <a:pt x="4282900" y="718910"/>
                  </a:cubicBezTo>
                  <a:lnTo>
                    <a:pt x="4282900" y="1239964"/>
                  </a:lnTo>
                  <a:lnTo>
                    <a:pt x="4282900" y="1529878"/>
                  </a:lnTo>
                  <a:lnTo>
                    <a:pt x="4282900" y="1929088"/>
                  </a:lnTo>
                  <a:lnTo>
                    <a:pt x="4282900" y="2233475"/>
                  </a:lnTo>
                  <a:cubicBezTo>
                    <a:pt x="4282900" y="2849584"/>
                    <a:pt x="4108103" y="3157966"/>
                    <a:pt x="3723546" y="3426862"/>
                  </a:cubicBezTo>
                  <a:cubicBezTo>
                    <a:pt x="3323617" y="3658565"/>
                    <a:pt x="2798672" y="3757725"/>
                    <a:pt x="2332829" y="4117718"/>
                  </a:cubicBezTo>
                  <a:lnTo>
                    <a:pt x="2137940" y="4282434"/>
                  </a:lnTo>
                  <a:lnTo>
                    <a:pt x="1950069" y="4117718"/>
                  </a:lnTo>
                  <a:cubicBezTo>
                    <a:pt x="1484225" y="3757725"/>
                    <a:pt x="959280" y="3658565"/>
                    <a:pt x="559353" y="3426862"/>
                  </a:cubicBezTo>
                  <a:cubicBezTo>
                    <a:pt x="174796" y="3157966"/>
                    <a:pt x="0" y="2849584"/>
                    <a:pt x="0" y="2233475"/>
                  </a:cubicBezTo>
                  <a:lnTo>
                    <a:pt x="0" y="1929088"/>
                  </a:lnTo>
                  <a:lnTo>
                    <a:pt x="0" y="1529878"/>
                  </a:lnTo>
                  <a:lnTo>
                    <a:pt x="0" y="1239964"/>
                  </a:lnTo>
                  <a:lnTo>
                    <a:pt x="0" y="718910"/>
                  </a:lnTo>
                  <a:lnTo>
                    <a:pt x="0" y="536366"/>
                  </a:lnTo>
                  <a:cubicBezTo>
                    <a:pt x="10713" y="417185"/>
                    <a:pt x="19813" y="133066"/>
                    <a:pt x="64279" y="3825"/>
                  </a:cubicBezTo>
                </a:path>
              </a:pathLst>
            </a:custGeom>
            <a:noFill/>
            <a:ln w="25400" cap="rnd">
              <a:solidFill>
                <a:schemeClr val="bg2">
                  <a:lumMod val="75000"/>
                  <a:alpha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a:extLst>
                <a:ext uri="{FF2B5EF4-FFF2-40B4-BE49-F238E27FC236}">
                  <a16:creationId xmlns:a16="http://schemas.microsoft.com/office/drawing/2014/main" id="{9F0D6A17-AA80-4608-8660-8D1587A17704}"/>
                </a:ext>
              </a:extLst>
            </p:cNvPr>
            <p:cNvSpPr/>
            <p:nvPr/>
          </p:nvSpPr>
          <p:spPr>
            <a:xfrm>
              <a:off x="10536649" y="1823190"/>
              <a:ext cx="1654608" cy="3209758"/>
            </a:xfrm>
            <a:custGeom>
              <a:avLst/>
              <a:gdLst>
                <a:gd name="connsiteX0" fmla="*/ 2144960 w 4282900"/>
                <a:gd name="connsiteY0" fmla="*/ 0 h 5795027"/>
                <a:gd name="connsiteX1" fmla="*/ 2332832 w 4282900"/>
                <a:gd name="connsiteY1" fmla="*/ 164715 h 5795027"/>
                <a:gd name="connsiteX2" fmla="*/ 3723546 w 4282900"/>
                <a:gd name="connsiteY2" fmla="*/ 855573 h 5795027"/>
                <a:gd name="connsiteX3" fmla="*/ 4282900 w 4282900"/>
                <a:gd name="connsiteY3" fmla="*/ 2048959 h 5795027"/>
                <a:gd name="connsiteX4" fmla="*/ 4282900 w 4282900"/>
                <a:gd name="connsiteY4" fmla="*/ 2231503 h 5795027"/>
                <a:gd name="connsiteX5" fmla="*/ 4282900 w 4282900"/>
                <a:gd name="connsiteY5" fmla="*/ 2752557 h 5795027"/>
                <a:gd name="connsiteX6" fmla="*/ 4282900 w 4282900"/>
                <a:gd name="connsiteY6" fmla="*/ 3042471 h 5795027"/>
                <a:gd name="connsiteX7" fmla="*/ 4282900 w 4282900"/>
                <a:gd name="connsiteY7" fmla="*/ 3441681 h 5795027"/>
                <a:gd name="connsiteX8" fmla="*/ 4282900 w 4282900"/>
                <a:gd name="connsiteY8" fmla="*/ 3746068 h 5795027"/>
                <a:gd name="connsiteX9" fmla="*/ 3723546 w 4282900"/>
                <a:gd name="connsiteY9" fmla="*/ 4939455 h 5795027"/>
                <a:gd name="connsiteX10" fmla="*/ 2332829 w 4282900"/>
                <a:gd name="connsiteY10" fmla="*/ 5630311 h 5795027"/>
                <a:gd name="connsiteX11" fmla="*/ 2137940 w 4282900"/>
                <a:gd name="connsiteY11" fmla="*/ 5795027 h 5795027"/>
                <a:gd name="connsiteX12" fmla="*/ 1950069 w 4282900"/>
                <a:gd name="connsiteY12" fmla="*/ 5630311 h 5795027"/>
                <a:gd name="connsiteX13" fmla="*/ 559353 w 4282900"/>
                <a:gd name="connsiteY13" fmla="*/ 4939455 h 5795027"/>
                <a:gd name="connsiteX14" fmla="*/ 0 w 4282900"/>
                <a:gd name="connsiteY14" fmla="*/ 3746068 h 5795027"/>
                <a:gd name="connsiteX15" fmla="*/ 0 w 4282900"/>
                <a:gd name="connsiteY15" fmla="*/ 3441681 h 5795027"/>
                <a:gd name="connsiteX16" fmla="*/ 0 w 4282900"/>
                <a:gd name="connsiteY16" fmla="*/ 3042471 h 5795027"/>
                <a:gd name="connsiteX17" fmla="*/ 0 w 4282900"/>
                <a:gd name="connsiteY17" fmla="*/ 2752557 h 5795027"/>
                <a:gd name="connsiteX18" fmla="*/ 0 w 4282900"/>
                <a:gd name="connsiteY18" fmla="*/ 2231503 h 5795027"/>
                <a:gd name="connsiteX19" fmla="*/ 0 w 4282900"/>
                <a:gd name="connsiteY19" fmla="*/ 2048959 h 5795027"/>
                <a:gd name="connsiteX20" fmla="*/ 559354 w 4282900"/>
                <a:gd name="connsiteY20" fmla="*/ 855573 h 5795027"/>
                <a:gd name="connsiteX21" fmla="*/ 1950071 w 4282900"/>
                <a:gd name="connsiteY21" fmla="*/ 164715 h 5795027"/>
                <a:gd name="connsiteX0" fmla="*/ 2144960 w 4282900"/>
                <a:gd name="connsiteY0" fmla="*/ 0 h 5795027"/>
                <a:gd name="connsiteX1" fmla="*/ 2332832 w 4282900"/>
                <a:gd name="connsiteY1" fmla="*/ 164715 h 5795027"/>
                <a:gd name="connsiteX2" fmla="*/ 2976290 w 4282900"/>
                <a:gd name="connsiteY2" fmla="*/ 524033 h 5795027"/>
                <a:gd name="connsiteX3" fmla="*/ 3723546 w 4282900"/>
                <a:gd name="connsiteY3" fmla="*/ 855573 h 5795027"/>
                <a:gd name="connsiteX4" fmla="*/ 4282900 w 4282900"/>
                <a:gd name="connsiteY4" fmla="*/ 2048959 h 5795027"/>
                <a:gd name="connsiteX5" fmla="*/ 4282900 w 4282900"/>
                <a:gd name="connsiteY5" fmla="*/ 2231503 h 5795027"/>
                <a:gd name="connsiteX6" fmla="*/ 4282900 w 4282900"/>
                <a:gd name="connsiteY6" fmla="*/ 2752557 h 5795027"/>
                <a:gd name="connsiteX7" fmla="*/ 4282900 w 4282900"/>
                <a:gd name="connsiteY7" fmla="*/ 3042471 h 5795027"/>
                <a:gd name="connsiteX8" fmla="*/ 4282900 w 4282900"/>
                <a:gd name="connsiteY8" fmla="*/ 3441681 h 5795027"/>
                <a:gd name="connsiteX9" fmla="*/ 4282900 w 4282900"/>
                <a:gd name="connsiteY9" fmla="*/ 3746068 h 5795027"/>
                <a:gd name="connsiteX10" fmla="*/ 3723546 w 4282900"/>
                <a:gd name="connsiteY10" fmla="*/ 4939455 h 5795027"/>
                <a:gd name="connsiteX11" fmla="*/ 2332829 w 4282900"/>
                <a:gd name="connsiteY11" fmla="*/ 5630311 h 5795027"/>
                <a:gd name="connsiteX12" fmla="*/ 2137940 w 4282900"/>
                <a:gd name="connsiteY12" fmla="*/ 5795027 h 5795027"/>
                <a:gd name="connsiteX13" fmla="*/ 1950069 w 4282900"/>
                <a:gd name="connsiteY13" fmla="*/ 5630311 h 5795027"/>
                <a:gd name="connsiteX14" fmla="*/ 559353 w 4282900"/>
                <a:gd name="connsiteY14" fmla="*/ 4939455 h 5795027"/>
                <a:gd name="connsiteX15" fmla="*/ 0 w 4282900"/>
                <a:gd name="connsiteY15" fmla="*/ 3746068 h 5795027"/>
                <a:gd name="connsiteX16" fmla="*/ 0 w 4282900"/>
                <a:gd name="connsiteY16" fmla="*/ 3441681 h 5795027"/>
                <a:gd name="connsiteX17" fmla="*/ 0 w 4282900"/>
                <a:gd name="connsiteY17" fmla="*/ 3042471 h 5795027"/>
                <a:gd name="connsiteX18" fmla="*/ 0 w 4282900"/>
                <a:gd name="connsiteY18" fmla="*/ 2752557 h 5795027"/>
                <a:gd name="connsiteX19" fmla="*/ 0 w 4282900"/>
                <a:gd name="connsiteY19" fmla="*/ 2231503 h 5795027"/>
                <a:gd name="connsiteX20" fmla="*/ 0 w 4282900"/>
                <a:gd name="connsiteY20" fmla="*/ 2048959 h 5795027"/>
                <a:gd name="connsiteX21" fmla="*/ 559354 w 4282900"/>
                <a:gd name="connsiteY21" fmla="*/ 855573 h 5795027"/>
                <a:gd name="connsiteX22" fmla="*/ 1950071 w 4282900"/>
                <a:gd name="connsiteY22" fmla="*/ 164715 h 5795027"/>
                <a:gd name="connsiteX23" fmla="*/ 2144960 w 4282900"/>
                <a:gd name="connsiteY23" fmla="*/ 0 h 5795027"/>
                <a:gd name="connsiteX0" fmla="*/ 3723546 w 4282900"/>
                <a:gd name="connsiteY0" fmla="*/ 855573 h 5795027"/>
                <a:gd name="connsiteX1" fmla="*/ 4282900 w 4282900"/>
                <a:gd name="connsiteY1" fmla="*/ 2048959 h 5795027"/>
                <a:gd name="connsiteX2" fmla="*/ 4282900 w 4282900"/>
                <a:gd name="connsiteY2" fmla="*/ 2231503 h 5795027"/>
                <a:gd name="connsiteX3" fmla="*/ 4282900 w 4282900"/>
                <a:gd name="connsiteY3" fmla="*/ 2752557 h 5795027"/>
                <a:gd name="connsiteX4" fmla="*/ 4282900 w 4282900"/>
                <a:gd name="connsiteY4" fmla="*/ 3042471 h 5795027"/>
                <a:gd name="connsiteX5" fmla="*/ 4282900 w 4282900"/>
                <a:gd name="connsiteY5" fmla="*/ 3441681 h 5795027"/>
                <a:gd name="connsiteX6" fmla="*/ 4282900 w 4282900"/>
                <a:gd name="connsiteY6" fmla="*/ 3746068 h 5795027"/>
                <a:gd name="connsiteX7" fmla="*/ 3723546 w 4282900"/>
                <a:gd name="connsiteY7" fmla="*/ 4939455 h 5795027"/>
                <a:gd name="connsiteX8" fmla="*/ 2332829 w 4282900"/>
                <a:gd name="connsiteY8" fmla="*/ 5630311 h 5795027"/>
                <a:gd name="connsiteX9" fmla="*/ 2137940 w 4282900"/>
                <a:gd name="connsiteY9" fmla="*/ 5795027 h 5795027"/>
                <a:gd name="connsiteX10" fmla="*/ 1950069 w 4282900"/>
                <a:gd name="connsiteY10" fmla="*/ 5630311 h 5795027"/>
                <a:gd name="connsiteX11" fmla="*/ 559353 w 4282900"/>
                <a:gd name="connsiteY11" fmla="*/ 4939455 h 5795027"/>
                <a:gd name="connsiteX12" fmla="*/ 0 w 4282900"/>
                <a:gd name="connsiteY12" fmla="*/ 3746068 h 5795027"/>
                <a:gd name="connsiteX13" fmla="*/ 0 w 4282900"/>
                <a:gd name="connsiteY13" fmla="*/ 3441681 h 5795027"/>
                <a:gd name="connsiteX14" fmla="*/ 0 w 4282900"/>
                <a:gd name="connsiteY14" fmla="*/ 3042471 h 5795027"/>
                <a:gd name="connsiteX15" fmla="*/ 0 w 4282900"/>
                <a:gd name="connsiteY15" fmla="*/ 2752557 h 5795027"/>
                <a:gd name="connsiteX16" fmla="*/ 0 w 4282900"/>
                <a:gd name="connsiteY16" fmla="*/ 2231503 h 5795027"/>
                <a:gd name="connsiteX17" fmla="*/ 0 w 4282900"/>
                <a:gd name="connsiteY17" fmla="*/ 2048959 h 5795027"/>
                <a:gd name="connsiteX18" fmla="*/ 559354 w 4282900"/>
                <a:gd name="connsiteY18" fmla="*/ 855573 h 5795027"/>
                <a:gd name="connsiteX19" fmla="*/ 1950071 w 4282900"/>
                <a:gd name="connsiteY19" fmla="*/ 164715 h 5795027"/>
                <a:gd name="connsiteX20" fmla="*/ 2144960 w 4282900"/>
                <a:gd name="connsiteY20" fmla="*/ 0 h 5795027"/>
                <a:gd name="connsiteX21" fmla="*/ 2332832 w 4282900"/>
                <a:gd name="connsiteY21" fmla="*/ 164715 h 5795027"/>
                <a:gd name="connsiteX22" fmla="*/ 2976290 w 4282900"/>
                <a:gd name="connsiteY22" fmla="*/ 524033 h 5795027"/>
                <a:gd name="connsiteX23" fmla="*/ 3888635 w 4282900"/>
                <a:gd name="connsiteY23" fmla="*/ 1020662 h 5795027"/>
                <a:gd name="connsiteX0" fmla="*/ 4282900 w 4282900"/>
                <a:gd name="connsiteY0" fmla="*/ 2048959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2976290 w 4282900"/>
                <a:gd name="connsiteY21" fmla="*/ 524033 h 5795027"/>
                <a:gd name="connsiteX22" fmla="*/ 3888635 w 4282900"/>
                <a:gd name="connsiteY22" fmla="*/ 1020662 h 5795027"/>
                <a:gd name="connsiteX0" fmla="*/ 4282900 w 4282900"/>
                <a:gd name="connsiteY0" fmla="*/ 2048959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2976290 w 4282900"/>
                <a:gd name="connsiteY21" fmla="*/ 524033 h 5795027"/>
                <a:gd name="connsiteX0" fmla="*/ 4282900 w 4282900"/>
                <a:gd name="connsiteY0" fmla="*/ 2231503 h 5795027"/>
                <a:gd name="connsiteX1" fmla="*/ 4282900 w 4282900"/>
                <a:gd name="connsiteY1" fmla="*/ 2752557 h 5795027"/>
                <a:gd name="connsiteX2" fmla="*/ 4282900 w 4282900"/>
                <a:gd name="connsiteY2" fmla="*/ 3042471 h 5795027"/>
                <a:gd name="connsiteX3" fmla="*/ 4282900 w 4282900"/>
                <a:gd name="connsiteY3" fmla="*/ 3441681 h 5795027"/>
                <a:gd name="connsiteX4" fmla="*/ 4282900 w 4282900"/>
                <a:gd name="connsiteY4" fmla="*/ 3746068 h 5795027"/>
                <a:gd name="connsiteX5" fmla="*/ 3723546 w 4282900"/>
                <a:gd name="connsiteY5" fmla="*/ 4939455 h 5795027"/>
                <a:gd name="connsiteX6" fmla="*/ 2332829 w 4282900"/>
                <a:gd name="connsiteY6" fmla="*/ 5630311 h 5795027"/>
                <a:gd name="connsiteX7" fmla="*/ 2137940 w 4282900"/>
                <a:gd name="connsiteY7" fmla="*/ 5795027 h 5795027"/>
                <a:gd name="connsiteX8" fmla="*/ 1950069 w 4282900"/>
                <a:gd name="connsiteY8" fmla="*/ 5630311 h 5795027"/>
                <a:gd name="connsiteX9" fmla="*/ 559353 w 4282900"/>
                <a:gd name="connsiteY9" fmla="*/ 4939455 h 5795027"/>
                <a:gd name="connsiteX10" fmla="*/ 0 w 4282900"/>
                <a:gd name="connsiteY10" fmla="*/ 3746068 h 5795027"/>
                <a:gd name="connsiteX11" fmla="*/ 0 w 4282900"/>
                <a:gd name="connsiteY11" fmla="*/ 3441681 h 5795027"/>
                <a:gd name="connsiteX12" fmla="*/ 0 w 4282900"/>
                <a:gd name="connsiteY12" fmla="*/ 3042471 h 5795027"/>
                <a:gd name="connsiteX13" fmla="*/ 0 w 4282900"/>
                <a:gd name="connsiteY13" fmla="*/ 2752557 h 5795027"/>
                <a:gd name="connsiteX14" fmla="*/ 0 w 4282900"/>
                <a:gd name="connsiteY14" fmla="*/ 2231503 h 5795027"/>
                <a:gd name="connsiteX15" fmla="*/ 0 w 4282900"/>
                <a:gd name="connsiteY15" fmla="*/ 2048959 h 5795027"/>
                <a:gd name="connsiteX16" fmla="*/ 559354 w 4282900"/>
                <a:gd name="connsiteY16" fmla="*/ 855573 h 5795027"/>
                <a:gd name="connsiteX17" fmla="*/ 1950071 w 4282900"/>
                <a:gd name="connsiteY17" fmla="*/ 164715 h 5795027"/>
                <a:gd name="connsiteX18" fmla="*/ 2144960 w 4282900"/>
                <a:gd name="connsiteY18" fmla="*/ 0 h 5795027"/>
                <a:gd name="connsiteX19" fmla="*/ 2332832 w 4282900"/>
                <a:gd name="connsiteY19" fmla="*/ 164715 h 5795027"/>
                <a:gd name="connsiteX20" fmla="*/ 2976290 w 4282900"/>
                <a:gd name="connsiteY20" fmla="*/ 524033 h 5795027"/>
                <a:gd name="connsiteX0" fmla="*/ 4282900 w 4282900"/>
                <a:gd name="connsiteY0" fmla="*/ 2752557 h 5795027"/>
                <a:gd name="connsiteX1" fmla="*/ 4282900 w 4282900"/>
                <a:gd name="connsiteY1" fmla="*/ 3042471 h 5795027"/>
                <a:gd name="connsiteX2" fmla="*/ 4282900 w 4282900"/>
                <a:gd name="connsiteY2" fmla="*/ 3441681 h 5795027"/>
                <a:gd name="connsiteX3" fmla="*/ 4282900 w 4282900"/>
                <a:gd name="connsiteY3" fmla="*/ 3746068 h 5795027"/>
                <a:gd name="connsiteX4" fmla="*/ 3723546 w 4282900"/>
                <a:gd name="connsiteY4" fmla="*/ 4939455 h 5795027"/>
                <a:gd name="connsiteX5" fmla="*/ 2332829 w 4282900"/>
                <a:gd name="connsiteY5" fmla="*/ 5630311 h 5795027"/>
                <a:gd name="connsiteX6" fmla="*/ 2137940 w 4282900"/>
                <a:gd name="connsiteY6" fmla="*/ 5795027 h 5795027"/>
                <a:gd name="connsiteX7" fmla="*/ 1950069 w 4282900"/>
                <a:gd name="connsiteY7" fmla="*/ 5630311 h 5795027"/>
                <a:gd name="connsiteX8" fmla="*/ 559353 w 4282900"/>
                <a:gd name="connsiteY8" fmla="*/ 4939455 h 5795027"/>
                <a:gd name="connsiteX9" fmla="*/ 0 w 4282900"/>
                <a:gd name="connsiteY9" fmla="*/ 3746068 h 5795027"/>
                <a:gd name="connsiteX10" fmla="*/ 0 w 4282900"/>
                <a:gd name="connsiteY10" fmla="*/ 3441681 h 5795027"/>
                <a:gd name="connsiteX11" fmla="*/ 0 w 4282900"/>
                <a:gd name="connsiteY11" fmla="*/ 3042471 h 5795027"/>
                <a:gd name="connsiteX12" fmla="*/ 0 w 4282900"/>
                <a:gd name="connsiteY12" fmla="*/ 2752557 h 5795027"/>
                <a:gd name="connsiteX13" fmla="*/ 0 w 4282900"/>
                <a:gd name="connsiteY13" fmla="*/ 2231503 h 5795027"/>
                <a:gd name="connsiteX14" fmla="*/ 0 w 4282900"/>
                <a:gd name="connsiteY14" fmla="*/ 2048959 h 5795027"/>
                <a:gd name="connsiteX15" fmla="*/ 559354 w 4282900"/>
                <a:gd name="connsiteY15" fmla="*/ 855573 h 5795027"/>
                <a:gd name="connsiteX16" fmla="*/ 1950071 w 4282900"/>
                <a:gd name="connsiteY16" fmla="*/ 164715 h 5795027"/>
                <a:gd name="connsiteX17" fmla="*/ 2144960 w 4282900"/>
                <a:gd name="connsiteY17" fmla="*/ 0 h 5795027"/>
                <a:gd name="connsiteX18" fmla="*/ 2332832 w 4282900"/>
                <a:gd name="connsiteY18" fmla="*/ 164715 h 5795027"/>
                <a:gd name="connsiteX19" fmla="*/ 2976290 w 4282900"/>
                <a:gd name="connsiteY19" fmla="*/ 524033 h 5795027"/>
                <a:gd name="connsiteX0" fmla="*/ 4282900 w 4282900"/>
                <a:gd name="connsiteY0" fmla="*/ 3042471 h 5795027"/>
                <a:gd name="connsiteX1" fmla="*/ 4282900 w 4282900"/>
                <a:gd name="connsiteY1" fmla="*/ 3441681 h 5795027"/>
                <a:gd name="connsiteX2" fmla="*/ 4282900 w 4282900"/>
                <a:gd name="connsiteY2" fmla="*/ 3746068 h 5795027"/>
                <a:gd name="connsiteX3" fmla="*/ 3723546 w 4282900"/>
                <a:gd name="connsiteY3" fmla="*/ 4939455 h 5795027"/>
                <a:gd name="connsiteX4" fmla="*/ 2332829 w 4282900"/>
                <a:gd name="connsiteY4" fmla="*/ 5630311 h 5795027"/>
                <a:gd name="connsiteX5" fmla="*/ 2137940 w 4282900"/>
                <a:gd name="connsiteY5" fmla="*/ 5795027 h 5795027"/>
                <a:gd name="connsiteX6" fmla="*/ 1950069 w 4282900"/>
                <a:gd name="connsiteY6" fmla="*/ 5630311 h 5795027"/>
                <a:gd name="connsiteX7" fmla="*/ 559353 w 4282900"/>
                <a:gd name="connsiteY7" fmla="*/ 4939455 h 5795027"/>
                <a:gd name="connsiteX8" fmla="*/ 0 w 4282900"/>
                <a:gd name="connsiteY8" fmla="*/ 3746068 h 5795027"/>
                <a:gd name="connsiteX9" fmla="*/ 0 w 4282900"/>
                <a:gd name="connsiteY9" fmla="*/ 3441681 h 5795027"/>
                <a:gd name="connsiteX10" fmla="*/ 0 w 4282900"/>
                <a:gd name="connsiteY10" fmla="*/ 3042471 h 5795027"/>
                <a:gd name="connsiteX11" fmla="*/ 0 w 4282900"/>
                <a:gd name="connsiteY11" fmla="*/ 2752557 h 5795027"/>
                <a:gd name="connsiteX12" fmla="*/ 0 w 4282900"/>
                <a:gd name="connsiteY12" fmla="*/ 2231503 h 5795027"/>
                <a:gd name="connsiteX13" fmla="*/ 0 w 4282900"/>
                <a:gd name="connsiteY13" fmla="*/ 2048959 h 5795027"/>
                <a:gd name="connsiteX14" fmla="*/ 559354 w 4282900"/>
                <a:gd name="connsiteY14" fmla="*/ 855573 h 5795027"/>
                <a:gd name="connsiteX15" fmla="*/ 1950071 w 4282900"/>
                <a:gd name="connsiteY15" fmla="*/ 164715 h 5795027"/>
                <a:gd name="connsiteX16" fmla="*/ 2144960 w 4282900"/>
                <a:gd name="connsiteY16" fmla="*/ 0 h 5795027"/>
                <a:gd name="connsiteX17" fmla="*/ 2332832 w 4282900"/>
                <a:gd name="connsiteY17" fmla="*/ 164715 h 5795027"/>
                <a:gd name="connsiteX18" fmla="*/ 2976290 w 4282900"/>
                <a:gd name="connsiteY18" fmla="*/ 524033 h 5795027"/>
                <a:gd name="connsiteX0" fmla="*/ 4282900 w 4282900"/>
                <a:gd name="connsiteY0" fmla="*/ 3441681 h 5795027"/>
                <a:gd name="connsiteX1" fmla="*/ 4282900 w 4282900"/>
                <a:gd name="connsiteY1" fmla="*/ 3746068 h 5795027"/>
                <a:gd name="connsiteX2" fmla="*/ 3723546 w 4282900"/>
                <a:gd name="connsiteY2" fmla="*/ 4939455 h 5795027"/>
                <a:gd name="connsiteX3" fmla="*/ 2332829 w 4282900"/>
                <a:gd name="connsiteY3" fmla="*/ 5630311 h 5795027"/>
                <a:gd name="connsiteX4" fmla="*/ 2137940 w 4282900"/>
                <a:gd name="connsiteY4" fmla="*/ 5795027 h 5795027"/>
                <a:gd name="connsiteX5" fmla="*/ 1950069 w 4282900"/>
                <a:gd name="connsiteY5" fmla="*/ 5630311 h 5795027"/>
                <a:gd name="connsiteX6" fmla="*/ 559353 w 4282900"/>
                <a:gd name="connsiteY6" fmla="*/ 4939455 h 5795027"/>
                <a:gd name="connsiteX7" fmla="*/ 0 w 4282900"/>
                <a:gd name="connsiteY7" fmla="*/ 3746068 h 5795027"/>
                <a:gd name="connsiteX8" fmla="*/ 0 w 4282900"/>
                <a:gd name="connsiteY8" fmla="*/ 3441681 h 5795027"/>
                <a:gd name="connsiteX9" fmla="*/ 0 w 4282900"/>
                <a:gd name="connsiteY9" fmla="*/ 3042471 h 5795027"/>
                <a:gd name="connsiteX10" fmla="*/ 0 w 4282900"/>
                <a:gd name="connsiteY10" fmla="*/ 2752557 h 5795027"/>
                <a:gd name="connsiteX11" fmla="*/ 0 w 4282900"/>
                <a:gd name="connsiteY11" fmla="*/ 2231503 h 5795027"/>
                <a:gd name="connsiteX12" fmla="*/ 0 w 4282900"/>
                <a:gd name="connsiteY12" fmla="*/ 2048959 h 5795027"/>
                <a:gd name="connsiteX13" fmla="*/ 559354 w 4282900"/>
                <a:gd name="connsiteY13" fmla="*/ 855573 h 5795027"/>
                <a:gd name="connsiteX14" fmla="*/ 1950071 w 4282900"/>
                <a:gd name="connsiteY14" fmla="*/ 164715 h 5795027"/>
                <a:gd name="connsiteX15" fmla="*/ 2144960 w 4282900"/>
                <a:gd name="connsiteY15" fmla="*/ 0 h 5795027"/>
                <a:gd name="connsiteX16" fmla="*/ 2332832 w 4282900"/>
                <a:gd name="connsiteY16" fmla="*/ 164715 h 5795027"/>
                <a:gd name="connsiteX17" fmla="*/ 2976290 w 4282900"/>
                <a:gd name="connsiteY17" fmla="*/ 524033 h 5795027"/>
                <a:gd name="connsiteX0" fmla="*/ 4282900 w 4282900"/>
                <a:gd name="connsiteY0" fmla="*/ 3441681 h 5795027"/>
                <a:gd name="connsiteX1" fmla="*/ 3723546 w 4282900"/>
                <a:gd name="connsiteY1" fmla="*/ 4939455 h 5795027"/>
                <a:gd name="connsiteX2" fmla="*/ 2332829 w 4282900"/>
                <a:gd name="connsiteY2" fmla="*/ 5630311 h 5795027"/>
                <a:gd name="connsiteX3" fmla="*/ 2137940 w 4282900"/>
                <a:gd name="connsiteY3" fmla="*/ 5795027 h 5795027"/>
                <a:gd name="connsiteX4" fmla="*/ 1950069 w 4282900"/>
                <a:gd name="connsiteY4" fmla="*/ 5630311 h 5795027"/>
                <a:gd name="connsiteX5" fmla="*/ 559353 w 4282900"/>
                <a:gd name="connsiteY5" fmla="*/ 4939455 h 5795027"/>
                <a:gd name="connsiteX6" fmla="*/ 0 w 4282900"/>
                <a:gd name="connsiteY6" fmla="*/ 3746068 h 5795027"/>
                <a:gd name="connsiteX7" fmla="*/ 0 w 4282900"/>
                <a:gd name="connsiteY7" fmla="*/ 3441681 h 5795027"/>
                <a:gd name="connsiteX8" fmla="*/ 0 w 4282900"/>
                <a:gd name="connsiteY8" fmla="*/ 3042471 h 5795027"/>
                <a:gd name="connsiteX9" fmla="*/ 0 w 4282900"/>
                <a:gd name="connsiteY9" fmla="*/ 2752557 h 5795027"/>
                <a:gd name="connsiteX10" fmla="*/ 0 w 4282900"/>
                <a:gd name="connsiteY10" fmla="*/ 2231503 h 5795027"/>
                <a:gd name="connsiteX11" fmla="*/ 0 w 4282900"/>
                <a:gd name="connsiteY11" fmla="*/ 2048959 h 5795027"/>
                <a:gd name="connsiteX12" fmla="*/ 559354 w 4282900"/>
                <a:gd name="connsiteY12" fmla="*/ 855573 h 5795027"/>
                <a:gd name="connsiteX13" fmla="*/ 1950071 w 4282900"/>
                <a:gd name="connsiteY13" fmla="*/ 164715 h 5795027"/>
                <a:gd name="connsiteX14" fmla="*/ 2144960 w 4282900"/>
                <a:gd name="connsiteY14" fmla="*/ 0 h 5795027"/>
                <a:gd name="connsiteX15" fmla="*/ 2332832 w 4282900"/>
                <a:gd name="connsiteY15" fmla="*/ 164715 h 5795027"/>
                <a:gd name="connsiteX16" fmla="*/ 2976290 w 4282900"/>
                <a:gd name="connsiteY16" fmla="*/ 524033 h 5795027"/>
                <a:gd name="connsiteX0" fmla="*/ 3723546 w 3723546"/>
                <a:gd name="connsiteY0" fmla="*/ 4939455 h 5795027"/>
                <a:gd name="connsiteX1" fmla="*/ 2332829 w 3723546"/>
                <a:gd name="connsiteY1" fmla="*/ 5630311 h 5795027"/>
                <a:gd name="connsiteX2" fmla="*/ 2137940 w 3723546"/>
                <a:gd name="connsiteY2" fmla="*/ 5795027 h 5795027"/>
                <a:gd name="connsiteX3" fmla="*/ 1950069 w 3723546"/>
                <a:gd name="connsiteY3" fmla="*/ 5630311 h 5795027"/>
                <a:gd name="connsiteX4" fmla="*/ 559353 w 3723546"/>
                <a:gd name="connsiteY4" fmla="*/ 4939455 h 5795027"/>
                <a:gd name="connsiteX5" fmla="*/ 0 w 3723546"/>
                <a:gd name="connsiteY5" fmla="*/ 3746068 h 5795027"/>
                <a:gd name="connsiteX6" fmla="*/ 0 w 3723546"/>
                <a:gd name="connsiteY6" fmla="*/ 3441681 h 5795027"/>
                <a:gd name="connsiteX7" fmla="*/ 0 w 3723546"/>
                <a:gd name="connsiteY7" fmla="*/ 3042471 h 5795027"/>
                <a:gd name="connsiteX8" fmla="*/ 0 w 3723546"/>
                <a:gd name="connsiteY8" fmla="*/ 2752557 h 5795027"/>
                <a:gd name="connsiteX9" fmla="*/ 0 w 3723546"/>
                <a:gd name="connsiteY9" fmla="*/ 2231503 h 5795027"/>
                <a:gd name="connsiteX10" fmla="*/ 0 w 3723546"/>
                <a:gd name="connsiteY10" fmla="*/ 2048959 h 5795027"/>
                <a:gd name="connsiteX11" fmla="*/ 559354 w 3723546"/>
                <a:gd name="connsiteY11" fmla="*/ 855573 h 5795027"/>
                <a:gd name="connsiteX12" fmla="*/ 1950071 w 3723546"/>
                <a:gd name="connsiteY12" fmla="*/ 164715 h 5795027"/>
                <a:gd name="connsiteX13" fmla="*/ 2144960 w 3723546"/>
                <a:gd name="connsiteY13" fmla="*/ 0 h 5795027"/>
                <a:gd name="connsiteX14" fmla="*/ 2332832 w 3723546"/>
                <a:gd name="connsiteY14" fmla="*/ 164715 h 5795027"/>
                <a:gd name="connsiteX15" fmla="*/ 2976290 w 3723546"/>
                <a:gd name="connsiteY15" fmla="*/ 524033 h 5795027"/>
                <a:gd name="connsiteX0" fmla="*/ 3723546 w 3723546"/>
                <a:gd name="connsiteY0" fmla="*/ 4939455 h 5795027"/>
                <a:gd name="connsiteX1" fmla="*/ 2989878 w 3723546"/>
                <a:gd name="connsiteY1" fmla="*/ 5266109 h 5795027"/>
                <a:gd name="connsiteX2" fmla="*/ 2332829 w 3723546"/>
                <a:gd name="connsiteY2" fmla="*/ 5630311 h 5795027"/>
                <a:gd name="connsiteX3" fmla="*/ 2137940 w 3723546"/>
                <a:gd name="connsiteY3" fmla="*/ 5795027 h 5795027"/>
                <a:gd name="connsiteX4" fmla="*/ 1950069 w 3723546"/>
                <a:gd name="connsiteY4" fmla="*/ 5630311 h 5795027"/>
                <a:gd name="connsiteX5" fmla="*/ 559353 w 3723546"/>
                <a:gd name="connsiteY5" fmla="*/ 4939455 h 5795027"/>
                <a:gd name="connsiteX6" fmla="*/ 0 w 3723546"/>
                <a:gd name="connsiteY6" fmla="*/ 3746068 h 5795027"/>
                <a:gd name="connsiteX7" fmla="*/ 0 w 3723546"/>
                <a:gd name="connsiteY7" fmla="*/ 3441681 h 5795027"/>
                <a:gd name="connsiteX8" fmla="*/ 0 w 3723546"/>
                <a:gd name="connsiteY8" fmla="*/ 3042471 h 5795027"/>
                <a:gd name="connsiteX9" fmla="*/ 0 w 3723546"/>
                <a:gd name="connsiteY9" fmla="*/ 2752557 h 5795027"/>
                <a:gd name="connsiteX10" fmla="*/ 0 w 3723546"/>
                <a:gd name="connsiteY10" fmla="*/ 2231503 h 5795027"/>
                <a:gd name="connsiteX11" fmla="*/ 0 w 3723546"/>
                <a:gd name="connsiteY11" fmla="*/ 2048959 h 5795027"/>
                <a:gd name="connsiteX12" fmla="*/ 559354 w 3723546"/>
                <a:gd name="connsiteY12" fmla="*/ 855573 h 5795027"/>
                <a:gd name="connsiteX13" fmla="*/ 1950071 w 3723546"/>
                <a:gd name="connsiteY13" fmla="*/ 164715 h 5795027"/>
                <a:gd name="connsiteX14" fmla="*/ 2144960 w 3723546"/>
                <a:gd name="connsiteY14" fmla="*/ 0 h 5795027"/>
                <a:gd name="connsiteX15" fmla="*/ 2332832 w 3723546"/>
                <a:gd name="connsiteY15" fmla="*/ 164715 h 5795027"/>
                <a:gd name="connsiteX16" fmla="*/ 2976290 w 3723546"/>
                <a:gd name="connsiteY16" fmla="*/ 524033 h 5795027"/>
                <a:gd name="connsiteX0" fmla="*/ 2989878 w 2989878"/>
                <a:gd name="connsiteY0" fmla="*/ 5266109 h 5795027"/>
                <a:gd name="connsiteX1" fmla="*/ 2332829 w 2989878"/>
                <a:gd name="connsiteY1" fmla="*/ 5630311 h 5795027"/>
                <a:gd name="connsiteX2" fmla="*/ 2137940 w 2989878"/>
                <a:gd name="connsiteY2" fmla="*/ 5795027 h 5795027"/>
                <a:gd name="connsiteX3" fmla="*/ 1950069 w 2989878"/>
                <a:gd name="connsiteY3" fmla="*/ 5630311 h 5795027"/>
                <a:gd name="connsiteX4" fmla="*/ 559353 w 2989878"/>
                <a:gd name="connsiteY4" fmla="*/ 4939455 h 5795027"/>
                <a:gd name="connsiteX5" fmla="*/ 0 w 2989878"/>
                <a:gd name="connsiteY5" fmla="*/ 3746068 h 5795027"/>
                <a:gd name="connsiteX6" fmla="*/ 0 w 2989878"/>
                <a:gd name="connsiteY6" fmla="*/ 3441681 h 5795027"/>
                <a:gd name="connsiteX7" fmla="*/ 0 w 2989878"/>
                <a:gd name="connsiteY7" fmla="*/ 3042471 h 5795027"/>
                <a:gd name="connsiteX8" fmla="*/ 0 w 2989878"/>
                <a:gd name="connsiteY8" fmla="*/ 2752557 h 5795027"/>
                <a:gd name="connsiteX9" fmla="*/ 0 w 2989878"/>
                <a:gd name="connsiteY9" fmla="*/ 2231503 h 5795027"/>
                <a:gd name="connsiteX10" fmla="*/ 0 w 2989878"/>
                <a:gd name="connsiteY10" fmla="*/ 2048959 h 5795027"/>
                <a:gd name="connsiteX11" fmla="*/ 559354 w 2989878"/>
                <a:gd name="connsiteY11" fmla="*/ 855573 h 5795027"/>
                <a:gd name="connsiteX12" fmla="*/ 1950071 w 2989878"/>
                <a:gd name="connsiteY12" fmla="*/ 164715 h 5795027"/>
                <a:gd name="connsiteX13" fmla="*/ 2144960 w 2989878"/>
                <a:gd name="connsiteY13" fmla="*/ 0 h 5795027"/>
                <a:gd name="connsiteX14" fmla="*/ 2332832 w 2989878"/>
                <a:gd name="connsiteY14" fmla="*/ 164715 h 5795027"/>
                <a:gd name="connsiteX15" fmla="*/ 2976290 w 2989878"/>
                <a:gd name="connsiteY15" fmla="*/ 524033 h 5795027"/>
                <a:gd name="connsiteX0" fmla="*/ 2989878 w 2989878"/>
                <a:gd name="connsiteY0" fmla="*/ 5266109 h 5795027"/>
                <a:gd name="connsiteX1" fmla="*/ 2332829 w 2989878"/>
                <a:gd name="connsiteY1" fmla="*/ 5630311 h 5795027"/>
                <a:gd name="connsiteX2" fmla="*/ 2137940 w 2989878"/>
                <a:gd name="connsiteY2" fmla="*/ 5795027 h 5795027"/>
                <a:gd name="connsiteX3" fmla="*/ 1950069 w 2989878"/>
                <a:gd name="connsiteY3" fmla="*/ 5630311 h 5795027"/>
                <a:gd name="connsiteX4" fmla="*/ 559353 w 2989878"/>
                <a:gd name="connsiteY4" fmla="*/ 4939455 h 5795027"/>
                <a:gd name="connsiteX5" fmla="*/ 0 w 2989878"/>
                <a:gd name="connsiteY5" fmla="*/ 3746068 h 5795027"/>
                <a:gd name="connsiteX6" fmla="*/ 0 w 2989878"/>
                <a:gd name="connsiteY6" fmla="*/ 3441681 h 5795027"/>
                <a:gd name="connsiteX7" fmla="*/ 0 w 2989878"/>
                <a:gd name="connsiteY7" fmla="*/ 3042471 h 5795027"/>
                <a:gd name="connsiteX8" fmla="*/ 0 w 2989878"/>
                <a:gd name="connsiteY8" fmla="*/ 2752557 h 5795027"/>
                <a:gd name="connsiteX9" fmla="*/ 0 w 2989878"/>
                <a:gd name="connsiteY9" fmla="*/ 2231503 h 5795027"/>
                <a:gd name="connsiteX10" fmla="*/ 0 w 2989878"/>
                <a:gd name="connsiteY10" fmla="*/ 2048959 h 5795027"/>
                <a:gd name="connsiteX11" fmla="*/ 559354 w 2989878"/>
                <a:gd name="connsiteY11" fmla="*/ 855573 h 5795027"/>
                <a:gd name="connsiteX12" fmla="*/ 1950071 w 2989878"/>
                <a:gd name="connsiteY12" fmla="*/ 164715 h 5795027"/>
                <a:gd name="connsiteX13" fmla="*/ 2144960 w 2989878"/>
                <a:gd name="connsiteY13" fmla="*/ 0 h 5795027"/>
                <a:gd name="connsiteX14" fmla="*/ 2332832 w 2989878"/>
                <a:gd name="connsiteY14" fmla="*/ 164715 h 5795027"/>
                <a:gd name="connsiteX15" fmla="*/ 2976290 w 2989878"/>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87296"/>
                <a:gd name="connsiteY0" fmla="*/ 5266109 h 5795027"/>
                <a:gd name="connsiteX1" fmla="*/ 2332829 w 2987296"/>
                <a:gd name="connsiteY1" fmla="*/ 5630311 h 5795027"/>
                <a:gd name="connsiteX2" fmla="*/ 2137940 w 2987296"/>
                <a:gd name="connsiteY2" fmla="*/ 5795027 h 5795027"/>
                <a:gd name="connsiteX3" fmla="*/ 1950069 w 2987296"/>
                <a:gd name="connsiteY3" fmla="*/ 5630311 h 5795027"/>
                <a:gd name="connsiteX4" fmla="*/ 559353 w 2987296"/>
                <a:gd name="connsiteY4" fmla="*/ 4939455 h 5795027"/>
                <a:gd name="connsiteX5" fmla="*/ 0 w 2987296"/>
                <a:gd name="connsiteY5" fmla="*/ 3746068 h 5795027"/>
                <a:gd name="connsiteX6" fmla="*/ 0 w 2987296"/>
                <a:gd name="connsiteY6" fmla="*/ 3441681 h 5795027"/>
                <a:gd name="connsiteX7" fmla="*/ 0 w 2987296"/>
                <a:gd name="connsiteY7" fmla="*/ 3042471 h 5795027"/>
                <a:gd name="connsiteX8" fmla="*/ 0 w 2987296"/>
                <a:gd name="connsiteY8" fmla="*/ 2752557 h 5795027"/>
                <a:gd name="connsiteX9" fmla="*/ 0 w 2987296"/>
                <a:gd name="connsiteY9" fmla="*/ 2231503 h 5795027"/>
                <a:gd name="connsiteX10" fmla="*/ 0 w 2987296"/>
                <a:gd name="connsiteY10" fmla="*/ 2048959 h 5795027"/>
                <a:gd name="connsiteX11" fmla="*/ 559354 w 2987296"/>
                <a:gd name="connsiteY11" fmla="*/ 855573 h 5795027"/>
                <a:gd name="connsiteX12" fmla="*/ 1950071 w 2987296"/>
                <a:gd name="connsiteY12" fmla="*/ 164715 h 5795027"/>
                <a:gd name="connsiteX13" fmla="*/ 2144960 w 2987296"/>
                <a:gd name="connsiteY13" fmla="*/ 0 h 5795027"/>
                <a:gd name="connsiteX14" fmla="*/ 2332832 w 2987296"/>
                <a:gd name="connsiteY14" fmla="*/ 164715 h 5795027"/>
                <a:gd name="connsiteX15" fmla="*/ 2987296 w 2987296"/>
                <a:gd name="connsiteY15" fmla="*/ 557051 h 5795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987296" h="5795027">
                  <a:moveTo>
                    <a:pt x="2955049" y="5266109"/>
                  </a:moveTo>
                  <a:cubicBezTo>
                    <a:pt x="2737194" y="5332489"/>
                    <a:pt x="2474819" y="5542158"/>
                    <a:pt x="2332829" y="5630311"/>
                  </a:cubicBezTo>
                  <a:lnTo>
                    <a:pt x="2137940" y="5795027"/>
                  </a:lnTo>
                  <a:lnTo>
                    <a:pt x="1950069" y="5630311"/>
                  </a:lnTo>
                  <a:cubicBezTo>
                    <a:pt x="1484225" y="5270318"/>
                    <a:pt x="959280" y="5171158"/>
                    <a:pt x="559353" y="4939455"/>
                  </a:cubicBezTo>
                  <a:cubicBezTo>
                    <a:pt x="174796" y="4670559"/>
                    <a:pt x="0" y="4362177"/>
                    <a:pt x="0" y="3746068"/>
                  </a:cubicBezTo>
                  <a:lnTo>
                    <a:pt x="0" y="3441681"/>
                  </a:lnTo>
                  <a:lnTo>
                    <a:pt x="0" y="3042471"/>
                  </a:lnTo>
                  <a:lnTo>
                    <a:pt x="0" y="2752557"/>
                  </a:lnTo>
                  <a:lnTo>
                    <a:pt x="0" y="2231503"/>
                  </a:lnTo>
                  <a:lnTo>
                    <a:pt x="0" y="2048959"/>
                  </a:lnTo>
                  <a:cubicBezTo>
                    <a:pt x="0" y="1432851"/>
                    <a:pt x="174797" y="1124469"/>
                    <a:pt x="559354" y="855573"/>
                  </a:cubicBezTo>
                  <a:cubicBezTo>
                    <a:pt x="959283" y="623869"/>
                    <a:pt x="1484227" y="524709"/>
                    <a:pt x="1950071" y="164715"/>
                  </a:cubicBezTo>
                  <a:lnTo>
                    <a:pt x="2144960" y="0"/>
                  </a:lnTo>
                  <a:lnTo>
                    <a:pt x="2332832" y="164715"/>
                  </a:lnTo>
                  <a:cubicBezTo>
                    <a:pt x="2471387" y="252054"/>
                    <a:pt x="2755510" y="441908"/>
                    <a:pt x="2987296" y="557051"/>
                  </a:cubicBezTo>
                </a:path>
              </a:pathLst>
            </a:custGeom>
            <a:noFill/>
            <a:ln w="25400" cap="rnd">
              <a:solidFill>
                <a:schemeClr val="bg2">
                  <a:lumMod val="75000"/>
                  <a:alpha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Placeholder 1">
            <a:extLst>
              <a:ext uri="{FF2B5EF4-FFF2-40B4-BE49-F238E27FC236}">
                <a16:creationId xmlns:a16="http://schemas.microsoft.com/office/drawing/2014/main" id="{7E11B74D-DF90-4993-88AE-4D05C91F2A96}"/>
              </a:ext>
            </a:extLst>
          </p:cNvPr>
          <p:cNvSpPr>
            <a:spLocks noGrp="1"/>
          </p:cNvSpPr>
          <p:nvPr>
            <p:ph type="title"/>
          </p:nvPr>
        </p:nvSpPr>
        <p:spPr>
          <a:xfrm>
            <a:off x="966744" y="959587"/>
            <a:ext cx="9076329" cy="1064277"/>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E79B3DE9-A495-4E75-819D-E0B2E5505072}"/>
              </a:ext>
            </a:extLst>
          </p:cNvPr>
          <p:cNvSpPr>
            <a:spLocks noGrp="1"/>
          </p:cNvSpPr>
          <p:nvPr>
            <p:ph type="body" idx="1"/>
          </p:nvPr>
        </p:nvSpPr>
        <p:spPr>
          <a:xfrm>
            <a:off x="966744" y="2248257"/>
            <a:ext cx="9076329" cy="365015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F02430AC-DB07-423B-A52A-0065639AFE68}"/>
              </a:ext>
            </a:extLst>
          </p:cNvPr>
          <p:cNvSpPr>
            <a:spLocks noGrp="1"/>
          </p:cNvSpPr>
          <p:nvPr>
            <p:ph type="dt" sz="half" idx="2"/>
          </p:nvPr>
        </p:nvSpPr>
        <p:spPr>
          <a:xfrm>
            <a:off x="8266975" y="6356350"/>
            <a:ext cx="2960914" cy="365125"/>
          </a:xfrm>
          <a:prstGeom prst="rect">
            <a:avLst/>
          </a:prstGeom>
        </p:spPr>
        <p:txBody>
          <a:bodyPr vert="horz" lIns="91440" tIns="45720" rIns="91440" bIns="45720" rtlCol="0" anchor="ctr"/>
          <a:lstStyle>
            <a:lvl1pPr algn="r">
              <a:defRPr sz="1000" i="0">
                <a:solidFill>
                  <a:schemeClr val="tx2">
                    <a:alpha val="85000"/>
                  </a:schemeClr>
                </a:solidFill>
              </a:defRPr>
            </a:lvl1pPr>
          </a:lstStyle>
          <a:p>
            <a:fld id="{11008460-8B2F-4AAA-A4E2-10730069204C}" type="datetimeFigureOut">
              <a:rPr lang="en-US" smtClean="0"/>
              <a:pPr/>
              <a:t>12/3/2024</a:t>
            </a:fld>
            <a:endParaRPr lang="en-US" dirty="0"/>
          </a:p>
        </p:txBody>
      </p:sp>
      <p:sp>
        <p:nvSpPr>
          <p:cNvPr id="5" name="Footer Placeholder 4">
            <a:extLst>
              <a:ext uri="{FF2B5EF4-FFF2-40B4-BE49-F238E27FC236}">
                <a16:creationId xmlns:a16="http://schemas.microsoft.com/office/drawing/2014/main" id="{485FAFC9-FA18-4C55-8C92-B17603CAEEDC}"/>
              </a:ext>
            </a:extLst>
          </p:cNvPr>
          <p:cNvSpPr>
            <a:spLocks noGrp="1"/>
          </p:cNvSpPr>
          <p:nvPr>
            <p:ph type="ftr" sz="quarter" idx="3"/>
          </p:nvPr>
        </p:nvSpPr>
        <p:spPr>
          <a:xfrm>
            <a:off x="966745" y="501128"/>
            <a:ext cx="3311342" cy="365125"/>
          </a:xfrm>
          <a:prstGeom prst="rect">
            <a:avLst/>
          </a:prstGeom>
        </p:spPr>
        <p:txBody>
          <a:bodyPr vert="horz" lIns="91440" tIns="45720" rIns="91440" bIns="45720" rtlCol="0" anchor="ctr"/>
          <a:lstStyle>
            <a:lvl1pPr algn="l">
              <a:defRPr sz="1000" i="0">
                <a:solidFill>
                  <a:schemeClr val="tx2">
                    <a:alpha val="85000"/>
                  </a:schemeClr>
                </a:solidFill>
              </a:defRPr>
            </a:lvl1pPr>
          </a:lstStyle>
          <a:p>
            <a:endParaRPr lang="en-US" dirty="0"/>
          </a:p>
        </p:txBody>
      </p:sp>
      <p:sp>
        <p:nvSpPr>
          <p:cNvPr id="6" name="Slide Number Placeholder 5">
            <a:extLst>
              <a:ext uri="{FF2B5EF4-FFF2-40B4-BE49-F238E27FC236}">
                <a16:creationId xmlns:a16="http://schemas.microsoft.com/office/drawing/2014/main" id="{67D5A493-61FB-4764-90B6-8CC218A781C9}"/>
              </a:ext>
            </a:extLst>
          </p:cNvPr>
          <p:cNvSpPr>
            <a:spLocks noGrp="1"/>
          </p:cNvSpPr>
          <p:nvPr>
            <p:ph type="sldNum" sz="quarter" idx="4"/>
          </p:nvPr>
        </p:nvSpPr>
        <p:spPr>
          <a:xfrm>
            <a:off x="11239498" y="6356350"/>
            <a:ext cx="515479" cy="365125"/>
          </a:xfrm>
          <a:prstGeom prst="rect">
            <a:avLst/>
          </a:prstGeom>
        </p:spPr>
        <p:txBody>
          <a:bodyPr vert="horz" lIns="91440" tIns="45720" rIns="91440" bIns="45720" rtlCol="0" anchor="ctr"/>
          <a:lstStyle>
            <a:lvl1pPr algn="r">
              <a:defRPr sz="1000" i="0">
                <a:solidFill>
                  <a:schemeClr val="tx2">
                    <a:alpha val="85000"/>
                  </a:schemeClr>
                </a:solidFill>
              </a:defRPr>
            </a:lvl1pPr>
          </a:lstStyle>
          <a:p>
            <a:fld id="{0946259B-8396-46CD-AD42-FDEDA89DA278}" type="slidenum">
              <a:rPr lang="en-US" smtClean="0"/>
              <a:pPr/>
              <a:t>‹№›</a:t>
            </a:fld>
            <a:endParaRPr lang="en-US" dirty="0"/>
          </a:p>
        </p:txBody>
      </p:sp>
    </p:spTree>
    <p:extLst>
      <p:ext uri="{BB962C8B-B14F-4D97-AF65-F5344CB8AC3E}">
        <p14:creationId xmlns:p14="http://schemas.microsoft.com/office/powerpoint/2010/main" val="192830356"/>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75" r:id="rId5"/>
    <p:sldLayoutId id="2147483680" r:id="rId6"/>
    <p:sldLayoutId id="2147483676" r:id="rId7"/>
    <p:sldLayoutId id="2147483677" r:id="rId8"/>
    <p:sldLayoutId id="2147483678" r:id="rId9"/>
    <p:sldLayoutId id="2147483679" r:id="rId10"/>
    <p:sldLayoutId id="2147483681" r:id="rId11"/>
    <p:sldLayoutId id="2147483687" r:id="rId12"/>
  </p:sldLayoutIdLst>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xStyles>
    <p:titleStyle>
      <a:lvl1pPr algn="l" defTabSz="914400" rtl="0" eaLnBrk="1" latinLnBrk="0" hangingPunct="1">
        <a:lnSpc>
          <a:spcPct val="10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1000"/>
        </a:spcBef>
        <a:buSzPct val="150000"/>
        <a:buFont typeface="Goudy Old Style" panose="02020502050305020303" pitchFamily="18" charset="0"/>
        <a:buChar char="∙"/>
        <a:defRPr sz="2000" kern="1200">
          <a:solidFill>
            <a:schemeClr val="tx2"/>
          </a:solidFill>
          <a:latin typeface="+mn-lt"/>
          <a:ea typeface="+mn-ea"/>
          <a:cs typeface="+mn-cs"/>
        </a:defRPr>
      </a:lvl1pPr>
      <a:lvl2pPr marL="274320" indent="0" algn="l" defTabSz="914400" rtl="0" eaLnBrk="1" latinLnBrk="0" hangingPunct="1">
        <a:lnSpc>
          <a:spcPct val="110000"/>
        </a:lnSpc>
        <a:spcBef>
          <a:spcPts val="500"/>
        </a:spcBef>
        <a:buFontTx/>
        <a:buNone/>
        <a:defRPr sz="1800" kern="1200">
          <a:solidFill>
            <a:schemeClr val="tx2"/>
          </a:solidFill>
          <a:latin typeface="+mn-lt"/>
          <a:ea typeface="+mn-ea"/>
          <a:cs typeface="+mn-cs"/>
        </a:defRPr>
      </a:lvl2pPr>
      <a:lvl3pPr marL="548640" indent="-228600" algn="l" defTabSz="914400" rtl="0" eaLnBrk="1" latinLnBrk="0" hangingPunct="1">
        <a:lnSpc>
          <a:spcPct val="110000"/>
        </a:lnSpc>
        <a:spcBef>
          <a:spcPts val="500"/>
        </a:spcBef>
        <a:buSzPct val="150000"/>
        <a:buFont typeface="Goudy Old Style" panose="02020502050305020303" pitchFamily="18" charset="0"/>
        <a:buChar char="∙"/>
        <a:defRPr sz="1600" kern="1200">
          <a:solidFill>
            <a:schemeClr val="tx2"/>
          </a:solidFill>
          <a:latin typeface="+mn-lt"/>
          <a:ea typeface="+mn-ea"/>
          <a:cs typeface="+mn-cs"/>
        </a:defRPr>
      </a:lvl3pPr>
      <a:lvl4pPr marL="594360" indent="0" algn="l" defTabSz="914400" rtl="0" eaLnBrk="1" latinLnBrk="0" hangingPunct="1">
        <a:lnSpc>
          <a:spcPct val="110000"/>
        </a:lnSpc>
        <a:spcBef>
          <a:spcPts val="500"/>
        </a:spcBef>
        <a:buFontTx/>
        <a:buNone/>
        <a:defRPr sz="1400" kern="1200">
          <a:solidFill>
            <a:schemeClr val="tx2"/>
          </a:solidFill>
          <a:latin typeface="+mn-lt"/>
          <a:ea typeface="+mn-ea"/>
          <a:cs typeface="+mn-cs"/>
        </a:defRPr>
      </a:lvl4pPr>
      <a:lvl5pPr marL="822960" indent="-228600" algn="l" defTabSz="914400" rtl="0" eaLnBrk="1" latinLnBrk="0" hangingPunct="1">
        <a:lnSpc>
          <a:spcPct val="110000"/>
        </a:lnSpc>
        <a:spcBef>
          <a:spcPts val="500"/>
        </a:spcBef>
        <a:buSzPct val="150000"/>
        <a:buFont typeface="Goudy Old Style" panose="02020502050305020303" pitchFamily="18" charset="0"/>
        <a:buChar char="∙"/>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82426338"/>
      </p:ext>
    </p:extLst>
  </p:cSld>
  <p:clrMap bg1="lt1" tx1="dk1" bg2="lt2" tx2="dk2" accent1="accent1" accent2="accent2" accent3="accent3" accent4="accent4" accent5="accent5" accent6="accent6" hlink="hlink" folHlink="folHlink"/>
  <p:sldLayoutIdLst>
    <p:sldLayoutId id="2147483689" r:id="rId1"/>
  </p:sldLayoutIdLst>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hf sldNum="0" hdr="0" ftr="0" dt="0"/>
  <p:txStyles>
    <p:titleStyle>
      <a:lvl1pPr algn="ctr" defTabSz="1008126" rtl="0" eaLnBrk="1" latinLnBrk="0" hangingPunct="1">
        <a:spcBef>
          <a:spcPct val="0"/>
        </a:spcBef>
        <a:buNone/>
        <a:defRPr sz="4851" kern="1200">
          <a:solidFill>
            <a:schemeClr val="tx1"/>
          </a:solidFill>
          <a:latin typeface="+mj-lt"/>
          <a:ea typeface="+mj-ea"/>
          <a:cs typeface="+mj-cs"/>
        </a:defRPr>
      </a:lvl1pPr>
    </p:titleStyle>
    <p:bodyStyle>
      <a:lvl1pPr marL="378047" indent="-378047" algn="l" defTabSz="1008126" rtl="0" eaLnBrk="1" latinLnBrk="0" hangingPunct="1">
        <a:spcBef>
          <a:spcPct val="20000"/>
        </a:spcBef>
        <a:buFont typeface="Arial" pitchFamily="34" charset="0"/>
        <a:buChar char="•"/>
        <a:defRPr sz="3528" kern="1200">
          <a:solidFill>
            <a:schemeClr val="tx1"/>
          </a:solidFill>
          <a:latin typeface="+mn-lt"/>
          <a:ea typeface="+mn-ea"/>
          <a:cs typeface="+mn-cs"/>
        </a:defRPr>
      </a:lvl1pPr>
      <a:lvl2pPr marL="819102" indent="-315039" algn="l" defTabSz="1008126" rtl="0" eaLnBrk="1" latinLnBrk="0" hangingPunct="1">
        <a:spcBef>
          <a:spcPct val="20000"/>
        </a:spcBef>
        <a:buFont typeface="Arial" pitchFamily="34" charset="0"/>
        <a:buChar char="–"/>
        <a:defRPr sz="3087" kern="1200">
          <a:solidFill>
            <a:schemeClr val="tx1"/>
          </a:solidFill>
          <a:latin typeface="+mn-lt"/>
          <a:ea typeface="+mn-ea"/>
          <a:cs typeface="+mn-cs"/>
        </a:defRPr>
      </a:lvl2pPr>
      <a:lvl3pPr marL="1260158" indent="-252032" algn="l" defTabSz="1008126" rtl="0" eaLnBrk="1" latinLnBrk="0" hangingPunct="1">
        <a:spcBef>
          <a:spcPct val="20000"/>
        </a:spcBef>
        <a:buFont typeface="Arial" pitchFamily="34" charset="0"/>
        <a:buChar char="•"/>
        <a:defRPr sz="2646" kern="1200">
          <a:solidFill>
            <a:schemeClr val="tx1"/>
          </a:solidFill>
          <a:latin typeface="+mn-lt"/>
          <a:ea typeface="+mn-ea"/>
          <a:cs typeface="+mn-cs"/>
        </a:defRPr>
      </a:lvl3pPr>
      <a:lvl4pPr marL="1764221" indent="-252032" algn="l" defTabSz="1008126" rtl="0" eaLnBrk="1" latinLnBrk="0" hangingPunct="1">
        <a:spcBef>
          <a:spcPct val="20000"/>
        </a:spcBef>
        <a:buFont typeface="Arial" pitchFamily="34" charset="0"/>
        <a:buChar char="–"/>
        <a:defRPr sz="2205" kern="1200">
          <a:solidFill>
            <a:schemeClr val="tx1"/>
          </a:solidFill>
          <a:latin typeface="+mn-lt"/>
          <a:ea typeface="+mn-ea"/>
          <a:cs typeface="+mn-cs"/>
        </a:defRPr>
      </a:lvl4pPr>
      <a:lvl5pPr marL="2268284" indent="-252032" algn="l" defTabSz="1008126" rtl="0" eaLnBrk="1" latinLnBrk="0" hangingPunct="1">
        <a:spcBef>
          <a:spcPct val="20000"/>
        </a:spcBef>
        <a:buFont typeface="Arial" pitchFamily="34" charset="0"/>
        <a:buChar char="»"/>
        <a:defRPr sz="2205" kern="1200">
          <a:solidFill>
            <a:schemeClr val="tx1"/>
          </a:solidFill>
          <a:latin typeface="+mn-lt"/>
          <a:ea typeface="+mn-ea"/>
          <a:cs typeface="+mn-cs"/>
        </a:defRPr>
      </a:lvl5pPr>
      <a:lvl6pPr marL="2772347" indent="-252032" algn="l" defTabSz="1008126" rtl="0" eaLnBrk="1" latinLnBrk="0" hangingPunct="1">
        <a:spcBef>
          <a:spcPct val="20000"/>
        </a:spcBef>
        <a:buFont typeface="Arial" pitchFamily="34" charset="0"/>
        <a:buChar char="•"/>
        <a:defRPr sz="2205" kern="1200">
          <a:solidFill>
            <a:schemeClr val="tx1"/>
          </a:solidFill>
          <a:latin typeface="+mn-lt"/>
          <a:ea typeface="+mn-ea"/>
          <a:cs typeface="+mn-cs"/>
        </a:defRPr>
      </a:lvl6pPr>
      <a:lvl7pPr marL="3276410" indent="-252032" algn="l" defTabSz="1008126" rtl="0" eaLnBrk="1" latinLnBrk="0" hangingPunct="1">
        <a:spcBef>
          <a:spcPct val="20000"/>
        </a:spcBef>
        <a:buFont typeface="Arial" pitchFamily="34" charset="0"/>
        <a:buChar char="•"/>
        <a:defRPr sz="2205" kern="1200">
          <a:solidFill>
            <a:schemeClr val="tx1"/>
          </a:solidFill>
          <a:latin typeface="+mn-lt"/>
          <a:ea typeface="+mn-ea"/>
          <a:cs typeface="+mn-cs"/>
        </a:defRPr>
      </a:lvl7pPr>
      <a:lvl8pPr marL="3780473" indent="-252032" algn="l" defTabSz="1008126" rtl="0" eaLnBrk="1" latinLnBrk="0" hangingPunct="1">
        <a:spcBef>
          <a:spcPct val="20000"/>
        </a:spcBef>
        <a:buFont typeface="Arial" pitchFamily="34" charset="0"/>
        <a:buChar char="•"/>
        <a:defRPr sz="2205" kern="1200">
          <a:solidFill>
            <a:schemeClr val="tx1"/>
          </a:solidFill>
          <a:latin typeface="+mn-lt"/>
          <a:ea typeface="+mn-ea"/>
          <a:cs typeface="+mn-cs"/>
        </a:defRPr>
      </a:lvl8pPr>
      <a:lvl9pPr marL="4284536" indent="-252032" algn="l" defTabSz="1008126" rtl="0" eaLnBrk="1" latinLnBrk="0" hangingPunct="1">
        <a:spcBef>
          <a:spcPct val="20000"/>
        </a:spcBef>
        <a:buFont typeface="Arial" pitchFamily="34" charset="0"/>
        <a:buChar char="•"/>
        <a:defRPr sz="2205" kern="1200">
          <a:solidFill>
            <a:schemeClr val="tx1"/>
          </a:solidFill>
          <a:latin typeface="+mn-lt"/>
          <a:ea typeface="+mn-ea"/>
          <a:cs typeface="+mn-cs"/>
        </a:defRPr>
      </a:lvl9pPr>
    </p:bodyStyle>
    <p:otherStyle>
      <a:defPPr>
        <a:defRPr lang="en-US"/>
      </a:defPPr>
      <a:lvl1pPr marL="0" algn="l" defTabSz="1008126" rtl="0" eaLnBrk="1" latinLnBrk="0" hangingPunct="1">
        <a:defRPr sz="1985" kern="1200">
          <a:solidFill>
            <a:schemeClr val="tx1"/>
          </a:solidFill>
          <a:latin typeface="+mn-lt"/>
          <a:ea typeface="+mn-ea"/>
          <a:cs typeface="+mn-cs"/>
        </a:defRPr>
      </a:lvl1pPr>
      <a:lvl2pPr marL="504063" algn="l" defTabSz="1008126" rtl="0" eaLnBrk="1" latinLnBrk="0" hangingPunct="1">
        <a:defRPr sz="1985" kern="1200">
          <a:solidFill>
            <a:schemeClr val="tx1"/>
          </a:solidFill>
          <a:latin typeface="+mn-lt"/>
          <a:ea typeface="+mn-ea"/>
          <a:cs typeface="+mn-cs"/>
        </a:defRPr>
      </a:lvl2pPr>
      <a:lvl3pPr marL="1008126" algn="l" defTabSz="1008126" rtl="0" eaLnBrk="1" latinLnBrk="0" hangingPunct="1">
        <a:defRPr sz="1985" kern="1200">
          <a:solidFill>
            <a:schemeClr val="tx1"/>
          </a:solidFill>
          <a:latin typeface="+mn-lt"/>
          <a:ea typeface="+mn-ea"/>
          <a:cs typeface="+mn-cs"/>
        </a:defRPr>
      </a:lvl3pPr>
      <a:lvl4pPr marL="1512189" algn="l" defTabSz="1008126" rtl="0" eaLnBrk="1" latinLnBrk="0" hangingPunct="1">
        <a:defRPr sz="1985" kern="1200">
          <a:solidFill>
            <a:schemeClr val="tx1"/>
          </a:solidFill>
          <a:latin typeface="+mn-lt"/>
          <a:ea typeface="+mn-ea"/>
          <a:cs typeface="+mn-cs"/>
        </a:defRPr>
      </a:lvl4pPr>
      <a:lvl5pPr marL="2016252" algn="l" defTabSz="1008126" rtl="0" eaLnBrk="1" latinLnBrk="0" hangingPunct="1">
        <a:defRPr sz="1985" kern="1200">
          <a:solidFill>
            <a:schemeClr val="tx1"/>
          </a:solidFill>
          <a:latin typeface="+mn-lt"/>
          <a:ea typeface="+mn-ea"/>
          <a:cs typeface="+mn-cs"/>
        </a:defRPr>
      </a:lvl5pPr>
      <a:lvl6pPr marL="2520315" algn="l" defTabSz="1008126" rtl="0" eaLnBrk="1" latinLnBrk="0" hangingPunct="1">
        <a:defRPr sz="1985" kern="1200">
          <a:solidFill>
            <a:schemeClr val="tx1"/>
          </a:solidFill>
          <a:latin typeface="+mn-lt"/>
          <a:ea typeface="+mn-ea"/>
          <a:cs typeface="+mn-cs"/>
        </a:defRPr>
      </a:lvl6pPr>
      <a:lvl7pPr marL="3024378" algn="l" defTabSz="1008126" rtl="0" eaLnBrk="1" latinLnBrk="0" hangingPunct="1">
        <a:defRPr sz="1985" kern="1200">
          <a:solidFill>
            <a:schemeClr val="tx1"/>
          </a:solidFill>
          <a:latin typeface="+mn-lt"/>
          <a:ea typeface="+mn-ea"/>
          <a:cs typeface="+mn-cs"/>
        </a:defRPr>
      </a:lvl7pPr>
      <a:lvl8pPr marL="3528441" algn="l" defTabSz="1008126" rtl="0" eaLnBrk="1" latinLnBrk="0" hangingPunct="1">
        <a:defRPr sz="1985" kern="1200">
          <a:solidFill>
            <a:schemeClr val="tx1"/>
          </a:solidFill>
          <a:latin typeface="+mn-lt"/>
          <a:ea typeface="+mn-ea"/>
          <a:cs typeface="+mn-cs"/>
        </a:defRPr>
      </a:lvl8pPr>
      <a:lvl9pPr marL="4032504" algn="l" defTabSz="1008126" rtl="0" eaLnBrk="1" latinLnBrk="0" hangingPunct="1">
        <a:defRPr sz="198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hyperlink" Target="https://creativecommons.org/licenses/by-nc-sa/3.0/" TargetMode="External"/><Relationship Id="rId4" Type="http://schemas.openxmlformats.org/officeDocument/2006/relationships/hyperlink" Target="https://uberdigests.info/2023/12/floro-mercene-vs-government-service-insurance-syste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9_M4bNOxsYs" TargetMode="External"/><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958DF84-F5C6-794F-8945-485D6C1075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High angle view of a rolled paper, brown notebook, and black notepad on a wooden table">
            <a:extLst>
              <a:ext uri="{FF2B5EF4-FFF2-40B4-BE49-F238E27FC236}">
                <a16:creationId xmlns:a16="http://schemas.microsoft.com/office/drawing/2014/main" id="{65E1E874-EEED-3765-9292-41B9502FEBFA}"/>
              </a:ext>
            </a:extLst>
          </p:cNvPr>
          <p:cNvPicPr>
            <a:picLocks noChangeAspect="1"/>
          </p:cNvPicPr>
          <p:nvPr/>
        </p:nvPicPr>
        <p:blipFill>
          <a:blip r:embed="rId2"/>
          <a:srcRect t="7033" b="8698"/>
          <a:stretch/>
        </p:blipFill>
        <p:spPr>
          <a:xfrm>
            <a:off x="21" y="127830"/>
            <a:ext cx="12191979" cy="6857989"/>
          </a:xfrm>
          <a:prstGeom prst="rect">
            <a:avLst/>
          </a:prstGeom>
        </p:spPr>
      </p:pic>
      <p:sp useBgFill="1">
        <p:nvSpPr>
          <p:cNvPr id="11" name="Freeform: Shape 10">
            <a:extLst>
              <a:ext uri="{FF2B5EF4-FFF2-40B4-BE49-F238E27FC236}">
                <a16:creationId xmlns:a16="http://schemas.microsoft.com/office/drawing/2014/main" id="{4AF0997A-7C0F-4AD2-BA90-5FE341A177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9595" y="805231"/>
            <a:ext cx="3876811" cy="5245563"/>
          </a:xfrm>
          <a:custGeom>
            <a:avLst/>
            <a:gdLst>
              <a:gd name="connsiteX0" fmla="*/ 1941583 w 3876811"/>
              <a:gd name="connsiteY0" fmla="*/ 0 h 5245563"/>
              <a:gd name="connsiteX1" fmla="*/ 2111641 w 3876811"/>
              <a:gd name="connsiteY1" fmla="*/ 149097 h 5245563"/>
              <a:gd name="connsiteX2" fmla="*/ 3370493 w 3876811"/>
              <a:gd name="connsiteY2" fmla="*/ 774451 h 5245563"/>
              <a:gd name="connsiteX3" fmla="*/ 3876811 w 3876811"/>
              <a:gd name="connsiteY3" fmla="*/ 1854684 h 5245563"/>
              <a:gd name="connsiteX4" fmla="*/ 3876811 w 3876811"/>
              <a:gd name="connsiteY4" fmla="*/ 2019920 h 5245563"/>
              <a:gd name="connsiteX5" fmla="*/ 3876811 w 3876811"/>
              <a:gd name="connsiteY5" fmla="*/ 2491569 h 5245563"/>
              <a:gd name="connsiteX6" fmla="*/ 3876811 w 3876811"/>
              <a:gd name="connsiteY6" fmla="*/ 2753995 h 5245563"/>
              <a:gd name="connsiteX7" fmla="*/ 3876811 w 3876811"/>
              <a:gd name="connsiteY7" fmla="*/ 3115353 h 5245563"/>
              <a:gd name="connsiteX8" fmla="*/ 3876811 w 3876811"/>
              <a:gd name="connsiteY8" fmla="*/ 3390879 h 5245563"/>
              <a:gd name="connsiteX9" fmla="*/ 3370493 w 3876811"/>
              <a:gd name="connsiteY9" fmla="*/ 4471114 h 5245563"/>
              <a:gd name="connsiteX10" fmla="*/ 2111639 w 3876811"/>
              <a:gd name="connsiteY10" fmla="*/ 5096465 h 5245563"/>
              <a:gd name="connsiteX11" fmla="*/ 1935228 w 3876811"/>
              <a:gd name="connsiteY11" fmla="*/ 5245563 h 5245563"/>
              <a:gd name="connsiteX12" fmla="*/ 1765171 w 3876811"/>
              <a:gd name="connsiteY12" fmla="*/ 5096465 h 5245563"/>
              <a:gd name="connsiteX13" fmla="*/ 506317 w 3876811"/>
              <a:gd name="connsiteY13" fmla="*/ 4471114 h 5245563"/>
              <a:gd name="connsiteX14" fmla="*/ 0 w 3876811"/>
              <a:gd name="connsiteY14" fmla="*/ 3390879 h 5245563"/>
              <a:gd name="connsiteX15" fmla="*/ 0 w 3876811"/>
              <a:gd name="connsiteY15" fmla="*/ 3115353 h 5245563"/>
              <a:gd name="connsiteX16" fmla="*/ 0 w 3876811"/>
              <a:gd name="connsiteY16" fmla="*/ 2753995 h 5245563"/>
              <a:gd name="connsiteX17" fmla="*/ 0 w 3876811"/>
              <a:gd name="connsiteY17" fmla="*/ 2491569 h 5245563"/>
              <a:gd name="connsiteX18" fmla="*/ 0 w 3876811"/>
              <a:gd name="connsiteY18" fmla="*/ 2019920 h 5245563"/>
              <a:gd name="connsiteX19" fmla="*/ 0 w 3876811"/>
              <a:gd name="connsiteY19" fmla="*/ 1854684 h 5245563"/>
              <a:gd name="connsiteX20" fmla="*/ 506318 w 3876811"/>
              <a:gd name="connsiteY20" fmla="*/ 774451 h 5245563"/>
              <a:gd name="connsiteX21" fmla="*/ 1765173 w 3876811"/>
              <a:gd name="connsiteY21" fmla="*/ 149097 h 5245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76811" h="5245563">
                <a:moveTo>
                  <a:pt x="1941583" y="0"/>
                </a:moveTo>
                <a:lnTo>
                  <a:pt x="2111641" y="149097"/>
                </a:lnTo>
                <a:cubicBezTo>
                  <a:pt x="2533315" y="474958"/>
                  <a:pt x="3008487" y="564716"/>
                  <a:pt x="3370493" y="774451"/>
                </a:cubicBezTo>
                <a:cubicBezTo>
                  <a:pt x="3718590" y="1017851"/>
                  <a:pt x="3876811" y="1296993"/>
                  <a:pt x="3876811" y="1854684"/>
                </a:cubicBezTo>
                <a:lnTo>
                  <a:pt x="3876811" y="2019920"/>
                </a:lnTo>
                <a:lnTo>
                  <a:pt x="3876811" y="2491569"/>
                </a:lnTo>
                <a:lnTo>
                  <a:pt x="3876811" y="2753995"/>
                </a:lnTo>
                <a:lnTo>
                  <a:pt x="3876811" y="3115353"/>
                </a:lnTo>
                <a:lnTo>
                  <a:pt x="3876811" y="3390879"/>
                </a:lnTo>
                <a:cubicBezTo>
                  <a:pt x="3876811" y="3948571"/>
                  <a:pt x="3718588" y="4227713"/>
                  <a:pt x="3370493" y="4471114"/>
                </a:cubicBezTo>
                <a:cubicBezTo>
                  <a:pt x="3008484" y="4680847"/>
                  <a:pt x="2533312" y="4770605"/>
                  <a:pt x="2111639" y="5096465"/>
                </a:cubicBezTo>
                <a:lnTo>
                  <a:pt x="1935228" y="5245563"/>
                </a:lnTo>
                <a:lnTo>
                  <a:pt x="1765171" y="5096465"/>
                </a:lnTo>
                <a:cubicBezTo>
                  <a:pt x="1343496" y="4770605"/>
                  <a:pt x="868325" y="4680847"/>
                  <a:pt x="506317" y="4471114"/>
                </a:cubicBezTo>
                <a:cubicBezTo>
                  <a:pt x="158223" y="4227713"/>
                  <a:pt x="0" y="3948571"/>
                  <a:pt x="0" y="3390879"/>
                </a:cubicBezTo>
                <a:lnTo>
                  <a:pt x="0" y="3115353"/>
                </a:lnTo>
                <a:lnTo>
                  <a:pt x="0" y="2753995"/>
                </a:lnTo>
                <a:lnTo>
                  <a:pt x="0" y="2491569"/>
                </a:lnTo>
                <a:lnTo>
                  <a:pt x="0" y="2019920"/>
                </a:lnTo>
                <a:lnTo>
                  <a:pt x="0" y="1854684"/>
                </a:lnTo>
                <a:cubicBezTo>
                  <a:pt x="0" y="1296993"/>
                  <a:pt x="158224" y="1017851"/>
                  <a:pt x="506318" y="774451"/>
                </a:cubicBezTo>
                <a:cubicBezTo>
                  <a:pt x="868327" y="564716"/>
                  <a:pt x="1343498" y="474958"/>
                  <a:pt x="1765173" y="14909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Заголовок 1">
            <a:extLst>
              <a:ext uri="{FF2B5EF4-FFF2-40B4-BE49-F238E27FC236}">
                <a16:creationId xmlns:a16="http://schemas.microsoft.com/office/drawing/2014/main" id="{F9A6A953-5852-0DAB-7643-9284F45576FD}"/>
              </a:ext>
            </a:extLst>
          </p:cNvPr>
          <p:cNvSpPr>
            <a:spLocks noGrp="1"/>
          </p:cNvSpPr>
          <p:nvPr>
            <p:ph type="ctrTitle"/>
          </p:nvPr>
        </p:nvSpPr>
        <p:spPr>
          <a:xfrm>
            <a:off x="948147" y="1463059"/>
            <a:ext cx="4199706" cy="2576051"/>
          </a:xfrm>
        </p:spPr>
        <p:txBody>
          <a:bodyPr anchor="b">
            <a:normAutofit fontScale="90000"/>
          </a:bodyPr>
          <a:lstStyle/>
          <a:p>
            <a:pPr algn="ctr">
              <a:lnSpc>
                <a:spcPct val="150000"/>
              </a:lnSpc>
            </a:pPr>
            <a:r>
              <a:rPr lang="ru-RU" sz="2800" b="1" dirty="0" err="1">
                <a:effectLst/>
                <a:latin typeface="Arial" panose="020B0604020202020204" pitchFamily="34" charset="0"/>
                <a:ea typeface="Arial" panose="020B0604020202020204" pitchFamily="34" charset="0"/>
              </a:rPr>
              <a:t>Іntroduction</a:t>
            </a:r>
            <a:r>
              <a:rPr lang="ru-RU" sz="2800" b="1" dirty="0">
                <a:effectLst/>
                <a:latin typeface="Arial" panose="020B0604020202020204" pitchFamily="34" charset="0"/>
                <a:ea typeface="Arial" panose="020B0604020202020204" pitchFamily="34" charset="0"/>
              </a:rPr>
              <a:t> </a:t>
            </a:r>
            <a:r>
              <a:rPr lang="ru-RU" sz="2800" b="1" dirty="0" err="1">
                <a:effectLst/>
                <a:latin typeface="Arial" panose="020B0604020202020204" pitchFamily="34" charset="0"/>
                <a:ea typeface="Arial" panose="020B0604020202020204" pitchFamily="34" charset="0"/>
              </a:rPr>
              <a:t>to</a:t>
            </a:r>
            <a:r>
              <a:rPr lang="ru-RU" sz="2800" b="1" dirty="0">
                <a:effectLst/>
                <a:latin typeface="Arial" panose="020B0604020202020204" pitchFamily="34" charset="0"/>
                <a:ea typeface="Arial" panose="020B0604020202020204" pitchFamily="34" charset="0"/>
              </a:rPr>
              <a:t> Legal Systems: </a:t>
            </a:r>
            <a:r>
              <a:rPr lang="ru-RU" sz="2800" b="1" dirty="0" err="1">
                <a:effectLst/>
                <a:latin typeface="Arial" panose="020B0604020202020204" pitchFamily="34" charset="0"/>
                <a:ea typeface="Arial" panose="020B0604020202020204" pitchFamily="34" charset="0"/>
              </a:rPr>
              <a:t>Overview</a:t>
            </a:r>
            <a:r>
              <a:rPr lang="ru-RU" sz="2800" b="1" dirty="0">
                <a:effectLst/>
                <a:latin typeface="Arial" panose="020B0604020202020204" pitchFamily="34" charset="0"/>
                <a:ea typeface="Arial" panose="020B0604020202020204" pitchFamily="34" charset="0"/>
              </a:rPr>
              <a:t> </a:t>
            </a:r>
            <a:r>
              <a:rPr lang="ru-RU" sz="2800" b="1" dirty="0" err="1">
                <a:effectLst/>
                <a:latin typeface="Arial" panose="020B0604020202020204" pitchFamily="34" charset="0"/>
                <a:ea typeface="Arial" panose="020B0604020202020204" pitchFamily="34" charset="0"/>
              </a:rPr>
              <a:t>of</a:t>
            </a:r>
            <a:r>
              <a:rPr lang="en-US" sz="2800" b="1" dirty="0">
                <a:latin typeface="Arial" panose="020B0604020202020204" pitchFamily="34" charset="0"/>
                <a:ea typeface="Arial" panose="020B0604020202020204" pitchFamily="34" charset="0"/>
              </a:rPr>
              <a:t> C</a:t>
            </a:r>
            <a:r>
              <a:rPr lang="ru-RU" sz="2800" b="1" dirty="0" err="1">
                <a:effectLst/>
                <a:latin typeface="Arial" panose="020B0604020202020204" pitchFamily="34" charset="0"/>
                <a:ea typeface="Arial" panose="020B0604020202020204" pitchFamily="34" charset="0"/>
              </a:rPr>
              <a:t>ommon</a:t>
            </a:r>
            <a:r>
              <a:rPr lang="ru-RU" sz="2800" b="1" dirty="0">
                <a:effectLst/>
                <a:latin typeface="Arial" panose="020B0604020202020204" pitchFamily="34" charset="0"/>
                <a:ea typeface="Arial" panose="020B0604020202020204" pitchFamily="34" charset="0"/>
              </a:rPr>
              <a:t> </a:t>
            </a:r>
            <a:r>
              <a:rPr lang="en-US" sz="2800" b="1" dirty="0">
                <a:latin typeface="Arial" panose="020B0604020202020204" pitchFamily="34" charset="0"/>
                <a:ea typeface="Arial" panose="020B0604020202020204" pitchFamily="34" charset="0"/>
              </a:rPr>
              <a:t>L</a:t>
            </a:r>
            <a:r>
              <a:rPr lang="ru-RU" sz="2800" b="1" dirty="0" err="1">
                <a:effectLst/>
                <a:latin typeface="Arial" panose="020B0604020202020204" pitchFamily="34" charset="0"/>
                <a:ea typeface="Arial" panose="020B0604020202020204" pitchFamily="34" charset="0"/>
              </a:rPr>
              <a:t>aw</a:t>
            </a:r>
            <a:r>
              <a:rPr lang="ru-RU" sz="2800" b="1" dirty="0">
                <a:effectLst/>
                <a:latin typeface="Arial" panose="020B0604020202020204" pitchFamily="34" charset="0"/>
                <a:ea typeface="Arial" panose="020B0604020202020204" pitchFamily="34" charset="0"/>
              </a:rPr>
              <a:t> </a:t>
            </a:r>
            <a:r>
              <a:rPr lang="ru-RU" sz="2800" b="1" dirty="0" err="1">
                <a:effectLst/>
                <a:latin typeface="Arial" panose="020B0604020202020204" pitchFamily="34" charset="0"/>
                <a:ea typeface="Arial" panose="020B0604020202020204" pitchFamily="34" charset="0"/>
              </a:rPr>
              <a:t>and</a:t>
            </a:r>
            <a:r>
              <a:rPr lang="ru-RU" sz="2800" b="1" dirty="0">
                <a:effectLst/>
                <a:latin typeface="Arial" panose="020B0604020202020204" pitchFamily="34" charset="0"/>
                <a:ea typeface="Arial" panose="020B0604020202020204" pitchFamily="34" charset="0"/>
              </a:rPr>
              <a:t> </a:t>
            </a:r>
            <a:br>
              <a:rPr lang="en-US" sz="2800" b="1" dirty="0">
                <a:effectLst/>
                <a:latin typeface="Arial" panose="020B0604020202020204" pitchFamily="34" charset="0"/>
                <a:ea typeface="Arial" panose="020B0604020202020204" pitchFamily="34" charset="0"/>
              </a:rPr>
            </a:br>
            <a:r>
              <a:rPr lang="en-US" sz="2800" b="1" dirty="0">
                <a:latin typeface="Arial" panose="020B0604020202020204" pitchFamily="34" charset="0"/>
                <a:ea typeface="Arial" panose="020B0604020202020204" pitchFamily="34" charset="0"/>
              </a:rPr>
              <a:t>C</a:t>
            </a:r>
            <a:r>
              <a:rPr lang="ru-RU" sz="2800" b="1" dirty="0" err="1">
                <a:effectLst/>
                <a:latin typeface="Arial" panose="020B0604020202020204" pitchFamily="34" charset="0"/>
                <a:ea typeface="Arial" panose="020B0604020202020204" pitchFamily="34" charset="0"/>
              </a:rPr>
              <a:t>ivil</a:t>
            </a:r>
            <a:r>
              <a:rPr lang="ru-RU" sz="2800" b="1" dirty="0">
                <a:effectLst/>
                <a:latin typeface="Arial" panose="020B0604020202020204" pitchFamily="34" charset="0"/>
                <a:ea typeface="Arial" panose="020B0604020202020204" pitchFamily="34" charset="0"/>
              </a:rPr>
              <a:t> </a:t>
            </a:r>
            <a:r>
              <a:rPr lang="en-US" sz="2800" b="1" dirty="0">
                <a:latin typeface="Arial" panose="020B0604020202020204" pitchFamily="34" charset="0"/>
                <a:ea typeface="Arial" panose="020B0604020202020204" pitchFamily="34" charset="0"/>
              </a:rPr>
              <a:t>L</a:t>
            </a:r>
            <a:r>
              <a:rPr lang="ru-RU" sz="2800" b="1" dirty="0" err="1">
                <a:effectLst/>
                <a:latin typeface="Arial" panose="020B0604020202020204" pitchFamily="34" charset="0"/>
                <a:ea typeface="Arial" panose="020B0604020202020204" pitchFamily="34" charset="0"/>
              </a:rPr>
              <a:t>aw</a:t>
            </a:r>
            <a:r>
              <a:rPr lang="ru-RU" sz="2800" b="1" dirty="0">
                <a:effectLst/>
                <a:latin typeface="Arial" panose="020B0604020202020204" pitchFamily="34" charset="0"/>
                <a:ea typeface="Arial" panose="020B0604020202020204" pitchFamily="34" charset="0"/>
              </a:rPr>
              <a:t> </a:t>
            </a:r>
            <a:r>
              <a:rPr lang="en-US" sz="2800" b="1" dirty="0">
                <a:latin typeface="Arial" panose="020B0604020202020204" pitchFamily="34" charset="0"/>
                <a:ea typeface="Arial" panose="020B0604020202020204" pitchFamily="34" charset="0"/>
              </a:rPr>
              <a:t>S</a:t>
            </a:r>
            <a:r>
              <a:rPr lang="ru-RU" sz="2800" b="1" dirty="0" err="1">
                <a:effectLst/>
                <a:latin typeface="Arial" panose="020B0604020202020204" pitchFamily="34" charset="0"/>
                <a:ea typeface="Arial" panose="020B0604020202020204" pitchFamily="34" charset="0"/>
              </a:rPr>
              <a:t>ystems</a:t>
            </a:r>
            <a:r>
              <a:rPr lang="ru-RU" sz="2800" b="1" dirty="0">
                <a:effectLst/>
                <a:latin typeface="Arial" panose="020B0604020202020204" pitchFamily="34" charset="0"/>
                <a:ea typeface="Arial" panose="020B0604020202020204" pitchFamily="34" charset="0"/>
              </a:rPr>
              <a:t> </a:t>
            </a:r>
            <a:endParaRPr lang="uk-UA" sz="2800" b="1" dirty="0"/>
          </a:p>
        </p:txBody>
      </p:sp>
      <p:sp>
        <p:nvSpPr>
          <p:cNvPr id="3" name="Підзаголовок 2">
            <a:extLst>
              <a:ext uri="{FF2B5EF4-FFF2-40B4-BE49-F238E27FC236}">
                <a16:creationId xmlns:a16="http://schemas.microsoft.com/office/drawing/2014/main" id="{66FD68C5-CDAA-CA75-B1C8-4210C0E939F3}"/>
              </a:ext>
            </a:extLst>
          </p:cNvPr>
          <p:cNvSpPr>
            <a:spLocks noGrp="1"/>
          </p:cNvSpPr>
          <p:nvPr>
            <p:ph type="subTitle" idx="1"/>
          </p:nvPr>
        </p:nvSpPr>
        <p:spPr>
          <a:xfrm>
            <a:off x="1856490" y="4723412"/>
            <a:ext cx="3164300" cy="671529"/>
          </a:xfrm>
        </p:spPr>
        <p:txBody>
          <a:bodyPr anchor="t">
            <a:noAutofit/>
          </a:bodyPr>
          <a:lstStyle/>
          <a:p>
            <a:pPr>
              <a:lnSpc>
                <a:spcPct val="100000"/>
              </a:lnSpc>
            </a:pPr>
            <a:r>
              <a:rPr lang="en-US" sz="1000" b="1" i="1" cap="none" dirty="0">
                <a:latin typeface="Times New Roman" panose="02020603050405020304" pitchFamily="18" charset="0"/>
                <a:cs typeface="Times New Roman" panose="02020603050405020304" pitchFamily="18" charset="0"/>
              </a:rPr>
              <a:t>Created by Iryna Zhukevych</a:t>
            </a:r>
          </a:p>
          <a:p>
            <a:pPr>
              <a:lnSpc>
                <a:spcPct val="100000"/>
              </a:lnSpc>
            </a:pPr>
            <a:r>
              <a:rPr lang="en-US" sz="1000" b="1" i="1" cap="none" dirty="0">
                <a:latin typeface="Times New Roman" panose="02020603050405020304" pitchFamily="18" charset="0"/>
                <a:cs typeface="Times New Roman" panose="02020603050405020304" pitchFamily="18" charset="0"/>
              </a:rPr>
              <a:t>PhD in Pedagogical Sciences</a:t>
            </a:r>
          </a:p>
          <a:p>
            <a:pPr>
              <a:lnSpc>
                <a:spcPct val="100000"/>
              </a:lnSpc>
            </a:pPr>
            <a:r>
              <a:rPr lang="en-US" sz="1000" b="1" i="1" cap="none" dirty="0">
                <a:latin typeface="Times New Roman" panose="02020603050405020304" pitchFamily="18" charset="0"/>
                <a:cs typeface="Times New Roman" panose="02020603050405020304" pitchFamily="18" charset="0"/>
              </a:rPr>
              <a:t>Associate Professor</a:t>
            </a:r>
            <a:endParaRPr lang="uk-UA" sz="1000" b="1" i="1" cap="none" dirty="0">
              <a:latin typeface="Times New Roman" panose="02020603050405020304" pitchFamily="18" charset="0"/>
              <a:cs typeface="Times New Roman" panose="02020603050405020304" pitchFamily="18" charset="0"/>
            </a:endParaRPr>
          </a:p>
        </p:txBody>
      </p:sp>
      <p:sp>
        <p:nvSpPr>
          <p:cNvPr id="13" name="Freeform: Shape 12">
            <a:extLst>
              <a:ext uri="{FF2B5EF4-FFF2-40B4-BE49-F238E27FC236}">
                <a16:creationId xmlns:a16="http://schemas.microsoft.com/office/drawing/2014/main" id="{72E67446-732B-4F72-8560-6FABB6CB25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0828" y="720724"/>
            <a:ext cx="4014345" cy="5414576"/>
          </a:xfrm>
          <a:custGeom>
            <a:avLst/>
            <a:gdLst>
              <a:gd name="connsiteX0" fmla="*/ 2144960 w 4282900"/>
              <a:gd name="connsiteY0" fmla="*/ 0 h 5795027"/>
              <a:gd name="connsiteX1" fmla="*/ 2332832 w 4282900"/>
              <a:gd name="connsiteY1" fmla="*/ 164715 h 5795027"/>
              <a:gd name="connsiteX2" fmla="*/ 3723546 w 4282900"/>
              <a:gd name="connsiteY2" fmla="*/ 855573 h 5795027"/>
              <a:gd name="connsiteX3" fmla="*/ 4282900 w 4282900"/>
              <a:gd name="connsiteY3" fmla="*/ 2048959 h 5795027"/>
              <a:gd name="connsiteX4" fmla="*/ 4282900 w 4282900"/>
              <a:gd name="connsiteY4" fmla="*/ 2231503 h 5795027"/>
              <a:gd name="connsiteX5" fmla="*/ 4282900 w 4282900"/>
              <a:gd name="connsiteY5" fmla="*/ 2752557 h 5795027"/>
              <a:gd name="connsiteX6" fmla="*/ 4282900 w 4282900"/>
              <a:gd name="connsiteY6" fmla="*/ 3042471 h 5795027"/>
              <a:gd name="connsiteX7" fmla="*/ 4282900 w 4282900"/>
              <a:gd name="connsiteY7" fmla="*/ 3441681 h 5795027"/>
              <a:gd name="connsiteX8" fmla="*/ 4282900 w 4282900"/>
              <a:gd name="connsiteY8" fmla="*/ 3746068 h 5795027"/>
              <a:gd name="connsiteX9" fmla="*/ 3723546 w 4282900"/>
              <a:gd name="connsiteY9" fmla="*/ 4939455 h 5795027"/>
              <a:gd name="connsiteX10" fmla="*/ 2332829 w 4282900"/>
              <a:gd name="connsiteY10" fmla="*/ 5630311 h 5795027"/>
              <a:gd name="connsiteX11" fmla="*/ 2137940 w 4282900"/>
              <a:gd name="connsiteY11" fmla="*/ 5795027 h 5795027"/>
              <a:gd name="connsiteX12" fmla="*/ 1950069 w 4282900"/>
              <a:gd name="connsiteY12" fmla="*/ 5630311 h 5795027"/>
              <a:gd name="connsiteX13" fmla="*/ 559353 w 4282900"/>
              <a:gd name="connsiteY13" fmla="*/ 4939455 h 5795027"/>
              <a:gd name="connsiteX14" fmla="*/ 0 w 4282900"/>
              <a:gd name="connsiteY14" fmla="*/ 3746068 h 5795027"/>
              <a:gd name="connsiteX15" fmla="*/ 0 w 4282900"/>
              <a:gd name="connsiteY15" fmla="*/ 3441681 h 5795027"/>
              <a:gd name="connsiteX16" fmla="*/ 0 w 4282900"/>
              <a:gd name="connsiteY16" fmla="*/ 3042471 h 5795027"/>
              <a:gd name="connsiteX17" fmla="*/ 0 w 4282900"/>
              <a:gd name="connsiteY17" fmla="*/ 2752557 h 5795027"/>
              <a:gd name="connsiteX18" fmla="*/ 0 w 4282900"/>
              <a:gd name="connsiteY18" fmla="*/ 2231503 h 5795027"/>
              <a:gd name="connsiteX19" fmla="*/ 0 w 4282900"/>
              <a:gd name="connsiteY19" fmla="*/ 2048959 h 5795027"/>
              <a:gd name="connsiteX20" fmla="*/ 559354 w 4282900"/>
              <a:gd name="connsiteY20" fmla="*/ 855573 h 5795027"/>
              <a:gd name="connsiteX21" fmla="*/ 1950071 w 4282900"/>
              <a:gd name="connsiteY21" fmla="*/ 164715 h 5795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282900" h="5795027">
                <a:moveTo>
                  <a:pt x="2144960" y="0"/>
                </a:moveTo>
                <a:lnTo>
                  <a:pt x="2332832" y="164715"/>
                </a:lnTo>
                <a:cubicBezTo>
                  <a:pt x="2798675" y="524709"/>
                  <a:pt x="3323620" y="623869"/>
                  <a:pt x="3723546" y="855573"/>
                </a:cubicBezTo>
                <a:cubicBezTo>
                  <a:pt x="4108105" y="1124469"/>
                  <a:pt x="4282900" y="1432851"/>
                  <a:pt x="4282900" y="2048959"/>
                </a:cubicBezTo>
                <a:lnTo>
                  <a:pt x="4282900" y="2231503"/>
                </a:lnTo>
                <a:lnTo>
                  <a:pt x="4282900" y="2752557"/>
                </a:lnTo>
                <a:lnTo>
                  <a:pt x="4282900" y="3042471"/>
                </a:lnTo>
                <a:lnTo>
                  <a:pt x="4282900" y="3441681"/>
                </a:lnTo>
                <a:lnTo>
                  <a:pt x="4282900" y="3746068"/>
                </a:lnTo>
                <a:cubicBezTo>
                  <a:pt x="4282900" y="4362177"/>
                  <a:pt x="4108103" y="4670559"/>
                  <a:pt x="3723546" y="4939455"/>
                </a:cubicBezTo>
                <a:cubicBezTo>
                  <a:pt x="3323617" y="5171158"/>
                  <a:pt x="2798672" y="5270318"/>
                  <a:pt x="2332829" y="5630311"/>
                </a:cubicBezTo>
                <a:lnTo>
                  <a:pt x="2137940" y="5795027"/>
                </a:lnTo>
                <a:lnTo>
                  <a:pt x="1950069" y="5630311"/>
                </a:lnTo>
                <a:cubicBezTo>
                  <a:pt x="1484225" y="5270318"/>
                  <a:pt x="959280" y="5171158"/>
                  <a:pt x="559353" y="4939455"/>
                </a:cubicBezTo>
                <a:cubicBezTo>
                  <a:pt x="174796" y="4670559"/>
                  <a:pt x="0" y="4362177"/>
                  <a:pt x="0" y="3746068"/>
                </a:cubicBezTo>
                <a:lnTo>
                  <a:pt x="0" y="3441681"/>
                </a:lnTo>
                <a:lnTo>
                  <a:pt x="0" y="3042471"/>
                </a:lnTo>
                <a:lnTo>
                  <a:pt x="0" y="2752557"/>
                </a:lnTo>
                <a:lnTo>
                  <a:pt x="0" y="2231503"/>
                </a:lnTo>
                <a:lnTo>
                  <a:pt x="0" y="2048959"/>
                </a:lnTo>
                <a:cubicBezTo>
                  <a:pt x="0" y="1432851"/>
                  <a:pt x="174797" y="1124469"/>
                  <a:pt x="559354" y="855573"/>
                </a:cubicBezTo>
                <a:cubicBezTo>
                  <a:pt x="959283" y="623869"/>
                  <a:pt x="1484227" y="524709"/>
                  <a:pt x="1950071" y="164715"/>
                </a:cubicBezTo>
                <a:close/>
              </a:path>
            </a:pathLst>
          </a:custGeom>
          <a:noFill/>
          <a:ln w="25400" cap="rnd">
            <a:solidFill>
              <a:schemeClr val="bg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88569158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par>
                                <p:cTn id="11" presetID="10" presetClass="entr" presetSubtype="0" fill="hold" grpId="0" nodeType="withEffect">
                                  <p:stCondLst>
                                    <p:cond delay="2000"/>
                                  </p:stCondLst>
                                  <p:iterate type="lt">
                                    <p:tmPct val="10000"/>
                                  </p:iterate>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400"/>
                                        <p:tgtEl>
                                          <p:spTgt spid="3">
                                            <p:txEl>
                                              <p:pRg st="1" end="1"/>
                                            </p:txEl>
                                          </p:spTgt>
                                        </p:tgtEl>
                                      </p:cBhvr>
                                    </p:animEffect>
                                  </p:childTnLst>
                                </p:cTn>
                              </p:par>
                              <p:par>
                                <p:cTn id="14" presetID="10" presetClass="entr" presetSubtype="0" fill="hold" grpId="0" nodeType="withEffect">
                                  <p:stCondLst>
                                    <p:cond delay="2000"/>
                                  </p:stCondLst>
                                  <p:iterate type="lt">
                                    <p:tmPct val="10000"/>
                                  </p:iterate>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4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9EC5B12-9FF3-41FE-B789-2696F5195F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6B1FAFFA-5C4C-03D8-8086-5043171BC6B6}"/>
              </a:ext>
            </a:extLst>
          </p:cNvPr>
          <p:cNvSpPr>
            <a:spLocks noGrp="1"/>
          </p:cNvSpPr>
          <p:nvPr>
            <p:ph type="title"/>
          </p:nvPr>
        </p:nvSpPr>
        <p:spPr>
          <a:xfrm>
            <a:off x="952500" y="1581462"/>
            <a:ext cx="2776531" cy="3687580"/>
          </a:xfrm>
        </p:spPr>
        <p:txBody>
          <a:bodyPr>
            <a:normAutofit/>
          </a:bodyPr>
          <a:lstStyle/>
          <a:p>
            <a:pPr algn="ctr"/>
            <a:r>
              <a:rPr lang="en-US" b="1" dirty="0">
                <a:effectLst/>
              </a:rPr>
              <a:t>Critical Thinking</a:t>
            </a:r>
            <a:br>
              <a:rPr lang="en-US" b="1" dirty="0"/>
            </a:br>
            <a:endParaRPr lang="uk-UA" dirty="0"/>
          </a:p>
        </p:txBody>
      </p:sp>
      <p:cxnSp>
        <p:nvCxnSpPr>
          <p:cNvPr id="11" name="Straight Connector 10">
            <a:extLst>
              <a:ext uri="{FF2B5EF4-FFF2-40B4-BE49-F238E27FC236}">
                <a16:creationId xmlns:a16="http://schemas.microsoft.com/office/drawing/2014/main" id="{4FCEE13B-EFB1-46F2-BC11-110F05BFB69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59630" y="1852474"/>
            <a:ext cx="0" cy="3394558"/>
          </a:xfrm>
          <a:prstGeom prst="line">
            <a:avLst/>
          </a:prstGeom>
          <a:ln w="25400" cap="rnd">
            <a:solidFill>
              <a:schemeClr val="bg2">
                <a:lumMod val="75000"/>
              </a:schemeClr>
            </a:solidFill>
            <a:prstDash val="sysDot"/>
            <a:round/>
          </a:ln>
        </p:spPr>
        <p:style>
          <a:lnRef idx="1">
            <a:schemeClr val="accent1"/>
          </a:lnRef>
          <a:fillRef idx="0">
            <a:schemeClr val="accent1"/>
          </a:fillRef>
          <a:effectRef idx="0">
            <a:schemeClr val="accent1"/>
          </a:effectRef>
          <a:fontRef idx="minor">
            <a:schemeClr val="tx1"/>
          </a:fontRef>
        </p:style>
      </p:cxnSp>
      <p:graphicFrame>
        <p:nvGraphicFramePr>
          <p:cNvPr id="5" name="Місце для вмісту 2">
            <a:extLst>
              <a:ext uri="{FF2B5EF4-FFF2-40B4-BE49-F238E27FC236}">
                <a16:creationId xmlns:a16="http://schemas.microsoft.com/office/drawing/2014/main" id="{52E7F3EA-F1FA-E101-DD48-6AEBA97701D1}"/>
              </a:ext>
            </a:extLst>
          </p:cNvPr>
          <p:cNvGraphicFramePr>
            <a:graphicFrameLocks noGrp="1"/>
          </p:cNvGraphicFramePr>
          <p:nvPr>
            <p:ph idx="1"/>
            <p:extLst>
              <p:ext uri="{D42A27DB-BD31-4B8C-83A1-F6EECF244321}">
                <p14:modId xmlns:p14="http://schemas.microsoft.com/office/powerpoint/2010/main" val="360749728"/>
              </p:ext>
            </p:extLst>
          </p:nvPr>
        </p:nvGraphicFramePr>
        <p:xfrm>
          <a:off x="5214938" y="985838"/>
          <a:ext cx="6024561" cy="49196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042506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DB2153B8-8F96-5A06-6273-79BE6520342C}"/>
              </a:ext>
            </a:extLst>
          </p:cNvPr>
          <p:cNvPicPr>
            <a:picLocks noChangeAspect="1"/>
          </p:cNvPicPr>
          <p:nvPr/>
        </p:nvPicPr>
        <p:blipFill>
          <a:blip r:embed="rId2"/>
          <a:stretch>
            <a:fillRect/>
          </a:stretch>
        </p:blipFill>
        <p:spPr>
          <a:xfrm>
            <a:off x="255639" y="639097"/>
            <a:ext cx="11828206" cy="5781368"/>
          </a:xfrm>
          <a:prstGeom prst="rect">
            <a:avLst/>
          </a:prstGeom>
        </p:spPr>
      </p:pic>
    </p:spTree>
    <p:extLst>
      <p:ext uri="{BB962C8B-B14F-4D97-AF65-F5344CB8AC3E}">
        <p14:creationId xmlns:p14="http://schemas.microsoft.com/office/powerpoint/2010/main" val="129848774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EA008E83-77F5-D342-C63F-5EBF961A0B78}"/>
              </a:ext>
            </a:extLst>
          </p:cNvPr>
          <p:cNvPicPr>
            <a:picLocks noChangeAspect="1"/>
          </p:cNvPicPr>
          <p:nvPr/>
        </p:nvPicPr>
        <p:blipFill>
          <a:blip r:embed="rId2"/>
          <a:stretch>
            <a:fillRect/>
          </a:stretch>
        </p:blipFill>
        <p:spPr>
          <a:xfrm>
            <a:off x="0" y="176981"/>
            <a:ext cx="12191999" cy="6518787"/>
          </a:xfrm>
          <a:prstGeom prst="rect">
            <a:avLst/>
          </a:prstGeom>
        </p:spPr>
      </p:pic>
    </p:spTree>
    <p:extLst>
      <p:ext uri="{BB962C8B-B14F-4D97-AF65-F5344CB8AC3E}">
        <p14:creationId xmlns:p14="http://schemas.microsoft.com/office/powerpoint/2010/main" val="328423165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0499CA16-3283-9297-A970-5246901EEDA2}"/>
              </a:ext>
            </a:extLst>
          </p:cNvPr>
          <p:cNvPicPr>
            <a:picLocks noChangeAspect="1"/>
          </p:cNvPicPr>
          <p:nvPr/>
        </p:nvPicPr>
        <p:blipFill>
          <a:blip r:embed="rId2"/>
          <a:stretch>
            <a:fillRect/>
          </a:stretch>
        </p:blipFill>
        <p:spPr>
          <a:xfrm>
            <a:off x="0" y="1"/>
            <a:ext cx="12192000" cy="6858000"/>
          </a:xfrm>
          <a:prstGeom prst="rect">
            <a:avLst/>
          </a:prstGeom>
        </p:spPr>
      </p:pic>
    </p:spTree>
    <p:extLst>
      <p:ext uri="{BB962C8B-B14F-4D97-AF65-F5344CB8AC3E}">
        <p14:creationId xmlns:p14="http://schemas.microsoft.com/office/powerpoint/2010/main" val="102653848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C5E56AD9-D6ED-28D2-A22B-F659939D7A35}"/>
              </a:ext>
            </a:extLst>
          </p:cNvPr>
          <p:cNvPicPr>
            <a:picLocks noChangeAspect="1"/>
          </p:cNvPicPr>
          <p:nvPr/>
        </p:nvPicPr>
        <p:blipFill>
          <a:blip r:embed="rId2"/>
          <a:stretch>
            <a:fillRect/>
          </a:stretch>
        </p:blipFill>
        <p:spPr>
          <a:xfrm>
            <a:off x="108156" y="235973"/>
            <a:ext cx="11946192" cy="6420465"/>
          </a:xfrm>
          <a:prstGeom prst="rect">
            <a:avLst/>
          </a:prstGeom>
        </p:spPr>
      </p:pic>
    </p:spTree>
    <p:extLst>
      <p:ext uri="{BB962C8B-B14F-4D97-AF65-F5344CB8AC3E}">
        <p14:creationId xmlns:p14="http://schemas.microsoft.com/office/powerpoint/2010/main" val="135194586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rcRect/>
          <a:stretch/>
        </p:blipFill>
        <p:spPr>
          <a:xfrm>
            <a:off x="1097222" y="1853315"/>
            <a:ext cx="4925106" cy="3412920"/>
          </a:xfrm>
          <a:prstGeom prst="rect">
            <a:avLst/>
          </a:prstGeom>
        </p:spPr>
      </p:pic>
      <p:sp>
        <p:nvSpPr>
          <p:cNvPr id="3" name="Text 0"/>
          <p:cNvSpPr/>
          <p:nvPr/>
        </p:nvSpPr>
        <p:spPr>
          <a:xfrm>
            <a:off x="1097222" y="975636"/>
            <a:ext cx="10207256" cy="483059"/>
          </a:xfrm>
          <a:prstGeom prst="rect">
            <a:avLst/>
          </a:prstGeom>
          <a:noFill/>
          <a:ln/>
        </p:spPr>
        <p:txBody>
          <a:bodyPr wrap="square" rtlCol="0" anchor="t">
            <a:normAutofit fontScale="77500" lnSpcReduction="20000"/>
          </a:bodyPr>
          <a:lstStyle/>
          <a:p>
            <a:pPr algn="ctr"/>
            <a:r>
              <a:rPr lang="en-US" sz="3840" b="1" dirty="0">
                <a:latin typeface="Julius Sans One" pitchFamily="34" charset="0"/>
                <a:ea typeface="Julius Sans One" pitchFamily="34" charset="-122"/>
                <a:cs typeface="Julius Sans One" pitchFamily="34" charset="-120"/>
              </a:rPr>
              <a:t>What is Common Law?</a:t>
            </a:r>
            <a:endParaRPr lang="en-US" sz="3804" dirty="0"/>
          </a:p>
        </p:txBody>
      </p:sp>
      <p:sp>
        <p:nvSpPr>
          <p:cNvPr id="4" name="Text 1"/>
          <p:cNvSpPr/>
          <p:nvPr/>
        </p:nvSpPr>
        <p:spPr>
          <a:xfrm>
            <a:off x="6172135" y="1853315"/>
            <a:ext cx="5823219" cy="4301679"/>
          </a:xfrm>
          <a:prstGeom prst="rect">
            <a:avLst/>
          </a:prstGeom>
          <a:noFill/>
          <a:ln/>
        </p:spPr>
        <p:txBody>
          <a:bodyPr wrap="square" rtlCol="0" anchor="t">
            <a:normAutofit/>
          </a:bodyPr>
          <a:lstStyle/>
          <a:p>
            <a:pPr>
              <a:lnSpc>
                <a:spcPct val="150000"/>
              </a:lnSpc>
            </a:pPr>
            <a:r>
              <a:rPr lang="en-US" sz="2323" dirty="0">
                <a:latin typeface="Source Sans 3" pitchFamily="34" charset="0"/>
                <a:ea typeface="Source Sans 3" pitchFamily="34" charset="-122"/>
                <a:cs typeface="Source Sans 3" pitchFamily="34" charset="-120"/>
              </a:rPr>
              <a:t>Common law is a legal system that originated in England, characterized by the reliance on judicial precedents and case law. It emphasizes the adversarial system, where judges play a critical role in interpreting laws based on previous rulings and societal needs.</a:t>
            </a:r>
            <a:endParaRPr lang="en-US" sz="2315" dirty="0"/>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0"/>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000" b="1">
                <a:latin typeface="+mj-lt"/>
                <a:ea typeface="+mj-ea"/>
                <a:cs typeface="+mj-cs"/>
              </a:rPr>
              <a:t>What is Civil Law?</a:t>
            </a:r>
            <a:endParaRPr lang="en-US" sz="4000">
              <a:latin typeface="+mj-lt"/>
              <a:ea typeface="+mj-ea"/>
              <a:cs typeface="+mj-cs"/>
            </a:endParaRPr>
          </a:p>
        </p:txBody>
      </p:sp>
      <p:grpSp>
        <p:nvGrpSpPr>
          <p:cNvPr id="13" name="Group 1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4" name="Rectangle 1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1"/>
          <p:cNvSpPr/>
          <p:nvPr/>
        </p:nvSpPr>
        <p:spPr>
          <a:xfrm>
            <a:off x="87363" y="2330505"/>
            <a:ext cx="5409997" cy="3979585"/>
          </a:xfrm>
          <a:prstGeom prst="rect">
            <a:avLst/>
          </a:prstGeom>
        </p:spPr>
        <p:txBody>
          <a:bodyPr vert="horz" lIns="91440" tIns="45720" rIns="91440" bIns="45720" rtlCol="0" anchor="ctr">
            <a:normAutofit/>
          </a:bodyPr>
          <a:lstStyle/>
          <a:p>
            <a:pPr>
              <a:lnSpc>
                <a:spcPct val="150000"/>
              </a:lnSpc>
              <a:spcAft>
                <a:spcPts val="600"/>
              </a:spcAft>
            </a:pPr>
            <a:r>
              <a:rPr lang="en-US" sz="2400" dirty="0"/>
              <a:t>Civil law is a legal system rooted in Roman law, distinguished by its codified statutes. This system emphasizes written laws and regulations, with judges acting as investigators who apply these codified laws to resolve disputes.</a:t>
            </a:r>
          </a:p>
        </p:txBody>
      </p:sp>
      <p:sp>
        <p:nvSpPr>
          <p:cNvPr id="19" name="Rectangle 1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 0" descr="Зображення, що містить текст, Шрифт, знімок екрана, книга&#10;&#10;Автоматично згенерований опис"/>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t="1698" r="-2" b="1362"/>
          <a:stretch/>
        </p:blipFill>
        <p:spPr>
          <a:xfrm>
            <a:off x="5977788" y="799352"/>
            <a:ext cx="5425410" cy="5259296"/>
          </a:xfrm>
          <a:prstGeom prst="rect">
            <a:avLst/>
          </a:prstGeom>
        </p:spPr>
      </p:pic>
      <p:sp>
        <p:nvSpPr>
          <p:cNvPr id="6" name="TextBox 5">
            <a:extLst>
              <a:ext uri="{FF2B5EF4-FFF2-40B4-BE49-F238E27FC236}">
                <a16:creationId xmlns:a16="http://schemas.microsoft.com/office/drawing/2014/main" id="{D79CA2D6-18EB-76E9-051D-4C6296E3BD90}"/>
              </a:ext>
            </a:extLst>
          </p:cNvPr>
          <p:cNvSpPr txBox="1"/>
          <p:nvPr/>
        </p:nvSpPr>
        <p:spPr>
          <a:xfrm>
            <a:off x="9081730" y="5858593"/>
            <a:ext cx="2321468" cy="200055"/>
          </a:xfrm>
          <a:prstGeom prst="rect">
            <a:avLst/>
          </a:prstGeom>
          <a:solidFill>
            <a:srgbClr val="000000"/>
          </a:solidFill>
        </p:spPr>
        <p:txBody>
          <a:bodyPr wrap="none" rtlCol="0">
            <a:spAutoFit/>
          </a:bodyPr>
          <a:lstStyle/>
          <a:p>
            <a:pPr algn="r">
              <a:spcAft>
                <a:spcPts val="600"/>
              </a:spcAft>
            </a:pPr>
            <a:r>
              <a:rPr lang="uk-UA" sz="700">
                <a:solidFill>
                  <a:srgbClr val="FFFFFF"/>
                </a:solidFill>
                <a:hlinkClick r:id="rId4" tooltip="https://uberdigests.info/2023/12/floro-mercene-vs-government-service-insurance-system/">
                  <a:extLst>
                    <a:ext uri="{A12FA001-AC4F-418D-AE19-62706E023703}">
                      <ahyp:hlinkClr xmlns:ahyp="http://schemas.microsoft.com/office/drawing/2018/hyperlinkcolor" val="tx"/>
                    </a:ext>
                  </a:extLst>
                </a:hlinkClick>
              </a:rPr>
              <a:t>Це фото</a:t>
            </a:r>
            <a:r>
              <a:rPr lang="uk-UA" sz="700">
                <a:solidFill>
                  <a:srgbClr val="FFFFFF"/>
                </a:solidFill>
              </a:rPr>
              <a:t>; автор: Невідомий автор; ліцензія: </a:t>
            </a:r>
            <a:r>
              <a:rPr lang="uk-UA" sz="700">
                <a:solidFill>
                  <a:srgbClr val="FFFFFF"/>
                </a:solidFill>
                <a:hlinkClick r:id="rId5" tooltip="https://creativecommons.org/licenses/by-nc-sa/3.0/">
                  <a:extLst>
                    <a:ext uri="{A12FA001-AC4F-418D-AE19-62706E023703}">
                      <ahyp:hlinkClr xmlns:ahyp="http://schemas.microsoft.com/office/drawing/2018/hyperlinkcolor" val="tx"/>
                    </a:ext>
                  </a:extLst>
                </a:hlinkClick>
              </a:rPr>
              <a:t>CC BY-SA-NC</a:t>
            </a:r>
            <a:endParaRPr lang="uk-UA" sz="700">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66A5AD"/>
        </a:solidFill>
        <a:effectLst/>
      </p:bgPr>
    </p:bg>
    <p:spTree>
      <p:nvGrpSpPr>
        <p:cNvPr id="1" name=""/>
        <p:cNvGrpSpPr/>
        <p:nvPr/>
      </p:nvGrpSpPr>
      <p:grpSpPr>
        <a:xfrm>
          <a:off x="0" y="0"/>
          <a:ext cx="0" cy="0"/>
          <a:chOff x="0" y="0"/>
          <a:chExt cx="0" cy="0"/>
        </a:xfrm>
      </p:grpSpPr>
      <p:sp>
        <p:nvSpPr>
          <p:cNvPr id="2" name="Text 0"/>
          <p:cNvSpPr/>
          <p:nvPr/>
        </p:nvSpPr>
        <p:spPr>
          <a:xfrm>
            <a:off x="371006" y="412956"/>
            <a:ext cx="10933472" cy="1288026"/>
          </a:xfrm>
          <a:prstGeom prst="rect">
            <a:avLst/>
          </a:prstGeom>
          <a:noFill/>
          <a:ln/>
        </p:spPr>
        <p:txBody>
          <a:bodyPr wrap="square" rtlCol="0" anchor="t">
            <a:normAutofit fontScale="77500" lnSpcReduction="20000"/>
          </a:bodyPr>
          <a:lstStyle/>
          <a:p>
            <a:pPr defTabSz="1008126"/>
            <a:r>
              <a:rPr lang="en-US" sz="3840" b="1" i="1" u="sng" dirty="0">
                <a:latin typeface="Julius Sans One" pitchFamily="34" charset="0"/>
                <a:ea typeface="Julius Sans One" pitchFamily="34" charset="-122"/>
                <a:cs typeface="Julius Sans One" pitchFamily="34" charset="-120"/>
              </a:rPr>
              <a:t>Pre-watching activity.</a:t>
            </a:r>
          </a:p>
          <a:p>
            <a:pPr defTabSz="1008126"/>
            <a:endParaRPr lang="en-US" sz="3840" b="1" dirty="0">
              <a:latin typeface="Julius Sans One" pitchFamily="34" charset="0"/>
              <a:ea typeface="Julius Sans One" pitchFamily="34" charset="-122"/>
              <a:cs typeface="Julius Sans One" pitchFamily="34" charset="-120"/>
            </a:endParaRPr>
          </a:p>
          <a:p>
            <a:pPr algn="ctr" defTabSz="1008126"/>
            <a:r>
              <a:rPr lang="en-US" sz="3840" b="1" dirty="0">
                <a:latin typeface="Julius Sans One" pitchFamily="34" charset="0"/>
                <a:ea typeface="Julius Sans One" pitchFamily="34" charset="-122"/>
                <a:cs typeface="Julius Sans One" pitchFamily="34" charset="-120"/>
              </a:rPr>
              <a:t>Video Highlight: Legal Systems in Action</a:t>
            </a:r>
            <a:endParaRPr lang="en-US" sz="3804" dirty="0">
              <a:latin typeface="Calibri" panose="020F0502020204030204"/>
            </a:endParaRPr>
          </a:p>
        </p:txBody>
      </p:sp>
      <p:sp>
        <p:nvSpPr>
          <p:cNvPr id="5" name="TextBox 4">
            <a:extLst>
              <a:ext uri="{FF2B5EF4-FFF2-40B4-BE49-F238E27FC236}">
                <a16:creationId xmlns:a16="http://schemas.microsoft.com/office/drawing/2014/main" id="{828CBD23-58B4-15FC-489F-F98E693E15A4}"/>
              </a:ext>
            </a:extLst>
          </p:cNvPr>
          <p:cNvSpPr txBox="1"/>
          <p:nvPr/>
        </p:nvSpPr>
        <p:spPr>
          <a:xfrm>
            <a:off x="2762864" y="1952256"/>
            <a:ext cx="6096000" cy="369332"/>
          </a:xfrm>
          <a:prstGeom prst="rect">
            <a:avLst/>
          </a:prstGeom>
          <a:noFill/>
        </p:spPr>
        <p:txBody>
          <a:bodyPr wrap="square">
            <a:spAutoFit/>
          </a:bodyPr>
          <a:lstStyle/>
          <a:p>
            <a:r>
              <a:rPr lang="uk-UA" dirty="0">
                <a:hlinkClick r:id="rId3"/>
              </a:rPr>
              <a:t>https://www.youtube.com/watch?v=9_M4bNOxsYs</a:t>
            </a:r>
            <a:r>
              <a:rPr lang="en-US" dirty="0"/>
              <a:t> </a:t>
            </a:r>
            <a:endParaRPr lang="uk-UA" dirty="0"/>
          </a:p>
        </p:txBody>
      </p:sp>
      <p:sp>
        <p:nvSpPr>
          <p:cNvPr id="7" name="TextBox 6">
            <a:extLst>
              <a:ext uri="{FF2B5EF4-FFF2-40B4-BE49-F238E27FC236}">
                <a16:creationId xmlns:a16="http://schemas.microsoft.com/office/drawing/2014/main" id="{841F8894-C1AF-B177-E67D-A03D7368140E}"/>
              </a:ext>
            </a:extLst>
          </p:cNvPr>
          <p:cNvSpPr txBox="1"/>
          <p:nvPr/>
        </p:nvSpPr>
        <p:spPr>
          <a:xfrm>
            <a:off x="147483" y="2468854"/>
            <a:ext cx="11857703" cy="4154984"/>
          </a:xfrm>
          <a:prstGeom prst="rect">
            <a:avLst/>
          </a:prstGeom>
          <a:noFill/>
        </p:spPr>
        <p:txBody>
          <a:bodyPr wrap="square">
            <a:spAutoFit/>
          </a:bodyPr>
          <a:lstStyle/>
          <a:p>
            <a:pPr algn="l"/>
            <a:r>
              <a:rPr lang="en-US" sz="2400" b="1" i="0" dirty="0">
                <a:solidFill>
                  <a:srgbClr val="FFFFFF"/>
                </a:solidFill>
                <a:effectLst/>
                <a:latin typeface="Sora"/>
              </a:rPr>
              <a:t>1</a:t>
            </a:r>
          </a:p>
          <a:p>
            <a:pPr algn="l"/>
            <a:r>
              <a:rPr lang="en-US" sz="2400" b="0" i="0" dirty="0">
                <a:solidFill>
                  <a:srgbClr val="000000"/>
                </a:solidFill>
                <a:effectLst/>
                <a:latin typeface="Sora"/>
              </a:rPr>
              <a:t>How do you think the legal system affects people's lives in your country?</a:t>
            </a:r>
          </a:p>
          <a:p>
            <a:pPr algn="l"/>
            <a:r>
              <a:rPr lang="en-US" sz="2400" b="1" i="0" dirty="0">
                <a:solidFill>
                  <a:srgbClr val="FFFFFF"/>
                </a:solidFill>
                <a:effectLst/>
                <a:latin typeface="Sora"/>
              </a:rPr>
              <a:t>2</a:t>
            </a:r>
          </a:p>
          <a:p>
            <a:pPr algn="l"/>
            <a:r>
              <a:rPr lang="en-US" sz="2400" b="0" i="0" dirty="0">
                <a:solidFill>
                  <a:srgbClr val="000000"/>
                </a:solidFill>
                <a:effectLst/>
                <a:latin typeface="Sora"/>
              </a:rPr>
              <a:t>Have you ever been involved in a legal situation? How did it make you feel?</a:t>
            </a:r>
          </a:p>
          <a:p>
            <a:pPr algn="l"/>
            <a:r>
              <a:rPr lang="en-US" sz="2400" b="1" i="0" dirty="0">
                <a:solidFill>
                  <a:srgbClr val="FFFFFF"/>
                </a:solidFill>
                <a:effectLst/>
                <a:latin typeface="Sora"/>
              </a:rPr>
              <a:t>3</a:t>
            </a:r>
          </a:p>
          <a:p>
            <a:pPr algn="l"/>
            <a:r>
              <a:rPr lang="en-US" sz="2400" b="0" i="0" dirty="0">
                <a:solidFill>
                  <a:srgbClr val="000000"/>
                </a:solidFill>
                <a:effectLst/>
                <a:latin typeface="Sora"/>
              </a:rPr>
              <a:t>Do you believe that having written laws is more effective than relying on judicial precedent? Why or why not?</a:t>
            </a:r>
          </a:p>
          <a:p>
            <a:pPr algn="l"/>
            <a:r>
              <a:rPr lang="en-US" sz="2400" b="1" i="0" dirty="0">
                <a:solidFill>
                  <a:srgbClr val="FFFFFF"/>
                </a:solidFill>
                <a:effectLst/>
                <a:latin typeface="Sora"/>
              </a:rPr>
              <a:t>4</a:t>
            </a:r>
          </a:p>
          <a:p>
            <a:pPr algn="l"/>
            <a:r>
              <a:rPr lang="en-US" sz="2400" b="0" i="0" dirty="0">
                <a:solidFill>
                  <a:srgbClr val="000000"/>
                </a:solidFill>
                <a:effectLst/>
                <a:latin typeface="Sora"/>
              </a:rPr>
              <a:t>In your opinion, what qualities make a good judge?</a:t>
            </a:r>
          </a:p>
          <a:p>
            <a:pPr algn="l"/>
            <a:r>
              <a:rPr lang="en-US" sz="2400" b="1" i="0" dirty="0">
                <a:solidFill>
                  <a:srgbClr val="FFFFFF"/>
                </a:solidFill>
                <a:effectLst/>
                <a:latin typeface="Sora"/>
              </a:rPr>
              <a:t>5</a:t>
            </a:r>
          </a:p>
          <a:p>
            <a:pPr algn="l"/>
            <a:r>
              <a:rPr lang="en-US" sz="2400" b="0" i="0" dirty="0">
                <a:solidFill>
                  <a:srgbClr val="000000"/>
                </a:solidFill>
                <a:effectLst/>
                <a:latin typeface="Sora"/>
              </a:rPr>
              <a:t>How important do you think it is for people to understand their legal rights?</a:t>
            </a: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ідзаголовок 2">
            <a:extLst>
              <a:ext uri="{FF2B5EF4-FFF2-40B4-BE49-F238E27FC236}">
                <a16:creationId xmlns:a16="http://schemas.microsoft.com/office/drawing/2014/main" id="{C2CC9D05-1E98-5B90-FF66-D878FF8A93DB}"/>
              </a:ext>
            </a:extLst>
          </p:cNvPr>
          <p:cNvSpPr>
            <a:spLocks noGrp="1"/>
          </p:cNvSpPr>
          <p:nvPr>
            <p:ph type="subTitle" idx="1"/>
          </p:nvPr>
        </p:nvSpPr>
        <p:spPr>
          <a:xfrm>
            <a:off x="78657" y="560439"/>
            <a:ext cx="11995356" cy="5810863"/>
          </a:xfrm>
        </p:spPr>
        <p:txBody>
          <a:bodyPr>
            <a:normAutofit fontScale="92500" lnSpcReduction="20000"/>
          </a:bodyPr>
          <a:lstStyle/>
          <a:p>
            <a:pPr algn="ctr"/>
            <a:r>
              <a:rPr lang="en-US" b="1" i="0" u="sng" dirty="0">
                <a:solidFill>
                  <a:schemeClr val="tx1"/>
                </a:solidFill>
                <a:effectLst/>
                <a:latin typeface="Sora"/>
              </a:rPr>
              <a:t>After-watching activity</a:t>
            </a:r>
          </a:p>
          <a:p>
            <a:pPr algn="l"/>
            <a:r>
              <a:rPr lang="en-US" b="1" i="0" dirty="0">
                <a:solidFill>
                  <a:schemeClr val="tx1"/>
                </a:solidFill>
                <a:effectLst/>
                <a:latin typeface="Sora"/>
              </a:rPr>
              <a:t>1</a:t>
            </a:r>
          </a:p>
          <a:p>
            <a:pPr algn="l"/>
            <a:r>
              <a:rPr lang="en-US" b="0" i="0" cap="none" dirty="0">
                <a:solidFill>
                  <a:srgbClr val="000000"/>
                </a:solidFill>
                <a:effectLst/>
                <a:latin typeface="Sora"/>
              </a:rPr>
              <a:t>What is common law based on?</a:t>
            </a:r>
          </a:p>
          <a:p>
            <a:pPr algn="l"/>
            <a:r>
              <a:rPr lang="en-US" b="1" i="0" cap="none" dirty="0">
                <a:solidFill>
                  <a:schemeClr val="tx1"/>
                </a:solidFill>
                <a:effectLst/>
                <a:latin typeface="Sora"/>
              </a:rPr>
              <a:t>2</a:t>
            </a:r>
          </a:p>
          <a:p>
            <a:pPr algn="l"/>
            <a:r>
              <a:rPr lang="en-US" cap="none" dirty="0">
                <a:solidFill>
                  <a:srgbClr val="000000"/>
                </a:solidFill>
                <a:latin typeface="Sora"/>
              </a:rPr>
              <a:t>H</a:t>
            </a:r>
            <a:r>
              <a:rPr lang="en-US" b="0" i="0" cap="none" dirty="0">
                <a:solidFill>
                  <a:srgbClr val="000000"/>
                </a:solidFill>
                <a:effectLst/>
                <a:latin typeface="Sora"/>
              </a:rPr>
              <a:t>ow did colonists bring England's common law to America?</a:t>
            </a:r>
          </a:p>
          <a:p>
            <a:pPr algn="l"/>
            <a:r>
              <a:rPr lang="en-US" b="1" i="0" cap="none" dirty="0">
                <a:solidFill>
                  <a:schemeClr val="tx1"/>
                </a:solidFill>
                <a:effectLst/>
                <a:latin typeface="Sora"/>
              </a:rPr>
              <a:t>3</a:t>
            </a:r>
          </a:p>
          <a:p>
            <a:pPr algn="l"/>
            <a:r>
              <a:rPr lang="en-US" cap="none" dirty="0">
                <a:solidFill>
                  <a:srgbClr val="000000"/>
                </a:solidFill>
                <a:latin typeface="Sora"/>
              </a:rPr>
              <a:t>W</a:t>
            </a:r>
            <a:r>
              <a:rPr lang="en-US" b="0" i="0" cap="none" dirty="0">
                <a:solidFill>
                  <a:srgbClr val="000000"/>
                </a:solidFill>
                <a:effectLst/>
                <a:latin typeface="Sora"/>
              </a:rPr>
              <a:t>here does the law originate from in common law systems?</a:t>
            </a:r>
          </a:p>
          <a:p>
            <a:pPr algn="l"/>
            <a:r>
              <a:rPr lang="en-US" b="1" i="0" cap="none" dirty="0">
                <a:solidFill>
                  <a:schemeClr val="tx1"/>
                </a:solidFill>
                <a:effectLst/>
                <a:latin typeface="Sora"/>
              </a:rPr>
              <a:t>4</a:t>
            </a:r>
          </a:p>
          <a:p>
            <a:pPr algn="l"/>
            <a:r>
              <a:rPr lang="en-US" cap="none" dirty="0">
                <a:solidFill>
                  <a:srgbClr val="000000"/>
                </a:solidFill>
                <a:latin typeface="Sora"/>
              </a:rPr>
              <a:t>H</a:t>
            </a:r>
            <a:r>
              <a:rPr lang="en-US" b="0" i="0" cap="none" dirty="0">
                <a:solidFill>
                  <a:srgbClr val="000000"/>
                </a:solidFill>
                <a:effectLst/>
                <a:latin typeface="Sora"/>
              </a:rPr>
              <a:t>ow do parties prove their cases in a common law system?</a:t>
            </a:r>
          </a:p>
          <a:p>
            <a:pPr algn="l"/>
            <a:r>
              <a:rPr lang="en-US" b="1" i="0" cap="none" dirty="0">
                <a:solidFill>
                  <a:schemeClr val="tx1"/>
                </a:solidFill>
                <a:effectLst/>
                <a:latin typeface="Sora"/>
              </a:rPr>
              <a:t>5</a:t>
            </a:r>
          </a:p>
          <a:p>
            <a:pPr algn="l"/>
            <a:r>
              <a:rPr lang="en-US" cap="none" dirty="0">
                <a:solidFill>
                  <a:srgbClr val="000000"/>
                </a:solidFill>
                <a:latin typeface="Sora"/>
              </a:rPr>
              <a:t>W</a:t>
            </a:r>
            <a:r>
              <a:rPr lang="en-US" b="0" i="0" cap="none" dirty="0">
                <a:solidFill>
                  <a:srgbClr val="000000"/>
                </a:solidFill>
                <a:effectLst/>
                <a:latin typeface="Sora"/>
              </a:rPr>
              <a:t>hat is the primary source of law in civil law systems?</a:t>
            </a:r>
          </a:p>
          <a:p>
            <a:pPr algn="l"/>
            <a:r>
              <a:rPr lang="en-US" b="1" i="0" cap="none" dirty="0">
                <a:solidFill>
                  <a:schemeClr val="tx1"/>
                </a:solidFill>
                <a:effectLst/>
                <a:latin typeface="Sora"/>
              </a:rPr>
              <a:t>6</a:t>
            </a:r>
          </a:p>
          <a:p>
            <a:pPr algn="l"/>
            <a:r>
              <a:rPr lang="en-US" cap="none" dirty="0">
                <a:solidFill>
                  <a:srgbClr val="000000"/>
                </a:solidFill>
                <a:latin typeface="Sora"/>
              </a:rPr>
              <a:t>H</a:t>
            </a:r>
            <a:r>
              <a:rPr lang="en-US" b="0" i="0" cap="none" dirty="0">
                <a:solidFill>
                  <a:srgbClr val="000000"/>
                </a:solidFill>
                <a:effectLst/>
                <a:latin typeface="Sora"/>
              </a:rPr>
              <a:t>ow are trials conducted in civil law systems different from common law systems?</a:t>
            </a:r>
          </a:p>
          <a:p>
            <a:pPr algn="l"/>
            <a:r>
              <a:rPr lang="en-US" b="1" i="0" cap="none" dirty="0">
                <a:solidFill>
                  <a:schemeClr val="tx1"/>
                </a:solidFill>
                <a:effectLst/>
                <a:latin typeface="Sora"/>
              </a:rPr>
              <a:t>7</a:t>
            </a:r>
          </a:p>
          <a:p>
            <a:pPr algn="l"/>
            <a:r>
              <a:rPr lang="en-US" cap="none" dirty="0">
                <a:solidFill>
                  <a:srgbClr val="000000"/>
                </a:solidFill>
                <a:latin typeface="Sora"/>
              </a:rPr>
              <a:t>W</a:t>
            </a:r>
            <a:r>
              <a:rPr lang="en-US" b="0" i="0" cap="none" dirty="0">
                <a:solidFill>
                  <a:srgbClr val="000000"/>
                </a:solidFill>
                <a:effectLst/>
                <a:latin typeface="Sora"/>
              </a:rPr>
              <a:t>hat role does the civil law judge play during a trial?</a:t>
            </a:r>
          </a:p>
          <a:p>
            <a:endParaRPr lang="uk-UA" dirty="0"/>
          </a:p>
        </p:txBody>
      </p:sp>
    </p:spTree>
    <p:extLst>
      <p:ext uri="{BB962C8B-B14F-4D97-AF65-F5344CB8AC3E}">
        <p14:creationId xmlns:p14="http://schemas.microsoft.com/office/powerpoint/2010/main" val="4111675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theme/theme1.xml><?xml version="1.0" encoding="utf-8"?>
<a:theme xmlns:a="http://schemas.openxmlformats.org/drawingml/2006/main" name="MarrakeshVTI">
  <a:themeElements>
    <a:clrScheme name="AnalogousFromLightSeed_2SEEDS">
      <a:dk1>
        <a:srgbClr val="000000"/>
      </a:dk1>
      <a:lt1>
        <a:srgbClr val="FFFFFF"/>
      </a:lt1>
      <a:dk2>
        <a:srgbClr val="413424"/>
      </a:dk2>
      <a:lt2>
        <a:srgbClr val="E8E5E2"/>
      </a:lt2>
      <a:accent1>
        <a:srgbClr val="7DA0BC"/>
      </a:accent1>
      <a:accent2>
        <a:srgbClr val="7FA9AA"/>
      </a:accent2>
      <a:accent3>
        <a:srgbClr val="959CC8"/>
      </a:accent3>
      <a:accent4>
        <a:srgbClr val="BC867D"/>
      </a:accent4>
      <a:accent5>
        <a:srgbClr val="B99D79"/>
      </a:accent5>
      <a:accent6>
        <a:srgbClr val="A5A46E"/>
      </a:accent6>
      <a:hlink>
        <a:srgbClr val="9F795A"/>
      </a:hlink>
      <a:folHlink>
        <a:srgbClr val="7F7F7F"/>
      </a:folHlink>
    </a:clrScheme>
    <a:fontScheme name="Goudy">
      <a:majorFont>
        <a:latin typeface="Goudy Old Style"/>
        <a:ea typeface=""/>
        <a:cs typeface=""/>
      </a:majorFont>
      <a:minorFont>
        <a:latin typeface="Goudy Old Styl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rrakeshVTI" id="{DCD97A9B-DAE4-42FA-B2F9-0A5C34F43D6C}" vid="{A7163F41-974B-4A88-831F-D9DFFFE40CE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Офіс">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Офіс">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120</TotalTime>
  <Words>395</Words>
  <Application>Microsoft Office PowerPoint</Application>
  <PresentationFormat>Широкий екран</PresentationFormat>
  <Paragraphs>44</Paragraphs>
  <Slides>10</Slides>
  <Notes>3</Notes>
  <HiddenSlides>0</HiddenSlides>
  <MMClips>0</MMClips>
  <ScaleCrop>false</ScaleCrop>
  <HeadingPairs>
    <vt:vector size="6" baseType="variant">
      <vt:variant>
        <vt:lpstr>Використані шрифти</vt:lpstr>
      </vt:variant>
      <vt:variant>
        <vt:i4>8</vt:i4>
      </vt:variant>
      <vt:variant>
        <vt:lpstr>Тема</vt:lpstr>
      </vt:variant>
      <vt:variant>
        <vt:i4>2</vt:i4>
      </vt:variant>
      <vt:variant>
        <vt:lpstr>Заголовки слайдів</vt:lpstr>
      </vt:variant>
      <vt:variant>
        <vt:i4>10</vt:i4>
      </vt:variant>
    </vt:vector>
  </HeadingPairs>
  <TitlesOfParts>
    <vt:vector size="20" baseType="lpstr">
      <vt:lpstr>Aptos</vt:lpstr>
      <vt:lpstr>Arial</vt:lpstr>
      <vt:lpstr>Calibri</vt:lpstr>
      <vt:lpstr>Goudy Old Style</vt:lpstr>
      <vt:lpstr>Julius Sans One</vt:lpstr>
      <vt:lpstr>Sora</vt:lpstr>
      <vt:lpstr>Source Sans 3</vt:lpstr>
      <vt:lpstr>Times New Roman</vt:lpstr>
      <vt:lpstr>MarrakeshVTI</vt:lpstr>
      <vt:lpstr>Office Theme</vt:lpstr>
      <vt:lpstr>Іntroduction to Legal Systems: Overview of Common Law and  Civil Law Systems </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Critical Thinking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Iryna Zhukevych</dc:creator>
  <cp:lastModifiedBy>Iryna Zhukevych</cp:lastModifiedBy>
  <cp:revision>1</cp:revision>
  <dcterms:created xsi:type="dcterms:W3CDTF">2024-10-15T19:43:58Z</dcterms:created>
  <dcterms:modified xsi:type="dcterms:W3CDTF">2024-12-03T17:11:32Z</dcterms:modified>
</cp:coreProperties>
</file>