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5" r:id="rId4"/>
    <p:sldId id="263" r:id="rId5"/>
    <p:sldId id="259" r:id="rId6"/>
    <p:sldId id="260" r:id="rId7"/>
    <p:sldId id="261" r:id="rId8"/>
    <p:sldId id="262" r:id="rId9"/>
    <p:sldId id="272" r:id="rId10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ryna Zhukevych" userId="32b9d8b4c7aa7458" providerId="LiveId" clId="{F0FA51A2-3A1C-4172-8325-D6F54E2DF10A}"/>
    <pc:docChg chg="undo custSel addSld modSld modMainMaster">
      <pc:chgData name="Iryna Zhukevych" userId="32b9d8b4c7aa7458" providerId="LiveId" clId="{F0FA51A2-3A1C-4172-8325-D6F54E2DF10A}" dt="2024-10-25T05:15:31.393" v="964" actId="20577"/>
      <pc:docMkLst>
        <pc:docMk/>
      </pc:docMkLst>
      <pc:sldChg chg="add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1835317706" sldId="256"/>
        </pc:sldMkLst>
        <pc:spChg chg="mod">
          <ac:chgData name="Iryna Zhukevych" userId="32b9d8b4c7aa7458" providerId="LiveId" clId="{F0FA51A2-3A1C-4172-8325-D6F54E2DF10A}" dt="2024-10-22T05:50:03.093" v="90" actId="27636"/>
          <ac:spMkLst>
            <pc:docMk/>
            <pc:sldMk cId="1835317706" sldId="256"/>
            <ac:spMk id="2" creationId="{BCAD2DCE-F633-5BCB-D1B8-68686096FAD6}"/>
          </ac:spMkLst>
        </pc:spChg>
        <pc:spChg chg="mod">
          <ac:chgData name="Iryna Zhukevych" userId="32b9d8b4c7aa7458" providerId="LiveId" clId="{F0FA51A2-3A1C-4172-8325-D6F54E2DF10A}" dt="2024-10-22T05:50:21.212" v="93" actId="1076"/>
          <ac:spMkLst>
            <pc:docMk/>
            <pc:sldMk cId="1835317706" sldId="256"/>
            <ac:spMk id="3" creationId="{76544432-6A1B-A771-AC42-5DE70DFA71DC}"/>
          </ac:spMkLst>
        </pc:spChg>
        <pc:spChg chg="add">
          <ac:chgData name="Iryna Zhukevych" userId="32b9d8b4c7aa7458" providerId="LiveId" clId="{F0FA51A2-3A1C-4172-8325-D6F54E2DF10A}" dt="2024-10-22T05:49:38.539" v="82" actId="26606"/>
          <ac:spMkLst>
            <pc:docMk/>
            <pc:sldMk cId="1835317706" sldId="256"/>
            <ac:spMk id="10" creationId="{06DA9DF9-31F7-4056-B42E-878CC92417B8}"/>
          </ac:spMkLst>
        </pc:spChg>
        <pc:picChg chg="add mod">
          <ac:chgData name="Iryna Zhukevych" userId="32b9d8b4c7aa7458" providerId="LiveId" clId="{F0FA51A2-3A1C-4172-8325-D6F54E2DF10A}" dt="2024-10-22T05:49:38.539" v="82" actId="26606"/>
          <ac:picMkLst>
            <pc:docMk/>
            <pc:sldMk cId="1835317706" sldId="256"/>
            <ac:picMk id="5" creationId="{46757734-F53E-77D6-427B-7C1CA35B5261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1716948177" sldId="257"/>
        </pc:sldMkLst>
        <pc:spChg chg="mod ord">
          <ac:chgData name="Iryna Zhukevych" userId="32b9d8b4c7aa7458" providerId="LiveId" clId="{F0FA51A2-3A1C-4172-8325-D6F54E2DF10A}" dt="2024-10-22T06:04:04.217" v="367" actId="14100"/>
          <ac:spMkLst>
            <pc:docMk/>
            <pc:sldMk cId="1716948177" sldId="257"/>
            <ac:spMk id="2" creationId="{F37D2775-FF5A-AD42-A9A7-ADF3EE915039}"/>
          </ac:spMkLst>
        </pc:spChg>
        <pc:spChg chg="mod">
          <ac:chgData name="Iryna Zhukevych" userId="32b9d8b4c7aa7458" providerId="LiveId" clId="{F0FA51A2-3A1C-4172-8325-D6F54E2DF10A}" dt="2024-10-22T06:04:15.056" v="371" actId="122"/>
          <ac:spMkLst>
            <pc:docMk/>
            <pc:sldMk cId="1716948177" sldId="257"/>
            <ac:spMk id="3" creationId="{1974DD14-DFC7-484D-2987-5EA3FC67DCF2}"/>
          </ac:spMkLst>
        </pc:spChg>
        <pc:spChg chg="add del">
          <ac:chgData name="Iryna Zhukevych" userId="32b9d8b4c7aa7458" providerId="LiveId" clId="{F0FA51A2-3A1C-4172-8325-D6F54E2DF10A}" dt="2024-10-22T06:03:18.817" v="343" actId="26606"/>
          <ac:spMkLst>
            <pc:docMk/>
            <pc:sldMk cId="1716948177" sldId="257"/>
            <ac:spMk id="9" creationId="{AE3A741D-C19B-960A-5803-1C5887147820}"/>
          </ac:spMkLst>
        </pc:spChg>
        <pc:spChg chg="add del">
          <ac:chgData name="Iryna Zhukevych" userId="32b9d8b4c7aa7458" providerId="LiveId" clId="{F0FA51A2-3A1C-4172-8325-D6F54E2DF10A}" dt="2024-10-22T06:03:18.817" v="343" actId="26606"/>
          <ac:spMkLst>
            <pc:docMk/>
            <pc:sldMk cId="1716948177" sldId="257"/>
            <ac:spMk id="11" creationId="{DC39DE25-0E4E-0AA7-0932-1D78C2372786}"/>
          </ac:spMkLst>
        </pc:spChg>
        <pc:spChg chg="add del">
          <ac:chgData name="Iryna Zhukevych" userId="32b9d8b4c7aa7458" providerId="LiveId" clId="{F0FA51A2-3A1C-4172-8325-D6F54E2DF10A}" dt="2024-10-22T06:03:18.817" v="343" actId="26606"/>
          <ac:spMkLst>
            <pc:docMk/>
            <pc:sldMk cId="1716948177" sldId="257"/>
            <ac:spMk id="13" creationId="{8D6EA299-0840-6DEA-E670-C49AEBC87E89}"/>
          </ac:spMkLst>
        </pc:spChg>
        <pc:spChg chg="add">
          <ac:chgData name="Iryna Zhukevych" userId="32b9d8b4c7aa7458" providerId="LiveId" clId="{F0FA51A2-3A1C-4172-8325-D6F54E2DF10A}" dt="2024-10-22T06:03:18.817" v="343" actId="26606"/>
          <ac:spMkLst>
            <pc:docMk/>
            <pc:sldMk cId="1716948177" sldId="257"/>
            <ac:spMk id="18" creationId="{3ECBE1F1-D69B-4AFA-ABD5-8E41720EF6DE}"/>
          </ac:spMkLst>
        </pc:spChg>
        <pc:spChg chg="add">
          <ac:chgData name="Iryna Zhukevych" userId="32b9d8b4c7aa7458" providerId="LiveId" clId="{F0FA51A2-3A1C-4172-8325-D6F54E2DF10A}" dt="2024-10-22T06:03:18.817" v="343" actId="26606"/>
          <ac:spMkLst>
            <pc:docMk/>
            <pc:sldMk cId="1716948177" sldId="257"/>
            <ac:spMk id="20" creationId="{603A6265-E10C-4B85-9C20-E75FCAF9CC63}"/>
          </ac:spMkLst>
        </pc:spChg>
        <pc:picChg chg="add mod">
          <ac:chgData name="Iryna Zhukevych" userId="32b9d8b4c7aa7458" providerId="LiveId" clId="{F0FA51A2-3A1C-4172-8325-D6F54E2DF10A}" dt="2024-10-22T06:03:18.817" v="343" actId="26606"/>
          <ac:picMkLst>
            <pc:docMk/>
            <pc:sldMk cId="1716948177" sldId="257"/>
            <ac:picMk id="5" creationId="{FCEA5988-7C40-A638-75E3-5BAFB572F3B6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2415120598" sldId="258"/>
        </pc:sldMkLst>
        <pc:spChg chg="mod">
          <ac:chgData name="Iryna Zhukevych" userId="32b9d8b4c7aa7458" providerId="LiveId" clId="{F0FA51A2-3A1C-4172-8325-D6F54E2DF10A}" dt="2024-10-22T06:06:24.256" v="397" actId="20577"/>
          <ac:spMkLst>
            <pc:docMk/>
            <pc:sldMk cId="2415120598" sldId="258"/>
            <ac:spMk id="2" creationId="{BD0C8E66-F0F1-7B1E-FD2A-3DF4E7FE210C}"/>
          </ac:spMkLst>
        </pc:spChg>
        <pc:spChg chg="del">
          <ac:chgData name="Iryna Zhukevych" userId="32b9d8b4c7aa7458" providerId="LiveId" clId="{F0FA51A2-3A1C-4172-8325-D6F54E2DF10A}" dt="2024-10-22T05:57:46.565" v="145" actId="478"/>
          <ac:spMkLst>
            <pc:docMk/>
            <pc:sldMk cId="2415120598" sldId="258"/>
            <ac:spMk id="3" creationId="{C73541FF-AA82-4A7C-AC3A-B630A38159C9}"/>
          </ac:spMkLst>
        </pc:spChg>
        <pc:spChg chg="add">
          <ac:chgData name="Iryna Zhukevych" userId="32b9d8b4c7aa7458" providerId="LiveId" clId="{F0FA51A2-3A1C-4172-8325-D6F54E2DF10A}" dt="2024-10-22T06:05:16.604" v="375" actId="26606"/>
          <ac:spMkLst>
            <pc:docMk/>
            <pc:sldMk cId="2415120598" sldId="258"/>
            <ac:spMk id="10" creationId="{798FE0E0-D95D-46EF-A375-475D4DB0ED45}"/>
          </ac:spMkLst>
        </pc:spChg>
        <pc:spChg chg="add">
          <ac:chgData name="Iryna Zhukevych" userId="32b9d8b4c7aa7458" providerId="LiveId" clId="{F0FA51A2-3A1C-4172-8325-D6F54E2DF10A}" dt="2024-10-22T06:05:16.604" v="375" actId="26606"/>
          <ac:spMkLst>
            <pc:docMk/>
            <pc:sldMk cId="2415120598" sldId="258"/>
            <ac:spMk id="12" creationId="{2D82A42F-AEBE-4065-9792-036A904D8564}"/>
          </ac:spMkLst>
        </pc:spChg>
        <pc:picChg chg="add mod">
          <ac:chgData name="Iryna Zhukevych" userId="32b9d8b4c7aa7458" providerId="LiveId" clId="{F0FA51A2-3A1C-4172-8325-D6F54E2DF10A}" dt="2024-10-22T06:06:10.907" v="394" actId="14100"/>
          <ac:picMkLst>
            <pc:docMk/>
            <pc:sldMk cId="2415120598" sldId="258"/>
            <ac:picMk id="5" creationId="{DDBFF9A8-CDDD-DA68-2EF3-79C1D754F461}"/>
          </ac:picMkLst>
        </pc:picChg>
      </pc:sldChg>
      <pc:sldChg chg="addSp modSp new mod modTransition setBg">
        <pc:chgData name="Iryna Zhukevych" userId="32b9d8b4c7aa7458" providerId="LiveId" clId="{F0FA51A2-3A1C-4172-8325-D6F54E2DF10A}" dt="2024-10-25T05:15:24.380" v="962" actId="20577"/>
        <pc:sldMkLst>
          <pc:docMk/>
          <pc:sldMk cId="2818869658" sldId="259"/>
        </pc:sldMkLst>
        <pc:spChg chg="mod">
          <ac:chgData name="Iryna Zhukevych" userId="32b9d8b4c7aa7458" providerId="LiveId" clId="{F0FA51A2-3A1C-4172-8325-D6F54E2DF10A}" dt="2024-10-25T05:15:24.380" v="962" actId="20577"/>
          <ac:spMkLst>
            <pc:docMk/>
            <pc:sldMk cId="2818869658" sldId="259"/>
            <ac:spMk id="2" creationId="{6CBCB68D-0F88-4362-491A-678FA428C9B1}"/>
          </ac:spMkLst>
        </pc:spChg>
        <pc:spChg chg="mod">
          <ac:chgData name="Iryna Zhukevych" userId="32b9d8b4c7aa7458" providerId="LiveId" clId="{F0FA51A2-3A1C-4172-8325-D6F54E2DF10A}" dt="2024-10-22T08:05:44.930" v="820" actId="113"/>
          <ac:spMkLst>
            <pc:docMk/>
            <pc:sldMk cId="2818869658" sldId="259"/>
            <ac:spMk id="3" creationId="{2043ADF9-95E4-60D0-E4D1-E1AB34442053}"/>
          </ac:spMkLst>
        </pc:spChg>
        <pc:spChg chg="add mod">
          <ac:chgData name="Iryna Zhukevych" userId="32b9d8b4c7aa7458" providerId="LiveId" clId="{F0FA51A2-3A1C-4172-8325-D6F54E2DF10A}" dt="2024-10-22T08:03:51.658" v="815" actId="931"/>
          <ac:spMkLst>
            <pc:docMk/>
            <pc:sldMk cId="2818869658" sldId="259"/>
            <ac:spMk id="6" creationId="{A10C6C2F-B707-FECD-80E5-F822C24FA44D}"/>
          </ac:spMkLst>
        </pc:spChg>
        <pc:spChg chg="add">
          <ac:chgData name="Iryna Zhukevych" userId="32b9d8b4c7aa7458" providerId="LiveId" clId="{F0FA51A2-3A1C-4172-8325-D6F54E2DF10A}" dt="2024-10-22T08:05:33.985" v="819" actId="26606"/>
          <ac:spMkLst>
            <pc:docMk/>
            <pc:sldMk cId="2818869658" sldId="259"/>
            <ac:spMk id="13" creationId="{F13C74B1-5B17-4795-BED0-7140497B445A}"/>
          </ac:spMkLst>
        </pc:spChg>
        <pc:spChg chg="add">
          <ac:chgData name="Iryna Zhukevych" userId="32b9d8b4c7aa7458" providerId="LiveId" clId="{F0FA51A2-3A1C-4172-8325-D6F54E2DF10A}" dt="2024-10-22T08:05:33.985" v="819" actId="26606"/>
          <ac:spMkLst>
            <pc:docMk/>
            <pc:sldMk cId="2818869658" sldId="259"/>
            <ac:spMk id="15" creationId="{D4974D33-8DC5-464E-8C6D-BE58F0669C17}"/>
          </ac:spMkLst>
        </pc:spChg>
        <pc:picChg chg="add mod">
          <ac:chgData name="Iryna Zhukevych" userId="32b9d8b4c7aa7458" providerId="LiveId" clId="{F0FA51A2-3A1C-4172-8325-D6F54E2DF10A}" dt="2024-10-22T08:03:51.658" v="815" actId="931"/>
          <ac:picMkLst>
            <pc:docMk/>
            <pc:sldMk cId="2818869658" sldId="259"/>
            <ac:picMk id="5" creationId="{2B99BD89-A791-9AFE-D5FA-45AAFF1DFCBF}"/>
          </ac:picMkLst>
        </pc:picChg>
        <pc:picChg chg="add mod">
          <ac:chgData name="Iryna Zhukevych" userId="32b9d8b4c7aa7458" providerId="LiveId" clId="{F0FA51A2-3A1C-4172-8325-D6F54E2DF10A}" dt="2024-10-22T08:05:33.985" v="819" actId="26606"/>
          <ac:picMkLst>
            <pc:docMk/>
            <pc:sldMk cId="2818869658" sldId="259"/>
            <ac:picMk id="8" creationId="{188721D1-AE98-6666-1B55-0FD2DB4CEE65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5T05:15:27.562" v="963" actId="20577"/>
        <pc:sldMkLst>
          <pc:docMk/>
          <pc:sldMk cId="1433802179" sldId="260"/>
        </pc:sldMkLst>
        <pc:spChg chg="mod">
          <ac:chgData name="Iryna Zhukevych" userId="32b9d8b4c7aa7458" providerId="LiveId" clId="{F0FA51A2-3A1C-4172-8325-D6F54E2DF10A}" dt="2024-10-25T05:15:27.562" v="963" actId="20577"/>
          <ac:spMkLst>
            <pc:docMk/>
            <pc:sldMk cId="1433802179" sldId="260"/>
            <ac:spMk id="2" creationId="{CCF0CBFD-876D-25D5-1D7F-CC2C9F42D0AB}"/>
          </ac:spMkLst>
        </pc:spChg>
        <pc:spChg chg="mod">
          <ac:chgData name="Iryna Zhukevych" userId="32b9d8b4c7aa7458" providerId="LiveId" clId="{F0FA51A2-3A1C-4172-8325-D6F54E2DF10A}" dt="2024-10-22T08:07:05.252" v="836" actId="14100"/>
          <ac:spMkLst>
            <pc:docMk/>
            <pc:sldMk cId="1433802179" sldId="260"/>
            <ac:spMk id="3" creationId="{B4ACA11E-B556-B5E1-05C3-13F92F487821}"/>
          </ac:spMkLst>
        </pc:spChg>
        <pc:spChg chg="add del">
          <ac:chgData name="Iryna Zhukevych" userId="32b9d8b4c7aa7458" providerId="LiveId" clId="{F0FA51A2-3A1C-4172-8325-D6F54E2DF10A}" dt="2024-10-22T08:06:53.286" v="833" actId="26606"/>
          <ac:spMkLst>
            <pc:docMk/>
            <pc:sldMk cId="1433802179" sldId="260"/>
            <ac:spMk id="10" creationId="{F13C74B1-5B17-4795-BED0-7140497B445A}"/>
          </ac:spMkLst>
        </pc:spChg>
        <pc:spChg chg="add del">
          <ac:chgData name="Iryna Zhukevych" userId="32b9d8b4c7aa7458" providerId="LiveId" clId="{F0FA51A2-3A1C-4172-8325-D6F54E2DF10A}" dt="2024-10-22T08:06:53.286" v="833" actId="26606"/>
          <ac:spMkLst>
            <pc:docMk/>
            <pc:sldMk cId="1433802179" sldId="260"/>
            <ac:spMk id="12" creationId="{D4974D33-8DC5-464E-8C6D-BE58F0669C17}"/>
          </ac:spMkLst>
        </pc:spChg>
        <pc:spChg chg="add">
          <ac:chgData name="Iryna Zhukevych" userId="32b9d8b4c7aa7458" providerId="LiveId" clId="{F0FA51A2-3A1C-4172-8325-D6F54E2DF10A}" dt="2024-10-22T08:06:53.286" v="833" actId="26606"/>
          <ac:spMkLst>
            <pc:docMk/>
            <pc:sldMk cId="1433802179" sldId="260"/>
            <ac:spMk id="17" creationId="{04812C46-200A-4DEB-A05E-3ED6C68C2387}"/>
          </ac:spMkLst>
        </pc:spChg>
        <pc:spChg chg="add">
          <ac:chgData name="Iryna Zhukevych" userId="32b9d8b4c7aa7458" providerId="LiveId" clId="{F0FA51A2-3A1C-4172-8325-D6F54E2DF10A}" dt="2024-10-22T08:06:53.286" v="833" actId="26606"/>
          <ac:spMkLst>
            <pc:docMk/>
            <pc:sldMk cId="1433802179" sldId="260"/>
            <ac:spMk id="19" creationId="{D1EA859B-E555-4109-94F3-6700E046E008}"/>
          </ac:spMkLst>
        </pc:spChg>
        <pc:picChg chg="add mod ord">
          <ac:chgData name="Iryna Zhukevych" userId="32b9d8b4c7aa7458" providerId="LiveId" clId="{F0FA51A2-3A1C-4172-8325-D6F54E2DF10A}" dt="2024-10-22T08:06:53.286" v="833" actId="26606"/>
          <ac:picMkLst>
            <pc:docMk/>
            <pc:sldMk cId="1433802179" sldId="260"/>
            <ac:picMk id="5" creationId="{3244C43D-0135-FEDF-4CFB-D053790B22AF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5T05:15:31.393" v="964" actId="20577"/>
        <pc:sldMkLst>
          <pc:docMk/>
          <pc:sldMk cId="2938015516" sldId="261"/>
        </pc:sldMkLst>
        <pc:spChg chg="mod">
          <ac:chgData name="Iryna Zhukevych" userId="32b9d8b4c7aa7458" providerId="LiveId" clId="{F0FA51A2-3A1C-4172-8325-D6F54E2DF10A}" dt="2024-10-25T05:15:31.393" v="964" actId="20577"/>
          <ac:spMkLst>
            <pc:docMk/>
            <pc:sldMk cId="2938015516" sldId="261"/>
            <ac:spMk id="2" creationId="{508EED0B-3E6D-98B5-001C-D0C17300E615}"/>
          </ac:spMkLst>
        </pc:spChg>
        <pc:spChg chg="del mod">
          <ac:chgData name="Iryna Zhukevych" userId="32b9d8b4c7aa7458" providerId="LiveId" clId="{F0FA51A2-3A1C-4172-8325-D6F54E2DF10A}" dt="2024-10-22T08:07:12.653" v="837" actId="26606"/>
          <ac:spMkLst>
            <pc:docMk/>
            <pc:sldMk cId="2938015516" sldId="261"/>
            <ac:spMk id="3" creationId="{47E4DFC0-7613-3483-5B41-EAC54B175377}"/>
          </ac:spMkLst>
        </pc:spChg>
        <pc:spChg chg="add">
          <ac:chgData name="Iryna Zhukevych" userId="32b9d8b4c7aa7458" providerId="LiveId" clId="{F0FA51A2-3A1C-4172-8325-D6F54E2DF10A}" dt="2024-10-22T08:07:12.653" v="837" actId="26606"/>
          <ac:spMkLst>
            <pc:docMk/>
            <pc:sldMk cId="2938015516" sldId="261"/>
            <ac:spMk id="9" creationId="{BACC6370-2D7E-4714-9D71-7542949D7D5D}"/>
          </ac:spMkLst>
        </pc:spChg>
        <pc:spChg chg="add">
          <ac:chgData name="Iryna Zhukevych" userId="32b9d8b4c7aa7458" providerId="LiveId" clId="{F0FA51A2-3A1C-4172-8325-D6F54E2DF10A}" dt="2024-10-22T08:07:12.653" v="837" actId="26606"/>
          <ac:spMkLst>
            <pc:docMk/>
            <pc:sldMk cId="2938015516" sldId="261"/>
            <ac:spMk id="11" creationId="{F68B3F68-107C-434F-AA38-110D5EA91B85}"/>
          </ac:spMkLst>
        </pc:spChg>
        <pc:spChg chg="add">
          <ac:chgData name="Iryna Zhukevych" userId="32b9d8b4c7aa7458" providerId="LiveId" clId="{F0FA51A2-3A1C-4172-8325-D6F54E2DF10A}" dt="2024-10-22T08:07:12.653" v="837" actId="26606"/>
          <ac:spMkLst>
            <pc:docMk/>
            <pc:sldMk cId="2938015516" sldId="261"/>
            <ac:spMk id="13" creationId="{AAD0DBB9-1A4B-4391-81D4-CB19F9AB918A}"/>
          </ac:spMkLst>
        </pc:spChg>
        <pc:spChg chg="add">
          <ac:chgData name="Iryna Zhukevych" userId="32b9d8b4c7aa7458" providerId="LiveId" clId="{F0FA51A2-3A1C-4172-8325-D6F54E2DF10A}" dt="2024-10-22T08:07:12.653" v="837" actId="26606"/>
          <ac:spMkLst>
            <pc:docMk/>
            <pc:sldMk cId="2938015516" sldId="261"/>
            <ac:spMk id="15" creationId="{063BBA22-50EA-4C4D-BE05-F1CE4E63AA56}"/>
          </ac:spMkLst>
        </pc:spChg>
        <pc:graphicFrameChg chg="add mod">
          <ac:chgData name="Iryna Zhukevych" userId="32b9d8b4c7aa7458" providerId="LiveId" clId="{F0FA51A2-3A1C-4172-8325-D6F54E2DF10A}" dt="2024-10-22T08:08:33.440" v="857"/>
          <ac:graphicFrameMkLst>
            <pc:docMk/>
            <pc:sldMk cId="2938015516" sldId="261"/>
            <ac:graphicFrameMk id="5" creationId="{01C82385-6115-A79F-2BF5-A024CE8E8375}"/>
          </ac:graphicFrameMkLst>
        </pc:graphicFrameChg>
      </pc:sldChg>
      <pc:sldChg chg="add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891265518" sldId="262"/>
        </pc:sldMkLst>
        <pc:spChg chg="mod">
          <ac:chgData name="Iryna Zhukevych" userId="32b9d8b4c7aa7458" providerId="LiveId" clId="{F0FA51A2-3A1C-4172-8325-D6F54E2DF10A}" dt="2024-10-22T08:10:00.370" v="870" actId="1076"/>
          <ac:spMkLst>
            <pc:docMk/>
            <pc:sldMk cId="891265518" sldId="262"/>
            <ac:spMk id="2" creationId="{5B84EC5E-533B-26BD-B3A1-FF28F75FF39B}"/>
          </ac:spMkLst>
        </pc:spChg>
        <pc:spChg chg="mod">
          <ac:chgData name="Iryna Zhukevych" userId="32b9d8b4c7aa7458" providerId="LiveId" clId="{F0FA51A2-3A1C-4172-8325-D6F54E2DF10A}" dt="2024-10-22T08:09:54.584" v="869" actId="14100"/>
          <ac:spMkLst>
            <pc:docMk/>
            <pc:sldMk cId="891265518" sldId="262"/>
            <ac:spMk id="3" creationId="{992720A0-9BE8-EED8-59CD-B0F73F27F151}"/>
          </ac:spMkLst>
        </pc:spChg>
        <pc:spChg chg="add mod">
          <ac:chgData name="Iryna Zhukevych" userId="32b9d8b4c7aa7458" providerId="LiveId" clId="{F0FA51A2-3A1C-4172-8325-D6F54E2DF10A}" dt="2024-10-22T08:09:27.613" v="862" actId="26606"/>
          <ac:spMkLst>
            <pc:docMk/>
            <pc:sldMk cId="891265518" sldId="262"/>
            <ac:spMk id="6" creationId="{72159AAD-6409-FCDE-6C29-6E7F4166A9A6}"/>
          </ac:spMkLst>
        </pc:spChg>
        <pc:spChg chg="add">
          <ac:chgData name="Iryna Zhukevych" userId="32b9d8b4c7aa7458" providerId="LiveId" clId="{F0FA51A2-3A1C-4172-8325-D6F54E2DF10A}" dt="2024-10-22T08:09:27.613" v="862" actId="26606"/>
          <ac:spMkLst>
            <pc:docMk/>
            <pc:sldMk cId="891265518" sldId="262"/>
            <ac:spMk id="11" creationId="{04812C46-200A-4DEB-A05E-3ED6C68C2387}"/>
          </ac:spMkLst>
        </pc:spChg>
        <pc:spChg chg="add">
          <ac:chgData name="Iryna Zhukevych" userId="32b9d8b4c7aa7458" providerId="LiveId" clId="{F0FA51A2-3A1C-4172-8325-D6F54E2DF10A}" dt="2024-10-22T08:09:27.613" v="862" actId="26606"/>
          <ac:spMkLst>
            <pc:docMk/>
            <pc:sldMk cId="891265518" sldId="262"/>
            <ac:spMk id="13" creationId="{D1EA859B-E555-4109-94F3-6700E046E008}"/>
          </ac:spMkLst>
        </pc:spChg>
        <pc:picChg chg="add mod ord">
          <ac:chgData name="Iryna Zhukevych" userId="32b9d8b4c7aa7458" providerId="LiveId" clId="{F0FA51A2-3A1C-4172-8325-D6F54E2DF10A}" dt="2024-10-22T08:09:27.613" v="862" actId="26606"/>
          <ac:picMkLst>
            <pc:docMk/>
            <pc:sldMk cId="891265518" sldId="262"/>
            <ac:picMk id="5" creationId="{B9C934B3-A2A5-4BE7-659D-CD3F9800F139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763912012" sldId="263"/>
        </pc:sldMkLst>
        <pc:spChg chg="mod ord">
          <ac:chgData name="Iryna Zhukevych" userId="32b9d8b4c7aa7458" providerId="LiveId" clId="{F0FA51A2-3A1C-4172-8325-D6F54E2DF10A}" dt="2024-10-22T08:02:58.734" v="806" actId="14100"/>
          <ac:spMkLst>
            <pc:docMk/>
            <pc:sldMk cId="763912012" sldId="263"/>
            <ac:spMk id="2" creationId="{24C16FE8-CD28-D844-4369-D9B98C9ED344}"/>
          </ac:spMkLst>
        </pc:spChg>
        <pc:spChg chg="del">
          <ac:chgData name="Iryna Zhukevych" userId="32b9d8b4c7aa7458" providerId="LiveId" clId="{F0FA51A2-3A1C-4172-8325-D6F54E2DF10A}" dt="2024-10-22T07:07:29.354" v="612" actId="478"/>
          <ac:spMkLst>
            <pc:docMk/>
            <pc:sldMk cId="763912012" sldId="263"/>
            <ac:spMk id="3" creationId="{F2F5123C-A28A-7A94-0882-8E6E29E0D656}"/>
          </ac:spMkLst>
        </pc:spChg>
        <pc:spChg chg="add">
          <ac:chgData name="Iryna Zhukevych" userId="32b9d8b4c7aa7458" providerId="LiveId" clId="{F0FA51A2-3A1C-4172-8325-D6F54E2DF10A}" dt="2024-10-22T08:02:18.387" v="794" actId="26606"/>
          <ac:spMkLst>
            <pc:docMk/>
            <pc:sldMk cId="763912012" sldId="263"/>
            <ac:spMk id="10" creationId="{ECC07320-C2CA-4E29-8481-9D9E143C7788}"/>
          </ac:spMkLst>
        </pc:spChg>
        <pc:spChg chg="add">
          <ac:chgData name="Iryna Zhukevych" userId="32b9d8b4c7aa7458" providerId="LiveId" clId="{F0FA51A2-3A1C-4172-8325-D6F54E2DF10A}" dt="2024-10-22T08:02:18.387" v="794" actId="26606"/>
          <ac:spMkLst>
            <pc:docMk/>
            <pc:sldMk cId="763912012" sldId="263"/>
            <ac:spMk id="12" creationId="{178FB36B-5BFE-42CA-BC60-1115E0D95EEC}"/>
          </ac:spMkLst>
        </pc:spChg>
        <pc:picChg chg="add mod">
          <ac:chgData name="Iryna Zhukevych" userId="32b9d8b4c7aa7458" providerId="LiveId" clId="{F0FA51A2-3A1C-4172-8325-D6F54E2DF10A}" dt="2024-10-22T08:02:18.387" v="794" actId="26606"/>
          <ac:picMkLst>
            <pc:docMk/>
            <pc:sldMk cId="763912012" sldId="263"/>
            <ac:picMk id="5" creationId="{B754507D-5534-3D49-BD67-C07774210499}"/>
          </ac:picMkLst>
        </pc:picChg>
      </pc:sldChg>
      <pc:sldChg chg="addSp delSp modSp new mod modTransition setBg addAnim setClrOvrMap">
        <pc:chgData name="Iryna Zhukevych" userId="32b9d8b4c7aa7458" providerId="LiveId" clId="{F0FA51A2-3A1C-4172-8325-D6F54E2DF10A}" dt="2024-10-22T08:27:54.951" v="952"/>
        <pc:sldMkLst>
          <pc:docMk/>
          <pc:sldMk cId="2048022834" sldId="264"/>
        </pc:sldMkLst>
        <pc:spChg chg="mod ord">
          <ac:chgData name="Iryna Zhukevych" userId="32b9d8b4c7aa7458" providerId="LiveId" clId="{F0FA51A2-3A1C-4172-8325-D6F54E2DF10A}" dt="2024-10-22T07:57:14.081" v="741" actId="26606"/>
          <ac:spMkLst>
            <pc:docMk/>
            <pc:sldMk cId="2048022834" sldId="264"/>
            <ac:spMk id="2" creationId="{EC121962-2C98-9D1B-2D40-5E0D937AF97D}"/>
          </ac:spMkLst>
        </pc:spChg>
        <pc:spChg chg="del">
          <ac:chgData name="Iryna Zhukevych" userId="32b9d8b4c7aa7458" providerId="LiveId" clId="{F0FA51A2-3A1C-4172-8325-D6F54E2DF10A}" dt="2024-10-22T07:10:42.808" v="622" actId="478"/>
          <ac:spMkLst>
            <pc:docMk/>
            <pc:sldMk cId="2048022834" sldId="264"/>
            <ac:spMk id="3" creationId="{7B3DF1D5-9E58-09E9-49CD-FE83B0ACAE96}"/>
          </ac:spMkLst>
        </pc:spChg>
        <pc:spChg chg="add">
          <ac:chgData name="Iryna Zhukevych" userId="32b9d8b4c7aa7458" providerId="LiveId" clId="{F0FA51A2-3A1C-4172-8325-D6F54E2DF10A}" dt="2024-10-22T07:57:14.081" v="741" actId="26606"/>
          <ac:spMkLst>
            <pc:docMk/>
            <pc:sldMk cId="2048022834" sldId="264"/>
            <ac:spMk id="10" creationId="{71B2258F-86CA-4D4D-8270-BC05FCDEBFB3}"/>
          </ac:spMkLst>
        </pc:spChg>
        <pc:picChg chg="add mod">
          <ac:chgData name="Iryna Zhukevych" userId="32b9d8b4c7aa7458" providerId="LiveId" clId="{F0FA51A2-3A1C-4172-8325-D6F54E2DF10A}" dt="2024-10-22T07:57:14.081" v="741" actId="26606"/>
          <ac:picMkLst>
            <pc:docMk/>
            <pc:sldMk cId="2048022834" sldId="264"/>
            <ac:picMk id="5" creationId="{0CCD1AE0-B3F7-6062-8345-1DE7E65F6D6D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2591710451" sldId="265"/>
        </pc:sldMkLst>
        <pc:spChg chg="mod">
          <ac:chgData name="Iryna Zhukevych" userId="32b9d8b4c7aa7458" providerId="LiveId" clId="{F0FA51A2-3A1C-4172-8325-D6F54E2DF10A}" dt="2024-10-22T07:57:57.948" v="745" actId="14100"/>
          <ac:spMkLst>
            <pc:docMk/>
            <pc:sldMk cId="2591710451" sldId="265"/>
            <ac:spMk id="2" creationId="{64CC10E1-6B71-DB0C-152C-B90F991F40B5}"/>
          </ac:spMkLst>
        </pc:spChg>
        <pc:spChg chg="del mod">
          <ac:chgData name="Iryna Zhukevych" userId="32b9d8b4c7aa7458" providerId="LiveId" clId="{F0FA51A2-3A1C-4172-8325-D6F54E2DF10A}" dt="2024-10-22T07:11:36.510" v="626" actId="22"/>
          <ac:spMkLst>
            <pc:docMk/>
            <pc:sldMk cId="2591710451" sldId="265"/>
            <ac:spMk id="3" creationId="{F55F5410-1AFE-40F3-1643-EFEF94BBB385}"/>
          </ac:spMkLst>
        </pc:spChg>
        <pc:spChg chg="add">
          <ac:chgData name="Iryna Zhukevych" userId="32b9d8b4c7aa7458" providerId="LiveId" clId="{F0FA51A2-3A1C-4172-8325-D6F54E2DF10A}" dt="2024-10-22T07:57:48.967" v="743" actId="26606"/>
          <ac:spMkLst>
            <pc:docMk/>
            <pc:sldMk cId="2591710451" sldId="265"/>
            <ac:spMk id="10" creationId="{A8384FB5-9ADC-4DDC-881B-597D56F5B15D}"/>
          </ac:spMkLst>
        </pc:spChg>
        <pc:spChg chg="add">
          <ac:chgData name="Iryna Zhukevych" userId="32b9d8b4c7aa7458" providerId="LiveId" clId="{F0FA51A2-3A1C-4172-8325-D6F54E2DF10A}" dt="2024-10-22T07:57:48.967" v="743" actId="26606"/>
          <ac:spMkLst>
            <pc:docMk/>
            <pc:sldMk cId="2591710451" sldId="265"/>
            <ac:spMk id="12" creationId="{1199E1B1-A8C0-4FE8-A5A8-1CB41D69F857}"/>
          </ac:spMkLst>
        </pc:spChg>
        <pc:spChg chg="add">
          <ac:chgData name="Iryna Zhukevych" userId="32b9d8b4c7aa7458" providerId="LiveId" clId="{F0FA51A2-3A1C-4172-8325-D6F54E2DF10A}" dt="2024-10-22T07:57:48.967" v="743" actId="26606"/>
          <ac:spMkLst>
            <pc:docMk/>
            <pc:sldMk cId="2591710451" sldId="265"/>
            <ac:spMk id="14" creationId="{84A8DE83-DE75-4B41-9DB4-A7EC0B0DEC0B}"/>
          </ac:spMkLst>
        </pc:spChg>
        <pc:spChg chg="add">
          <ac:chgData name="Iryna Zhukevych" userId="32b9d8b4c7aa7458" providerId="LiveId" clId="{F0FA51A2-3A1C-4172-8325-D6F54E2DF10A}" dt="2024-10-22T07:57:48.967" v="743" actId="26606"/>
          <ac:spMkLst>
            <pc:docMk/>
            <pc:sldMk cId="2591710451" sldId="265"/>
            <ac:spMk id="16" creationId="{A7009A0A-BEF5-4EAC-AF15-E4F9F002E239}"/>
          </ac:spMkLst>
        </pc:spChg>
        <pc:picChg chg="add mod ord">
          <ac:chgData name="Iryna Zhukevych" userId="32b9d8b4c7aa7458" providerId="LiveId" clId="{F0FA51A2-3A1C-4172-8325-D6F54E2DF10A}" dt="2024-10-22T07:57:48.967" v="743" actId="26606"/>
          <ac:picMkLst>
            <pc:docMk/>
            <pc:sldMk cId="2591710451" sldId="265"/>
            <ac:picMk id="5" creationId="{853979D1-EE5D-E1A0-67E3-04AAC9DF51FF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817453833" sldId="266"/>
        </pc:sldMkLst>
        <pc:spChg chg="mod">
          <ac:chgData name="Iryna Zhukevych" userId="32b9d8b4c7aa7458" providerId="LiveId" clId="{F0FA51A2-3A1C-4172-8325-D6F54E2DF10A}" dt="2024-10-22T07:58:46.380" v="754" actId="1076"/>
          <ac:spMkLst>
            <pc:docMk/>
            <pc:sldMk cId="817453833" sldId="266"/>
            <ac:spMk id="2" creationId="{FDC05E97-BC16-EA2A-8F40-1A45C22C3F41}"/>
          </ac:spMkLst>
        </pc:spChg>
        <pc:spChg chg="del mod">
          <ac:chgData name="Iryna Zhukevych" userId="32b9d8b4c7aa7458" providerId="LiveId" clId="{F0FA51A2-3A1C-4172-8325-D6F54E2DF10A}" dt="2024-10-22T07:48:35.028" v="648" actId="22"/>
          <ac:spMkLst>
            <pc:docMk/>
            <pc:sldMk cId="817453833" sldId="266"/>
            <ac:spMk id="3" creationId="{63B60C46-CD35-25FF-B680-681097C00364}"/>
          </ac:spMkLst>
        </pc:spChg>
        <pc:spChg chg="add">
          <ac:chgData name="Iryna Zhukevych" userId="32b9d8b4c7aa7458" providerId="LiveId" clId="{F0FA51A2-3A1C-4172-8325-D6F54E2DF10A}" dt="2024-10-22T07:58:10.692" v="746" actId="26606"/>
          <ac:spMkLst>
            <pc:docMk/>
            <pc:sldMk cId="817453833" sldId="266"/>
            <ac:spMk id="10" creationId="{A8384FB5-9ADC-4DDC-881B-597D56F5B15D}"/>
          </ac:spMkLst>
        </pc:spChg>
        <pc:spChg chg="add">
          <ac:chgData name="Iryna Zhukevych" userId="32b9d8b4c7aa7458" providerId="LiveId" clId="{F0FA51A2-3A1C-4172-8325-D6F54E2DF10A}" dt="2024-10-22T07:58:10.692" v="746" actId="26606"/>
          <ac:spMkLst>
            <pc:docMk/>
            <pc:sldMk cId="817453833" sldId="266"/>
            <ac:spMk id="12" creationId="{91E5A9A7-95C6-4F4F-B00E-C82E07FE62EF}"/>
          </ac:spMkLst>
        </pc:spChg>
        <pc:spChg chg="add">
          <ac:chgData name="Iryna Zhukevych" userId="32b9d8b4c7aa7458" providerId="LiveId" clId="{F0FA51A2-3A1C-4172-8325-D6F54E2DF10A}" dt="2024-10-22T07:58:10.692" v="746" actId="26606"/>
          <ac:spMkLst>
            <pc:docMk/>
            <pc:sldMk cId="817453833" sldId="266"/>
            <ac:spMk id="14" creationId="{D07DD2DE-F619-49DD-B5E7-03A290FF4ED1}"/>
          </ac:spMkLst>
        </pc:spChg>
        <pc:spChg chg="add">
          <ac:chgData name="Iryna Zhukevych" userId="32b9d8b4c7aa7458" providerId="LiveId" clId="{F0FA51A2-3A1C-4172-8325-D6F54E2DF10A}" dt="2024-10-22T07:58:10.692" v="746" actId="26606"/>
          <ac:spMkLst>
            <pc:docMk/>
            <pc:sldMk cId="817453833" sldId="266"/>
            <ac:spMk id="16" creationId="{85149191-5F60-4A28-AAFF-039F96B0F3EC}"/>
          </ac:spMkLst>
        </pc:spChg>
        <pc:spChg chg="add">
          <ac:chgData name="Iryna Zhukevych" userId="32b9d8b4c7aa7458" providerId="LiveId" clId="{F0FA51A2-3A1C-4172-8325-D6F54E2DF10A}" dt="2024-10-22T07:58:10.692" v="746" actId="26606"/>
          <ac:spMkLst>
            <pc:docMk/>
            <pc:sldMk cId="817453833" sldId="266"/>
            <ac:spMk id="18" creationId="{F8260ED5-17F7-4158-B241-D51DD4CF1B7E}"/>
          </ac:spMkLst>
        </pc:spChg>
        <pc:picChg chg="add mod ord">
          <ac:chgData name="Iryna Zhukevych" userId="32b9d8b4c7aa7458" providerId="LiveId" clId="{F0FA51A2-3A1C-4172-8325-D6F54E2DF10A}" dt="2024-10-22T07:58:22.347" v="750" actId="14100"/>
          <ac:picMkLst>
            <pc:docMk/>
            <pc:sldMk cId="817453833" sldId="266"/>
            <ac:picMk id="5" creationId="{520B59FA-5227-03D6-C9A3-27EF53CC551B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914328904" sldId="267"/>
        </pc:sldMkLst>
        <pc:spChg chg="mod">
          <ac:chgData name="Iryna Zhukevych" userId="32b9d8b4c7aa7458" providerId="LiveId" clId="{F0FA51A2-3A1C-4172-8325-D6F54E2DF10A}" dt="2024-10-22T07:59:32.555" v="765" actId="20577"/>
          <ac:spMkLst>
            <pc:docMk/>
            <pc:sldMk cId="914328904" sldId="267"/>
            <ac:spMk id="2" creationId="{825E82F3-073F-6486-664B-589B720B3141}"/>
          </ac:spMkLst>
        </pc:spChg>
        <pc:spChg chg="del mod">
          <ac:chgData name="Iryna Zhukevych" userId="32b9d8b4c7aa7458" providerId="LiveId" clId="{F0FA51A2-3A1C-4172-8325-D6F54E2DF10A}" dt="2024-10-22T07:50:38.459" v="664" actId="22"/>
          <ac:spMkLst>
            <pc:docMk/>
            <pc:sldMk cId="914328904" sldId="267"/>
            <ac:spMk id="3" creationId="{9295C49E-7037-8E19-C4C7-ADF9C2337A7E}"/>
          </ac:spMkLst>
        </pc:spChg>
        <pc:spChg chg="add">
          <ac:chgData name="Iryna Zhukevych" userId="32b9d8b4c7aa7458" providerId="LiveId" clId="{F0FA51A2-3A1C-4172-8325-D6F54E2DF10A}" dt="2024-10-22T07:59:03.596" v="755" actId="26606"/>
          <ac:spMkLst>
            <pc:docMk/>
            <pc:sldMk cId="914328904" sldId="267"/>
            <ac:spMk id="10" creationId="{A8384FB5-9ADC-4DDC-881B-597D56F5B15D}"/>
          </ac:spMkLst>
        </pc:spChg>
        <pc:spChg chg="add">
          <ac:chgData name="Iryna Zhukevych" userId="32b9d8b4c7aa7458" providerId="LiveId" clId="{F0FA51A2-3A1C-4172-8325-D6F54E2DF10A}" dt="2024-10-22T07:59:03.596" v="755" actId="26606"/>
          <ac:spMkLst>
            <pc:docMk/>
            <pc:sldMk cId="914328904" sldId="267"/>
            <ac:spMk id="12" creationId="{91E5A9A7-95C6-4F4F-B00E-C82E07FE62EF}"/>
          </ac:spMkLst>
        </pc:spChg>
        <pc:spChg chg="add">
          <ac:chgData name="Iryna Zhukevych" userId="32b9d8b4c7aa7458" providerId="LiveId" clId="{F0FA51A2-3A1C-4172-8325-D6F54E2DF10A}" dt="2024-10-22T07:59:03.596" v="755" actId="26606"/>
          <ac:spMkLst>
            <pc:docMk/>
            <pc:sldMk cId="914328904" sldId="267"/>
            <ac:spMk id="14" creationId="{D07DD2DE-F619-49DD-B5E7-03A290FF4ED1}"/>
          </ac:spMkLst>
        </pc:spChg>
        <pc:spChg chg="add">
          <ac:chgData name="Iryna Zhukevych" userId="32b9d8b4c7aa7458" providerId="LiveId" clId="{F0FA51A2-3A1C-4172-8325-D6F54E2DF10A}" dt="2024-10-22T07:59:03.596" v="755" actId="26606"/>
          <ac:spMkLst>
            <pc:docMk/>
            <pc:sldMk cId="914328904" sldId="267"/>
            <ac:spMk id="16" creationId="{85149191-5F60-4A28-AAFF-039F96B0F3EC}"/>
          </ac:spMkLst>
        </pc:spChg>
        <pc:spChg chg="add">
          <ac:chgData name="Iryna Zhukevych" userId="32b9d8b4c7aa7458" providerId="LiveId" clId="{F0FA51A2-3A1C-4172-8325-D6F54E2DF10A}" dt="2024-10-22T07:59:03.596" v="755" actId="26606"/>
          <ac:spMkLst>
            <pc:docMk/>
            <pc:sldMk cId="914328904" sldId="267"/>
            <ac:spMk id="18" creationId="{F8260ED5-17F7-4158-B241-D51DD4CF1B7E}"/>
          </ac:spMkLst>
        </pc:spChg>
        <pc:picChg chg="add mod ord">
          <ac:chgData name="Iryna Zhukevych" userId="32b9d8b4c7aa7458" providerId="LiveId" clId="{F0FA51A2-3A1C-4172-8325-D6F54E2DF10A}" dt="2024-10-22T07:59:46.037" v="769" actId="14100"/>
          <ac:picMkLst>
            <pc:docMk/>
            <pc:sldMk cId="914328904" sldId="267"/>
            <ac:picMk id="5" creationId="{B4762A2F-24B4-AB94-34BB-D6B0F0E845BA}"/>
          </ac:picMkLst>
        </pc:picChg>
      </pc:sldChg>
      <pc:sldChg chg="add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3695164266" sldId="268"/>
        </pc:sldMkLst>
        <pc:spChg chg="mod">
          <ac:chgData name="Iryna Zhukevych" userId="32b9d8b4c7aa7458" providerId="LiveId" clId="{F0FA51A2-3A1C-4172-8325-D6F54E2DF10A}" dt="2024-10-22T08:00:08.961" v="770" actId="26606"/>
          <ac:spMkLst>
            <pc:docMk/>
            <pc:sldMk cId="3695164266" sldId="268"/>
            <ac:spMk id="2" creationId="{F8130A3F-2C20-99F7-17F8-A240734C9157}"/>
          </ac:spMkLst>
        </pc:spChg>
        <pc:spChg chg="mod">
          <ac:chgData name="Iryna Zhukevych" userId="32b9d8b4c7aa7458" providerId="LiveId" clId="{F0FA51A2-3A1C-4172-8325-D6F54E2DF10A}" dt="2024-10-22T08:00:22.575" v="772" actId="2710"/>
          <ac:spMkLst>
            <pc:docMk/>
            <pc:sldMk cId="3695164266" sldId="268"/>
            <ac:spMk id="3" creationId="{35A38FC9-B2E6-4ACB-4494-6A9394C3481A}"/>
          </ac:spMkLst>
        </pc:spChg>
        <pc:spChg chg="add">
          <ac:chgData name="Iryna Zhukevych" userId="32b9d8b4c7aa7458" providerId="LiveId" clId="{F0FA51A2-3A1C-4172-8325-D6F54E2DF10A}" dt="2024-10-22T08:00:08.961" v="770" actId="26606"/>
          <ac:spMkLst>
            <pc:docMk/>
            <pc:sldMk cId="3695164266" sldId="268"/>
            <ac:spMk id="8" creationId="{1B15ED52-F352-441B-82BF-E0EA34836D08}"/>
          </ac:spMkLst>
        </pc:spChg>
        <pc:spChg chg="add">
          <ac:chgData name="Iryna Zhukevych" userId="32b9d8b4c7aa7458" providerId="LiveId" clId="{F0FA51A2-3A1C-4172-8325-D6F54E2DF10A}" dt="2024-10-22T08:00:08.961" v="770" actId="26606"/>
          <ac:spMkLst>
            <pc:docMk/>
            <pc:sldMk cId="3695164266" sldId="268"/>
            <ac:spMk id="10" creationId="{3B2E3793-BFE6-45A2-9B7B-E18844431C99}"/>
          </ac:spMkLst>
        </pc:spChg>
        <pc:spChg chg="add">
          <ac:chgData name="Iryna Zhukevych" userId="32b9d8b4c7aa7458" providerId="LiveId" clId="{F0FA51A2-3A1C-4172-8325-D6F54E2DF10A}" dt="2024-10-22T08:00:08.961" v="770" actId="26606"/>
          <ac:spMkLst>
            <pc:docMk/>
            <pc:sldMk cId="3695164266" sldId="268"/>
            <ac:spMk id="12" creationId="{BC4C4868-CB8F-4AF9-9CDB-8108F2C19B67}"/>
          </ac:spMkLst>
        </pc:spChg>
        <pc:spChg chg="add">
          <ac:chgData name="Iryna Zhukevych" userId="32b9d8b4c7aa7458" providerId="LiveId" clId="{F0FA51A2-3A1C-4172-8325-D6F54E2DF10A}" dt="2024-10-22T08:00:08.961" v="770" actId="26606"/>
          <ac:spMkLst>
            <pc:docMk/>
            <pc:sldMk cId="3695164266" sldId="268"/>
            <ac:spMk id="14" creationId="{375E0459-6403-40CD-989D-56A4407CA12E}"/>
          </ac:spMkLst>
        </pc:spChg>
        <pc:spChg chg="add">
          <ac:chgData name="Iryna Zhukevych" userId="32b9d8b4c7aa7458" providerId="LiveId" clId="{F0FA51A2-3A1C-4172-8325-D6F54E2DF10A}" dt="2024-10-22T08:00:08.961" v="770" actId="26606"/>
          <ac:spMkLst>
            <pc:docMk/>
            <pc:sldMk cId="3695164266" sldId="268"/>
            <ac:spMk id="16" creationId="{53E5B1A8-3AC9-4BD1-9BBC-78CA94F2D1BA}"/>
          </ac:spMkLst>
        </pc:spChg>
      </pc:sldChg>
      <pc:sldChg chg="addSp del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2193099200" sldId="269"/>
        </pc:sldMkLst>
        <pc:spChg chg="mod">
          <ac:chgData name="Iryna Zhukevych" userId="32b9d8b4c7aa7458" providerId="LiveId" clId="{F0FA51A2-3A1C-4172-8325-D6F54E2DF10A}" dt="2024-10-22T07:54:16.619" v="715" actId="14100"/>
          <ac:spMkLst>
            <pc:docMk/>
            <pc:sldMk cId="2193099200" sldId="269"/>
            <ac:spMk id="2" creationId="{49C95125-5FB8-12A7-6ACB-BD2B0E7D15BE}"/>
          </ac:spMkLst>
        </pc:spChg>
        <pc:spChg chg="del mod">
          <ac:chgData name="Iryna Zhukevych" userId="32b9d8b4c7aa7458" providerId="LiveId" clId="{F0FA51A2-3A1C-4172-8325-D6F54E2DF10A}" dt="2024-10-22T07:53:48.731" v="707" actId="22"/>
          <ac:spMkLst>
            <pc:docMk/>
            <pc:sldMk cId="2193099200" sldId="269"/>
            <ac:spMk id="3" creationId="{1468D496-4F87-46B7-B68C-CA71BB63E55B}"/>
          </ac:spMkLst>
        </pc:spChg>
        <pc:spChg chg="add">
          <ac:chgData name="Iryna Zhukevych" userId="32b9d8b4c7aa7458" providerId="LiveId" clId="{F0FA51A2-3A1C-4172-8325-D6F54E2DF10A}" dt="2024-10-22T07:54:13.003" v="714" actId="26606"/>
          <ac:spMkLst>
            <pc:docMk/>
            <pc:sldMk cId="2193099200" sldId="269"/>
            <ac:spMk id="10" creationId="{A8384FB5-9ADC-4DDC-881B-597D56F5B15D}"/>
          </ac:spMkLst>
        </pc:spChg>
        <pc:spChg chg="add">
          <ac:chgData name="Iryna Zhukevych" userId="32b9d8b4c7aa7458" providerId="LiveId" clId="{F0FA51A2-3A1C-4172-8325-D6F54E2DF10A}" dt="2024-10-22T07:54:13.003" v="714" actId="26606"/>
          <ac:spMkLst>
            <pc:docMk/>
            <pc:sldMk cId="2193099200" sldId="269"/>
            <ac:spMk id="12" creationId="{1199E1B1-A8C0-4FE8-A5A8-1CB41D69F857}"/>
          </ac:spMkLst>
        </pc:spChg>
        <pc:spChg chg="add">
          <ac:chgData name="Iryna Zhukevych" userId="32b9d8b4c7aa7458" providerId="LiveId" clId="{F0FA51A2-3A1C-4172-8325-D6F54E2DF10A}" dt="2024-10-22T07:54:13.003" v="714" actId="26606"/>
          <ac:spMkLst>
            <pc:docMk/>
            <pc:sldMk cId="2193099200" sldId="269"/>
            <ac:spMk id="14" creationId="{84A8DE83-DE75-4B41-9DB4-A7EC0B0DEC0B}"/>
          </ac:spMkLst>
        </pc:spChg>
        <pc:spChg chg="add">
          <ac:chgData name="Iryna Zhukevych" userId="32b9d8b4c7aa7458" providerId="LiveId" clId="{F0FA51A2-3A1C-4172-8325-D6F54E2DF10A}" dt="2024-10-22T07:54:13.003" v="714" actId="26606"/>
          <ac:spMkLst>
            <pc:docMk/>
            <pc:sldMk cId="2193099200" sldId="269"/>
            <ac:spMk id="16" creationId="{A7009A0A-BEF5-4EAC-AF15-E4F9F002E239}"/>
          </ac:spMkLst>
        </pc:spChg>
        <pc:picChg chg="add mod ord">
          <ac:chgData name="Iryna Zhukevych" userId="32b9d8b4c7aa7458" providerId="LiveId" clId="{F0FA51A2-3A1C-4172-8325-D6F54E2DF10A}" dt="2024-10-22T08:00:29.767" v="774" actId="14100"/>
          <ac:picMkLst>
            <pc:docMk/>
            <pc:sldMk cId="2193099200" sldId="269"/>
            <ac:picMk id="5" creationId="{2DEF87BE-E87E-EAF7-AE41-53B9226E708A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491742284" sldId="270"/>
        </pc:sldMkLst>
        <pc:spChg chg="mod">
          <ac:chgData name="Iryna Zhukevych" userId="32b9d8b4c7aa7458" providerId="LiveId" clId="{F0FA51A2-3A1C-4172-8325-D6F54E2DF10A}" dt="2024-10-22T08:00:56.772" v="779" actId="14100"/>
          <ac:spMkLst>
            <pc:docMk/>
            <pc:sldMk cId="491742284" sldId="270"/>
            <ac:spMk id="2" creationId="{E18ED516-448D-E721-231F-60F4B936A53F}"/>
          </ac:spMkLst>
        </pc:spChg>
        <pc:spChg chg="del mod">
          <ac:chgData name="Iryna Zhukevych" userId="32b9d8b4c7aa7458" providerId="LiveId" clId="{F0FA51A2-3A1C-4172-8325-D6F54E2DF10A}" dt="2024-10-22T07:55:16.171" v="719" actId="22"/>
          <ac:spMkLst>
            <pc:docMk/>
            <pc:sldMk cId="491742284" sldId="270"/>
            <ac:spMk id="3" creationId="{256FB08D-07CE-29C9-5A92-72446DEFBB51}"/>
          </ac:spMkLst>
        </pc:spChg>
        <pc:spChg chg="add del">
          <ac:chgData name="Iryna Zhukevych" userId="32b9d8b4c7aa7458" providerId="LiveId" clId="{F0FA51A2-3A1C-4172-8325-D6F54E2DF10A}" dt="2024-10-22T08:00:46.935" v="776" actId="478"/>
          <ac:spMkLst>
            <pc:docMk/>
            <pc:sldMk cId="491742284" sldId="270"/>
            <ac:spMk id="9" creationId="{E9FC7CA7-D687-1652-88B7-936B3CAC62DF}"/>
          </ac:spMkLst>
        </pc:spChg>
        <pc:spChg chg="add del">
          <ac:chgData name="Iryna Zhukevych" userId="32b9d8b4c7aa7458" providerId="LiveId" clId="{F0FA51A2-3A1C-4172-8325-D6F54E2DF10A}" dt="2024-10-22T08:00:48.779" v="777" actId="26606"/>
          <ac:spMkLst>
            <pc:docMk/>
            <pc:sldMk cId="491742284" sldId="270"/>
            <ac:spMk id="12" creationId="{2596F992-698C-48C0-9D89-70DA4CE927EF}"/>
          </ac:spMkLst>
        </pc:spChg>
        <pc:spChg chg="add del">
          <ac:chgData name="Iryna Zhukevych" userId="32b9d8b4c7aa7458" providerId="LiveId" clId="{F0FA51A2-3A1C-4172-8325-D6F54E2DF10A}" dt="2024-10-22T08:00:48.779" v="777" actId="26606"/>
          <ac:spMkLst>
            <pc:docMk/>
            <pc:sldMk cId="491742284" sldId="270"/>
            <ac:spMk id="14" creationId="{E7BFF8DC-0AE7-4AD2-9B28-2E5F26D62C30}"/>
          </ac:spMkLst>
        </pc:spChg>
        <pc:spChg chg="add del">
          <ac:chgData name="Iryna Zhukevych" userId="32b9d8b4c7aa7458" providerId="LiveId" clId="{F0FA51A2-3A1C-4172-8325-D6F54E2DF10A}" dt="2024-10-22T08:00:48.779" v="777" actId="26606"/>
          <ac:spMkLst>
            <pc:docMk/>
            <pc:sldMk cId="491742284" sldId="270"/>
            <ac:spMk id="16" creationId="{7E0162AD-C6E5-4BF8-A453-76ADB36877D3}"/>
          </ac:spMkLst>
        </pc:spChg>
        <pc:spChg chg="add">
          <ac:chgData name="Iryna Zhukevych" userId="32b9d8b4c7aa7458" providerId="LiveId" clId="{F0FA51A2-3A1C-4172-8325-D6F54E2DF10A}" dt="2024-10-22T08:00:48.779" v="777" actId="26606"/>
          <ac:spMkLst>
            <pc:docMk/>
            <pc:sldMk cId="491742284" sldId="270"/>
            <ac:spMk id="21" creationId="{A8384FB5-9ADC-4DDC-881B-597D56F5B15D}"/>
          </ac:spMkLst>
        </pc:spChg>
        <pc:spChg chg="add">
          <ac:chgData name="Iryna Zhukevych" userId="32b9d8b4c7aa7458" providerId="LiveId" clId="{F0FA51A2-3A1C-4172-8325-D6F54E2DF10A}" dt="2024-10-22T08:00:48.779" v="777" actId="26606"/>
          <ac:spMkLst>
            <pc:docMk/>
            <pc:sldMk cId="491742284" sldId="270"/>
            <ac:spMk id="23" creationId="{1199E1B1-A8C0-4FE8-A5A8-1CB41D69F857}"/>
          </ac:spMkLst>
        </pc:spChg>
        <pc:spChg chg="add">
          <ac:chgData name="Iryna Zhukevych" userId="32b9d8b4c7aa7458" providerId="LiveId" clId="{F0FA51A2-3A1C-4172-8325-D6F54E2DF10A}" dt="2024-10-22T08:00:48.779" v="777" actId="26606"/>
          <ac:spMkLst>
            <pc:docMk/>
            <pc:sldMk cId="491742284" sldId="270"/>
            <ac:spMk id="25" creationId="{84A8DE83-DE75-4B41-9DB4-A7EC0B0DEC0B}"/>
          </ac:spMkLst>
        </pc:spChg>
        <pc:spChg chg="add">
          <ac:chgData name="Iryna Zhukevych" userId="32b9d8b4c7aa7458" providerId="LiveId" clId="{F0FA51A2-3A1C-4172-8325-D6F54E2DF10A}" dt="2024-10-22T08:00:48.779" v="777" actId="26606"/>
          <ac:spMkLst>
            <pc:docMk/>
            <pc:sldMk cId="491742284" sldId="270"/>
            <ac:spMk id="27" creationId="{A7009A0A-BEF5-4EAC-AF15-E4F9F002E239}"/>
          </ac:spMkLst>
        </pc:spChg>
        <pc:picChg chg="add mod ord">
          <ac:chgData name="Iryna Zhukevych" userId="32b9d8b4c7aa7458" providerId="LiveId" clId="{F0FA51A2-3A1C-4172-8325-D6F54E2DF10A}" dt="2024-10-22T08:01:06.848" v="783" actId="1076"/>
          <ac:picMkLst>
            <pc:docMk/>
            <pc:sldMk cId="491742284" sldId="270"/>
            <ac:picMk id="5" creationId="{262B7DCF-0A90-076F-1FD8-11154FF4C17B}"/>
          </ac:picMkLst>
        </pc:picChg>
      </pc:sldChg>
      <pc:sldChg chg="addSp modSp new mod modTransition setBg">
        <pc:chgData name="Iryna Zhukevych" userId="32b9d8b4c7aa7458" providerId="LiveId" clId="{F0FA51A2-3A1C-4172-8325-D6F54E2DF10A}" dt="2024-10-22T08:27:54.951" v="952"/>
        <pc:sldMkLst>
          <pc:docMk/>
          <pc:sldMk cId="3105295890" sldId="271"/>
        </pc:sldMkLst>
        <pc:spChg chg="mod">
          <ac:chgData name="Iryna Zhukevych" userId="32b9d8b4c7aa7458" providerId="LiveId" clId="{F0FA51A2-3A1C-4172-8325-D6F54E2DF10A}" dt="2024-10-22T08:01:19.157" v="787" actId="122"/>
          <ac:spMkLst>
            <pc:docMk/>
            <pc:sldMk cId="3105295890" sldId="271"/>
            <ac:spMk id="2" creationId="{5F44C175-99D3-0E91-4FF8-B1DD8F11EE8E}"/>
          </ac:spMkLst>
        </pc:spChg>
        <pc:spChg chg="mod">
          <ac:chgData name="Iryna Zhukevych" userId="32b9d8b4c7aa7458" providerId="LiveId" clId="{F0FA51A2-3A1C-4172-8325-D6F54E2DF10A}" dt="2024-10-22T08:01:38.245" v="791" actId="255"/>
          <ac:spMkLst>
            <pc:docMk/>
            <pc:sldMk cId="3105295890" sldId="271"/>
            <ac:spMk id="3" creationId="{477FCDF6-4F74-2412-77E3-C503E650A8D0}"/>
          </ac:spMkLst>
        </pc:spChg>
        <pc:spChg chg="add">
          <ac:chgData name="Iryna Zhukevych" userId="32b9d8b4c7aa7458" providerId="LiveId" clId="{F0FA51A2-3A1C-4172-8325-D6F54E2DF10A}" dt="2024-10-22T08:01:11.945" v="784" actId="26606"/>
          <ac:spMkLst>
            <pc:docMk/>
            <pc:sldMk cId="3105295890" sldId="271"/>
            <ac:spMk id="9" creationId="{C0763A76-9F1C-4FC5-82B7-DD475DA461B2}"/>
          </ac:spMkLst>
        </pc:spChg>
        <pc:spChg chg="add">
          <ac:chgData name="Iryna Zhukevych" userId="32b9d8b4c7aa7458" providerId="LiveId" clId="{F0FA51A2-3A1C-4172-8325-D6F54E2DF10A}" dt="2024-10-22T08:01:11.945" v="784" actId="26606"/>
          <ac:spMkLst>
            <pc:docMk/>
            <pc:sldMk cId="3105295890" sldId="271"/>
            <ac:spMk id="11" creationId="{E81BF4F6-F2CF-4984-9D14-D6966D92F99F}"/>
          </ac:spMkLst>
        </pc:spChg>
        <pc:picChg chg="add">
          <ac:chgData name="Iryna Zhukevych" userId="32b9d8b4c7aa7458" providerId="LiveId" clId="{F0FA51A2-3A1C-4172-8325-D6F54E2DF10A}" dt="2024-10-22T08:01:11.945" v="784" actId="26606"/>
          <ac:picMkLst>
            <pc:docMk/>
            <pc:sldMk cId="3105295890" sldId="271"/>
            <ac:picMk id="5" creationId="{01981C84-E042-8DA4-436C-54DED997F660}"/>
          </ac:picMkLst>
        </pc:picChg>
      </pc:sldChg>
      <pc:sldChg chg="addSp modSp new mod modTransition setBg">
        <pc:chgData name="Iryna Zhukevych" userId="32b9d8b4c7aa7458" providerId="LiveId" clId="{F0FA51A2-3A1C-4172-8325-D6F54E2DF10A}" dt="2024-10-22T08:30:46.009" v="961" actId="14100"/>
        <pc:sldMkLst>
          <pc:docMk/>
          <pc:sldMk cId="4050553626" sldId="272"/>
        </pc:sldMkLst>
        <pc:spChg chg="mod">
          <ac:chgData name="Iryna Zhukevych" userId="32b9d8b4c7aa7458" providerId="LiveId" clId="{F0FA51A2-3A1C-4172-8325-D6F54E2DF10A}" dt="2024-10-22T08:30:42.902" v="960" actId="122"/>
          <ac:spMkLst>
            <pc:docMk/>
            <pc:sldMk cId="4050553626" sldId="272"/>
            <ac:spMk id="2" creationId="{04EAD69D-DCDB-6823-ABE6-40CE15D77D79}"/>
          </ac:spMkLst>
        </pc:spChg>
        <pc:spChg chg="mod">
          <ac:chgData name="Iryna Zhukevych" userId="32b9d8b4c7aa7458" providerId="LiveId" clId="{F0FA51A2-3A1C-4172-8325-D6F54E2DF10A}" dt="2024-10-22T08:30:46.009" v="961" actId="14100"/>
          <ac:spMkLst>
            <pc:docMk/>
            <pc:sldMk cId="4050553626" sldId="272"/>
            <ac:spMk id="3" creationId="{CBD6B91D-656D-B24F-BB6E-DFA1324C449D}"/>
          </ac:spMkLst>
        </pc:spChg>
        <pc:spChg chg="add mod">
          <ac:chgData name="Iryna Zhukevych" userId="32b9d8b4c7aa7458" providerId="LiveId" clId="{F0FA51A2-3A1C-4172-8325-D6F54E2DF10A}" dt="2024-10-22T08:30:37.670" v="959" actId="26606"/>
          <ac:spMkLst>
            <pc:docMk/>
            <pc:sldMk cId="4050553626" sldId="272"/>
            <ac:spMk id="6" creationId="{D60A31BC-1A74-DE21-C5FD-0BBA540C8F8E}"/>
          </ac:spMkLst>
        </pc:spChg>
        <pc:spChg chg="add">
          <ac:chgData name="Iryna Zhukevych" userId="32b9d8b4c7aa7458" providerId="LiveId" clId="{F0FA51A2-3A1C-4172-8325-D6F54E2DF10A}" dt="2024-10-22T08:30:37.670" v="959" actId="26606"/>
          <ac:spMkLst>
            <pc:docMk/>
            <pc:sldMk cId="4050553626" sldId="272"/>
            <ac:spMk id="11" creationId="{F13C74B1-5B17-4795-BED0-7140497B445A}"/>
          </ac:spMkLst>
        </pc:spChg>
        <pc:spChg chg="add">
          <ac:chgData name="Iryna Zhukevych" userId="32b9d8b4c7aa7458" providerId="LiveId" clId="{F0FA51A2-3A1C-4172-8325-D6F54E2DF10A}" dt="2024-10-22T08:30:37.670" v="959" actId="26606"/>
          <ac:spMkLst>
            <pc:docMk/>
            <pc:sldMk cId="4050553626" sldId="272"/>
            <ac:spMk id="13" creationId="{D4974D33-8DC5-464E-8C6D-BE58F0669C17}"/>
          </ac:spMkLst>
        </pc:spChg>
        <pc:picChg chg="add mod">
          <ac:chgData name="Iryna Zhukevych" userId="32b9d8b4c7aa7458" providerId="LiveId" clId="{F0FA51A2-3A1C-4172-8325-D6F54E2DF10A}" dt="2024-10-22T08:30:37.670" v="959" actId="26606"/>
          <ac:picMkLst>
            <pc:docMk/>
            <pc:sldMk cId="4050553626" sldId="272"/>
            <ac:picMk id="5" creationId="{B2C063A6-F9FE-F754-768E-50FE4D1709C5}"/>
          </ac:picMkLst>
        </pc:picChg>
      </pc:sldChg>
      <pc:sldChg chg="addSp delSp modSp new mod modTransition setBg addAnim">
        <pc:chgData name="Iryna Zhukevych" userId="32b9d8b4c7aa7458" providerId="LiveId" clId="{F0FA51A2-3A1C-4172-8325-D6F54E2DF10A}" dt="2024-10-22T08:27:54.951" v="952"/>
        <pc:sldMkLst>
          <pc:docMk/>
          <pc:sldMk cId="727206565" sldId="273"/>
        </pc:sldMkLst>
        <pc:spChg chg="mod">
          <ac:chgData name="Iryna Zhukevych" userId="32b9d8b4c7aa7458" providerId="LiveId" clId="{F0FA51A2-3A1C-4172-8325-D6F54E2DF10A}" dt="2024-10-22T08:12:29.939" v="940" actId="26606"/>
          <ac:spMkLst>
            <pc:docMk/>
            <pc:sldMk cId="727206565" sldId="273"/>
            <ac:spMk id="2" creationId="{F35B03CA-08D4-BF18-5FDC-4A0087476E83}"/>
          </ac:spMkLst>
        </pc:spChg>
        <pc:spChg chg="del mod">
          <ac:chgData name="Iryna Zhukevych" userId="32b9d8b4c7aa7458" providerId="LiveId" clId="{F0FA51A2-3A1C-4172-8325-D6F54E2DF10A}" dt="2024-10-22T08:12:22.173" v="939" actId="478"/>
          <ac:spMkLst>
            <pc:docMk/>
            <pc:sldMk cId="727206565" sldId="273"/>
            <ac:spMk id="3" creationId="{05F587D1-0B15-F7E2-257E-5F856AE071D4}"/>
          </ac:spMkLst>
        </pc:spChg>
        <pc:spChg chg="add">
          <ac:chgData name="Iryna Zhukevych" userId="32b9d8b4c7aa7458" providerId="LiveId" clId="{F0FA51A2-3A1C-4172-8325-D6F54E2DF10A}" dt="2024-10-22T08:12:29.939" v="940" actId="26606"/>
          <ac:spMkLst>
            <pc:docMk/>
            <pc:sldMk cId="727206565" sldId="273"/>
            <ac:spMk id="8" creationId="{C1DD1A8A-57D5-4A81-AD04-532B043C5611}"/>
          </ac:spMkLst>
        </pc:spChg>
        <pc:spChg chg="add">
          <ac:chgData name="Iryna Zhukevych" userId="32b9d8b4c7aa7458" providerId="LiveId" clId="{F0FA51A2-3A1C-4172-8325-D6F54E2DF10A}" dt="2024-10-22T08:12:29.939" v="940" actId="26606"/>
          <ac:spMkLst>
            <pc:docMk/>
            <pc:sldMk cId="727206565" sldId="273"/>
            <ac:spMk id="10" creationId="{007891EC-4501-44ED-A8C8-B11B6DB767AB}"/>
          </ac:spMkLst>
        </pc:spChg>
        <pc:picChg chg="add">
          <ac:chgData name="Iryna Zhukevych" userId="32b9d8b4c7aa7458" providerId="LiveId" clId="{F0FA51A2-3A1C-4172-8325-D6F54E2DF10A}" dt="2024-10-22T08:12:29.939" v="940" actId="26606"/>
          <ac:picMkLst>
            <pc:docMk/>
            <pc:sldMk cId="727206565" sldId="273"/>
            <ac:picMk id="4" creationId="{10608AFA-9F9C-53EE-3CD1-EF73326270A1}"/>
          </ac:picMkLst>
        </pc:picChg>
      </pc:sldChg>
      <pc:sldChg chg="addSp delSp modSp new mod modTransition setBg">
        <pc:chgData name="Iryna Zhukevych" userId="32b9d8b4c7aa7458" providerId="LiveId" clId="{F0FA51A2-3A1C-4172-8325-D6F54E2DF10A}" dt="2024-10-22T08:28:01.722" v="953" actId="1076"/>
        <pc:sldMkLst>
          <pc:docMk/>
          <pc:sldMk cId="59876737" sldId="274"/>
        </pc:sldMkLst>
        <pc:spChg chg="del">
          <ac:chgData name="Iryna Zhukevych" userId="32b9d8b4c7aa7458" providerId="LiveId" clId="{F0FA51A2-3A1C-4172-8325-D6F54E2DF10A}" dt="2024-10-22T08:27:12.889" v="945" actId="478"/>
          <ac:spMkLst>
            <pc:docMk/>
            <pc:sldMk cId="59876737" sldId="274"/>
            <ac:spMk id="2" creationId="{002B483C-0946-1469-674B-F2ACD7A75D6D}"/>
          </ac:spMkLst>
        </pc:spChg>
        <pc:spChg chg="mod">
          <ac:chgData name="Iryna Zhukevych" userId="32b9d8b4c7aa7458" providerId="LiveId" clId="{F0FA51A2-3A1C-4172-8325-D6F54E2DF10A}" dt="2024-10-22T08:28:01.722" v="953" actId="1076"/>
          <ac:spMkLst>
            <pc:docMk/>
            <pc:sldMk cId="59876737" sldId="274"/>
            <ac:spMk id="3" creationId="{98158EDB-2465-A1D4-88B9-EC56877BA9DB}"/>
          </ac:spMkLst>
        </pc:spChg>
        <pc:grpChg chg="add">
          <ac:chgData name="Iryna Zhukevych" userId="32b9d8b4c7aa7458" providerId="LiveId" clId="{F0FA51A2-3A1C-4172-8325-D6F54E2DF10A}" dt="2024-10-22T08:27:18.734" v="946" actId="26606"/>
          <ac:grpSpMkLst>
            <pc:docMk/>
            <pc:sldMk cId="59876737" sldId="274"/>
            <ac:grpSpMk id="9" creationId="{5EFBDE31-BB3E-6CFC-23CD-B5976DA38438}"/>
          </ac:grpSpMkLst>
        </pc:grpChg>
        <pc:picChg chg="add">
          <ac:chgData name="Iryna Zhukevych" userId="32b9d8b4c7aa7458" providerId="LiveId" clId="{F0FA51A2-3A1C-4172-8325-D6F54E2DF10A}" dt="2024-10-22T08:27:18.734" v="946" actId="26606"/>
          <ac:picMkLst>
            <pc:docMk/>
            <pc:sldMk cId="59876737" sldId="274"/>
            <ac:picMk id="5" creationId="{62A2BC96-6AAE-AE81-522F-5D0954DC0BD9}"/>
          </ac:picMkLst>
        </pc:picChg>
      </pc:sldChg>
      <pc:sldMasterChg chg="modTransition modSldLayout">
        <pc:chgData name="Iryna Zhukevych" userId="32b9d8b4c7aa7458" providerId="LiveId" clId="{F0FA51A2-3A1C-4172-8325-D6F54E2DF10A}" dt="2024-10-22T08:27:54.951" v="952"/>
        <pc:sldMasterMkLst>
          <pc:docMk/>
          <pc:sldMasterMk cId="2918203128" sldId="2147483648"/>
        </pc:sldMasterMkLst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2805982628" sldId="2147483649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2800895137" sldId="2147483650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1917029690" sldId="2147483651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3945440534" sldId="2147483652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3307494513" sldId="2147483653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1644597264" sldId="2147483654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2820436136" sldId="2147483655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2007592115" sldId="2147483656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675929620" sldId="2147483657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3346914289" sldId="2147483658"/>
          </pc:sldLayoutMkLst>
        </pc:sldLayoutChg>
        <pc:sldLayoutChg chg="modTransition">
          <pc:chgData name="Iryna Zhukevych" userId="32b9d8b4c7aa7458" providerId="LiveId" clId="{F0FA51A2-3A1C-4172-8325-D6F54E2DF10A}" dt="2024-10-22T08:27:54.951" v="952"/>
          <pc:sldLayoutMkLst>
            <pc:docMk/>
            <pc:sldMasterMk cId="2918203128" sldId="2147483648"/>
            <pc:sldLayoutMk cId="1156439769" sldId="2147483659"/>
          </pc:sldLayoutMkLst>
        </pc:sldLayoutChg>
      </pc:sldMasterChg>
    </pc:docChg>
  </pc:docChgLst>
  <pc:docChgLst>
    <pc:chgData name="Iryna Zhukevych" userId="32b9d8b4c7aa7458" providerId="LiveId" clId="{F201C031-7709-4B42-91C9-A032D13598AF}"/>
    <pc:docChg chg="delSld">
      <pc:chgData name="Iryna Zhukevych" userId="32b9d8b4c7aa7458" providerId="LiveId" clId="{F201C031-7709-4B42-91C9-A032D13598AF}" dt="2024-12-03T18:05:41.662" v="9" actId="2696"/>
      <pc:docMkLst>
        <pc:docMk/>
      </pc:docMkLst>
      <pc:sldChg chg="del">
        <pc:chgData name="Iryna Zhukevych" userId="32b9d8b4c7aa7458" providerId="LiveId" clId="{F201C031-7709-4B42-91C9-A032D13598AF}" dt="2024-12-03T18:04:42.015" v="1" actId="2696"/>
        <pc:sldMkLst>
          <pc:docMk/>
          <pc:sldMk cId="1716948177" sldId="257"/>
        </pc:sldMkLst>
      </pc:sldChg>
      <pc:sldChg chg="del">
        <pc:chgData name="Iryna Zhukevych" userId="32b9d8b4c7aa7458" providerId="LiveId" clId="{F201C031-7709-4B42-91C9-A032D13598AF}" dt="2024-12-03T18:04:46.188" v="2" actId="2696"/>
        <pc:sldMkLst>
          <pc:docMk/>
          <pc:sldMk cId="2415120598" sldId="258"/>
        </pc:sldMkLst>
      </pc:sldChg>
      <pc:sldChg chg="del">
        <pc:chgData name="Iryna Zhukevych" userId="32b9d8b4c7aa7458" providerId="LiveId" clId="{F201C031-7709-4B42-91C9-A032D13598AF}" dt="2024-12-03T18:05:29.347" v="5" actId="2696"/>
        <pc:sldMkLst>
          <pc:docMk/>
          <pc:sldMk cId="817453833" sldId="266"/>
        </pc:sldMkLst>
      </pc:sldChg>
      <pc:sldChg chg="del">
        <pc:chgData name="Iryna Zhukevych" userId="32b9d8b4c7aa7458" providerId="LiveId" clId="{F201C031-7709-4B42-91C9-A032D13598AF}" dt="2024-12-03T18:05:32.325" v="6" actId="2696"/>
        <pc:sldMkLst>
          <pc:docMk/>
          <pc:sldMk cId="914328904" sldId="267"/>
        </pc:sldMkLst>
      </pc:sldChg>
      <pc:sldChg chg="del">
        <pc:chgData name="Iryna Zhukevych" userId="32b9d8b4c7aa7458" providerId="LiveId" clId="{F201C031-7709-4B42-91C9-A032D13598AF}" dt="2024-12-03T18:05:35.508" v="7" actId="2696"/>
        <pc:sldMkLst>
          <pc:docMk/>
          <pc:sldMk cId="3695164266" sldId="268"/>
        </pc:sldMkLst>
      </pc:sldChg>
      <pc:sldChg chg="del">
        <pc:chgData name="Iryna Zhukevych" userId="32b9d8b4c7aa7458" providerId="LiveId" clId="{F201C031-7709-4B42-91C9-A032D13598AF}" dt="2024-12-03T18:05:37.991" v="8" actId="2696"/>
        <pc:sldMkLst>
          <pc:docMk/>
          <pc:sldMk cId="2193099200" sldId="269"/>
        </pc:sldMkLst>
      </pc:sldChg>
      <pc:sldChg chg="del">
        <pc:chgData name="Iryna Zhukevych" userId="32b9d8b4c7aa7458" providerId="LiveId" clId="{F201C031-7709-4B42-91C9-A032D13598AF}" dt="2024-12-03T18:05:41.662" v="9" actId="2696"/>
        <pc:sldMkLst>
          <pc:docMk/>
          <pc:sldMk cId="491742284" sldId="270"/>
        </pc:sldMkLst>
      </pc:sldChg>
      <pc:sldChg chg="del">
        <pc:chgData name="Iryna Zhukevych" userId="32b9d8b4c7aa7458" providerId="LiveId" clId="{F201C031-7709-4B42-91C9-A032D13598AF}" dt="2024-12-03T18:05:18.412" v="4" actId="2696"/>
        <pc:sldMkLst>
          <pc:docMk/>
          <pc:sldMk cId="3105295890" sldId="271"/>
        </pc:sldMkLst>
      </pc:sldChg>
      <pc:sldChg chg="del">
        <pc:chgData name="Iryna Zhukevych" userId="32b9d8b4c7aa7458" providerId="LiveId" clId="{F201C031-7709-4B42-91C9-A032D13598AF}" dt="2024-12-03T18:04:18.588" v="0" actId="2696"/>
        <pc:sldMkLst>
          <pc:docMk/>
          <pc:sldMk cId="727206565" sldId="273"/>
        </pc:sldMkLst>
      </pc:sldChg>
      <pc:sldChg chg="del">
        <pc:chgData name="Iryna Zhukevych" userId="32b9d8b4c7aa7458" providerId="LiveId" clId="{F201C031-7709-4B42-91C9-A032D13598AF}" dt="2024-12-03T18:04:50.470" v="3" actId="2696"/>
        <pc:sldMkLst>
          <pc:docMk/>
          <pc:sldMk cId="59876737" sldId="274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7873EC-CD75-423A-9710-D0DF0FFA6033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CC31023-624E-4FBD-A839-DE48F0C9E4FF}">
      <dgm:prSet custT="1"/>
      <dgm:spPr/>
      <dgm:t>
        <a:bodyPr/>
        <a:lstStyle/>
        <a:p>
          <a:r>
            <a:rPr lang="en-US" sz="3200" dirty="0"/>
            <a:t>Student’s book p. 84, ex. 5-7</a:t>
          </a:r>
        </a:p>
      </dgm:t>
    </dgm:pt>
    <dgm:pt modelId="{0F85FC95-3D9D-4A3F-A7B2-CFD4CCDACB1A}" type="parTrans" cxnId="{F95616DE-9AF2-4BFA-BCC1-C8C7C0E8E0A1}">
      <dgm:prSet/>
      <dgm:spPr/>
      <dgm:t>
        <a:bodyPr/>
        <a:lstStyle/>
        <a:p>
          <a:endParaRPr lang="en-US"/>
        </a:p>
      </dgm:t>
    </dgm:pt>
    <dgm:pt modelId="{8FA51EBA-82B3-434F-903F-50EBF38650CD}" type="sibTrans" cxnId="{F95616DE-9AF2-4BFA-BCC1-C8C7C0E8E0A1}">
      <dgm:prSet/>
      <dgm:spPr/>
      <dgm:t>
        <a:bodyPr/>
        <a:lstStyle/>
        <a:p>
          <a:endParaRPr lang="en-US"/>
        </a:p>
      </dgm:t>
    </dgm:pt>
    <dgm:pt modelId="{51E2251C-E68C-400F-A2C2-0F196F24AD46}">
      <dgm:prSet custT="1"/>
      <dgm:spPr/>
      <dgm:t>
        <a:bodyPr/>
        <a:lstStyle/>
        <a:p>
          <a:r>
            <a:rPr lang="en-US" sz="3200" dirty="0"/>
            <a:t>Workbook p. 48, ex. 2-3.</a:t>
          </a:r>
        </a:p>
      </dgm:t>
    </dgm:pt>
    <dgm:pt modelId="{06D38DCD-0BE8-4A20-9769-9BC2D8939AE3}" type="parTrans" cxnId="{1B48DBA5-D64B-4B3B-A192-30A95E8653DE}">
      <dgm:prSet/>
      <dgm:spPr/>
      <dgm:t>
        <a:bodyPr/>
        <a:lstStyle/>
        <a:p>
          <a:endParaRPr lang="en-US"/>
        </a:p>
      </dgm:t>
    </dgm:pt>
    <dgm:pt modelId="{D990FA15-7A07-4686-9CD6-EC6C77F876AB}" type="sibTrans" cxnId="{1B48DBA5-D64B-4B3B-A192-30A95E8653DE}">
      <dgm:prSet/>
      <dgm:spPr/>
      <dgm:t>
        <a:bodyPr/>
        <a:lstStyle/>
        <a:p>
          <a:endParaRPr lang="en-US"/>
        </a:p>
      </dgm:t>
    </dgm:pt>
    <dgm:pt modelId="{3B063697-42B9-4C38-9B78-2EA8B81A862A}" type="pres">
      <dgm:prSet presAssocID="{637873EC-CD75-423A-9710-D0DF0FFA603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B7C388-1CC5-4A0B-B283-C396E06DA5C6}" type="pres">
      <dgm:prSet presAssocID="{CCC31023-624E-4FBD-A839-DE48F0C9E4FF}" presName="hierRoot1" presStyleCnt="0"/>
      <dgm:spPr/>
    </dgm:pt>
    <dgm:pt modelId="{F7B8B6B6-6867-4BA9-A1D2-4050C969363A}" type="pres">
      <dgm:prSet presAssocID="{CCC31023-624E-4FBD-A839-DE48F0C9E4FF}" presName="composite" presStyleCnt="0"/>
      <dgm:spPr/>
    </dgm:pt>
    <dgm:pt modelId="{2646E4B0-5E87-47D9-941B-4B6103E8E394}" type="pres">
      <dgm:prSet presAssocID="{CCC31023-624E-4FBD-A839-DE48F0C9E4FF}" presName="background" presStyleLbl="node0" presStyleIdx="0" presStyleCnt="2"/>
      <dgm:spPr/>
    </dgm:pt>
    <dgm:pt modelId="{9848ED8C-9257-44CF-A51D-375F774F8F3C}" type="pres">
      <dgm:prSet presAssocID="{CCC31023-624E-4FBD-A839-DE48F0C9E4FF}" presName="text" presStyleLbl="fgAcc0" presStyleIdx="0" presStyleCnt="2" custScaleX="147332" custScaleY="66060">
        <dgm:presLayoutVars>
          <dgm:chPref val="3"/>
        </dgm:presLayoutVars>
      </dgm:prSet>
      <dgm:spPr/>
    </dgm:pt>
    <dgm:pt modelId="{52D2D8B0-965B-4F03-BEB1-1AD848645F7B}" type="pres">
      <dgm:prSet presAssocID="{CCC31023-624E-4FBD-A839-DE48F0C9E4FF}" presName="hierChild2" presStyleCnt="0"/>
      <dgm:spPr/>
    </dgm:pt>
    <dgm:pt modelId="{7AC0B7BD-2739-40CE-8CE5-82FE1BC21E12}" type="pres">
      <dgm:prSet presAssocID="{51E2251C-E68C-400F-A2C2-0F196F24AD46}" presName="hierRoot1" presStyleCnt="0"/>
      <dgm:spPr/>
    </dgm:pt>
    <dgm:pt modelId="{203676CE-590F-4CEB-9BED-0EC154B0B86E}" type="pres">
      <dgm:prSet presAssocID="{51E2251C-E68C-400F-A2C2-0F196F24AD46}" presName="composite" presStyleCnt="0"/>
      <dgm:spPr/>
    </dgm:pt>
    <dgm:pt modelId="{446AB961-32FD-4575-8C83-56EEE11CB174}" type="pres">
      <dgm:prSet presAssocID="{51E2251C-E68C-400F-A2C2-0F196F24AD46}" presName="background" presStyleLbl="node0" presStyleIdx="1" presStyleCnt="2"/>
      <dgm:spPr/>
    </dgm:pt>
    <dgm:pt modelId="{B49DC0A7-CE79-4E02-A184-78A448D80A67}" type="pres">
      <dgm:prSet presAssocID="{51E2251C-E68C-400F-A2C2-0F196F24AD46}" presName="text" presStyleLbl="fgAcc0" presStyleIdx="1" presStyleCnt="2" custScaleX="128122" custScaleY="66310">
        <dgm:presLayoutVars>
          <dgm:chPref val="3"/>
        </dgm:presLayoutVars>
      </dgm:prSet>
      <dgm:spPr/>
    </dgm:pt>
    <dgm:pt modelId="{5A37A07E-B51B-4D2A-ACE1-233E54C10086}" type="pres">
      <dgm:prSet presAssocID="{51E2251C-E68C-400F-A2C2-0F196F24AD46}" presName="hierChild2" presStyleCnt="0"/>
      <dgm:spPr/>
    </dgm:pt>
  </dgm:ptLst>
  <dgm:cxnLst>
    <dgm:cxn modelId="{A7361759-76B6-4A12-9CFD-8B402930C7C6}" type="presOf" srcId="{CCC31023-624E-4FBD-A839-DE48F0C9E4FF}" destId="{9848ED8C-9257-44CF-A51D-375F774F8F3C}" srcOrd="0" destOrd="0" presId="urn:microsoft.com/office/officeart/2005/8/layout/hierarchy1"/>
    <dgm:cxn modelId="{1B48DBA5-D64B-4B3B-A192-30A95E8653DE}" srcId="{637873EC-CD75-423A-9710-D0DF0FFA6033}" destId="{51E2251C-E68C-400F-A2C2-0F196F24AD46}" srcOrd="1" destOrd="0" parTransId="{06D38DCD-0BE8-4A20-9769-9BC2D8939AE3}" sibTransId="{D990FA15-7A07-4686-9CD6-EC6C77F876AB}"/>
    <dgm:cxn modelId="{F23E13D4-FE70-497D-872D-0BC068C78732}" type="presOf" srcId="{51E2251C-E68C-400F-A2C2-0F196F24AD46}" destId="{B49DC0A7-CE79-4E02-A184-78A448D80A67}" srcOrd="0" destOrd="0" presId="urn:microsoft.com/office/officeart/2005/8/layout/hierarchy1"/>
    <dgm:cxn modelId="{F95616DE-9AF2-4BFA-BCC1-C8C7C0E8E0A1}" srcId="{637873EC-CD75-423A-9710-D0DF0FFA6033}" destId="{CCC31023-624E-4FBD-A839-DE48F0C9E4FF}" srcOrd="0" destOrd="0" parTransId="{0F85FC95-3D9D-4A3F-A7B2-CFD4CCDACB1A}" sibTransId="{8FA51EBA-82B3-434F-903F-50EBF38650CD}"/>
    <dgm:cxn modelId="{3DB637F1-EBFB-4B60-B860-2CBC1641AEA0}" type="presOf" srcId="{637873EC-CD75-423A-9710-D0DF0FFA6033}" destId="{3B063697-42B9-4C38-9B78-2EA8B81A862A}" srcOrd="0" destOrd="0" presId="urn:microsoft.com/office/officeart/2005/8/layout/hierarchy1"/>
    <dgm:cxn modelId="{F5CCFE31-36CA-4968-B4D2-B84004D19786}" type="presParOf" srcId="{3B063697-42B9-4C38-9B78-2EA8B81A862A}" destId="{61B7C388-1CC5-4A0B-B283-C396E06DA5C6}" srcOrd="0" destOrd="0" presId="urn:microsoft.com/office/officeart/2005/8/layout/hierarchy1"/>
    <dgm:cxn modelId="{BA482E48-6D79-4EF2-80B1-9935CA919875}" type="presParOf" srcId="{61B7C388-1CC5-4A0B-B283-C396E06DA5C6}" destId="{F7B8B6B6-6867-4BA9-A1D2-4050C969363A}" srcOrd="0" destOrd="0" presId="urn:microsoft.com/office/officeart/2005/8/layout/hierarchy1"/>
    <dgm:cxn modelId="{515059F7-A8D2-4EA7-A4EC-2DFA9708D6B7}" type="presParOf" srcId="{F7B8B6B6-6867-4BA9-A1D2-4050C969363A}" destId="{2646E4B0-5E87-47D9-941B-4B6103E8E394}" srcOrd="0" destOrd="0" presId="urn:microsoft.com/office/officeart/2005/8/layout/hierarchy1"/>
    <dgm:cxn modelId="{6D90C610-585C-42EE-9A69-FCC027C3C251}" type="presParOf" srcId="{F7B8B6B6-6867-4BA9-A1D2-4050C969363A}" destId="{9848ED8C-9257-44CF-A51D-375F774F8F3C}" srcOrd="1" destOrd="0" presId="urn:microsoft.com/office/officeart/2005/8/layout/hierarchy1"/>
    <dgm:cxn modelId="{F072BB02-9B4F-4D70-BAA3-89DBD6832538}" type="presParOf" srcId="{61B7C388-1CC5-4A0B-B283-C396E06DA5C6}" destId="{52D2D8B0-965B-4F03-BEB1-1AD848645F7B}" srcOrd="1" destOrd="0" presId="urn:microsoft.com/office/officeart/2005/8/layout/hierarchy1"/>
    <dgm:cxn modelId="{C4927F22-DD71-4A85-9049-31B9AD904454}" type="presParOf" srcId="{3B063697-42B9-4C38-9B78-2EA8B81A862A}" destId="{7AC0B7BD-2739-40CE-8CE5-82FE1BC21E12}" srcOrd="1" destOrd="0" presId="urn:microsoft.com/office/officeart/2005/8/layout/hierarchy1"/>
    <dgm:cxn modelId="{50CEB7EF-2111-48FD-9AEA-B25349274002}" type="presParOf" srcId="{7AC0B7BD-2739-40CE-8CE5-82FE1BC21E12}" destId="{203676CE-590F-4CEB-9BED-0EC154B0B86E}" srcOrd="0" destOrd="0" presId="urn:microsoft.com/office/officeart/2005/8/layout/hierarchy1"/>
    <dgm:cxn modelId="{2F160C1C-A708-4D2A-9081-A36ED1134C9F}" type="presParOf" srcId="{203676CE-590F-4CEB-9BED-0EC154B0B86E}" destId="{446AB961-32FD-4575-8C83-56EEE11CB174}" srcOrd="0" destOrd="0" presId="urn:microsoft.com/office/officeart/2005/8/layout/hierarchy1"/>
    <dgm:cxn modelId="{44034207-8914-4DBB-BF6A-7E9425460952}" type="presParOf" srcId="{203676CE-590F-4CEB-9BED-0EC154B0B86E}" destId="{B49DC0A7-CE79-4E02-A184-78A448D80A67}" srcOrd="1" destOrd="0" presId="urn:microsoft.com/office/officeart/2005/8/layout/hierarchy1"/>
    <dgm:cxn modelId="{C9382E76-9C86-40D3-B44D-F3EDDF6631D1}" type="presParOf" srcId="{7AC0B7BD-2739-40CE-8CE5-82FE1BC21E12}" destId="{5A37A07E-B51B-4D2A-ACE1-233E54C1008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46E4B0-5E87-47D9-941B-4B6103E8E394}">
      <dsp:nvSpPr>
        <dsp:cNvPr id="0" name=""/>
        <dsp:cNvSpPr/>
      </dsp:nvSpPr>
      <dsp:spPr>
        <a:xfrm>
          <a:off x="7273" y="866064"/>
          <a:ext cx="5475813" cy="15590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48ED8C-9257-44CF-A51D-375F774F8F3C}">
      <dsp:nvSpPr>
        <dsp:cNvPr id="0" name=""/>
        <dsp:cNvSpPr/>
      </dsp:nvSpPr>
      <dsp:spPr>
        <a:xfrm>
          <a:off x="420234" y="1258376"/>
          <a:ext cx="5475813" cy="15590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Student’s book p. 84, ex. 5-7</a:t>
          </a:r>
        </a:p>
      </dsp:txBody>
      <dsp:txXfrm>
        <a:off x="465897" y="1304039"/>
        <a:ext cx="5384487" cy="1467737"/>
      </dsp:txXfrm>
    </dsp:sp>
    <dsp:sp modelId="{446AB961-32FD-4575-8C83-56EEE11CB174}">
      <dsp:nvSpPr>
        <dsp:cNvPr id="0" name=""/>
        <dsp:cNvSpPr/>
      </dsp:nvSpPr>
      <dsp:spPr>
        <a:xfrm>
          <a:off x="6309009" y="866064"/>
          <a:ext cx="4761845" cy="156496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9DC0A7-CE79-4E02-A184-78A448D80A67}">
      <dsp:nvSpPr>
        <dsp:cNvPr id="0" name=""/>
        <dsp:cNvSpPr/>
      </dsp:nvSpPr>
      <dsp:spPr>
        <a:xfrm>
          <a:off x="6721970" y="1258376"/>
          <a:ext cx="4761845" cy="156496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Workbook p. 48, ex. 2-3.</a:t>
          </a:r>
        </a:p>
      </dsp:txBody>
      <dsp:txXfrm>
        <a:off x="6767806" y="1304212"/>
        <a:ext cx="4670173" cy="14732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01D253-E1C9-27D9-03F1-BDE34962B8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32151AD1-8FA9-8867-9CDC-C98EB5F10D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3DE1A96-A4CB-77DA-C4E5-D7791DB27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470548B-16DA-2137-0C50-0C2E76156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AE0784E-009F-05E5-A53A-0CDC2BF12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598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00B9DF-E170-2C56-835E-E25D5432A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FA51D3B-48F4-2ED3-765E-EC2AD2D09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71EDAC3-058B-8B18-B6A8-8069BD940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ACCBB7C1-5323-FE84-11A9-7DF22ED70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3138948-CB28-8C06-6CD0-CE1766071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0089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090F27-1FAC-F4B5-8B8B-9DD7E5983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FCA7975-845C-6B3A-9EEF-824011D82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D5CA251-C348-3E61-44CF-66C0906B9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55FFA56-271E-381C-DFC2-8D3FAF9EE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7C4CA7F-D7DD-CEB3-FF35-B50D80277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702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C32245-2D7B-5288-9607-97169B540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329D3955-CA00-9B31-884B-3829348DC9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83087E2-8BC5-ABC7-483B-F9DE34C5CF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B54AD43-AA51-841D-13CF-FF39BC2CB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3E93A806-9E23-F0EA-2C8B-281FCEC73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C95092CF-A64C-3124-E13A-3A1C2E4CE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45440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642325-CB56-314F-9DF6-28005AEDB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B8E196F-3927-7B0B-F83D-6E5301FB53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D6BBB9D-49D4-4657-F5F5-FC8C07D63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0C82FA28-25C0-8BFB-2009-51176A2DF0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115A77AB-4CDB-B64F-EB7F-6C469050F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B375A663-23E9-975A-0B5B-7D4C8B9B0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F957E7A-D505-8F40-9C38-3BE21F768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0557AC27-DFBE-04E3-0AE0-BF3BECD19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7494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F7D822-214B-0FB7-9E02-79F40924B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F4E03D89-63AC-807F-0832-1E3249F1E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4DC3D085-E8A2-B80A-48F2-09E37570D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D76D622B-519C-6E6E-C668-7024A5B73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459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0B81C8C8-E37A-CAA4-C363-65ADDDC89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26B745B5-B59D-1E29-AF38-DE5BB53F2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34F8AD80-6C27-C171-0901-0A7AC319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20436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C0239-29F9-F2D0-5EBF-8A629752E9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033F716-1D84-00D2-9F6F-F277B013F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A5BF6471-AD81-70CF-CA5D-A6BAEBC63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86E8CFF2-9554-862D-5D61-085E6AADE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08AB315-8186-CB81-D310-BD9821B08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D5B0C7C-00DF-0841-89FF-DC298F30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759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4957A-961E-9537-F4F2-A06C00A75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3C93DDC-D367-7E6A-2AF0-9A998F7646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12EB27C3-0A01-8614-A40A-B971523897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9CACD17-C8B0-767A-0377-8282547F6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7D07BBA9-B45F-57BB-DEF1-6285E1528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BF01A70-A665-F3BE-D541-8F1797BD2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7592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C9B5BF-EFD9-4727-AC4B-B33299C98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7603CFC1-93DB-4AA6-E12F-D34D8577A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F3BCB5C-CCDC-A6FC-2691-39E781CEF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2125E1F-99CD-58E6-2F7D-96A96617F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6AF33A96-B039-A99C-635F-46E86A4E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4691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A997B226-5DA9-36FC-FC5E-1EB823BDB4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1B88FBE8-2C68-EF6B-A3F6-07BDF2C43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B57AF024-3590-4A36-C824-435E1CE3E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F4322546-1FD7-AB5F-7A4D-95FC466BD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9C63F8D-33B0-5B5B-785E-F69F96AA4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56439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982BA66C-968B-6325-3643-D1F55E8C4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1098D552-5433-0257-0273-1EEF5E80F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8DBA9C1-D2C3-DEFD-D8DE-444976FA6B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A436DA-2B19-4D05-A892-70B78CDCD7E2}" type="datetimeFigureOut">
              <a:rPr lang="uk-UA" smtClean="0"/>
              <a:t>03.12.2024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EDD1692-2770-A6F2-92EE-005E8BFAB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43697DB-042A-1775-D4E5-F579FEA80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FCC400-39BA-4BE7-932A-26427350017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8203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memory-time-live-moment-clock-771967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list-note-memory-sticky-note-820967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classroom.google.com/w/NzEwNzkyMDg4MzYw/tc/Njg2NDA4OTM4MDE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exels.com/photo/photo-of-open-books-on-table-4372319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crop-female-student-with-workbook-studying-on-street-5537499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lassroom.google.com/w/NzEwNzkyMDg4MzYw/tc/Njg2NDA4OTM4MDE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bluediamondgallery.com/wooden-tile/t/talent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en.islcollective.com/english-esl-video-lessons/listening-comprehension/deep-listening-focus-on-meaning/celebrities-hidden-talents/648337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wordwall.net/resource/80399221/memory-and-abilities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pediaa.com/difference-between-knowledge-skill-and-abilit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6DA9DF9-31F7-4056-B42E-878CC9241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AD2DCE-F633-5BCB-D1B8-68686096F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18" y="643467"/>
            <a:ext cx="7039897" cy="2856817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ru-RU" sz="44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Success</a:t>
            </a:r>
            <a:r>
              <a:rPr lang="ru-RU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ru-RU" sz="44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the</a:t>
            </a:r>
            <a:r>
              <a:rPr lang="ru-RU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sz="44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memory</a:t>
            </a:r>
            <a:r>
              <a:rPr lang="ru-RU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sz="44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men</a:t>
            </a:r>
            <a:r>
              <a:rPr lang="ru-RU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br>
              <a:rPr lang="en-US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</a:br>
            <a:r>
              <a:rPr lang="ru-RU" sz="44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Present</a:t>
            </a:r>
            <a:r>
              <a:rPr lang="ru-RU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sz="44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and</a:t>
            </a:r>
            <a:r>
              <a:rPr lang="ru-RU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sz="44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past</a:t>
            </a:r>
            <a:r>
              <a:rPr lang="ru-RU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ru-RU" sz="44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ability</a:t>
            </a:r>
            <a:r>
              <a:rPr lang="ru-RU" sz="44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endParaRPr lang="uk-UA" sz="4400" b="1" dirty="0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76544432-6A1B-A771-AC42-5DE70DFA71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818" y="5169529"/>
            <a:ext cx="4620584" cy="775494"/>
          </a:xfrm>
        </p:spPr>
        <p:txBody>
          <a:bodyPr>
            <a:noAutofit/>
          </a:bodyPr>
          <a:lstStyle/>
          <a:p>
            <a:pPr algn="l"/>
            <a:r>
              <a:rPr lang="en-US" sz="1600" b="1" dirty="0"/>
              <a:t>Created by Iryna Zhukevych</a:t>
            </a:r>
          </a:p>
          <a:p>
            <a:pPr algn="l"/>
            <a:r>
              <a:rPr lang="en-US" sz="1600" b="1" dirty="0"/>
              <a:t>PhD in Pedagogical Sciences</a:t>
            </a:r>
          </a:p>
          <a:p>
            <a:pPr algn="l"/>
            <a:r>
              <a:rPr lang="en-US" sz="1600" b="1" dirty="0"/>
              <a:t>Associate Professor</a:t>
            </a:r>
            <a:endParaRPr lang="uk-UA" sz="1600" b="1" dirty="0"/>
          </a:p>
        </p:txBody>
      </p:sp>
      <p:pic>
        <p:nvPicPr>
          <p:cNvPr id="5" name="Рисунок 4" descr="Зображення, що містить годинник, почерк, будильник, просто неба&#10;&#10;Автоматично згенерований опис">
            <a:extLst>
              <a:ext uri="{FF2B5EF4-FFF2-40B4-BE49-F238E27FC236}">
                <a16:creationId xmlns:a16="http://schemas.microsoft.com/office/drawing/2014/main" id="{46757734-F53E-77D6-427B-7C1CA35B5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4218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3531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Стікер, текст, Паперовий виріб, Папір для творчості&#10;&#10;Автоматично згенерований опис">
            <a:extLst>
              <a:ext uri="{FF2B5EF4-FFF2-40B4-BE49-F238E27FC236}">
                <a16:creationId xmlns:a16="http://schemas.microsoft.com/office/drawing/2014/main" id="{0CCD1AE0-B3F7-6062-8345-1DE7E65F6D6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1717" b="8778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121962-2C98-9D1B-2D40-5E0D937AF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100">
                <a:solidFill>
                  <a:srgbClr val="FFFFFF"/>
                </a:solidFill>
              </a:rPr>
              <a:t>Do you know anyone that has a very good memory for past events? What can they remember?</a:t>
            </a:r>
          </a:p>
        </p:txBody>
      </p:sp>
    </p:spTree>
    <p:extLst>
      <p:ext uri="{BB962C8B-B14F-4D97-AF65-F5344CB8AC3E}">
        <p14:creationId xmlns:p14="http://schemas.microsoft.com/office/powerpoint/2010/main" val="20480228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CC10E1-6B71-DB0C-152C-B90F991F4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58" y="248038"/>
            <a:ext cx="12005187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Match the words on the left to their definitions on the right.</a:t>
            </a:r>
          </a:p>
        </p:txBody>
      </p:sp>
      <p:pic>
        <p:nvPicPr>
          <p:cNvPr id="5" name="Місце для вмісту 4">
            <a:extLst>
              <a:ext uri="{FF2B5EF4-FFF2-40B4-BE49-F238E27FC236}">
                <a16:creationId xmlns:a16="http://schemas.microsoft.com/office/drawing/2014/main" id="{853979D1-EE5D-E1A0-67E3-04AAC9DF51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2225" y="2110936"/>
            <a:ext cx="11327549" cy="416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Young girl playing the violin">
            <a:extLst>
              <a:ext uri="{FF2B5EF4-FFF2-40B4-BE49-F238E27FC236}">
                <a16:creationId xmlns:a16="http://schemas.microsoft.com/office/drawing/2014/main" id="{B754507D-5534-3D49-BD67-C07774210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C16FE8-CD28-D844-4369-D9B98C9ED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27" y="153511"/>
            <a:ext cx="11248102" cy="2275058"/>
          </a:xfrm>
          <a:noFill/>
        </p:spPr>
        <p:txBody>
          <a:bodyPr vert="horz" lIns="91440" tIns="45720" rIns="91440" bIns="45720" rtlCol="0" anchor="b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Debate the following question: 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"Is success primarily determined by innate talent or hard work?" </a:t>
            </a:r>
          </a:p>
        </p:txBody>
      </p:sp>
    </p:spTree>
    <p:extLst>
      <p:ext uri="{BB962C8B-B14F-4D97-AF65-F5344CB8AC3E}">
        <p14:creationId xmlns:p14="http://schemas.microsoft.com/office/powerpoint/2010/main" val="76391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CB68D-0F88-4362-491A-678FA428C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4200" dirty="0"/>
              <a:t>Student’s book. </a:t>
            </a:r>
            <a:r>
              <a:rPr lang="en-US" sz="4200" dirty="0" err="1"/>
              <a:t>Speakout</a:t>
            </a:r>
            <a:r>
              <a:rPr lang="en-US" sz="4200" dirty="0"/>
              <a:t> Intermediate</a:t>
            </a:r>
            <a:endParaRPr lang="uk-UA" sz="4200" dirty="0"/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043ADF9-95E4-60D0-E4D1-E1AB34442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hlinkClick r:id="rId2"/>
              </a:rPr>
              <a:t>https://classroom.google.com/w/NzEwNzkyMDg4MzYw/tc/Njg2NDA4OTM4MDE2</a:t>
            </a:r>
            <a:r>
              <a:rPr lang="en-US" sz="2200" dirty="0"/>
              <a:t> 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b="1" dirty="0"/>
              <a:t>p. 83, ex. 2-4</a:t>
            </a:r>
          </a:p>
          <a:p>
            <a:pPr marL="0" indent="0">
              <a:buNone/>
            </a:pPr>
            <a:endParaRPr lang="uk-UA" sz="2200" dirty="0"/>
          </a:p>
        </p:txBody>
      </p:sp>
      <p:pic>
        <p:nvPicPr>
          <p:cNvPr id="8" name="Рисунок 7" descr="Зображення, що містить стіл, книга, газета, текст&#10;&#10;Автоматично згенерований опис">
            <a:extLst>
              <a:ext uri="{FF2B5EF4-FFF2-40B4-BE49-F238E27FC236}">
                <a16:creationId xmlns:a16="http://schemas.microsoft.com/office/drawing/2014/main" id="{188721D1-AE98-6666-1B55-0FD2DB4CEE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181" r="16866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18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особа, одежа, Обличчя людини, читання&#10;&#10;Автоматично згенерований опис">
            <a:extLst>
              <a:ext uri="{FF2B5EF4-FFF2-40B4-BE49-F238E27FC236}">
                <a16:creationId xmlns:a16="http://schemas.microsoft.com/office/drawing/2014/main" id="{3244C43D-0135-FEDF-4CFB-D053790B2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F0CBFD-876D-25D5-1D7F-CC2C9F42D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82497" cy="1899912"/>
          </a:xfrm>
        </p:spPr>
        <p:txBody>
          <a:bodyPr>
            <a:normAutofit/>
          </a:bodyPr>
          <a:lstStyle/>
          <a:p>
            <a:r>
              <a:rPr lang="en-US" sz="4000" dirty="0"/>
              <a:t>Workbook. </a:t>
            </a:r>
            <a:br>
              <a:rPr lang="en-US" sz="4000" dirty="0"/>
            </a:br>
            <a:r>
              <a:rPr lang="en-US" sz="4000" dirty="0" err="1"/>
              <a:t>Speakout</a:t>
            </a:r>
            <a:r>
              <a:rPr lang="en-US" sz="4000" dirty="0"/>
              <a:t> Intermediate</a:t>
            </a:r>
            <a:endParaRPr lang="uk-UA" sz="40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B4ACA11E-B556-B5E1-05C3-13F92F487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88773"/>
            <a:ext cx="5847735" cy="25881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p. 48, ex. 1</a:t>
            </a:r>
          </a:p>
          <a:p>
            <a:pPr marL="0" indent="0">
              <a:buNone/>
            </a:pPr>
            <a:r>
              <a:rPr lang="en-US" sz="2000" dirty="0">
                <a:hlinkClick r:id="rId4"/>
              </a:rPr>
              <a:t>https://classroom.google.com/w/NzEwNzkyMDg4MzYw/tc/Njg2NDA4OTM4MDE2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43380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EED0B-3E6D-98B5-001C-D0C17300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Grammar. Present and Past ability</a:t>
            </a:r>
            <a:br>
              <a:rPr lang="en-US" sz="4000" dirty="0">
                <a:solidFill>
                  <a:srgbClr val="FFFFFF"/>
                </a:solidFill>
              </a:rPr>
            </a:br>
            <a:r>
              <a:rPr lang="en-US" sz="4000" dirty="0" err="1">
                <a:solidFill>
                  <a:srgbClr val="FFFFFF"/>
                </a:solidFill>
              </a:rPr>
              <a:t>Speakout</a:t>
            </a:r>
            <a:r>
              <a:rPr lang="en-US" sz="4000" dirty="0">
                <a:solidFill>
                  <a:srgbClr val="FFFFFF"/>
                </a:solidFill>
              </a:rPr>
              <a:t>. Intermediate</a:t>
            </a:r>
            <a:endParaRPr lang="uk-UA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Місце для вмісту 2">
            <a:extLst>
              <a:ext uri="{FF2B5EF4-FFF2-40B4-BE49-F238E27FC236}">
                <a16:creationId xmlns:a16="http://schemas.microsoft.com/office/drawing/2014/main" id="{01C82385-6115-A79F-2BF5-A024CE8E83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1918039"/>
              </p:ext>
            </p:extLst>
          </p:nvPr>
        </p:nvGraphicFramePr>
        <p:xfrm>
          <a:off x="455104" y="2518294"/>
          <a:ext cx="11491090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8015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 descr="Зображення, що містить Дерев’яний конструктор, дерев’яний, у приміщенні&#10;&#10;Автоматично згенерований опис">
            <a:extLst>
              <a:ext uri="{FF2B5EF4-FFF2-40B4-BE49-F238E27FC236}">
                <a16:creationId xmlns:a16="http://schemas.microsoft.com/office/drawing/2014/main" id="{B9C934B3-A2A5-4BE7-659D-CD3F9800F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5882" b="-1"/>
          <a:stretch/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84EC5E-533B-26BD-B3A1-FF28F75FF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324" y="2265037"/>
            <a:ext cx="6853082" cy="1163824"/>
          </a:xfrm>
        </p:spPr>
        <p:txBody>
          <a:bodyPr>
            <a:normAutofit fontScale="90000"/>
          </a:bodyPr>
          <a:lstStyle/>
          <a:p>
            <a:r>
              <a:rPr lang="en-US" sz="4000" b="1" i="0" dirty="0">
                <a:effectLst/>
                <a:latin typeface="Nunito" panose="020F0502020204030204" pitchFamily="2" charset="-52"/>
              </a:rPr>
              <a:t>Celebrities' Hidden Talents</a:t>
            </a:r>
            <a:br>
              <a:rPr lang="en-US" sz="4000" b="1" i="0" dirty="0">
                <a:effectLst/>
                <a:latin typeface="Nunito" panose="020F0502020204030204" pitchFamily="2" charset="-52"/>
              </a:rPr>
            </a:br>
            <a:endParaRPr lang="uk-UA" sz="4000" dirty="0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992720A0-9BE8-EED8-59CD-B0F73F27F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24" y="4592963"/>
            <a:ext cx="10550011" cy="1583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4"/>
              </a:rPr>
              <a:t>https://en.islcollective.com/english-esl-video-lessons/listening-comprehension/deep-listening-focus-on-meaning/celebrities-hidden-talents/648337</a:t>
            </a:r>
            <a:endParaRPr lang="en-US" sz="2000" dirty="0"/>
          </a:p>
          <a:p>
            <a:pPr marL="0" indent="0">
              <a:buNone/>
            </a:pPr>
            <a:endParaRPr lang="uk-UA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159AAD-6409-FCDE-6C29-6E7F4166A9A6}"/>
              </a:ext>
            </a:extLst>
          </p:cNvPr>
          <p:cNvSpPr txBox="1"/>
          <p:nvPr/>
        </p:nvSpPr>
        <p:spPr>
          <a:xfrm>
            <a:off x="9881750" y="6657945"/>
            <a:ext cx="231024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uk-UA" sz="700">
                <a:solidFill>
                  <a:srgbClr val="FFFFFF"/>
                </a:solidFill>
                <a:hlinkClick r:id="rId3" tooltip="https://www.thebluediamondgallery.com/wooden-tile/t/talent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Це фото</a:t>
            </a:r>
            <a:r>
              <a:rPr lang="uk-UA" sz="700">
                <a:solidFill>
                  <a:srgbClr val="FFFFFF"/>
                </a:solidFill>
              </a:rPr>
              <a:t>; автор: Невідомий автор; ліцензія: </a:t>
            </a:r>
            <a:r>
              <a:rPr lang="uk-UA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uk-UA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26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EAD69D-DCDB-6823-ABE6-40CE15D77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pPr algn="ctr"/>
            <a:r>
              <a:rPr lang="en-US" sz="5400" dirty="0"/>
              <a:t>Speaking Cards</a:t>
            </a:r>
            <a:endParaRPr lang="uk-UA" sz="5400" dirty="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CBD6B91D-656D-B24F-BB6E-DFA1324C44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3704007"/>
            <a:ext cx="4243589" cy="2489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hlinkClick r:id="rId2"/>
              </a:rPr>
              <a:t>https://wordwall.net/resource/80399221/memory-and-abilities</a:t>
            </a:r>
            <a:endParaRPr lang="en-US" sz="2200" dirty="0"/>
          </a:p>
          <a:p>
            <a:pPr marL="0" indent="0">
              <a:buNone/>
            </a:pPr>
            <a:endParaRPr lang="uk-UA" sz="2200" dirty="0"/>
          </a:p>
        </p:txBody>
      </p:sp>
      <p:pic>
        <p:nvPicPr>
          <p:cNvPr id="5" name="Рисунок 4" descr="Зображення, що містить текст, Закуска, їжа, Їжа для вживання руками&#10;&#10;Автоматично згенерований опис">
            <a:extLst>
              <a:ext uri="{FF2B5EF4-FFF2-40B4-BE49-F238E27FC236}">
                <a16:creationId xmlns:a16="http://schemas.microsoft.com/office/drawing/2014/main" id="{B2C063A6-F9FE-F754-768E-50FE4D1709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8803" r="14244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0A31BC-1A74-DE21-C5FD-0BBA540C8F8E}"/>
              </a:ext>
            </a:extLst>
          </p:cNvPr>
          <p:cNvSpPr txBox="1"/>
          <p:nvPr/>
        </p:nvSpPr>
        <p:spPr>
          <a:xfrm>
            <a:off x="9881752" y="6657945"/>
            <a:ext cx="2310248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uk-UA" sz="700">
                <a:solidFill>
                  <a:srgbClr val="FFFFFF"/>
                </a:solidFill>
                <a:hlinkClick r:id="rId4" tooltip="https://pediaa.com/difference-between-knowledge-skill-and-ability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Це фото</a:t>
            </a:r>
            <a:r>
              <a:rPr lang="uk-UA" sz="700">
                <a:solidFill>
                  <a:srgbClr val="FFFFFF"/>
                </a:solidFill>
              </a:rPr>
              <a:t>; автор: Невідомий автор; ліцензія: </a:t>
            </a:r>
            <a:r>
              <a:rPr lang="uk-UA" sz="700">
                <a:solidFill>
                  <a:srgbClr val="FFFFFF"/>
                </a:solidFill>
                <a:hlinkClick r:id="rId5" tooltip="https://creativecommons.org/licenses/by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</a:t>
            </a:r>
            <a:endParaRPr lang="uk-UA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55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214</Words>
  <Application>Microsoft Office PowerPoint</Application>
  <PresentationFormat>Широкий екран</PresentationFormat>
  <Paragraphs>23</Paragraphs>
  <Slides>9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4" baseType="lpstr">
      <vt:lpstr>Aptos</vt:lpstr>
      <vt:lpstr>Aptos Display</vt:lpstr>
      <vt:lpstr>Arial</vt:lpstr>
      <vt:lpstr>Nunito</vt:lpstr>
      <vt:lpstr>Тема Office</vt:lpstr>
      <vt:lpstr>Success: the memory men.  Present and past ability. </vt:lpstr>
      <vt:lpstr>Do you know anyone that has a very good memory for past events? What can they remember?</vt:lpstr>
      <vt:lpstr>Match the words on the left to their definitions on the right.</vt:lpstr>
      <vt:lpstr>Debate the following question:   "Is success primarily determined by innate talent or hard work?" </vt:lpstr>
      <vt:lpstr>Student’s book. Speakout Intermediate</vt:lpstr>
      <vt:lpstr>Workbook.  Speakout Intermediate</vt:lpstr>
      <vt:lpstr>Grammar. Present and Past ability Speakout. Intermediate</vt:lpstr>
      <vt:lpstr>Celebrities' Hidden Talents </vt:lpstr>
      <vt:lpstr>Speaking Cards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Iryna Zhukevych</dc:creator>
  <cp:lastModifiedBy>Iryna Zhukevych</cp:lastModifiedBy>
  <cp:revision>1</cp:revision>
  <dcterms:created xsi:type="dcterms:W3CDTF">2024-10-22T05:48:10Z</dcterms:created>
  <dcterms:modified xsi:type="dcterms:W3CDTF">2024-12-03T18:05:48Z</dcterms:modified>
</cp:coreProperties>
</file>