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73" r:id="rId5"/>
    <p:sldId id="274" r:id="rId6"/>
    <p:sldId id="275" r:id="rId7"/>
    <p:sldId id="276" r:id="rId8"/>
    <p:sldId id="277" r:id="rId9"/>
    <p:sldId id="284" r:id="rId10"/>
  </p:sldIdLst>
  <p:sldSz cx="12192000" cy="6858000"/>
  <p:notesSz cx="6858000" cy="9144000"/>
  <p:custDataLst>
    <p:tags r:id="rId11"/>
  </p:custData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192F12-F99F-4417-B0D6-B0837C1AE4FD}" v="44" dt="2025-03-04T07:52:16.197"/>
    <p1510:client id="{DC6541E2-213E-400A-9131-F4F02CACDAF2}" v="366" dt="2025-03-03T09:48:05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2C192F12-F99F-4417-B0D6-B0837C1AE4FD}"/>
    <pc:docChg chg="delSld modSld">
      <pc:chgData name="Iryna Zhukevych" userId="32b9d8b4c7aa7458" providerId="LiveId" clId="{2C192F12-F99F-4417-B0D6-B0837C1AE4FD}" dt="2025-03-04T07:53:17.797" v="65" actId="2696"/>
      <pc:docMkLst>
        <pc:docMk/>
      </pc:docMkLst>
      <pc:sldChg chg="del">
        <pc:chgData name="Iryna Zhukevych" userId="32b9d8b4c7aa7458" providerId="LiveId" clId="{2C192F12-F99F-4417-B0D6-B0837C1AE4FD}" dt="2025-03-04T07:52:51.205" v="50" actId="2696"/>
        <pc:sldMkLst>
          <pc:docMk/>
          <pc:sldMk cId="868364942" sldId="257"/>
        </pc:sldMkLst>
      </pc:sldChg>
      <pc:sldChg chg="del">
        <pc:chgData name="Iryna Zhukevych" userId="32b9d8b4c7aa7458" providerId="LiveId" clId="{2C192F12-F99F-4417-B0D6-B0837C1AE4FD}" dt="2025-03-04T07:52:52.950" v="51" actId="2696"/>
        <pc:sldMkLst>
          <pc:docMk/>
          <pc:sldMk cId="1280482786" sldId="258"/>
        </pc:sldMkLst>
      </pc:sldChg>
      <pc:sldChg chg="del">
        <pc:chgData name="Iryna Zhukevych" userId="32b9d8b4c7aa7458" providerId="LiveId" clId="{2C192F12-F99F-4417-B0D6-B0837C1AE4FD}" dt="2025-03-04T07:52:56.340" v="53" actId="2696"/>
        <pc:sldMkLst>
          <pc:docMk/>
          <pc:sldMk cId="3736940157" sldId="259"/>
        </pc:sldMkLst>
      </pc:sldChg>
      <pc:sldChg chg="del">
        <pc:chgData name="Iryna Zhukevych" userId="32b9d8b4c7aa7458" providerId="LiveId" clId="{2C192F12-F99F-4417-B0D6-B0837C1AE4FD}" dt="2025-03-04T07:52:57.761" v="54" actId="2696"/>
        <pc:sldMkLst>
          <pc:docMk/>
          <pc:sldMk cId="2410633703" sldId="260"/>
        </pc:sldMkLst>
      </pc:sldChg>
      <pc:sldChg chg="del">
        <pc:chgData name="Iryna Zhukevych" userId="32b9d8b4c7aa7458" providerId="LiveId" clId="{2C192F12-F99F-4417-B0D6-B0837C1AE4FD}" dt="2025-03-04T07:52:54.671" v="52" actId="2696"/>
        <pc:sldMkLst>
          <pc:docMk/>
          <pc:sldMk cId="2895622532" sldId="261"/>
        </pc:sldMkLst>
      </pc:sldChg>
      <pc:sldChg chg="del">
        <pc:chgData name="Iryna Zhukevych" userId="32b9d8b4c7aa7458" providerId="LiveId" clId="{2C192F12-F99F-4417-B0D6-B0837C1AE4FD}" dt="2025-03-04T07:52:59.558" v="55" actId="2696"/>
        <pc:sldMkLst>
          <pc:docMk/>
          <pc:sldMk cId="3710752558" sldId="262"/>
        </pc:sldMkLst>
      </pc:sldChg>
      <pc:sldChg chg="del">
        <pc:chgData name="Iryna Zhukevych" userId="32b9d8b4c7aa7458" providerId="LiveId" clId="{2C192F12-F99F-4417-B0D6-B0837C1AE4FD}" dt="2025-03-04T07:53:01.102" v="56" actId="2696"/>
        <pc:sldMkLst>
          <pc:docMk/>
          <pc:sldMk cId="1104179637" sldId="263"/>
        </pc:sldMkLst>
      </pc:sldChg>
      <pc:sldChg chg="del">
        <pc:chgData name="Iryna Zhukevych" userId="32b9d8b4c7aa7458" providerId="LiveId" clId="{2C192F12-F99F-4417-B0D6-B0837C1AE4FD}" dt="2025-03-04T07:53:02.809" v="57" actId="2696"/>
        <pc:sldMkLst>
          <pc:docMk/>
          <pc:sldMk cId="2292439305" sldId="264"/>
        </pc:sldMkLst>
      </pc:sldChg>
      <pc:sldChg chg="del">
        <pc:chgData name="Iryna Zhukevych" userId="32b9d8b4c7aa7458" providerId="LiveId" clId="{2C192F12-F99F-4417-B0D6-B0837C1AE4FD}" dt="2025-03-04T07:53:04.378" v="58" actId="2696"/>
        <pc:sldMkLst>
          <pc:docMk/>
          <pc:sldMk cId="3523337816" sldId="265"/>
        </pc:sldMkLst>
      </pc:sldChg>
      <pc:sldChg chg="del">
        <pc:chgData name="Iryna Zhukevych" userId="32b9d8b4c7aa7458" providerId="LiveId" clId="{2C192F12-F99F-4417-B0D6-B0837C1AE4FD}" dt="2025-03-04T07:53:05.843" v="59" actId="2696"/>
        <pc:sldMkLst>
          <pc:docMk/>
          <pc:sldMk cId="3917671284" sldId="266"/>
        </pc:sldMkLst>
      </pc:sldChg>
      <pc:sldChg chg="del">
        <pc:chgData name="Iryna Zhukevych" userId="32b9d8b4c7aa7458" providerId="LiveId" clId="{2C192F12-F99F-4417-B0D6-B0837C1AE4FD}" dt="2025-03-04T07:53:07.464" v="60" actId="2696"/>
        <pc:sldMkLst>
          <pc:docMk/>
          <pc:sldMk cId="366614255" sldId="267"/>
        </pc:sldMkLst>
      </pc:sldChg>
      <pc:sldChg chg="del">
        <pc:chgData name="Iryna Zhukevych" userId="32b9d8b4c7aa7458" providerId="LiveId" clId="{2C192F12-F99F-4417-B0D6-B0837C1AE4FD}" dt="2025-03-04T07:53:09.403" v="61" actId="2696"/>
        <pc:sldMkLst>
          <pc:docMk/>
          <pc:sldMk cId="3154907051" sldId="268"/>
        </pc:sldMkLst>
      </pc:sldChg>
      <pc:sldChg chg="del">
        <pc:chgData name="Iryna Zhukevych" userId="32b9d8b4c7aa7458" providerId="LiveId" clId="{2C192F12-F99F-4417-B0D6-B0837C1AE4FD}" dt="2025-03-04T07:53:10.866" v="62" actId="2696"/>
        <pc:sldMkLst>
          <pc:docMk/>
          <pc:sldMk cId="1011949642" sldId="269"/>
        </pc:sldMkLst>
      </pc:sldChg>
      <pc:sldChg chg="del">
        <pc:chgData name="Iryna Zhukevych" userId="32b9d8b4c7aa7458" providerId="LiveId" clId="{2C192F12-F99F-4417-B0D6-B0837C1AE4FD}" dt="2025-03-04T07:53:13.281" v="63" actId="2696"/>
        <pc:sldMkLst>
          <pc:docMk/>
          <pc:sldMk cId="3515342616" sldId="270"/>
        </pc:sldMkLst>
      </pc:sldChg>
      <pc:sldChg chg="del">
        <pc:chgData name="Iryna Zhukevych" userId="32b9d8b4c7aa7458" providerId="LiveId" clId="{2C192F12-F99F-4417-B0D6-B0837C1AE4FD}" dt="2025-03-04T07:53:15.131" v="64" actId="2696"/>
        <pc:sldMkLst>
          <pc:docMk/>
          <pc:sldMk cId="3741407077" sldId="271"/>
        </pc:sldMkLst>
      </pc:sldChg>
      <pc:sldChg chg="del">
        <pc:chgData name="Iryna Zhukevych" userId="32b9d8b4c7aa7458" providerId="LiveId" clId="{2C192F12-F99F-4417-B0D6-B0837C1AE4FD}" dt="2025-03-04T07:53:17.797" v="65" actId="2696"/>
        <pc:sldMkLst>
          <pc:docMk/>
          <pc:sldMk cId="2309742945" sldId="272"/>
        </pc:sldMkLst>
      </pc:sldChg>
      <pc:sldChg chg="del">
        <pc:chgData name="Iryna Zhukevych" userId="32b9d8b4c7aa7458" providerId="LiveId" clId="{2C192F12-F99F-4417-B0D6-B0837C1AE4FD}" dt="2025-03-04T07:52:08.740" v="1" actId="2696"/>
        <pc:sldMkLst>
          <pc:docMk/>
          <pc:sldMk cId="818973054" sldId="278"/>
        </pc:sldMkLst>
      </pc:sldChg>
      <pc:sldChg chg="del modAnim">
        <pc:chgData name="Iryna Zhukevych" userId="32b9d8b4c7aa7458" providerId="LiveId" clId="{2C192F12-F99F-4417-B0D6-B0837C1AE4FD}" dt="2025-03-04T07:52:11.064" v="19" actId="2696"/>
        <pc:sldMkLst>
          <pc:docMk/>
          <pc:sldMk cId="2175811712" sldId="279"/>
        </pc:sldMkLst>
      </pc:sldChg>
      <pc:sldChg chg="del modAnim">
        <pc:chgData name="Iryna Zhukevych" userId="32b9d8b4c7aa7458" providerId="LiveId" clId="{2C192F12-F99F-4417-B0D6-B0837C1AE4FD}" dt="2025-03-04T07:52:13.725" v="28" actId="2696"/>
        <pc:sldMkLst>
          <pc:docMk/>
          <pc:sldMk cId="1231472215" sldId="280"/>
        </pc:sldMkLst>
      </pc:sldChg>
      <pc:sldChg chg="del modAnim">
        <pc:chgData name="Iryna Zhukevych" userId="32b9d8b4c7aa7458" providerId="LiveId" clId="{2C192F12-F99F-4417-B0D6-B0837C1AE4FD}" dt="2025-03-04T07:52:15.986" v="37" actId="2696"/>
        <pc:sldMkLst>
          <pc:docMk/>
          <pc:sldMk cId="498053024" sldId="281"/>
        </pc:sldMkLst>
      </pc:sldChg>
      <pc:sldChg chg="del modAnim">
        <pc:chgData name="Iryna Zhukevych" userId="32b9d8b4c7aa7458" providerId="LiveId" clId="{2C192F12-F99F-4417-B0D6-B0837C1AE4FD}" dt="2025-03-04T07:52:18.597" v="49" actId="2696"/>
        <pc:sldMkLst>
          <pc:docMk/>
          <pc:sldMk cId="488853907" sldId="282"/>
        </pc:sldMkLst>
      </pc:sldChg>
      <pc:sldChg chg="del">
        <pc:chgData name="Iryna Zhukevych" userId="32b9d8b4c7aa7458" providerId="LiveId" clId="{2C192F12-F99F-4417-B0D6-B0837C1AE4FD}" dt="2025-03-04T07:52:06.843" v="0" actId="2696"/>
        <pc:sldMkLst>
          <pc:docMk/>
          <pc:sldMk cId="2829654396" sldId="283"/>
        </pc:sldMkLst>
      </pc:sldChg>
    </pc:docChg>
  </pc:docChgLst>
  <pc:docChgLst>
    <pc:chgData name="Iryna Zhukevych" userId="32b9d8b4c7aa7458" providerId="LiveId" clId="{DC6541E2-213E-400A-9131-F4F02CACDAF2}"/>
    <pc:docChg chg="undo custSel addSld modSld sldOrd modMainMaster">
      <pc:chgData name="Iryna Zhukevych" userId="32b9d8b4c7aa7458" providerId="LiveId" clId="{DC6541E2-213E-400A-9131-F4F02CACDAF2}" dt="2025-03-03T09:48:05.979" v="817"/>
      <pc:docMkLst>
        <pc:docMk/>
      </pc:docMkLst>
      <pc:sldChg chg="addSp modSp new mod modTransition setBg addAnim">
        <pc:chgData name="Iryna Zhukevych" userId="32b9d8b4c7aa7458" providerId="LiveId" clId="{DC6541E2-213E-400A-9131-F4F02CACDAF2}" dt="2025-03-03T09:48:05.979" v="817"/>
        <pc:sldMkLst>
          <pc:docMk/>
          <pc:sldMk cId="1093337347" sldId="256"/>
        </pc:sldMkLst>
        <pc:spChg chg="mod">
          <ac:chgData name="Iryna Zhukevych" userId="32b9d8b4c7aa7458" providerId="LiveId" clId="{DC6541E2-213E-400A-9131-F4F02CACDAF2}" dt="2025-03-03T09:47:05.937" v="804" actId="113"/>
          <ac:spMkLst>
            <pc:docMk/>
            <pc:sldMk cId="1093337347" sldId="256"/>
            <ac:spMk id="2" creationId="{458068FC-CEB6-25B9-CF23-0B63C9BE12BD}"/>
          </ac:spMkLst>
        </pc:spChg>
        <pc:spChg chg="mod">
          <ac:chgData name="Iryna Zhukevych" userId="32b9d8b4c7aa7458" providerId="LiveId" clId="{DC6541E2-213E-400A-9131-F4F02CACDAF2}" dt="2025-03-03T09:47:26.984" v="810" actId="114"/>
          <ac:spMkLst>
            <pc:docMk/>
            <pc:sldMk cId="1093337347" sldId="256"/>
            <ac:spMk id="3" creationId="{7593855A-9558-0A78-8367-2A6AA93C57B0}"/>
          </ac:spMkLst>
        </pc:spChg>
        <pc:spChg chg="add">
          <ac:chgData name="Iryna Zhukevych" userId="32b9d8b4c7aa7458" providerId="LiveId" clId="{DC6541E2-213E-400A-9131-F4F02CACDAF2}" dt="2025-03-03T09:46:44.537" v="796" actId="26606"/>
          <ac:spMkLst>
            <pc:docMk/>
            <pc:sldMk cId="1093337347" sldId="256"/>
            <ac:spMk id="10" creationId="{ECC07320-C2CA-4E29-8481-9D9E143C7788}"/>
          </ac:spMkLst>
        </pc:spChg>
        <pc:spChg chg="add">
          <ac:chgData name="Iryna Zhukevych" userId="32b9d8b4c7aa7458" providerId="LiveId" clId="{DC6541E2-213E-400A-9131-F4F02CACDAF2}" dt="2025-03-03T09:46:44.537" v="796" actId="26606"/>
          <ac:spMkLst>
            <pc:docMk/>
            <pc:sldMk cId="1093337347" sldId="256"/>
            <ac:spMk id="12" creationId="{178FB36B-5BFE-42CA-BC60-1115E0D95EEC}"/>
          </ac:spMkLst>
        </pc:spChg>
        <pc:picChg chg="add mod ord">
          <ac:chgData name="Iryna Zhukevych" userId="32b9d8b4c7aa7458" providerId="LiveId" clId="{DC6541E2-213E-400A-9131-F4F02CACDAF2}" dt="2025-03-03T09:46:59.502" v="802" actId="14100"/>
          <ac:picMkLst>
            <pc:docMk/>
            <pc:sldMk cId="1093337347" sldId="256"/>
            <ac:picMk id="5" creationId="{8161B288-73E8-2CA1-6B68-927575E72AA1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868364942" sldId="257"/>
        </pc:sldMkLst>
        <pc:spChg chg="del">
          <ac:chgData name="Iryna Zhukevych" userId="32b9d8b4c7aa7458" providerId="LiveId" clId="{DC6541E2-213E-400A-9131-F4F02CACDAF2}" dt="2025-03-03T09:03:34.343" v="95" actId="26606"/>
          <ac:spMkLst>
            <pc:docMk/>
            <pc:sldMk cId="868364942" sldId="257"/>
            <ac:spMk id="2" creationId="{ED262F27-828F-EB39-80C0-3E09CA602B97}"/>
          </ac:spMkLst>
        </pc:spChg>
        <pc:spChg chg="del mod">
          <ac:chgData name="Iryna Zhukevych" userId="32b9d8b4c7aa7458" providerId="LiveId" clId="{DC6541E2-213E-400A-9131-F4F02CACDAF2}" dt="2025-03-03T09:03:31.151" v="94" actId="22"/>
          <ac:spMkLst>
            <pc:docMk/>
            <pc:sldMk cId="868364942" sldId="257"/>
            <ac:spMk id="3" creationId="{83E17B34-C4C2-35C3-5F0B-A248AFF8A3AD}"/>
          </ac:spMkLst>
        </pc:spChg>
        <pc:spChg chg="add">
          <ac:chgData name="Iryna Zhukevych" userId="32b9d8b4c7aa7458" providerId="LiveId" clId="{DC6541E2-213E-400A-9131-F4F02CACDAF2}" dt="2025-03-03T09:03:34.343" v="95" actId="26606"/>
          <ac:spMkLst>
            <pc:docMk/>
            <pc:sldMk cId="868364942" sldId="257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3:34.343" v="95" actId="26606"/>
          <ac:spMkLst>
            <pc:docMk/>
            <pc:sldMk cId="868364942" sldId="257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3:38.306" v="96" actId="27614"/>
          <ac:picMkLst>
            <pc:docMk/>
            <pc:sldMk cId="868364942" sldId="257"/>
            <ac:picMk id="5" creationId="{60AAAF9D-29EA-A6EF-1426-C825A80C5522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280482786" sldId="258"/>
        </pc:sldMkLst>
        <pc:spChg chg="del">
          <ac:chgData name="Iryna Zhukevych" userId="32b9d8b4c7aa7458" providerId="LiveId" clId="{DC6541E2-213E-400A-9131-F4F02CACDAF2}" dt="2025-03-03T09:03:50.530" v="100" actId="26606"/>
          <ac:spMkLst>
            <pc:docMk/>
            <pc:sldMk cId="1280482786" sldId="258"/>
            <ac:spMk id="2" creationId="{3864D785-B710-B63B-89AD-6487D6133773}"/>
          </ac:spMkLst>
        </pc:spChg>
        <pc:spChg chg="del mod">
          <ac:chgData name="Iryna Zhukevych" userId="32b9d8b4c7aa7458" providerId="LiveId" clId="{DC6541E2-213E-400A-9131-F4F02CACDAF2}" dt="2025-03-03T09:03:47.300" v="99" actId="22"/>
          <ac:spMkLst>
            <pc:docMk/>
            <pc:sldMk cId="1280482786" sldId="258"/>
            <ac:spMk id="3" creationId="{799C8AA9-8D01-0B7F-BD30-86C15128C9D5}"/>
          </ac:spMkLst>
        </pc:spChg>
        <pc:spChg chg="add">
          <ac:chgData name="Iryna Zhukevych" userId="32b9d8b4c7aa7458" providerId="LiveId" clId="{DC6541E2-213E-400A-9131-F4F02CACDAF2}" dt="2025-03-03T09:03:50.530" v="100" actId="26606"/>
          <ac:spMkLst>
            <pc:docMk/>
            <pc:sldMk cId="1280482786" sldId="258"/>
            <ac:spMk id="10" creationId="{86FF76B9-219D-4469-AF87-0236D29032F1}"/>
          </ac:spMkLst>
        </pc:spChg>
        <pc:spChg chg="add">
          <ac:chgData name="Iryna Zhukevych" userId="32b9d8b4c7aa7458" providerId="LiveId" clId="{DC6541E2-213E-400A-9131-F4F02CACDAF2}" dt="2025-03-03T09:03:50.530" v="100" actId="26606"/>
          <ac:spMkLst>
            <pc:docMk/>
            <pc:sldMk cId="1280482786" sldId="258"/>
            <ac:spMk id="16" creationId="{2E80C965-DB6D-4F81-9E9E-B027384D0BD6}"/>
          </ac:spMkLst>
        </pc:spChg>
        <pc:spChg chg="add">
          <ac:chgData name="Iryna Zhukevych" userId="32b9d8b4c7aa7458" providerId="LiveId" clId="{DC6541E2-213E-400A-9131-F4F02CACDAF2}" dt="2025-03-03T09:03:50.530" v="100" actId="26606"/>
          <ac:spMkLst>
            <pc:docMk/>
            <pc:sldMk cId="1280482786" sldId="258"/>
            <ac:spMk id="18" creationId="{633C5E46-DAC5-4661-9C87-22B08E2A512F}"/>
          </ac:spMkLst>
        </pc:spChg>
        <pc:grpChg chg="add">
          <ac:chgData name="Iryna Zhukevych" userId="32b9d8b4c7aa7458" providerId="LiveId" clId="{DC6541E2-213E-400A-9131-F4F02CACDAF2}" dt="2025-03-03T09:03:50.530" v="100" actId="26606"/>
          <ac:grpSpMkLst>
            <pc:docMk/>
            <pc:sldMk cId="1280482786" sldId="258"/>
            <ac:grpSpMk id="12" creationId="{DB88BD78-87E1-424D-B479-C37D8E41B12E}"/>
          </ac:grpSpMkLst>
        </pc:grpChg>
        <pc:picChg chg="add mod ord">
          <ac:chgData name="Iryna Zhukevych" userId="32b9d8b4c7aa7458" providerId="LiveId" clId="{DC6541E2-213E-400A-9131-F4F02CACDAF2}" dt="2025-03-03T09:03:54.103" v="101" actId="27614"/>
          <ac:picMkLst>
            <pc:docMk/>
            <pc:sldMk cId="1280482786" sldId="258"/>
            <ac:picMk id="5" creationId="{10E5C6CF-31BC-29C7-644D-97517963DB87}"/>
          </ac:picMkLst>
        </pc:picChg>
      </pc:sldChg>
      <pc:sldChg chg="addSp delSp modSp new mod ord modTransition setBg">
        <pc:chgData name="Iryna Zhukevych" userId="32b9d8b4c7aa7458" providerId="LiveId" clId="{DC6541E2-213E-400A-9131-F4F02CACDAF2}" dt="2025-03-03T09:48:05.979" v="817"/>
        <pc:sldMkLst>
          <pc:docMk/>
          <pc:sldMk cId="3736940157" sldId="259"/>
        </pc:sldMkLst>
        <pc:spChg chg="del">
          <ac:chgData name="Iryna Zhukevych" userId="32b9d8b4c7aa7458" providerId="LiveId" clId="{DC6541E2-213E-400A-9131-F4F02CACDAF2}" dt="2025-03-03T09:04:15.640" v="105" actId="26606"/>
          <ac:spMkLst>
            <pc:docMk/>
            <pc:sldMk cId="3736940157" sldId="259"/>
            <ac:spMk id="2" creationId="{7DF4B57D-D063-F3A6-36D7-7E8478AA4239}"/>
          </ac:spMkLst>
        </pc:spChg>
        <pc:spChg chg="del mod">
          <ac:chgData name="Iryna Zhukevych" userId="32b9d8b4c7aa7458" providerId="LiveId" clId="{DC6541E2-213E-400A-9131-F4F02CACDAF2}" dt="2025-03-03T09:04:07.352" v="104" actId="22"/>
          <ac:spMkLst>
            <pc:docMk/>
            <pc:sldMk cId="3736940157" sldId="259"/>
            <ac:spMk id="3" creationId="{CA7C5116-B3CC-C5BE-F580-79B62154658F}"/>
          </ac:spMkLst>
        </pc:spChg>
        <pc:spChg chg="add">
          <ac:chgData name="Iryna Zhukevych" userId="32b9d8b4c7aa7458" providerId="LiveId" clId="{DC6541E2-213E-400A-9131-F4F02CACDAF2}" dt="2025-03-03T09:04:15.640" v="105" actId="26606"/>
          <ac:spMkLst>
            <pc:docMk/>
            <pc:sldMk cId="3736940157" sldId="259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4:15.640" v="105" actId="26606"/>
          <ac:spMkLst>
            <pc:docMk/>
            <pc:sldMk cId="3736940157" sldId="259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4:15.640" v="105" actId="26606"/>
          <ac:picMkLst>
            <pc:docMk/>
            <pc:sldMk cId="3736940157" sldId="259"/>
            <ac:picMk id="5" creationId="{34A25F64-D0CC-C9C8-2BE8-E2424837F24E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2410633703" sldId="260"/>
        </pc:sldMkLst>
        <pc:spChg chg="del">
          <ac:chgData name="Iryna Zhukevych" userId="32b9d8b4c7aa7458" providerId="LiveId" clId="{DC6541E2-213E-400A-9131-F4F02CACDAF2}" dt="2025-03-03T09:05:21.369" v="151" actId="26606"/>
          <ac:spMkLst>
            <pc:docMk/>
            <pc:sldMk cId="2410633703" sldId="260"/>
            <ac:spMk id="2" creationId="{5793C453-AE5B-CC2E-84BF-E1EA46540F10}"/>
          </ac:spMkLst>
        </pc:spChg>
        <pc:spChg chg="del mod">
          <ac:chgData name="Iryna Zhukevych" userId="32b9d8b4c7aa7458" providerId="LiveId" clId="{DC6541E2-213E-400A-9131-F4F02CACDAF2}" dt="2025-03-03T09:05:18.934" v="150" actId="22"/>
          <ac:spMkLst>
            <pc:docMk/>
            <pc:sldMk cId="2410633703" sldId="260"/>
            <ac:spMk id="3" creationId="{0C60A371-C131-A43E-AF6D-2B28CB57EEA8}"/>
          </ac:spMkLst>
        </pc:spChg>
        <pc:spChg chg="add">
          <ac:chgData name="Iryna Zhukevych" userId="32b9d8b4c7aa7458" providerId="LiveId" clId="{DC6541E2-213E-400A-9131-F4F02CACDAF2}" dt="2025-03-03T09:05:21.369" v="151" actId="26606"/>
          <ac:spMkLst>
            <pc:docMk/>
            <pc:sldMk cId="2410633703" sldId="260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5:21.369" v="151" actId="26606"/>
          <ac:spMkLst>
            <pc:docMk/>
            <pc:sldMk cId="2410633703" sldId="260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5:22.976" v="153" actId="27614"/>
          <ac:picMkLst>
            <pc:docMk/>
            <pc:sldMk cId="2410633703" sldId="260"/>
            <ac:picMk id="5" creationId="{77D2A146-E6CD-E5D5-4A14-9947B8784A34}"/>
          </ac:picMkLst>
        </pc:picChg>
      </pc:sldChg>
      <pc:sldChg chg="addSp modSp add mod ord modTransition setBg">
        <pc:chgData name="Iryna Zhukevych" userId="32b9d8b4c7aa7458" providerId="LiveId" clId="{DC6541E2-213E-400A-9131-F4F02CACDAF2}" dt="2025-03-03T09:48:05.979" v="817"/>
        <pc:sldMkLst>
          <pc:docMk/>
          <pc:sldMk cId="2895622532" sldId="261"/>
        </pc:sldMkLst>
        <pc:spChg chg="add mod">
          <ac:chgData name="Iryna Zhukevych" userId="32b9d8b4c7aa7458" providerId="LiveId" clId="{DC6541E2-213E-400A-9131-F4F02CACDAF2}" dt="2025-03-03T09:05:00.021" v="120"/>
          <ac:spMkLst>
            <pc:docMk/>
            <pc:sldMk cId="2895622532" sldId="261"/>
            <ac:spMk id="2" creationId="{F4BBF5DA-1261-FA7E-15CB-5C99A583E4B3}"/>
          </ac:spMkLst>
        </pc:spChg>
        <pc:spChg chg="add mod">
          <ac:chgData name="Iryna Zhukevych" userId="32b9d8b4c7aa7458" providerId="LiveId" clId="{DC6541E2-213E-400A-9131-F4F02CACDAF2}" dt="2025-03-03T09:05:00.568" v="134"/>
          <ac:spMkLst>
            <pc:docMk/>
            <pc:sldMk cId="2895622532" sldId="261"/>
            <ac:spMk id="9" creationId="{72EA1D14-ED06-E681-A631-F95092D22E13}"/>
          </ac:spMkLst>
        </pc:spChg>
        <pc:spChg chg="add mod">
          <ac:chgData name="Iryna Zhukevych" userId="32b9d8b4c7aa7458" providerId="LiveId" clId="{DC6541E2-213E-400A-9131-F4F02CACDAF2}" dt="2025-03-03T09:05:00.591" v="144"/>
          <ac:spMkLst>
            <pc:docMk/>
            <pc:sldMk cId="2895622532" sldId="261"/>
            <ac:spMk id="10" creationId="{40DF396C-C309-3942-33A7-80924256E295}"/>
          </ac:spMkLst>
        </pc:spChg>
        <pc:picChg chg="add mod">
          <ac:chgData name="Iryna Zhukevych" userId="32b9d8b4c7aa7458" providerId="LiveId" clId="{DC6541E2-213E-400A-9131-F4F02CACDAF2}" dt="2025-03-03T09:05:00.397" v="122"/>
          <ac:picMkLst>
            <pc:docMk/>
            <pc:sldMk cId="2895622532" sldId="261"/>
            <ac:picMk id="4" creationId="{21A10DCB-FBE8-8103-2B7D-E1D5AA1111FD}"/>
          </ac:picMkLst>
        </pc:picChg>
        <pc:picChg chg="add mod">
          <ac:chgData name="Iryna Zhukevych" userId="32b9d8b4c7aa7458" providerId="LiveId" clId="{DC6541E2-213E-400A-9131-F4F02CACDAF2}" dt="2025-03-03T09:05:00.470" v="124"/>
          <ac:picMkLst>
            <pc:docMk/>
            <pc:sldMk cId="2895622532" sldId="261"/>
            <ac:picMk id="6" creationId="{4A0145AD-2E6C-2DCB-5A6F-382D59D8A59E}"/>
          </ac:picMkLst>
        </pc:picChg>
        <pc:picChg chg="add mod">
          <ac:chgData name="Iryna Zhukevych" userId="32b9d8b4c7aa7458" providerId="LiveId" clId="{DC6541E2-213E-400A-9131-F4F02CACDAF2}" dt="2025-03-03T09:05:00.560" v="126"/>
          <ac:picMkLst>
            <pc:docMk/>
            <pc:sldMk cId="2895622532" sldId="261"/>
            <ac:picMk id="8" creationId="{4C3E400E-2B9C-B780-63DF-51440CB9C8AB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710752558" sldId="262"/>
        </pc:sldMkLst>
        <pc:spChg chg="del">
          <ac:chgData name="Iryna Zhukevych" userId="32b9d8b4c7aa7458" providerId="LiveId" clId="{DC6541E2-213E-400A-9131-F4F02CACDAF2}" dt="2025-03-03T09:05:36.572" v="156" actId="26606"/>
          <ac:spMkLst>
            <pc:docMk/>
            <pc:sldMk cId="3710752558" sldId="262"/>
            <ac:spMk id="2" creationId="{95675016-6DC2-7E96-F13A-A93B7D63FFB6}"/>
          </ac:spMkLst>
        </pc:spChg>
        <pc:spChg chg="del mod">
          <ac:chgData name="Iryna Zhukevych" userId="32b9d8b4c7aa7458" providerId="LiveId" clId="{DC6541E2-213E-400A-9131-F4F02CACDAF2}" dt="2025-03-03T09:05:34.031" v="155" actId="22"/>
          <ac:spMkLst>
            <pc:docMk/>
            <pc:sldMk cId="3710752558" sldId="262"/>
            <ac:spMk id="3" creationId="{A9EEBC3F-5578-549B-BCC2-E837B296D2DE}"/>
          </ac:spMkLst>
        </pc:spChg>
        <pc:spChg chg="add">
          <ac:chgData name="Iryna Zhukevych" userId="32b9d8b4c7aa7458" providerId="LiveId" clId="{DC6541E2-213E-400A-9131-F4F02CACDAF2}" dt="2025-03-03T09:05:36.572" v="156" actId="26606"/>
          <ac:spMkLst>
            <pc:docMk/>
            <pc:sldMk cId="3710752558" sldId="262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5:36.572" v="156" actId="26606"/>
          <ac:spMkLst>
            <pc:docMk/>
            <pc:sldMk cId="3710752558" sldId="262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5:38.396" v="158" actId="27614"/>
          <ac:picMkLst>
            <pc:docMk/>
            <pc:sldMk cId="3710752558" sldId="262"/>
            <ac:picMk id="5" creationId="{58D80174-10AD-A545-CA7E-9D188BEE2A3E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104179637" sldId="263"/>
        </pc:sldMkLst>
        <pc:spChg chg="del">
          <ac:chgData name="Iryna Zhukevych" userId="32b9d8b4c7aa7458" providerId="LiveId" clId="{DC6541E2-213E-400A-9131-F4F02CACDAF2}" dt="2025-03-03T09:05:49.350" v="161" actId="26606"/>
          <ac:spMkLst>
            <pc:docMk/>
            <pc:sldMk cId="1104179637" sldId="263"/>
            <ac:spMk id="2" creationId="{0302ACD2-45E3-56B9-F302-0E0DFBD4EE1F}"/>
          </ac:spMkLst>
        </pc:spChg>
        <pc:spChg chg="del mod">
          <ac:chgData name="Iryna Zhukevych" userId="32b9d8b4c7aa7458" providerId="LiveId" clId="{DC6541E2-213E-400A-9131-F4F02CACDAF2}" dt="2025-03-03T09:05:47.207" v="160" actId="22"/>
          <ac:spMkLst>
            <pc:docMk/>
            <pc:sldMk cId="1104179637" sldId="263"/>
            <ac:spMk id="3" creationId="{7B204BC3-CC79-5CE7-E25D-A102F7B223DF}"/>
          </ac:spMkLst>
        </pc:spChg>
        <pc:spChg chg="add">
          <ac:chgData name="Iryna Zhukevych" userId="32b9d8b4c7aa7458" providerId="LiveId" clId="{DC6541E2-213E-400A-9131-F4F02CACDAF2}" dt="2025-03-03T09:05:49.350" v="161" actId="26606"/>
          <ac:spMkLst>
            <pc:docMk/>
            <pc:sldMk cId="1104179637" sldId="263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5:49.350" v="161" actId="26606"/>
          <ac:spMkLst>
            <pc:docMk/>
            <pc:sldMk cId="1104179637" sldId="263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5:51.697" v="163" actId="27614"/>
          <ac:picMkLst>
            <pc:docMk/>
            <pc:sldMk cId="1104179637" sldId="263"/>
            <ac:picMk id="5" creationId="{658EBDC9-C6A6-FDEB-8AC0-61109169A65B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2292439305" sldId="264"/>
        </pc:sldMkLst>
        <pc:spChg chg="del">
          <ac:chgData name="Iryna Zhukevych" userId="32b9d8b4c7aa7458" providerId="LiveId" clId="{DC6541E2-213E-400A-9131-F4F02CACDAF2}" dt="2025-03-03T09:06:04.367" v="166" actId="26606"/>
          <ac:spMkLst>
            <pc:docMk/>
            <pc:sldMk cId="2292439305" sldId="264"/>
            <ac:spMk id="2" creationId="{45C028AF-95B8-85E9-2A6D-76D7FA75B5F9}"/>
          </ac:spMkLst>
        </pc:spChg>
        <pc:spChg chg="del mod">
          <ac:chgData name="Iryna Zhukevych" userId="32b9d8b4c7aa7458" providerId="LiveId" clId="{DC6541E2-213E-400A-9131-F4F02CACDAF2}" dt="2025-03-03T09:06:02.343" v="165" actId="22"/>
          <ac:spMkLst>
            <pc:docMk/>
            <pc:sldMk cId="2292439305" sldId="264"/>
            <ac:spMk id="3" creationId="{3F04AAD5-D027-AA8B-5BB3-47953FCFE219}"/>
          </ac:spMkLst>
        </pc:spChg>
        <pc:spChg chg="add">
          <ac:chgData name="Iryna Zhukevych" userId="32b9d8b4c7aa7458" providerId="LiveId" clId="{DC6541E2-213E-400A-9131-F4F02CACDAF2}" dt="2025-03-03T09:06:04.367" v="166" actId="26606"/>
          <ac:spMkLst>
            <pc:docMk/>
            <pc:sldMk cId="2292439305" sldId="264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6:04.367" v="166" actId="26606"/>
          <ac:spMkLst>
            <pc:docMk/>
            <pc:sldMk cId="2292439305" sldId="264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6:05.816" v="168" actId="27614"/>
          <ac:picMkLst>
            <pc:docMk/>
            <pc:sldMk cId="2292439305" sldId="264"/>
            <ac:picMk id="5" creationId="{518A44B9-4A47-0C91-BBF7-CB236616381A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523337816" sldId="265"/>
        </pc:sldMkLst>
        <pc:spChg chg="del">
          <ac:chgData name="Iryna Zhukevych" userId="32b9d8b4c7aa7458" providerId="LiveId" clId="{DC6541E2-213E-400A-9131-F4F02CACDAF2}" dt="2025-03-03T09:06:17.549" v="171" actId="26606"/>
          <ac:spMkLst>
            <pc:docMk/>
            <pc:sldMk cId="3523337816" sldId="265"/>
            <ac:spMk id="2" creationId="{DCAC35D4-86B6-067B-8F08-451CEBA212EE}"/>
          </ac:spMkLst>
        </pc:spChg>
        <pc:spChg chg="del mod">
          <ac:chgData name="Iryna Zhukevych" userId="32b9d8b4c7aa7458" providerId="LiveId" clId="{DC6541E2-213E-400A-9131-F4F02CACDAF2}" dt="2025-03-03T09:06:15.532" v="170" actId="22"/>
          <ac:spMkLst>
            <pc:docMk/>
            <pc:sldMk cId="3523337816" sldId="265"/>
            <ac:spMk id="3" creationId="{1E0A8EEE-14FB-05F2-07FC-FD76CD226E97}"/>
          </ac:spMkLst>
        </pc:spChg>
        <pc:spChg chg="add">
          <ac:chgData name="Iryna Zhukevych" userId="32b9d8b4c7aa7458" providerId="LiveId" clId="{DC6541E2-213E-400A-9131-F4F02CACDAF2}" dt="2025-03-03T09:06:17.549" v="171" actId="26606"/>
          <ac:spMkLst>
            <pc:docMk/>
            <pc:sldMk cId="3523337816" sldId="265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6:17.549" v="171" actId="26606"/>
          <ac:spMkLst>
            <pc:docMk/>
            <pc:sldMk cId="3523337816" sldId="265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6:28.288" v="173" actId="27614"/>
          <ac:picMkLst>
            <pc:docMk/>
            <pc:sldMk cId="3523337816" sldId="265"/>
            <ac:picMk id="5" creationId="{6BABD4BA-5931-F44F-AEC7-117B842C0EAF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917671284" sldId="266"/>
        </pc:sldMkLst>
        <pc:spChg chg="del">
          <ac:chgData name="Iryna Zhukevych" userId="32b9d8b4c7aa7458" providerId="LiveId" clId="{DC6541E2-213E-400A-9131-F4F02CACDAF2}" dt="2025-03-03T09:06:32.672" v="176" actId="26606"/>
          <ac:spMkLst>
            <pc:docMk/>
            <pc:sldMk cId="3917671284" sldId="266"/>
            <ac:spMk id="2" creationId="{801349F3-48C7-7D5F-A85A-35664136776B}"/>
          </ac:spMkLst>
        </pc:spChg>
        <pc:spChg chg="del mod">
          <ac:chgData name="Iryna Zhukevych" userId="32b9d8b4c7aa7458" providerId="LiveId" clId="{DC6541E2-213E-400A-9131-F4F02CACDAF2}" dt="2025-03-03T09:06:30.635" v="175" actId="22"/>
          <ac:spMkLst>
            <pc:docMk/>
            <pc:sldMk cId="3917671284" sldId="266"/>
            <ac:spMk id="3" creationId="{1E21922C-78FF-C953-A819-FD1CAE1DD46C}"/>
          </ac:spMkLst>
        </pc:spChg>
        <pc:spChg chg="add">
          <ac:chgData name="Iryna Zhukevych" userId="32b9d8b4c7aa7458" providerId="LiveId" clId="{DC6541E2-213E-400A-9131-F4F02CACDAF2}" dt="2025-03-03T09:06:32.672" v="176" actId="26606"/>
          <ac:spMkLst>
            <pc:docMk/>
            <pc:sldMk cId="3917671284" sldId="266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6:32.672" v="176" actId="26606"/>
          <ac:spMkLst>
            <pc:docMk/>
            <pc:sldMk cId="3917671284" sldId="266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6:34.411" v="178" actId="27614"/>
          <ac:picMkLst>
            <pc:docMk/>
            <pc:sldMk cId="3917671284" sldId="266"/>
            <ac:picMk id="5" creationId="{2045E9B9-B8E6-283C-CD3F-861250363171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66614255" sldId="267"/>
        </pc:sldMkLst>
        <pc:spChg chg="del">
          <ac:chgData name="Iryna Zhukevych" userId="32b9d8b4c7aa7458" providerId="LiveId" clId="{DC6541E2-213E-400A-9131-F4F02CACDAF2}" dt="2025-03-03T09:07:01.731" v="181" actId="26606"/>
          <ac:spMkLst>
            <pc:docMk/>
            <pc:sldMk cId="366614255" sldId="267"/>
            <ac:spMk id="2" creationId="{874C8460-5CA0-C8F3-F7DD-B51EDAA0EFD0}"/>
          </ac:spMkLst>
        </pc:spChg>
        <pc:spChg chg="del mod">
          <ac:chgData name="Iryna Zhukevych" userId="32b9d8b4c7aa7458" providerId="LiveId" clId="{DC6541E2-213E-400A-9131-F4F02CACDAF2}" dt="2025-03-03T09:06:59.811" v="180" actId="22"/>
          <ac:spMkLst>
            <pc:docMk/>
            <pc:sldMk cId="366614255" sldId="267"/>
            <ac:spMk id="3" creationId="{AEFF1CA9-1B61-492C-C9EB-EEB7AF55A3DE}"/>
          </ac:spMkLst>
        </pc:spChg>
        <pc:spChg chg="add">
          <ac:chgData name="Iryna Zhukevych" userId="32b9d8b4c7aa7458" providerId="LiveId" clId="{DC6541E2-213E-400A-9131-F4F02CACDAF2}" dt="2025-03-03T09:07:01.731" v="181" actId="26606"/>
          <ac:spMkLst>
            <pc:docMk/>
            <pc:sldMk cId="366614255" sldId="267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7:01.731" v="181" actId="26606"/>
          <ac:spMkLst>
            <pc:docMk/>
            <pc:sldMk cId="366614255" sldId="267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7:03.449" v="183" actId="27614"/>
          <ac:picMkLst>
            <pc:docMk/>
            <pc:sldMk cId="366614255" sldId="267"/>
            <ac:picMk id="5" creationId="{0DFA1387-8E42-00B1-1863-8C829587DFB2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154907051" sldId="268"/>
        </pc:sldMkLst>
        <pc:spChg chg="del">
          <ac:chgData name="Iryna Zhukevych" userId="32b9d8b4c7aa7458" providerId="LiveId" clId="{DC6541E2-213E-400A-9131-F4F02CACDAF2}" dt="2025-03-03T09:07:21.308" v="186" actId="26606"/>
          <ac:spMkLst>
            <pc:docMk/>
            <pc:sldMk cId="3154907051" sldId="268"/>
            <ac:spMk id="2" creationId="{1B402A5B-A3B7-AE3A-4118-22EC764BE1F4}"/>
          </ac:spMkLst>
        </pc:spChg>
        <pc:spChg chg="del mod">
          <ac:chgData name="Iryna Zhukevych" userId="32b9d8b4c7aa7458" providerId="LiveId" clId="{DC6541E2-213E-400A-9131-F4F02CACDAF2}" dt="2025-03-03T09:07:19.351" v="185" actId="22"/>
          <ac:spMkLst>
            <pc:docMk/>
            <pc:sldMk cId="3154907051" sldId="268"/>
            <ac:spMk id="3" creationId="{8A599780-5E1D-11E1-D32E-9D0E0254BC5F}"/>
          </ac:spMkLst>
        </pc:spChg>
        <pc:spChg chg="add">
          <ac:chgData name="Iryna Zhukevych" userId="32b9d8b4c7aa7458" providerId="LiveId" clId="{DC6541E2-213E-400A-9131-F4F02CACDAF2}" dt="2025-03-03T09:07:21.308" v="186" actId="26606"/>
          <ac:spMkLst>
            <pc:docMk/>
            <pc:sldMk cId="3154907051" sldId="268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7:21.308" v="186" actId="26606"/>
          <ac:spMkLst>
            <pc:docMk/>
            <pc:sldMk cId="3154907051" sldId="268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7:22.842" v="188" actId="27614"/>
          <ac:picMkLst>
            <pc:docMk/>
            <pc:sldMk cId="3154907051" sldId="268"/>
            <ac:picMk id="5" creationId="{BBA103C9-CEB3-18D5-AF53-912449CA7455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011949642" sldId="269"/>
        </pc:sldMkLst>
        <pc:spChg chg="del">
          <ac:chgData name="Iryna Zhukevych" userId="32b9d8b4c7aa7458" providerId="LiveId" clId="{DC6541E2-213E-400A-9131-F4F02CACDAF2}" dt="2025-03-03T09:07:36.061" v="191" actId="26606"/>
          <ac:spMkLst>
            <pc:docMk/>
            <pc:sldMk cId="1011949642" sldId="269"/>
            <ac:spMk id="2" creationId="{64882821-8D13-BB8C-1E9C-795CB5E84FF1}"/>
          </ac:spMkLst>
        </pc:spChg>
        <pc:spChg chg="del mod">
          <ac:chgData name="Iryna Zhukevych" userId="32b9d8b4c7aa7458" providerId="LiveId" clId="{DC6541E2-213E-400A-9131-F4F02CACDAF2}" dt="2025-03-03T09:07:34.039" v="190" actId="22"/>
          <ac:spMkLst>
            <pc:docMk/>
            <pc:sldMk cId="1011949642" sldId="269"/>
            <ac:spMk id="3" creationId="{D9928A80-237A-6EDA-109F-ADC67A407CF6}"/>
          </ac:spMkLst>
        </pc:spChg>
        <pc:spChg chg="add">
          <ac:chgData name="Iryna Zhukevych" userId="32b9d8b4c7aa7458" providerId="LiveId" clId="{DC6541E2-213E-400A-9131-F4F02CACDAF2}" dt="2025-03-03T09:07:36.061" v="191" actId="26606"/>
          <ac:spMkLst>
            <pc:docMk/>
            <pc:sldMk cId="1011949642" sldId="269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7:36.061" v="191" actId="26606"/>
          <ac:spMkLst>
            <pc:docMk/>
            <pc:sldMk cId="1011949642" sldId="269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7:37.506" v="193" actId="27614"/>
          <ac:picMkLst>
            <pc:docMk/>
            <pc:sldMk cId="1011949642" sldId="269"/>
            <ac:picMk id="5" creationId="{4351A4BE-BB05-2E9F-5FB0-796B86AFDBC7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515342616" sldId="270"/>
        </pc:sldMkLst>
        <pc:spChg chg="del">
          <ac:chgData name="Iryna Zhukevych" userId="32b9d8b4c7aa7458" providerId="LiveId" clId="{DC6541E2-213E-400A-9131-F4F02CACDAF2}" dt="2025-03-03T09:07:51.486" v="196" actId="26606"/>
          <ac:spMkLst>
            <pc:docMk/>
            <pc:sldMk cId="3515342616" sldId="270"/>
            <ac:spMk id="2" creationId="{04163D39-DF5D-A654-7598-0FF406477DB4}"/>
          </ac:spMkLst>
        </pc:spChg>
        <pc:spChg chg="del mod">
          <ac:chgData name="Iryna Zhukevych" userId="32b9d8b4c7aa7458" providerId="LiveId" clId="{DC6541E2-213E-400A-9131-F4F02CACDAF2}" dt="2025-03-03T09:07:49.550" v="195" actId="22"/>
          <ac:spMkLst>
            <pc:docMk/>
            <pc:sldMk cId="3515342616" sldId="270"/>
            <ac:spMk id="3" creationId="{3956A5E5-A65C-1DC0-CF32-BD0E167BB025}"/>
          </ac:spMkLst>
        </pc:spChg>
        <pc:spChg chg="add">
          <ac:chgData name="Iryna Zhukevych" userId="32b9d8b4c7aa7458" providerId="LiveId" clId="{DC6541E2-213E-400A-9131-F4F02CACDAF2}" dt="2025-03-03T09:07:51.486" v="196" actId="26606"/>
          <ac:spMkLst>
            <pc:docMk/>
            <pc:sldMk cId="3515342616" sldId="270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7:51.486" v="196" actId="26606"/>
          <ac:spMkLst>
            <pc:docMk/>
            <pc:sldMk cId="3515342616" sldId="270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07:53.939" v="197" actId="27614"/>
          <ac:picMkLst>
            <pc:docMk/>
            <pc:sldMk cId="3515342616" sldId="270"/>
            <ac:picMk id="5" creationId="{89993B62-E39C-61CA-8455-138228080579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741407077" sldId="271"/>
        </pc:sldMkLst>
        <pc:spChg chg="del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2" creationId="{74FBC310-239E-7B2B-7BE3-BB33FC86B7E5}"/>
          </ac:spMkLst>
        </pc:spChg>
        <pc:spChg chg="del mod">
          <ac:chgData name="Iryna Zhukevych" userId="32b9d8b4c7aa7458" providerId="LiveId" clId="{DC6541E2-213E-400A-9131-F4F02CACDAF2}" dt="2025-03-03T09:08:03.787" v="200" actId="22"/>
          <ac:spMkLst>
            <pc:docMk/>
            <pc:sldMk cId="3741407077" sldId="271"/>
            <ac:spMk id="3" creationId="{4C1AF789-9436-39CC-92E7-E06922C2B201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10" creationId="{F3060C83-F051-4F0E-ABAD-AA0DFC48B218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12" creationId="{83C98ABE-055B-441F-B07E-44F97F083C39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14" creationId="{29FDB030-9B49-4CED-8CCD-4D99382388AC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16" creationId="{3783CA14-24A1-485C-8B30-D6A5D87987AD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18" creationId="{9A97C86A-04D6-40F7-AE84-31AB43E6A846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20" creationId="{FF9F2414-84E8-453E-B1F3-389FDE8192D9}"/>
          </ac:spMkLst>
        </pc:spChg>
        <pc:spChg chg="add">
          <ac:chgData name="Iryna Zhukevych" userId="32b9d8b4c7aa7458" providerId="LiveId" clId="{DC6541E2-213E-400A-9131-F4F02CACDAF2}" dt="2025-03-03T09:08:06.515" v="201" actId="26606"/>
          <ac:spMkLst>
            <pc:docMk/>
            <pc:sldMk cId="3741407077" sldId="271"/>
            <ac:spMk id="22" creationId="{3ECA69A1-7536-43AC-85EF-C7106179F5ED}"/>
          </ac:spMkLst>
        </pc:spChg>
        <pc:picChg chg="add mod ord">
          <ac:chgData name="Iryna Zhukevych" userId="32b9d8b4c7aa7458" providerId="LiveId" clId="{DC6541E2-213E-400A-9131-F4F02CACDAF2}" dt="2025-03-03T09:08:12.896" v="204" actId="14100"/>
          <ac:picMkLst>
            <pc:docMk/>
            <pc:sldMk cId="3741407077" sldId="271"/>
            <ac:picMk id="5" creationId="{B9799596-E5CF-5EAA-E8FF-2C885300237C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2309742945" sldId="272"/>
        </pc:sldMkLst>
        <pc:spChg chg="del">
          <ac:chgData name="Iryna Zhukevych" userId="32b9d8b4c7aa7458" providerId="LiveId" clId="{DC6541E2-213E-400A-9131-F4F02CACDAF2}" dt="2025-03-03T09:09:09.105" v="208" actId="26606"/>
          <ac:spMkLst>
            <pc:docMk/>
            <pc:sldMk cId="2309742945" sldId="272"/>
            <ac:spMk id="2" creationId="{366CA6FA-E6AA-B7B8-AD19-840036CEEE98}"/>
          </ac:spMkLst>
        </pc:spChg>
        <pc:spChg chg="del mod">
          <ac:chgData name="Iryna Zhukevych" userId="32b9d8b4c7aa7458" providerId="LiveId" clId="{DC6541E2-213E-400A-9131-F4F02CACDAF2}" dt="2025-03-03T09:09:06.579" v="207" actId="22"/>
          <ac:spMkLst>
            <pc:docMk/>
            <pc:sldMk cId="2309742945" sldId="272"/>
            <ac:spMk id="3" creationId="{4DC1A5EE-FD02-67F4-5C3C-AFB1CB1C0FB8}"/>
          </ac:spMkLst>
        </pc:spChg>
        <pc:spChg chg="add">
          <ac:chgData name="Iryna Zhukevych" userId="32b9d8b4c7aa7458" providerId="LiveId" clId="{DC6541E2-213E-400A-9131-F4F02CACDAF2}" dt="2025-03-03T09:09:09.105" v="208" actId="26606"/>
          <ac:spMkLst>
            <pc:docMk/>
            <pc:sldMk cId="2309742945" sldId="272"/>
            <ac:spMk id="10" creationId="{01D0AF59-99C3-4251-AB9A-C966C6AD4400}"/>
          </ac:spMkLst>
        </pc:spChg>
        <pc:spChg chg="add">
          <ac:chgData name="Iryna Zhukevych" userId="32b9d8b4c7aa7458" providerId="LiveId" clId="{DC6541E2-213E-400A-9131-F4F02CACDAF2}" dt="2025-03-03T09:09:09.105" v="208" actId="26606"/>
          <ac:spMkLst>
            <pc:docMk/>
            <pc:sldMk cId="2309742945" sldId="272"/>
            <ac:spMk id="12" creationId="{1855405F-37A2-4869-9154-F8BE3BECE6C3}"/>
          </ac:spMkLst>
        </pc:spChg>
        <pc:picChg chg="add mod ord">
          <ac:chgData name="Iryna Zhukevych" userId="32b9d8b4c7aa7458" providerId="LiveId" clId="{DC6541E2-213E-400A-9131-F4F02CACDAF2}" dt="2025-03-03T09:12:17.312" v="209" actId="27614"/>
          <ac:picMkLst>
            <pc:docMk/>
            <pc:sldMk cId="2309742945" sldId="272"/>
            <ac:picMk id="5" creationId="{BB000E92-E041-1012-CBCE-1283D385C52F}"/>
          </ac:picMkLst>
        </pc:picChg>
      </pc:sldChg>
      <pc:sldChg chg="add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397348412" sldId="273"/>
        </pc:sldMkLst>
        <pc:spChg chg="mod">
          <ac:chgData name="Iryna Zhukevych" userId="32b9d8b4c7aa7458" providerId="LiveId" clId="{DC6541E2-213E-400A-9131-F4F02CACDAF2}" dt="2025-03-03T09:42:45.507" v="792" actId="26606"/>
          <ac:spMkLst>
            <pc:docMk/>
            <pc:sldMk cId="397348412" sldId="273"/>
            <ac:spMk id="2" creationId="{A6F0C709-896C-30B4-8243-D318DF1F3778}"/>
          </ac:spMkLst>
        </pc:spChg>
        <pc:spChg chg="mod">
          <ac:chgData name="Iryna Zhukevych" userId="32b9d8b4c7aa7458" providerId="LiveId" clId="{DC6541E2-213E-400A-9131-F4F02CACDAF2}" dt="2025-03-03T09:42:45.507" v="792" actId="26606"/>
          <ac:spMkLst>
            <pc:docMk/>
            <pc:sldMk cId="397348412" sldId="273"/>
            <ac:spMk id="3" creationId="{3A5FFE53-DAA3-7536-F7DB-141FA686758D}"/>
          </ac:spMkLst>
        </pc:spChg>
        <pc:spChg chg="add">
          <ac:chgData name="Iryna Zhukevych" userId="32b9d8b4c7aa7458" providerId="LiveId" clId="{DC6541E2-213E-400A-9131-F4F02CACDAF2}" dt="2025-03-03T09:42:45.507" v="792" actId="26606"/>
          <ac:spMkLst>
            <pc:docMk/>
            <pc:sldMk cId="397348412" sldId="273"/>
            <ac:spMk id="9" creationId="{9F7D5CDA-D291-4307-BF55-1381FED29634}"/>
          </ac:spMkLst>
        </pc:spChg>
        <pc:spChg chg="add">
          <ac:chgData name="Iryna Zhukevych" userId="32b9d8b4c7aa7458" providerId="LiveId" clId="{DC6541E2-213E-400A-9131-F4F02CACDAF2}" dt="2025-03-03T09:42:45.507" v="792" actId="26606"/>
          <ac:spMkLst>
            <pc:docMk/>
            <pc:sldMk cId="397348412" sldId="273"/>
            <ac:spMk id="11" creationId="{59B296B9-C5A5-4E4F-9B60-C907B5F1466C}"/>
          </ac:spMkLst>
        </pc:spChg>
        <pc:spChg chg="add">
          <ac:chgData name="Iryna Zhukevych" userId="32b9d8b4c7aa7458" providerId="LiveId" clId="{DC6541E2-213E-400A-9131-F4F02CACDAF2}" dt="2025-03-03T09:42:45.507" v="792" actId="26606"/>
          <ac:spMkLst>
            <pc:docMk/>
            <pc:sldMk cId="397348412" sldId="273"/>
            <ac:spMk id="13" creationId="{D0300FD3-5AF1-6305-15FA-9078072672E2}"/>
          </ac:spMkLst>
        </pc:spChg>
        <pc:picChg chg="add">
          <ac:chgData name="Iryna Zhukevych" userId="32b9d8b4c7aa7458" providerId="LiveId" clId="{DC6541E2-213E-400A-9131-F4F02CACDAF2}" dt="2025-03-03T09:42:45.507" v="792" actId="26606"/>
          <ac:picMkLst>
            <pc:docMk/>
            <pc:sldMk cId="397348412" sldId="273"/>
            <ac:picMk id="5" creationId="{800B2C33-AC88-6F49-DC52-692E6D2B12E4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553623767" sldId="274"/>
        </pc:sldMkLst>
        <pc:spChg chg="del">
          <ac:chgData name="Iryna Zhukevych" userId="32b9d8b4c7aa7458" providerId="LiveId" clId="{DC6541E2-213E-400A-9131-F4F02CACDAF2}" dt="2025-03-03T09:17:52.567" v="259" actId="478"/>
          <ac:spMkLst>
            <pc:docMk/>
            <pc:sldMk cId="553623767" sldId="274"/>
            <ac:spMk id="2" creationId="{7315E22D-BE7C-61E7-10F9-E9D9C9986DB3}"/>
          </ac:spMkLst>
        </pc:spChg>
        <pc:spChg chg="del mod">
          <ac:chgData name="Iryna Zhukevych" userId="32b9d8b4c7aa7458" providerId="LiveId" clId="{DC6541E2-213E-400A-9131-F4F02CACDAF2}" dt="2025-03-03T09:17:42.511" v="258" actId="22"/>
          <ac:spMkLst>
            <pc:docMk/>
            <pc:sldMk cId="553623767" sldId="274"/>
            <ac:spMk id="3" creationId="{79478B24-0C29-9802-4D31-3038DB2F83C7}"/>
          </ac:spMkLst>
        </pc:spChg>
        <pc:spChg chg="add">
          <ac:chgData name="Iryna Zhukevych" userId="32b9d8b4c7aa7458" providerId="LiveId" clId="{DC6541E2-213E-400A-9131-F4F02CACDAF2}" dt="2025-03-03T09:17:56.355" v="260" actId="26606"/>
          <ac:spMkLst>
            <pc:docMk/>
            <pc:sldMk cId="553623767" sldId="274"/>
            <ac:spMk id="10" creationId="{8950AD4C-6AF3-49F8-94E1-DBCAFB39478B}"/>
          </ac:spMkLst>
        </pc:spChg>
        <pc:spChg chg="add">
          <ac:chgData name="Iryna Zhukevych" userId="32b9d8b4c7aa7458" providerId="LiveId" clId="{DC6541E2-213E-400A-9131-F4F02CACDAF2}" dt="2025-03-03T09:17:56.355" v="260" actId="26606"/>
          <ac:spMkLst>
            <pc:docMk/>
            <pc:sldMk cId="553623767" sldId="274"/>
            <ac:spMk id="12" creationId="{2F0E00C3-4613-415F-BE3A-78FBAD9061C0}"/>
          </ac:spMkLst>
        </pc:spChg>
        <pc:spChg chg="add">
          <ac:chgData name="Iryna Zhukevych" userId="32b9d8b4c7aa7458" providerId="LiveId" clId="{DC6541E2-213E-400A-9131-F4F02CACDAF2}" dt="2025-03-03T09:17:56.355" v="260" actId="26606"/>
          <ac:spMkLst>
            <pc:docMk/>
            <pc:sldMk cId="553623767" sldId="274"/>
            <ac:spMk id="14" creationId="{8DBEAE55-3EA1-41D7-A212-5F7D8986C1F2}"/>
          </ac:spMkLst>
        </pc:spChg>
        <pc:spChg chg="add">
          <ac:chgData name="Iryna Zhukevych" userId="32b9d8b4c7aa7458" providerId="LiveId" clId="{DC6541E2-213E-400A-9131-F4F02CACDAF2}" dt="2025-03-03T09:17:56.355" v="260" actId="26606"/>
          <ac:spMkLst>
            <pc:docMk/>
            <pc:sldMk cId="553623767" sldId="274"/>
            <ac:spMk id="16" creationId="{CFC5F0E7-644F-4101-BE72-12825CF537E7}"/>
          </ac:spMkLst>
        </pc:spChg>
        <pc:picChg chg="add mod ord">
          <ac:chgData name="Iryna Zhukevych" userId="32b9d8b4c7aa7458" providerId="LiveId" clId="{DC6541E2-213E-400A-9131-F4F02CACDAF2}" dt="2025-03-03T09:17:59.332" v="261" actId="27614"/>
          <ac:picMkLst>
            <pc:docMk/>
            <pc:sldMk cId="553623767" sldId="274"/>
            <ac:picMk id="5" creationId="{8AC2EBF8-4935-527F-33AF-DE5F0E65CB77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2787227511" sldId="275"/>
        </pc:sldMkLst>
        <pc:spChg chg="del">
          <ac:chgData name="Iryna Zhukevych" userId="32b9d8b4c7aa7458" providerId="LiveId" clId="{DC6541E2-213E-400A-9131-F4F02CACDAF2}" dt="2025-03-03T09:18:28.743" v="265" actId="478"/>
          <ac:spMkLst>
            <pc:docMk/>
            <pc:sldMk cId="2787227511" sldId="275"/>
            <ac:spMk id="2" creationId="{DB261ABA-6C83-880C-8D2A-7F40DBFDC531}"/>
          </ac:spMkLst>
        </pc:spChg>
        <pc:spChg chg="del mod">
          <ac:chgData name="Iryna Zhukevych" userId="32b9d8b4c7aa7458" providerId="LiveId" clId="{DC6541E2-213E-400A-9131-F4F02CACDAF2}" dt="2025-03-03T09:18:25.905" v="264" actId="22"/>
          <ac:spMkLst>
            <pc:docMk/>
            <pc:sldMk cId="2787227511" sldId="275"/>
            <ac:spMk id="3" creationId="{36EE5954-AAFC-29A1-4E24-BE9D14D5C765}"/>
          </ac:spMkLst>
        </pc:spChg>
        <pc:spChg chg="add">
          <ac:chgData name="Iryna Zhukevych" userId="32b9d8b4c7aa7458" providerId="LiveId" clId="{DC6541E2-213E-400A-9131-F4F02CACDAF2}" dt="2025-03-03T09:18:39.747" v="266" actId="26606"/>
          <ac:spMkLst>
            <pc:docMk/>
            <pc:sldMk cId="2787227511" sldId="275"/>
            <ac:spMk id="10" creationId="{32BC26D8-82FB-445E-AA49-62A77D7C1EE0}"/>
          </ac:spMkLst>
        </pc:spChg>
        <pc:spChg chg="add">
          <ac:chgData name="Iryna Zhukevych" userId="32b9d8b4c7aa7458" providerId="LiveId" clId="{DC6541E2-213E-400A-9131-F4F02CACDAF2}" dt="2025-03-03T09:18:39.747" v="266" actId="26606"/>
          <ac:spMkLst>
            <pc:docMk/>
            <pc:sldMk cId="2787227511" sldId="275"/>
            <ac:spMk id="12" creationId="{CB44330D-EA18-4254-AA95-EB49948539B8}"/>
          </ac:spMkLst>
        </pc:spChg>
        <pc:picChg chg="add mod ord">
          <ac:chgData name="Iryna Zhukevych" userId="32b9d8b4c7aa7458" providerId="LiveId" clId="{DC6541E2-213E-400A-9131-F4F02CACDAF2}" dt="2025-03-03T09:18:39.747" v="266" actId="26606"/>
          <ac:picMkLst>
            <pc:docMk/>
            <pc:sldMk cId="2787227511" sldId="275"/>
            <ac:picMk id="5" creationId="{6981E0C8-5BE7-A8AE-5462-94B504607B26}"/>
          </ac:picMkLst>
        </pc:picChg>
      </pc:sldChg>
      <pc:sldChg chg="add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701610737" sldId="276"/>
        </pc:sldMkLst>
        <pc:spChg chg="mod">
          <ac:chgData name="Iryna Zhukevych" userId="32b9d8b4c7aa7458" providerId="LiveId" clId="{DC6541E2-213E-400A-9131-F4F02CACDAF2}" dt="2025-03-03T09:22:08.851" v="289" actId="14100"/>
          <ac:spMkLst>
            <pc:docMk/>
            <pc:sldMk cId="701610737" sldId="276"/>
            <ac:spMk id="2" creationId="{CB78C4E0-3237-D16A-9DB0-F54DB59974B8}"/>
          </ac:spMkLst>
        </pc:spChg>
        <pc:spChg chg="mod">
          <ac:chgData name="Iryna Zhukevych" userId="32b9d8b4c7aa7458" providerId="LiveId" clId="{DC6541E2-213E-400A-9131-F4F02CACDAF2}" dt="2025-03-03T09:22:22.635" v="291" actId="20577"/>
          <ac:spMkLst>
            <pc:docMk/>
            <pc:sldMk cId="701610737" sldId="276"/>
            <ac:spMk id="3" creationId="{B77113FE-9059-E542-1EB3-21292E5F9572}"/>
          </ac:spMkLst>
        </pc:spChg>
        <pc:spChg chg="add">
          <ac:chgData name="Iryna Zhukevych" userId="32b9d8b4c7aa7458" providerId="LiveId" clId="{DC6541E2-213E-400A-9131-F4F02CACDAF2}" dt="2025-03-03T09:21:42.388" v="282" actId="26606"/>
          <ac:spMkLst>
            <pc:docMk/>
            <pc:sldMk cId="701610737" sldId="276"/>
            <ac:spMk id="10" creationId="{D009D6D5-DAC2-4A8B-A17A-E206B9012D09}"/>
          </ac:spMkLst>
        </pc:spChg>
        <pc:picChg chg="add mod">
          <ac:chgData name="Iryna Zhukevych" userId="32b9d8b4c7aa7458" providerId="LiveId" clId="{DC6541E2-213E-400A-9131-F4F02CACDAF2}" dt="2025-03-03T09:21:42.388" v="282" actId="26606"/>
          <ac:picMkLst>
            <pc:docMk/>
            <pc:sldMk cId="701610737" sldId="276"/>
            <ac:picMk id="5" creationId="{EFA8927B-301C-491E-6173-BD3D860C4713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4277481748" sldId="277"/>
        </pc:sldMkLst>
        <pc:spChg chg="del">
          <ac:chgData name="Iryna Zhukevych" userId="32b9d8b4c7aa7458" providerId="LiveId" clId="{DC6541E2-213E-400A-9131-F4F02CACDAF2}" dt="2025-03-03T09:29:05.660" v="666" actId="478"/>
          <ac:spMkLst>
            <pc:docMk/>
            <pc:sldMk cId="4277481748" sldId="277"/>
            <ac:spMk id="2" creationId="{30938E43-2407-F510-3082-5C65747C33EC}"/>
          </ac:spMkLst>
        </pc:spChg>
        <pc:spChg chg="del mod">
          <ac:chgData name="Iryna Zhukevych" userId="32b9d8b4c7aa7458" providerId="LiveId" clId="{DC6541E2-213E-400A-9131-F4F02CACDAF2}" dt="2025-03-03T09:29:02.046" v="665" actId="22"/>
          <ac:spMkLst>
            <pc:docMk/>
            <pc:sldMk cId="4277481748" sldId="277"/>
            <ac:spMk id="3" creationId="{23CB7004-7923-3C8B-1A05-DE96FC10AE4E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10" creationId="{F3060C83-F051-4F0E-ABAD-AA0DFC48B218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12" creationId="{83C98ABE-055B-441F-B07E-44F97F083C39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14" creationId="{29FDB030-9B49-4CED-8CCD-4D99382388AC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16" creationId="{3783CA14-24A1-485C-8B30-D6A5D87987AD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18" creationId="{9A97C86A-04D6-40F7-AE84-31AB43E6A846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20" creationId="{FF9F2414-84E8-453E-B1F3-389FDE8192D9}"/>
          </ac:spMkLst>
        </pc:spChg>
        <pc:spChg chg="add">
          <ac:chgData name="Iryna Zhukevych" userId="32b9d8b4c7aa7458" providerId="LiveId" clId="{DC6541E2-213E-400A-9131-F4F02CACDAF2}" dt="2025-03-03T09:29:08.650" v="667" actId="26606"/>
          <ac:spMkLst>
            <pc:docMk/>
            <pc:sldMk cId="4277481748" sldId="277"/>
            <ac:spMk id="22" creationId="{3ECA69A1-7536-43AC-85EF-C7106179F5ED}"/>
          </ac:spMkLst>
        </pc:spChg>
        <pc:picChg chg="add mod ord">
          <ac:chgData name="Iryna Zhukevych" userId="32b9d8b4c7aa7458" providerId="LiveId" clId="{DC6541E2-213E-400A-9131-F4F02CACDAF2}" dt="2025-03-03T09:29:08.650" v="667" actId="26606"/>
          <ac:picMkLst>
            <pc:docMk/>
            <pc:sldMk cId="4277481748" sldId="277"/>
            <ac:picMk id="5" creationId="{BF7FFA85-FF7C-98AF-D961-95C9B9A94288}"/>
          </ac:picMkLst>
        </pc:picChg>
      </pc:sldChg>
      <pc:sldChg chg="addSp modSp add mod modTransition setBg modAnim">
        <pc:chgData name="Iryna Zhukevych" userId="32b9d8b4c7aa7458" providerId="LiveId" clId="{DC6541E2-213E-400A-9131-F4F02CACDAF2}" dt="2025-03-03T09:48:05.979" v="817"/>
        <pc:sldMkLst>
          <pc:docMk/>
          <pc:sldMk cId="818973054" sldId="278"/>
        </pc:sldMkLst>
        <pc:spChg chg="add mod">
          <ac:chgData name="Iryna Zhukevych" userId="32b9d8b4c7aa7458" providerId="LiveId" clId="{DC6541E2-213E-400A-9131-F4F02CACDAF2}" dt="2025-03-03T09:26:49.370" v="311"/>
          <ac:spMkLst>
            <pc:docMk/>
            <pc:sldMk cId="818973054" sldId="278"/>
            <ac:spMk id="2" creationId="{A3CB930C-E3FE-162B-721D-4EC039FF16CA}"/>
          </ac:spMkLst>
        </pc:spChg>
        <pc:spChg chg="add mod">
          <ac:chgData name="Iryna Zhukevych" userId="32b9d8b4c7aa7458" providerId="LiveId" clId="{DC6541E2-213E-400A-9131-F4F02CACDAF2}" dt="2025-03-03T09:26:49.824" v="325"/>
          <ac:spMkLst>
            <pc:docMk/>
            <pc:sldMk cId="818973054" sldId="278"/>
            <ac:spMk id="9" creationId="{7768743C-DBE2-8945-81A1-71086D45EDF8}"/>
          </ac:spMkLst>
        </pc:spChg>
        <pc:spChg chg="add mod">
          <ac:chgData name="Iryna Zhukevych" userId="32b9d8b4c7aa7458" providerId="LiveId" clId="{DC6541E2-213E-400A-9131-F4F02CACDAF2}" dt="2025-03-03T09:26:49.834" v="335"/>
          <ac:spMkLst>
            <pc:docMk/>
            <pc:sldMk cId="818973054" sldId="278"/>
            <ac:spMk id="10" creationId="{4B477665-F4FF-E499-6118-DF9A07514267}"/>
          </ac:spMkLst>
        </pc:spChg>
        <pc:picChg chg="add mod">
          <ac:chgData name="Iryna Zhukevych" userId="32b9d8b4c7aa7458" providerId="LiveId" clId="{DC6541E2-213E-400A-9131-F4F02CACDAF2}" dt="2025-03-03T09:26:49.638" v="313"/>
          <ac:picMkLst>
            <pc:docMk/>
            <pc:sldMk cId="818973054" sldId="278"/>
            <ac:picMk id="4" creationId="{F2FDBA4F-ED43-17AA-68F7-001CF263A3D8}"/>
          </ac:picMkLst>
        </pc:picChg>
        <pc:picChg chg="add mod">
          <ac:chgData name="Iryna Zhukevych" userId="32b9d8b4c7aa7458" providerId="LiveId" clId="{DC6541E2-213E-400A-9131-F4F02CACDAF2}" dt="2025-03-03T09:26:49.706" v="315"/>
          <ac:picMkLst>
            <pc:docMk/>
            <pc:sldMk cId="818973054" sldId="278"/>
            <ac:picMk id="6" creationId="{189F83B5-9317-5B66-D2E7-F9381F2FA25E}"/>
          </ac:picMkLst>
        </pc:picChg>
        <pc:picChg chg="add mod">
          <ac:chgData name="Iryna Zhukevych" userId="32b9d8b4c7aa7458" providerId="LiveId" clId="{DC6541E2-213E-400A-9131-F4F02CACDAF2}" dt="2025-03-03T09:26:49.816" v="317"/>
          <ac:picMkLst>
            <pc:docMk/>
            <pc:sldMk cId="818973054" sldId="278"/>
            <ac:picMk id="8" creationId="{9C12FDF3-2DEC-2AE7-363E-19BAB85C6618}"/>
          </ac:picMkLst>
        </pc:picChg>
      </pc:sldChg>
      <pc:sldChg chg="addSp delSp modSp add mod modTransition setBg modAnim">
        <pc:chgData name="Iryna Zhukevych" userId="32b9d8b4c7aa7458" providerId="LiveId" clId="{DC6541E2-213E-400A-9131-F4F02CACDAF2}" dt="2025-03-03T09:48:05.979" v="817"/>
        <pc:sldMkLst>
          <pc:docMk/>
          <pc:sldMk cId="2175811712" sldId="279"/>
        </pc:sldMkLst>
        <pc:spChg chg="add mod">
          <ac:chgData name="Iryna Zhukevych" userId="32b9d8b4c7aa7458" providerId="LiveId" clId="{DC6541E2-213E-400A-9131-F4F02CACDAF2}" dt="2025-03-03T09:26:53.070" v="357"/>
          <ac:spMkLst>
            <pc:docMk/>
            <pc:sldMk cId="2175811712" sldId="279"/>
            <ac:spMk id="2" creationId="{BDBB6FBC-3A9C-3E91-BD9E-7CA00F96D42C}"/>
          </ac:spMkLst>
        </pc:spChg>
        <pc:spChg chg="add mod">
          <ac:chgData name="Iryna Zhukevych" userId="32b9d8b4c7aa7458" providerId="LiveId" clId="{DC6541E2-213E-400A-9131-F4F02CACDAF2}" dt="2025-03-03T09:26:53.529" v="408"/>
          <ac:spMkLst>
            <pc:docMk/>
            <pc:sldMk cId="2175811712" sldId="279"/>
            <ac:spMk id="9" creationId="{2F710A84-23B0-2726-8F61-20521BE60667}"/>
          </ac:spMkLst>
        </pc:spChg>
        <pc:spChg chg="add mod">
          <ac:chgData name="Iryna Zhukevych" userId="32b9d8b4c7aa7458" providerId="LiveId" clId="{DC6541E2-213E-400A-9131-F4F02CACDAF2}" dt="2025-03-03T09:26:53.371" v="381"/>
          <ac:spMkLst>
            <pc:docMk/>
            <pc:sldMk cId="2175811712" sldId="279"/>
            <ac:spMk id="10" creationId="{D97F1E8A-C6EB-A86C-5A0B-D02FC1F6C8C3}"/>
          </ac:spMkLst>
        </pc:spChg>
        <pc:picChg chg="add mod">
          <ac:chgData name="Iryna Zhukevych" userId="32b9d8b4c7aa7458" providerId="LiveId" clId="{DC6541E2-213E-400A-9131-F4F02CACDAF2}" dt="2025-03-03T09:26:53.156" v="359"/>
          <ac:picMkLst>
            <pc:docMk/>
            <pc:sldMk cId="2175811712" sldId="279"/>
            <ac:picMk id="4" creationId="{6B9ED5A4-DED8-2B63-73BB-D0E67EEB5B5F}"/>
          </ac:picMkLst>
        </pc:picChg>
        <pc:picChg chg="add mod">
          <ac:chgData name="Iryna Zhukevych" userId="32b9d8b4c7aa7458" providerId="LiveId" clId="{DC6541E2-213E-400A-9131-F4F02CACDAF2}" dt="2025-03-03T09:26:53.223" v="361"/>
          <ac:picMkLst>
            <pc:docMk/>
            <pc:sldMk cId="2175811712" sldId="279"/>
            <ac:picMk id="6" creationId="{739968D3-4A43-857E-95E2-4FA15F041EA7}"/>
          </ac:picMkLst>
        </pc:picChg>
        <pc:picChg chg="add del mod">
          <ac:chgData name="Iryna Zhukevych" userId="32b9d8b4c7aa7458" providerId="LiveId" clId="{DC6541E2-213E-400A-9131-F4F02CACDAF2}" dt="2025-03-03T09:26:53.535" v="410"/>
          <ac:picMkLst>
            <pc:docMk/>
            <pc:sldMk cId="2175811712" sldId="279"/>
            <ac:picMk id="8" creationId="{C9C73A78-9A93-162F-D660-7D859252D18D}"/>
          </ac:picMkLst>
        </pc:picChg>
        <pc:picChg chg="add mod">
          <ac:chgData name="Iryna Zhukevych" userId="32b9d8b4c7aa7458" providerId="LiveId" clId="{DC6541E2-213E-400A-9131-F4F02CACDAF2}" dt="2025-03-03T09:26:53.599" v="412"/>
          <ac:picMkLst>
            <pc:docMk/>
            <pc:sldMk cId="2175811712" sldId="279"/>
            <ac:picMk id="12" creationId="{08C803E8-2C68-E7D7-F5AA-C8E5A9F22C1E}"/>
          </ac:picMkLst>
        </pc:picChg>
      </pc:sldChg>
      <pc:sldChg chg="addSp delSp modSp add mod modTransition setBg modAnim">
        <pc:chgData name="Iryna Zhukevych" userId="32b9d8b4c7aa7458" providerId="LiveId" clId="{DC6541E2-213E-400A-9131-F4F02CACDAF2}" dt="2025-03-03T09:48:05.979" v="817"/>
        <pc:sldMkLst>
          <pc:docMk/>
          <pc:sldMk cId="1231472215" sldId="280"/>
        </pc:sldMkLst>
        <pc:spChg chg="add mod">
          <ac:chgData name="Iryna Zhukevych" userId="32b9d8b4c7aa7458" providerId="LiveId" clId="{DC6541E2-213E-400A-9131-F4F02CACDAF2}" dt="2025-03-03T09:26:58.342" v="426"/>
          <ac:spMkLst>
            <pc:docMk/>
            <pc:sldMk cId="1231472215" sldId="280"/>
            <ac:spMk id="2" creationId="{AA1C2205-3006-C013-CB22-0C91DE1D66A0}"/>
          </ac:spMkLst>
        </pc:spChg>
        <pc:spChg chg="add mod">
          <ac:chgData name="Iryna Zhukevych" userId="32b9d8b4c7aa7458" providerId="LiveId" clId="{DC6541E2-213E-400A-9131-F4F02CACDAF2}" dt="2025-03-03T09:26:58.896" v="474"/>
          <ac:spMkLst>
            <pc:docMk/>
            <pc:sldMk cId="1231472215" sldId="280"/>
            <ac:spMk id="9" creationId="{EF5718E6-5D74-3032-5981-A34207B20418}"/>
          </ac:spMkLst>
        </pc:spChg>
        <pc:spChg chg="add mod">
          <ac:chgData name="Iryna Zhukevych" userId="32b9d8b4c7aa7458" providerId="LiveId" clId="{DC6541E2-213E-400A-9131-F4F02CACDAF2}" dt="2025-03-03T09:26:58.827" v="450"/>
          <ac:spMkLst>
            <pc:docMk/>
            <pc:sldMk cId="1231472215" sldId="280"/>
            <ac:spMk id="10" creationId="{82E3CFA8-5B40-0F0A-02F8-1003AF8165CB}"/>
          </ac:spMkLst>
        </pc:spChg>
        <pc:picChg chg="add mod">
          <ac:chgData name="Iryna Zhukevych" userId="32b9d8b4c7aa7458" providerId="LiveId" clId="{DC6541E2-213E-400A-9131-F4F02CACDAF2}" dt="2025-03-03T09:26:58.635" v="428"/>
          <ac:picMkLst>
            <pc:docMk/>
            <pc:sldMk cId="1231472215" sldId="280"/>
            <ac:picMk id="4" creationId="{87672EB9-2694-47E5-01D3-5EBD84841F5C}"/>
          </ac:picMkLst>
        </pc:picChg>
        <pc:picChg chg="add mod">
          <ac:chgData name="Iryna Zhukevych" userId="32b9d8b4c7aa7458" providerId="LiveId" clId="{DC6541E2-213E-400A-9131-F4F02CACDAF2}" dt="2025-03-03T09:26:58.707" v="430"/>
          <ac:picMkLst>
            <pc:docMk/>
            <pc:sldMk cId="1231472215" sldId="280"/>
            <ac:picMk id="6" creationId="{E5799DC1-C049-3D46-87F5-AA1A7F6EB786}"/>
          </ac:picMkLst>
        </pc:picChg>
        <pc:picChg chg="add del mod">
          <ac:chgData name="Iryna Zhukevych" userId="32b9d8b4c7aa7458" providerId="LiveId" clId="{DC6541E2-213E-400A-9131-F4F02CACDAF2}" dt="2025-03-03T09:26:58.898" v="476"/>
          <ac:picMkLst>
            <pc:docMk/>
            <pc:sldMk cId="1231472215" sldId="280"/>
            <ac:picMk id="8" creationId="{DBEF2226-C3FD-BF46-E68F-74463B83AB86}"/>
          </ac:picMkLst>
        </pc:picChg>
        <pc:picChg chg="add mod">
          <ac:chgData name="Iryna Zhukevych" userId="32b9d8b4c7aa7458" providerId="LiveId" clId="{DC6541E2-213E-400A-9131-F4F02CACDAF2}" dt="2025-03-03T09:26:58.971" v="478"/>
          <ac:picMkLst>
            <pc:docMk/>
            <pc:sldMk cId="1231472215" sldId="280"/>
            <ac:picMk id="12" creationId="{BDC4474C-C666-47A7-979A-9C5CB3141C08}"/>
          </ac:picMkLst>
        </pc:picChg>
      </pc:sldChg>
      <pc:sldChg chg="addSp delSp modSp add mod modTransition setBg modAnim">
        <pc:chgData name="Iryna Zhukevych" userId="32b9d8b4c7aa7458" providerId="LiveId" clId="{DC6541E2-213E-400A-9131-F4F02CACDAF2}" dt="2025-03-03T09:48:05.979" v="817"/>
        <pc:sldMkLst>
          <pc:docMk/>
          <pc:sldMk cId="498053024" sldId="281"/>
        </pc:sldMkLst>
        <pc:spChg chg="add mod">
          <ac:chgData name="Iryna Zhukevych" userId="32b9d8b4c7aa7458" providerId="LiveId" clId="{DC6541E2-213E-400A-9131-F4F02CACDAF2}" dt="2025-03-03T09:27:03.084" v="492"/>
          <ac:spMkLst>
            <pc:docMk/>
            <pc:sldMk cId="498053024" sldId="281"/>
            <ac:spMk id="2" creationId="{5BB9FD13-D62F-7E0B-D60A-C121E39DD2C2}"/>
          </ac:spMkLst>
        </pc:spChg>
        <pc:spChg chg="add mod">
          <ac:chgData name="Iryna Zhukevych" userId="32b9d8b4c7aa7458" providerId="LiveId" clId="{DC6541E2-213E-400A-9131-F4F02CACDAF2}" dt="2025-03-03T09:27:03.432" v="540"/>
          <ac:spMkLst>
            <pc:docMk/>
            <pc:sldMk cId="498053024" sldId="281"/>
            <ac:spMk id="9" creationId="{7C74F691-9811-D28D-0CED-2BC3832A81B2}"/>
          </ac:spMkLst>
        </pc:spChg>
        <pc:spChg chg="add mod">
          <ac:chgData name="Iryna Zhukevych" userId="32b9d8b4c7aa7458" providerId="LiveId" clId="{DC6541E2-213E-400A-9131-F4F02CACDAF2}" dt="2025-03-03T09:27:03.331" v="516"/>
          <ac:spMkLst>
            <pc:docMk/>
            <pc:sldMk cId="498053024" sldId="281"/>
            <ac:spMk id="10" creationId="{A8EAE4F6-264B-5041-2715-3D8452C2A40F}"/>
          </ac:spMkLst>
        </pc:spChg>
        <pc:picChg chg="add mod">
          <ac:chgData name="Iryna Zhukevych" userId="32b9d8b4c7aa7458" providerId="LiveId" clId="{DC6541E2-213E-400A-9131-F4F02CACDAF2}" dt="2025-03-03T09:27:03.182" v="494"/>
          <ac:picMkLst>
            <pc:docMk/>
            <pc:sldMk cId="498053024" sldId="281"/>
            <ac:picMk id="4" creationId="{CBD257A3-9371-DAE4-2EF3-B455190476F6}"/>
          </ac:picMkLst>
        </pc:picChg>
        <pc:picChg chg="add mod">
          <ac:chgData name="Iryna Zhukevych" userId="32b9d8b4c7aa7458" providerId="LiveId" clId="{DC6541E2-213E-400A-9131-F4F02CACDAF2}" dt="2025-03-03T09:27:03.250" v="496"/>
          <ac:picMkLst>
            <pc:docMk/>
            <pc:sldMk cId="498053024" sldId="281"/>
            <ac:picMk id="6" creationId="{FDEDC1C4-B8FB-6DC8-93A0-923EC1AAB67F}"/>
          </ac:picMkLst>
        </pc:picChg>
        <pc:picChg chg="add del mod">
          <ac:chgData name="Iryna Zhukevych" userId="32b9d8b4c7aa7458" providerId="LiveId" clId="{DC6541E2-213E-400A-9131-F4F02CACDAF2}" dt="2025-03-03T09:27:03.434" v="542"/>
          <ac:picMkLst>
            <pc:docMk/>
            <pc:sldMk cId="498053024" sldId="281"/>
            <ac:picMk id="8" creationId="{3C477958-ABE1-B947-9FCF-531B56BD9CD6}"/>
          </ac:picMkLst>
        </pc:picChg>
        <pc:picChg chg="add mod">
          <ac:chgData name="Iryna Zhukevych" userId="32b9d8b4c7aa7458" providerId="LiveId" clId="{DC6541E2-213E-400A-9131-F4F02CACDAF2}" dt="2025-03-03T09:27:03.501" v="544"/>
          <ac:picMkLst>
            <pc:docMk/>
            <pc:sldMk cId="498053024" sldId="281"/>
            <ac:picMk id="12" creationId="{584DF3D0-B689-CC9B-26B6-886ECB6461C0}"/>
          </ac:picMkLst>
        </pc:picChg>
      </pc:sldChg>
      <pc:sldChg chg="addSp delSp modSp add mod modTransition setBg modAnim">
        <pc:chgData name="Iryna Zhukevych" userId="32b9d8b4c7aa7458" providerId="LiveId" clId="{DC6541E2-213E-400A-9131-F4F02CACDAF2}" dt="2025-03-03T09:48:05.979" v="817"/>
        <pc:sldMkLst>
          <pc:docMk/>
          <pc:sldMk cId="488853907" sldId="282"/>
        </pc:sldMkLst>
        <pc:spChg chg="add mod">
          <ac:chgData name="Iryna Zhukevych" userId="32b9d8b4c7aa7458" providerId="LiveId" clId="{DC6541E2-213E-400A-9131-F4F02CACDAF2}" dt="2025-03-03T09:27:08.625" v="558"/>
          <ac:spMkLst>
            <pc:docMk/>
            <pc:sldMk cId="488853907" sldId="282"/>
            <ac:spMk id="2" creationId="{D7DA7F23-EA1E-ACF1-796E-98A5DA5902C9}"/>
          </ac:spMkLst>
        </pc:spChg>
        <pc:spChg chg="add mod">
          <ac:chgData name="Iryna Zhukevych" userId="32b9d8b4c7aa7458" providerId="LiveId" clId="{DC6541E2-213E-400A-9131-F4F02CACDAF2}" dt="2025-03-03T09:27:09.009" v="606"/>
          <ac:spMkLst>
            <pc:docMk/>
            <pc:sldMk cId="488853907" sldId="282"/>
            <ac:spMk id="9" creationId="{281CEC2A-5C86-DA62-E52E-92E6A1FAED01}"/>
          </ac:spMkLst>
        </pc:spChg>
        <pc:spChg chg="add mod">
          <ac:chgData name="Iryna Zhukevych" userId="32b9d8b4c7aa7458" providerId="LiveId" clId="{DC6541E2-213E-400A-9131-F4F02CACDAF2}" dt="2025-03-03T09:27:08.909" v="582"/>
          <ac:spMkLst>
            <pc:docMk/>
            <pc:sldMk cId="488853907" sldId="282"/>
            <ac:spMk id="10" creationId="{304CE1EE-3FE4-801C-DDD4-8C162D7DF6E3}"/>
          </ac:spMkLst>
        </pc:spChg>
        <pc:picChg chg="add mod">
          <ac:chgData name="Iryna Zhukevych" userId="32b9d8b4c7aa7458" providerId="LiveId" clId="{DC6541E2-213E-400A-9131-F4F02CACDAF2}" dt="2025-03-03T09:27:08.757" v="560"/>
          <ac:picMkLst>
            <pc:docMk/>
            <pc:sldMk cId="488853907" sldId="282"/>
            <ac:picMk id="4" creationId="{9B234109-EC53-33BD-89D1-71E4B78C1CCD}"/>
          </ac:picMkLst>
        </pc:picChg>
        <pc:picChg chg="add mod">
          <ac:chgData name="Iryna Zhukevych" userId="32b9d8b4c7aa7458" providerId="LiveId" clId="{DC6541E2-213E-400A-9131-F4F02CACDAF2}" dt="2025-03-03T09:27:08.822" v="562"/>
          <ac:picMkLst>
            <pc:docMk/>
            <pc:sldMk cId="488853907" sldId="282"/>
            <ac:picMk id="6" creationId="{B1D12ECC-72BA-F4EF-4978-ADE8972C8477}"/>
          </ac:picMkLst>
        </pc:picChg>
        <pc:picChg chg="add del mod">
          <ac:chgData name="Iryna Zhukevych" userId="32b9d8b4c7aa7458" providerId="LiveId" clId="{DC6541E2-213E-400A-9131-F4F02CACDAF2}" dt="2025-03-03T09:27:09.012" v="608"/>
          <ac:picMkLst>
            <pc:docMk/>
            <pc:sldMk cId="488853907" sldId="282"/>
            <ac:picMk id="8" creationId="{A88207CA-0567-EEE2-5D29-684699CD7C5D}"/>
          </ac:picMkLst>
        </pc:picChg>
        <pc:picChg chg="add mod">
          <ac:chgData name="Iryna Zhukevych" userId="32b9d8b4c7aa7458" providerId="LiveId" clId="{DC6541E2-213E-400A-9131-F4F02CACDAF2}" dt="2025-03-03T09:27:09.079" v="610"/>
          <ac:picMkLst>
            <pc:docMk/>
            <pc:sldMk cId="488853907" sldId="282"/>
            <ac:picMk id="12" creationId="{1F711BE5-BED7-C190-35B9-B1F27A22AE00}"/>
          </ac:picMkLst>
        </pc:picChg>
      </pc:sldChg>
      <pc:sldChg chg="addSp delSp modSp new mod modTransition setBg modClrScheme chgLayout">
        <pc:chgData name="Iryna Zhukevych" userId="32b9d8b4c7aa7458" providerId="LiveId" clId="{DC6541E2-213E-400A-9131-F4F02CACDAF2}" dt="2025-03-03T09:48:05.979" v="817"/>
        <pc:sldMkLst>
          <pc:docMk/>
          <pc:sldMk cId="2829654396" sldId="283"/>
        </pc:sldMkLst>
        <pc:spChg chg="add del mod">
          <ac:chgData name="Iryna Zhukevych" userId="32b9d8b4c7aa7458" providerId="LiveId" clId="{DC6541E2-213E-400A-9131-F4F02CACDAF2}" dt="2025-03-03T09:27:42.196" v="658" actId="478"/>
          <ac:spMkLst>
            <pc:docMk/>
            <pc:sldMk cId="2829654396" sldId="283"/>
            <ac:spMk id="2" creationId="{661E7B1F-31C0-DEE4-2248-A801D935C2AB}"/>
          </ac:spMkLst>
        </pc:spChg>
        <pc:spChg chg="add mod">
          <ac:chgData name="Iryna Zhukevych" userId="32b9d8b4c7aa7458" providerId="LiveId" clId="{DC6541E2-213E-400A-9131-F4F02CACDAF2}" dt="2025-03-03T09:27:58.429" v="664" actId="2710"/>
          <ac:spMkLst>
            <pc:docMk/>
            <pc:sldMk cId="2829654396" sldId="283"/>
            <ac:spMk id="3" creationId="{C70E0D4A-82DF-9A7E-DA53-4B74B349B344}"/>
          </ac:spMkLst>
        </pc:spChg>
        <pc:spChg chg="add">
          <ac:chgData name="Iryna Zhukevych" userId="32b9d8b4c7aa7458" providerId="LiveId" clId="{DC6541E2-213E-400A-9131-F4F02CACDAF2}" dt="2025-03-03T09:27:43.854" v="659" actId="26606"/>
          <ac:spMkLst>
            <pc:docMk/>
            <pc:sldMk cId="2829654396" sldId="283"/>
            <ac:spMk id="9" creationId="{3ECBE1F1-D69B-4AFA-ABD5-8E41720EF6DE}"/>
          </ac:spMkLst>
        </pc:spChg>
        <pc:spChg chg="add">
          <ac:chgData name="Iryna Zhukevych" userId="32b9d8b4c7aa7458" providerId="LiveId" clId="{DC6541E2-213E-400A-9131-F4F02CACDAF2}" dt="2025-03-03T09:27:43.854" v="659" actId="26606"/>
          <ac:spMkLst>
            <pc:docMk/>
            <pc:sldMk cId="2829654396" sldId="283"/>
            <ac:spMk id="11" creationId="{603A6265-E10C-4B85-9C20-E75FCAF9CC63}"/>
          </ac:spMkLst>
        </pc:spChg>
        <pc:picChg chg="add">
          <ac:chgData name="Iryna Zhukevych" userId="32b9d8b4c7aa7458" providerId="LiveId" clId="{DC6541E2-213E-400A-9131-F4F02CACDAF2}" dt="2025-03-03T09:27:43.854" v="659" actId="26606"/>
          <ac:picMkLst>
            <pc:docMk/>
            <pc:sldMk cId="2829654396" sldId="283"/>
            <ac:picMk id="5" creationId="{A25A57A6-9F20-E865-E007-DE0EEA9A53F8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859884449" sldId="284"/>
        </pc:sldMkLst>
        <pc:spChg chg="mod">
          <ac:chgData name="Iryna Zhukevych" userId="32b9d8b4c7aa7458" providerId="LiveId" clId="{DC6541E2-213E-400A-9131-F4F02CACDAF2}" dt="2025-03-03T09:31:28.876" v="687" actId="122"/>
          <ac:spMkLst>
            <pc:docMk/>
            <pc:sldMk cId="1859884449" sldId="284"/>
            <ac:spMk id="2" creationId="{8BC1AF5A-1C1B-CA74-BD6F-57C3D2CF5C14}"/>
          </ac:spMkLst>
        </pc:spChg>
        <pc:spChg chg="del mod">
          <ac:chgData name="Iryna Zhukevych" userId="32b9d8b4c7aa7458" providerId="LiveId" clId="{DC6541E2-213E-400A-9131-F4F02CACDAF2}" dt="2025-03-03T09:29:37.861" v="670" actId="22"/>
          <ac:spMkLst>
            <pc:docMk/>
            <pc:sldMk cId="1859884449" sldId="284"/>
            <ac:spMk id="3" creationId="{2B4889E5-EF33-4819-F2DD-803BA86DF222}"/>
          </ac:spMkLst>
        </pc:spChg>
        <pc:spChg chg="add mod">
          <ac:chgData name="Iryna Zhukevych" userId="32b9d8b4c7aa7458" providerId="LiveId" clId="{DC6541E2-213E-400A-9131-F4F02CACDAF2}" dt="2025-03-03T09:31:25.446" v="685" actId="26606"/>
          <ac:spMkLst>
            <pc:docMk/>
            <pc:sldMk cId="1859884449" sldId="284"/>
            <ac:spMk id="7" creationId="{7E0F2EF7-6CD3-024A-6B16-8DDD040D998A}"/>
          </ac:spMkLst>
        </pc:spChg>
        <pc:spChg chg="add">
          <ac:chgData name="Iryna Zhukevych" userId="32b9d8b4c7aa7458" providerId="LiveId" clId="{DC6541E2-213E-400A-9131-F4F02CACDAF2}" dt="2025-03-03T09:31:25.446" v="685" actId="26606"/>
          <ac:spMkLst>
            <pc:docMk/>
            <pc:sldMk cId="1859884449" sldId="284"/>
            <ac:spMk id="13" creationId="{3ECBE1F1-D69B-4AFA-ABD5-8E41720EF6DE}"/>
          </ac:spMkLst>
        </pc:spChg>
        <pc:spChg chg="add">
          <ac:chgData name="Iryna Zhukevych" userId="32b9d8b4c7aa7458" providerId="LiveId" clId="{DC6541E2-213E-400A-9131-F4F02CACDAF2}" dt="2025-03-03T09:31:25.446" v="685" actId="26606"/>
          <ac:spMkLst>
            <pc:docMk/>
            <pc:sldMk cId="1859884449" sldId="284"/>
            <ac:spMk id="15" creationId="{603A6265-E10C-4B85-9C20-E75FCAF9CC63}"/>
          </ac:spMkLst>
        </pc:spChg>
        <pc:picChg chg="add del mod ord">
          <ac:chgData name="Iryna Zhukevych" userId="32b9d8b4c7aa7458" providerId="LiveId" clId="{DC6541E2-213E-400A-9131-F4F02CACDAF2}" dt="2025-03-03T09:30:21.574" v="673" actId="478"/>
          <ac:picMkLst>
            <pc:docMk/>
            <pc:sldMk cId="1859884449" sldId="284"/>
            <ac:picMk id="5" creationId="{E523CFB1-1139-0893-47B0-9E393DA13195}"/>
          </ac:picMkLst>
        </pc:picChg>
        <pc:picChg chg="add">
          <ac:chgData name="Iryna Zhukevych" userId="32b9d8b4c7aa7458" providerId="LiveId" clId="{DC6541E2-213E-400A-9131-F4F02CACDAF2}" dt="2025-03-03T09:31:25.446" v="685" actId="26606"/>
          <ac:picMkLst>
            <pc:docMk/>
            <pc:sldMk cId="1859884449" sldId="284"/>
            <ac:picMk id="9" creationId="{11CC5974-324B-B4D9-E059-8F08B853DBBB}"/>
          </ac:picMkLst>
        </pc:picChg>
      </pc:sldChg>
      <pc:sldChg chg="addSp del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720550940" sldId="285"/>
        </pc:sldMkLst>
        <pc:spChg chg="mod">
          <ac:chgData name="Iryna Zhukevych" userId="32b9d8b4c7aa7458" providerId="LiveId" clId="{DC6541E2-213E-400A-9131-F4F02CACDAF2}" dt="2025-03-03T09:37:48.471" v="695" actId="26606"/>
          <ac:spMkLst>
            <pc:docMk/>
            <pc:sldMk cId="1720550940" sldId="285"/>
            <ac:spMk id="2" creationId="{4602B208-4AD9-98E4-53C2-F544836EFA5E}"/>
          </ac:spMkLst>
        </pc:spChg>
        <pc:spChg chg="del mod">
          <ac:chgData name="Iryna Zhukevych" userId="32b9d8b4c7aa7458" providerId="LiveId" clId="{DC6541E2-213E-400A-9131-F4F02CACDAF2}" dt="2025-03-03T09:37:44.158" v="694" actId="22"/>
          <ac:spMkLst>
            <pc:docMk/>
            <pc:sldMk cId="1720550940" sldId="285"/>
            <ac:spMk id="3" creationId="{183DF6C7-56B3-C4B9-E25F-F77330E100D3}"/>
          </ac:spMkLst>
        </pc:spChg>
        <pc:spChg chg="add">
          <ac:chgData name="Iryna Zhukevych" userId="32b9d8b4c7aa7458" providerId="LiveId" clId="{DC6541E2-213E-400A-9131-F4F02CACDAF2}" dt="2025-03-03T09:37:48.471" v="695" actId="26606"/>
          <ac:spMkLst>
            <pc:docMk/>
            <pc:sldMk cId="1720550940" sldId="285"/>
            <ac:spMk id="10" creationId="{D12DDE76-C203-4047-9998-63900085B5E8}"/>
          </ac:spMkLst>
        </pc:spChg>
        <pc:picChg chg="add mod ord">
          <ac:chgData name="Iryna Zhukevych" userId="32b9d8b4c7aa7458" providerId="LiveId" clId="{DC6541E2-213E-400A-9131-F4F02CACDAF2}" dt="2025-03-03T09:37:56.301" v="698" actId="14100"/>
          <ac:picMkLst>
            <pc:docMk/>
            <pc:sldMk cId="1720550940" sldId="285"/>
            <ac:picMk id="5" creationId="{1A15F338-95C2-D46E-EEE9-EA23A74D2FC0}"/>
          </ac:picMkLst>
        </pc:picChg>
      </pc:sldChg>
      <pc:sldChg chg="addSp modSp new mod modTransition setBg">
        <pc:chgData name="Iryna Zhukevych" userId="32b9d8b4c7aa7458" providerId="LiveId" clId="{DC6541E2-213E-400A-9131-F4F02CACDAF2}" dt="2025-03-03T09:48:05.979" v="817"/>
        <pc:sldMkLst>
          <pc:docMk/>
          <pc:sldMk cId="1737152667" sldId="286"/>
        </pc:sldMkLst>
        <pc:spChg chg="mod">
          <ac:chgData name="Iryna Zhukevych" userId="32b9d8b4c7aa7458" providerId="LiveId" clId="{DC6541E2-213E-400A-9131-F4F02CACDAF2}" dt="2025-03-03T09:42:06.508" v="785" actId="255"/>
          <ac:spMkLst>
            <pc:docMk/>
            <pc:sldMk cId="1737152667" sldId="286"/>
            <ac:spMk id="2" creationId="{4580E670-10EA-6D8D-C6C0-60A40B7474FD}"/>
          </ac:spMkLst>
        </pc:spChg>
        <pc:spChg chg="mod">
          <ac:chgData name="Iryna Zhukevych" userId="32b9d8b4c7aa7458" providerId="LiveId" clId="{DC6541E2-213E-400A-9131-F4F02CACDAF2}" dt="2025-03-03T09:42:25.279" v="789" actId="14100"/>
          <ac:spMkLst>
            <pc:docMk/>
            <pc:sldMk cId="1737152667" sldId="286"/>
            <ac:spMk id="3" creationId="{C9FCBECE-E6A7-3867-020E-423FCEE5A233}"/>
          </ac:spMkLst>
        </pc:spChg>
        <pc:spChg chg="add">
          <ac:chgData name="Iryna Zhukevych" userId="32b9d8b4c7aa7458" providerId="LiveId" clId="{DC6541E2-213E-400A-9131-F4F02CACDAF2}" dt="2025-03-03T09:39:48.830" v="714" actId="26606"/>
          <ac:spMkLst>
            <pc:docMk/>
            <pc:sldMk cId="1737152667" sldId="286"/>
            <ac:spMk id="9" creationId="{9F7D5CDA-D291-4307-BF55-1381FED29634}"/>
          </ac:spMkLst>
        </pc:spChg>
        <pc:spChg chg="add">
          <ac:chgData name="Iryna Zhukevych" userId="32b9d8b4c7aa7458" providerId="LiveId" clId="{DC6541E2-213E-400A-9131-F4F02CACDAF2}" dt="2025-03-03T09:39:48.830" v="714" actId="26606"/>
          <ac:spMkLst>
            <pc:docMk/>
            <pc:sldMk cId="1737152667" sldId="286"/>
            <ac:spMk id="11" creationId="{59B296B9-C5A5-4E4F-9B60-C907B5F1466C}"/>
          </ac:spMkLst>
        </pc:spChg>
        <pc:spChg chg="add">
          <ac:chgData name="Iryna Zhukevych" userId="32b9d8b4c7aa7458" providerId="LiveId" clId="{DC6541E2-213E-400A-9131-F4F02CACDAF2}" dt="2025-03-03T09:39:48.830" v="714" actId="26606"/>
          <ac:spMkLst>
            <pc:docMk/>
            <pc:sldMk cId="1737152667" sldId="286"/>
            <ac:spMk id="13" creationId="{D0300FD3-5AF1-6305-15FA-9078072672E2}"/>
          </ac:spMkLst>
        </pc:spChg>
        <pc:picChg chg="add mod">
          <ac:chgData name="Iryna Zhukevych" userId="32b9d8b4c7aa7458" providerId="LiveId" clId="{DC6541E2-213E-400A-9131-F4F02CACDAF2}" dt="2025-03-03T09:42:34.690" v="791" actId="14100"/>
          <ac:picMkLst>
            <pc:docMk/>
            <pc:sldMk cId="1737152667" sldId="286"/>
            <ac:picMk id="5" creationId="{C4F4E2CB-E1AE-91F2-731A-C5AAB7412E1C}"/>
          </ac:picMkLst>
        </pc:picChg>
      </pc:sldChg>
      <pc:sldMasterChg chg="modTransition modSldLayout">
        <pc:chgData name="Iryna Zhukevych" userId="32b9d8b4c7aa7458" providerId="LiveId" clId="{DC6541E2-213E-400A-9131-F4F02CACDAF2}" dt="2025-03-03T09:48:05.979" v="817"/>
        <pc:sldMasterMkLst>
          <pc:docMk/>
          <pc:sldMasterMk cId="2970265592" sldId="2147483648"/>
        </pc:sldMasterMkLst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1717903763" sldId="2147483649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1831049200" sldId="2147483650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927511736" sldId="2147483651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265791090" sldId="2147483652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72131592" sldId="2147483653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1333826413" sldId="2147483654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84888482" sldId="2147483655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3821149787" sldId="2147483656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357242005" sldId="2147483657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3675131931" sldId="2147483658"/>
          </pc:sldLayoutMkLst>
        </pc:sldLayoutChg>
        <pc:sldLayoutChg chg="modTransition">
          <pc:chgData name="Iryna Zhukevych" userId="32b9d8b4c7aa7458" providerId="LiveId" clId="{DC6541E2-213E-400A-9131-F4F02CACDAF2}" dt="2025-03-03T09:48:05.979" v="817"/>
          <pc:sldLayoutMkLst>
            <pc:docMk/>
            <pc:sldMasterMk cId="2970265592" sldId="2147483648"/>
            <pc:sldLayoutMk cId="2445820678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96A6D2-45B9-61A9-F055-0AAACB237E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E521D37-796A-FA3E-6617-904DD8349D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D0EC921-9F66-3B03-E13F-0E9607778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AD3FD64-4CF8-98BF-2B4B-FE57C952C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578C724-1488-1CC2-D987-339E319E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17903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2DD6E0-E6EC-72F5-EB0C-431D66BAC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92032B6F-E52F-E33B-A42C-A09F57164F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4B76685-0075-9C46-5B25-C2CD21955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2DF88D0-93A0-3796-EDAE-2A3D795BC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C298A83-415D-26B1-E3AA-A4CD433AA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513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0B239964-5FF8-603E-6510-EFD96C692C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937F088-71E8-F0B2-0848-5EAE722D8C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5D247A7-11C2-370E-EED4-11DD6531C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3887614-EAEB-0EB1-84BF-956DF71D0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6AFC6DD-9863-8D5B-9268-413221E8E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82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9BC14F-E656-E5E6-4AA1-8882B54EB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68776B7-A773-2162-B076-604C3BD49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9033DDA9-2BDB-324C-F701-A1D4F932A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1FD46A9-0152-C35B-F8AA-A51B64D6E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26846864-88CC-FC63-5BB5-F232C0E87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1049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68EE1-0487-E016-70F2-553DFA7A4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C15B29EB-B77E-7EA5-D522-AA279BF4D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E245E8D-D2BF-303A-70C1-0351CBC20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8A6967B-0C7E-6794-19EF-1AAD15345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90F4217-FCF6-2AA8-AF96-22F324FE5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75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4BDCD-CBCE-3469-D477-45F49E21F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DE0419E-F53D-C63B-FF24-CA8C8FCE45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0634CD7-0BA5-13A4-84D8-30C4C02080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2C9A51D-849D-6032-86BE-90B096965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7080CEC-E67B-1F85-9402-A90AC93A3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381C4A17-F69A-310B-690A-3B3AD215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79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09FFE6-A4FE-F285-471F-8F41F8363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1B012D0E-4129-850C-7ED7-68B14B0AC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14DA1350-807D-B56B-2055-B261AB78EC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DC8C6414-E456-528D-A52F-F5FDB045E1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1A7525D0-8BA3-BD09-8772-C43D37D360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668BD16C-7FB5-9C53-BBF6-2FD182D2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1326BFD8-29A5-81C8-4EE4-2F7BEED46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20228051-8087-CD5E-01E4-F4E1D1696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13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16411-C558-8A20-62AF-D33522029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8DDF3EE-7459-CCD7-85FC-BCD32C3D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2B01A885-31D4-3F93-DCC1-D9153CD64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B643A17A-B0EE-4138-4830-3B07A6CDD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382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54176FD5-857E-2471-409D-4421D7D74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47029614-8A61-8CDF-DA85-46DEACC9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9820D7E-491E-E6F8-277F-F8F302DFF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88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F42C86-5978-A41B-762E-1E9970E0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633AC3E-F132-A49F-C740-002F7EBCAF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42879CA-F2DD-21FF-0E49-908F60074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221E31D4-2ED4-845D-FA3D-6F1344140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DCAC411-D0A1-51E6-8DBB-40F2BCB59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ABE477D-E007-8756-AE43-3AA7AE59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114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95B21-07F1-DE5F-9C01-EA1225C36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E147ED36-CE09-5DAE-A37A-79315AC15E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53B05B7-7135-3A10-2094-D287A316A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7B4DEDD8-1407-D412-7DEE-206FBE69D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EC38449D-EDCE-EB10-0111-754E2CCB5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4F91C3C9-5BEF-00BD-7DF2-FC16F8E60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2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496DC8D-C895-D8E2-7F84-7E58BB694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3A6A7B-ED44-7EB6-D713-D2C29B4B1C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D8F7E7D-3D41-74D3-3224-6CCBA39171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38D1178-9603-4082-84D8-031068AD8331}" type="datetimeFigureOut">
              <a:rPr lang="uk-UA" smtClean="0"/>
              <a:t>04.03.2025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885DBC-131B-9B22-23C3-4F88BAC98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078B385-9047-C789-13FD-A369AF604C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D1E0BE-175B-4BB7-80EE-2A064B27722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026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en/photo/66875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RK1K78PyWD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youtube.com/watch?v=ogetBqMgau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exels.com/photo/can-coca-cola-cold-drinks-354864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islcollective.com/english-esl-video-lessons/listening-comprehension/basic-listening-focus-on-hearing/advertisingmarketing/the-history-future-of-advertising/840956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текст, газета, Публікація, книга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8161B288-73E8-2CA1-6B68-927575E72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5436"/>
          <a:stretch/>
        </p:blipFill>
        <p:spPr>
          <a:xfrm>
            <a:off x="3444240" y="0"/>
            <a:ext cx="823976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068FC-CEB6-25B9-CF23-0B63C9BE1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" y="743447"/>
            <a:ext cx="4752893" cy="2685553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b="1" dirty="0"/>
              <a:t>ADVERTISING</a:t>
            </a:r>
            <a:endParaRPr lang="uk-UA" sz="52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7593855A-9558-0A78-8367-2A6AA93C57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5092" y="5720616"/>
            <a:ext cx="2774197" cy="1004650"/>
          </a:xfrm>
          <a:noFill/>
        </p:spPr>
        <p:txBody>
          <a:bodyPr>
            <a:normAutofit lnSpcReduction="10000"/>
          </a:bodyPr>
          <a:lstStyle/>
          <a:p>
            <a:pPr algn="l"/>
            <a:r>
              <a:rPr lang="en-US" sz="1600" i="1" dirty="0"/>
              <a:t>Created by Iryna Zhukevych</a:t>
            </a:r>
          </a:p>
          <a:p>
            <a:pPr algn="l"/>
            <a:r>
              <a:rPr lang="en-US" sz="1600" i="1" dirty="0"/>
              <a:t>PhD in Pedagogical Sciences</a:t>
            </a:r>
          </a:p>
          <a:p>
            <a:pPr algn="l"/>
            <a:r>
              <a:rPr lang="en-US" sz="1600" i="1" dirty="0"/>
              <a:t>Associate Professor</a:t>
            </a:r>
            <a:endParaRPr lang="uk-UA" sz="1600" i="1" dirty="0"/>
          </a:p>
        </p:txBody>
      </p:sp>
    </p:spTree>
    <p:extLst>
      <p:ext uri="{BB962C8B-B14F-4D97-AF65-F5344CB8AC3E}">
        <p14:creationId xmlns:p14="http://schemas.microsoft.com/office/powerpoint/2010/main" val="109333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175" y="0"/>
            <a:ext cx="3248025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02B208-4AD9-98E4-53C2-F544836EFA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1162"/>
            <a:ext cx="2840182" cy="2371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i="0" kern="120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Read these quotes and choose one that you agree with the most!</a:t>
            </a:r>
            <a:endParaRPr lang="en-US" sz="32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A15F338-95C2-D46E-EEE9-EA23A74D2F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6226" y="91440"/>
            <a:ext cx="6852362" cy="668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5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bstract blurred background of department store">
            <a:extLst>
              <a:ext uri="{FF2B5EF4-FFF2-40B4-BE49-F238E27FC236}">
                <a16:creationId xmlns:a16="http://schemas.microsoft.com/office/drawing/2014/main" id="{C4F4E2CB-E1AE-91F2-731A-C5AAB7412E1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411" r="26323" b="-1"/>
          <a:stretch/>
        </p:blipFill>
        <p:spPr>
          <a:xfrm>
            <a:off x="6862918" y="10"/>
            <a:ext cx="5329082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80E670-10EA-6D8D-C6C0-60A40B747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8512"/>
            <a:ext cx="6096000" cy="1628970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b="1" i="0" dirty="0">
                <a:effectLst/>
                <a:latin typeface="Sora"/>
              </a:rPr>
              <a:t>Do you think the pros outweigh the cons? Why?</a:t>
            </a:r>
            <a:endParaRPr lang="uk-UA" sz="2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9FCBECE-E6A7-3867-020E-423FCEE5A2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399" y="1957483"/>
            <a:ext cx="6703491" cy="4128358"/>
          </a:xfrm>
        </p:spPr>
        <p:txBody>
          <a:bodyPr numCol="2" anchor="ctr">
            <a:noAutofit/>
          </a:bodyPr>
          <a:lstStyle/>
          <a:p>
            <a:pPr marL="0" indent="0">
              <a:buNone/>
            </a:pPr>
            <a:endParaRPr lang="en-US" sz="1600" b="1" i="0" dirty="0">
              <a:effectLst/>
              <a:latin typeface="Sora"/>
            </a:endParaRPr>
          </a:p>
          <a:p>
            <a:pPr marL="0" indent="0">
              <a:buNone/>
            </a:pPr>
            <a:endParaRPr lang="en-US" sz="1600" b="1" dirty="0">
              <a:latin typeface="Sora"/>
            </a:endParaRP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Pros: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1. </a:t>
            </a:r>
            <a:r>
              <a:rPr lang="en-US" sz="1600" b="0" i="0" dirty="0">
                <a:effectLst/>
                <a:latin typeface="Sora"/>
              </a:rPr>
              <a:t>Helps businesses reach new customers and sell their products.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2. </a:t>
            </a:r>
            <a:r>
              <a:rPr lang="en-US" sz="1600" b="0" i="0" dirty="0">
                <a:effectLst/>
                <a:latin typeface="Sora"/>
              </a:rPr>
              <a:t>Informs people about new services, deals, or events they might like.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3. </a:t>
            </a:r>
            <a:r>
              <a:rPr lang="en-US" sz="1600" b="0" i="0" dirty="0">
                <a:effectLst/>
                <a:latin typeface="Sora"/>
              </a:rPr>
              <a:t>Can create brand awareness and loyalty among consumers.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4. </a:t>
            </a:r>
            <a:r>
              <a:rPr lang="en-US" sz="1600" b="0" i="0" dirty="0">
                <a:effectLst/>
                <a:latin typeface="Sora"/>
              </a:rPr>
              <a:t>Supports free media platforms that rely on advertising for funding.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5. </a:t>
            </a:r>
            <a:r>
              <a:rPr lang="en-US" sz="1600" b="0" i="0" dirty="0">
                <a:effectLst/>
                <a:latin typeface="Sora"/>
              </a:rPr>
              <a:t>Encourages competition, which can lead to better quality products and prices.</a:t>
            </a:r>
          </a:p>
          <a:p>
            <a:endParaRPr lang="en-US" sz="1600" b="1" i="0" dirty="0">
              <a:effectLst/>
              <a:latin typeface="Sora"/>
            </a:endParaRPr>
          </a:p>
          <a:p>
            <a:endParaRPr lang="en-US" sz="1600" b="1" dirty="0">
              <a:latin typeface="Sora"/>
            </a:endParaRPr>
          </a:p>
          <a:p>
            <a:endParaRPr lang="en-US" sz="1600" b="1" i="0" dirty="0">
              <a:effectLst/>
              <a:latin typeface="Sora"/>
            </a:endParaRP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Cons: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1. </a:t>
            </a:r>
            <a:r>
              <a:rPr lang="en-US" sz="1600" b="0" i="0" dirty="0">
                <a:effectLst/>
                <a:latin typeface="Sora"/>
              </a:rPr>
              <a:t>Can be annoying and disruptive, especially with too many ads.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2. </a:t>
            </a:r>
            <a:r>
              <a:rPr lang="en-US" sz="1600" b="0" i="0" dirty="0">
                <a:effectLst/>
                <a:latin typeface="Sora"/>
              </a:rPr>
              <a:t>May spread unrealistic expectations or stereotypes in society.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3. </a:t>
            </a:r>
            <a:r>
              <a:rPr lang="en-US" sz="1600" b="0" i="0" dirty="0">
                <a:effectLst/>
                <a:latin typeface="Sora"/>
              </a:rPr>
              <a:t>Often targets vulnerable audiences, such as children or those with low self-esteem.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4. </a:t>
            </a:r>
            <a:r>
              <a:rPr lang="en-US" sz="1600" b="0" i="0" dirty="0">
                <a:effectLst/>
                <a:latin typeface="Sora"/>
              </a:rPr>
              <a:t>Can be costly for small businesses with limited budgets.</a:t>
            </a:r>
          </a:p>
          <a:p>
            <a:pPr marL="0" indent="0">
              <a:buNone/>
            </a:pPr>
            <a:r>
              <a:rPr lang="en-US" sz="1600" b="1" i="0" dirty="0">
                <a:effectLst/>
                <a:latin typeface="Sora"/>
              </a:rPr>
              <a:t>5. </a:t>
            </a:r>
            <a:r>
              <a:rPr lang="en-US" sz="1600" b="0" i="0" dirty="0">
                <a:effectLst/>
                <a:latin typeface="Sora"/>
              </a:rPr>
              <a:t>Sometimes uses misleading information, making it hard for consumers to trust brands.</a:t>
            </a:r>
          </a:p>
        </p:txBody>
      </p:sp>
    </p:spTree>
    <p:extLst>
      <p:ext uri="{BB962C8B-B14F-4D97-AF65-F5344CB8AC3E}">
        <p14:creationId xmlns:p14="http://schemas.microsoft.com/office/powerpoint/2010/main" val="173715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0B2C33-AC88-6F49-DC52-692E6D2B12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00" r="49058"/>
          <a:stretch/>
        </p:blipFill>
        <p:spPr>
          <a:xfrm>
            <a:off x="6103027" y="10"/>
            <a:ext cx="6088971" cy="6857990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59B296B9-C5A5-4E4F-9B60-C907B5F1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D0300FD3-5AF1-6305-15FA-9078072672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103025" cy="2285995"/>
          </a:xfrm>
          <a:prstGeom prst="rect">
            <a:avLst/>
          </a:prstGeom>
          <a:ln>
            <a:noFill/>
          </a:ln>
          <a:effectLst>
            <a:outerShdw blurRad="254000" dist="127000" dir="5460000" sx="92000" sy="92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F0C709-896C-30B4-8243-D318DF1F3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328512"/>
            <a:ext cx="4778387" cy="1628970"/>
          </a:xfrm>
        </p:spPr>
        <p:txBody>
          <a:bodyPr anchor="ctr">
            <a:normAutofit/>
          </a:bodyPr>
          <a:lstStyle/>
          <a:p>
            <a:r>
              <a:rPr lang="en-US" sz="4000"/>
              <a:t>Why are advertisers tracking your emojis?</a:t>
            </a:r>
            <a:endParaRPr lang="uk-UA" sz="40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5FFE53-DAA3-7536-F7DB-141FA6867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801" y="2884929"/>
            <a:ext cx="4659756" cy="337413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hlinkClick r:id="rId3"/>
              </a:rPr>
              <a:t>https://www.youtube.com/watch?v=RK1K78PyWDc</a:t>
            </a:r>
            <a:endParaRPr lang="en-US" sz="2000"/>
          </a:p>
          <a:p>
            <a:pPr marL="0" indent="0">
              <a:buNone/>
            </a:pPr>
            <a:endParaRPr lang="uk-UA" sz="2000"/>
          </a:p>
        </p:txBody>
      </p:sp>
    </p:spTree>
    <p:extLst>
      <p:ext uri="{BB962C8B-B14F-4D97-AF65-F5344CB8AC3E}">
        <p14:creationId xmlns:p14="http://schemas.microsoft.com/office/powerpoint/2010/main" val="39734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8950AD4C-6AF3-49F8-94E1-DBCAFB394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F0E00C3-4613-415F-BE3A-78FBAD906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0495175" cy="6858000"/>
          </a:xfrm>
          <a:custGeom>
            <a:avLst/>
            <a:gdLst>
              <a:gd name="connsiteX0" fmla="*/ 0 w 10495175"/>
              <a:gd name="connsiteY0" fmla="*/ 0 h 6858000"/>
              <a:gd name="connsiteX1" fmla="*/ 5289224 w 10495175"/>
              <a:gd name="connsiteY1" fmla="*/ 0 h 6858000"/>
              <a:gd name="connsiteX2" fmla="*/ 6736007 w 10495175"/>
              <a:gd name="connsiteY2" fmla="*/ 0 h 6858000"/>
              <a:gd name="connsiteX3" fmla="*/ 6998753 w 10495175"/>
              <a:gd name="connsiteY3" fmla="*/ 0 h 6858000"/>
              <a:gd name="connsiteX4" fmla="*/ 7778919 w 10495175"/>
              <a:gd name="connsiteY4" fmla="*/ 0 h 6858000"/>
              <a:gd name="connsiteX5" fmla="*/ 8872152 w 10495175"/>
              <a:gd name="connsiteY5" fmla="*/ 0 h 6858000"/>
              <a:gd name="connsiteX6" fmla="*/ 8894276 w 10495175"/>
              <a:gd name="connsiteY6" fmla="*/ 14997 h 6858000"/>
              <a:gd name="connsiteX7" fmla="*/ 10495175 w 10495175"/>
              <a:gd name="connsiteY7" fmla="*/ 3621656 h 6858000"/>
              <a:gd name="connsiteX8" fmla="*/ 8620825 w 10495175"/>
              <a:gd name="connsiteY8" fmla="*/ 6374814 h 6858000"/>
              <a:gd name="connsiteX9" fmla="*/ 8104177 w 10495175"/>
              <a:gd name="connsiteY9" fmla="*/ 6780599 h 6858000"/>
              <a:gd name="connsiteX10" fmla="*/ 7992421 w 10495175"/>
              <a:gd name="connsiteY10" fmla="*/ 6858000 h 6858000"/>
              <a:gd name="connsiteX11" fmla="*/ 7778919 w 10495175"/>
              <a:gd name="connsiteY11" fmla="*/ 6858000 h 6858000"/>
              <a:gd name="connsiteX12" fmla="*/ 6998753 w 10495175"/>
              <a:gd name="connsiteY12" fmla="*/ 6858000 h 6858000"/>
              <a:gd name="connsiteX13" fmla="*/ 6736007 w 10495175"/>
              <a:gd name="connsiteY13" fmla="*/ 6858000 h 6858000"/>
              <a:gd name="connsiteX14" fmla="*/ 5289224 w 10495175"/>
              <a:gd name="connsiteY14" fmla="*/ 6858000 h 6858000"/>
              <a:gd name="connsiteX15" fmla="*/ 0 w 10495175"/>
              <a:gd name="connsiteY1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495175" h="6858000">
                <a:moveTo>
                  <a:pt x="0" y="0"/>
                </a:moveTo>
                <a:lnTo>
                  <a:pt x="5289224" y="0"/>
                </a:lnTo>
                <a:lnTo>
                  <a:pt x="6736007" y="0"/>
                </a:lnTo>
                <a:lnTo>
                  <a:pt x="6998753" y="0"/>
                </a:lnTo>
                <a:lnTo>
                  <a:pt x="7778919" y="0"/>
                </a:lnTo>
                <a:lnTo>
                  <a:pt x="8872152" y="0"/>
                </a:lnTo>
                <a:lnTo>
                  <a:pt x="8894276" y="14997"/>
                </a:lnTo>
                <a:cubicBezTo>
                  <a:pt x="9921439" y="754641"/>
                  <a:pt x="10495175" y="2093192"/>
                  <a:pt x="10495175" y="3621656"/>
                </a:cubicBezTo>
                <a:cubicBezTo>
                  <a:pt x="10495175" y="4969131"/>
                  <a:pt x="9566450" y="5602839"/>
                  <a:pt x="8620825" y="6374814"/>
                </a:cubicBezTo>
                <a:cubicBezTo>
                  <a:pt x="8448622" y="6515397"/>
                  <a:pt x="8277995" y="6653108"/>
                  <a:pt x="8104177" y="6780599"/>
                </a:cubicBezTo>
                <a:lnTo>
                  <a:pt x="7992421" y="6858000"/>
                </a:lnTo>
                <a:lnTo>
                  <a:pt x="7778919" y="6858000"/>
                </a:lnTo>
                <a:lnTo>
                  <a:pt x="6998753" y="6858000"/>
                </a:lnTo>
                <a:lnTo>
                  <a:pt x="6736007" y="6858000"/>
                </a:lnTo>
                <a:lnTo>
                  <a:pt x="528922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DBEAE55-3EA1-41D7-A212-5F7D8986C1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9802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FC5F0E7-644F-4101-BE72-12825CF537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85964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5" name="Місце для вмісту 4" descr="Зображення, що містить текст, знімок екрана, особа, чоловік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8AC2EBF8-4935-527F-33AF-DE5F0E65C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7137" y="916674"/>
            <a:ext cx="7611373" cy="502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623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B69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6981E0C8-5BE7-A8AE-5462-94B504607B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825416"/>
            <a:ext cx="10905066" cy="520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22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78C4E0-3237-D16A-9DB0-F54DB5997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236" y="365125"/>
            <a:ext cx="6423150" cy="1807305"/>
          </a:xfrm>
        </p:spPr>
        <p:txBody>
          <a:bodyPr>
            <a:normAutofit/>
          </a:bodyPr>
          <a:lstStyle/>
          <a:p>
            <a:r>
              <a:rPr lang="en-US" sz="2800" b="1" dirty="0"/>
              <a:t>Watch the following advert by Coca Cola.</a:t>
            </a:r>
            <a:endParaRPr lang="uk-UA" sz="2800" b="1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77113FE-9059-E542-1EB3-21292E5F9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886" y="2333297"/>
            <a:ext cx="5834281" cy="384366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000" dirty="0">
                <a:hlinkClick r:id="rId2"/>
              </a:rPr>
              <a:t>https://www.youtube.com/watch?v=ogetBqMgau0</a:t>
            </a: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endParaRPr lang="en-US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/>
              <a:t>Make a note of the following: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What is good and bad about the advert?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en-US" sz="2000" dirty="0"/>
              <a:t>What advertising techniques do they use</a:t>
            </a:r>
            <a:endParaRPr lang="uk-UA" sz="2000" dirty="0"/>
          </a:p>
        </p:txBody>
      </p:sp>
      <p:pic>
        <p:nvPicPr>
          <p:cNvPr id="5" name="Рисунок 4" descr="Зображення, що містить Консервна банка, Алюмінієва бляшанка, напій, Банка для напою&#10;&#10;Вміст, створений ШІ, може бути неправильним.">
            <a:extLst>
              <a:ext uri="{FF2B5EF4-FFF2-40B4-BE49-F238E27FC236}">
                <a16:creationId xmlns:a16="http://schemas.microsoft.com/office/drawing/2014/main" id="{EFA8927B-301C-491E-6173-BD3D860C47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7134" r="2" b="16096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0161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BF7FFA85-FF7C-98AF-D961-95C9B9A942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661839"/>
            <a:ext cx="10905066" cy="5534321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ins in a map">
            <a:extLst>
              <a:ext uri="{FF2B5EF4-FFF2-40B4-BE49-F238E27FC236}">
                <a16:creationId xmlns:a16="http://schemas.microsoft.com/office/drawing/2014/main" id="{11CC5974-324B-B4D9-E059-8F08B853DBB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609" r="22732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C1AF5A-1C1B-CA74-BD6F-57C3D2CF5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Practice</a:t>
            </a:r>
            <a:endParaRPr lang="uk-UA" sz="4000" dirty="0"/>
          </a:p>
        </p:txBody>
      </p:sp>
      <p:sp>
        <p:nvSpPr>
          <p:cNvPr id="7" name="Місце для вмісту 6">
            <a:extLst>
              <a:ext uri="{FF2B5EF4-FFF2-40B4-BE49-F238E27FC236}">
                <a16:creationId xmlns:a16="http://schemas.microsoft.com/office/drawing/2014/main" id="{7E0F2EF7-6CD3-024A-6B16-8DDD040D99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317" y="2743200"/>
            <a:ext cx="5247340" cy="3496878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000">
                <a:hlinkClick r:id="rId3"/>
              </a:rPr>
              <a:t>https://en.islcollective.com/english-esl-video-lessons/listening-comprehension/basic-listening-focus-on-hearing/advertisingmarketing/the-history-future-of-advertising/840956</a:t>
            </a:r>
            <a:endParaRPr lang="en-US" sz="2000"/>
          </a:p>
          <a:p>
            <a:pPr marL="0" indent="0">
              <a:buNone/>
            </a:pPr>
            <a:endParaRPr lang="uk-UA" sz="2000"/>
          </a:p>
        </p:txBody>
      </p:sp>
    </p:spTree>
    <p:extLst>
      <p:ext uri="{BB962C8B-B14F-4D97-AF65-F5344CB8AC3E}">
        <p14:creationId xmlns:p14="http://schemas.microsoft.com/office/powerpoint/2010/main" val="185988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O_APP_VERSION" val="1.14.2.6220"/>
  <p:tag name="SLIDO_PRESENTATION_ID" val="85d96df0-adbe-4e56-afcb-7c776ada7044"/>
  <p:tag name="SLIDO_EVENT_UUID" val="6c061b23-2311-4fc4-b316-09556820734b"/>
  <p:tag name="SLIDO_EVENT_SECTION_UUID" val="a5f9243d-ecb6-4812-bf76-e9d9ff3b6b9a"/>
</p:tagLst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258</Words>
  <Application>Microsoft Office PowerPoint</Application>
  <PresentationFormat>Широкий екран</PresentationFormat>
  <Paragraphs>33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5" baseType="lpstr">
      <vt:lpstr>Meiryo</vt:lpstr>
      <vt:lpstr>Aptos</vt:lpstr>
      <vt:lpstr>Aptos Display</vt:lpstr>
      <vt:lpstr>Arial</vt:lpstr>
      <vt:lpstr>Sora</vt:lpstr>
      <vt:lpstr>Тема Office</vt:lpstr>
      <vt:lpstr>ADVERTISING</vt:lpstr>
      <vt:lpstr>Read these quotes and choose one that you agree with the most!</vt:lpstr>
      <vt:lpstr>Do you think the pros outweigh the cons? Why?</vt:lpstr>
      <vt:lpstr>Why are advertisers tracking your emojis?</vt:lpstr>
      <vt:lpstr>Презентація PowerPoint</vt:lpstr>
      <vt:lpstr>Презентація PowerPoint</vt:lpstr>
      <vt:lpstr>Watch the following advert by Coca Cola.</vt:lpstr>
      <vt:lpstr>Презентація PowerPoint</vt:lpstr>
      <vt:lpstr>Practice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2025-03-03T08:57:23Z</dcterms:created>
  <dcterms:modified xsi:type="dcterms:W3CDTF">2025-03-04T07:53:20Z</dcterms:modified>
</cp:coreProperties>
</file>