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7" r:id="rId4"/>
    <p:sldId id="260" r:id="rId5"/>
    <p:sldId id="258" r:id="rId6"/>
    <p:sldId id="259" r:id="rId7"/>
    <p:sldId id="285" r:id="rId8"/>
    <p:sldId id="279" r:id="rId9"/>
    <p:sldId id="286" r:id="rId10"/>
    <p:sldId id="261" r:id="rId11"/>
  </p:sldIdLst>
  <p:sldSz cx="12192000" cy="6858000"/>
  <p:notesSz cx="6858000" cy="9144000"/>
  <p:custDataLst>
    <p:tags r:id="rId12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040E2F-5189-4E61-8A85-D3CA5CBFFFFC}" v="51" dt="2025-03-03T08:54:52.4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22040E2F-5189-4E61-8A85-D3CA5CBFFFFC}"/>
    <pc:docChg chg="undo custSel addSld delSld modSld sldOrd modMainMaster">
      <pc:chgData name="Iryna Zhukevych" userId="32b9d8b4c7aa7458" providerId="LiveId" clId="{22040E2F-5189-4E61-8A85-D3CA5CBFFFFC}" dt="2025-03-03T08:54:52.475" v="579"/>
      <pc:docMkLst>
        <pc:docMk/>
      </pc:docMkLst>
      <pc:sldChg chg="addSp modSp new mod modTransition setBg addAnim">
        <pc:chgData name="Iryna Zhukevych" userId="32b9d8b4c7aa7458" providerId="LiveId" clId="{22040E2F-5189-4E61-8A85-D3CA5CBFFFFC}" dt="2025-03-03T08:54:52.475" v="579"/>
        <pc:sldMkLst>
          <pc:docMk/>
          <pc:sldMk cId="3738624869" sldId="256"/>
        </pc:sldMkLst>
        <pc:spChg chg="mod">
          <ac:chgData name="Iryna Zhukevych" userId="32b9d8b4c7aa7458" providerId="LiveId" clId="{22040E2F-5189-4E61-8A85-D3CA5CBFFFFC}" dt="2025-03-01T12:45:10.673" v="102" actId="14100"/>
          <ac:spMkLst>
            <pc:docMk/>
            <pc:sldMk cId="3738624869" sldId="256"/>
            <ac:spMk id="2" creationId="{C32577F0-9BEA-4935-9CDA-E15AB06BD427}"/>
          </ac:spMkLst>
        </pc:spChg>
        <pc:spChg chg="mod">
          <ac:chgData name="Iryna Zhukevych" userId="32b9d8b4c7aa7458" providerId="LiveId" clId="{22040E2F-5189-4E61-8A85-D3CA5CBFFFFC}" dt="2025-03-01T12:45:00.076" v="99" actId="26606"/>
          <ac:spMkLst>
            <pc:docMk/>
            <pc:sldMk cId="3738624869" sldId="256"/>
            <ac:spMk id="3" creationId="{374779E7-611F-77C1-F971-97F92BB10540}"/>
          </ac:spMkLst>
        </pc:spChg>
        <pc:spChg chg="add">
          <ac:chgData name="Iryna Zhukevych" userId="32b9d8b4c7aa7458" providerId="LiveId" clId="{22040E2F-5189-4E61-8A85-D3CA5CBFFFFC}" dt="2025-03-01T12:45:00.076" v="99" actId="26606"/>
          <ac:spMkLst>
            <pc:docMk/>
            <pc:sldMk cId="3738624869" sldId="256"/>
            <ac:spMk id="9" creationId="{9B7AD9F6-8CE7-4299-8FC6-328F4DCD3FF9}"/>
          </ac:spMkLst>
        </pc:spChg>
        <pc:spChg chg="add">
          <ac:chgData name="Iryna Zhukevych" userId="32b9d8b4c7aa7458" providerId="LiveId" clId="{22040E2F-5189-4E61-8A85-D3CA5CBFFFFC}" dt="2025-03-01T12:45:00.076" v="99" actId="26606"/>
          <ac:spMkLst>
            <pc:docMk/>
            <pc:sldMk cId="3738624869" sldId="256"/>
            <ac:spMk id="11" creationId="{F49775AF-8896-43EE-92C6-83497D6DC56F}"/>
          </ac:spMkLst>
        </pc:spChg>
        <pc:picChg chg="add">
          <ac:chgData name="Iryna Zhukevych" userId="32b9d8b4c7aa7458" providerId="LiveId" clId="{22040E2F-5189-4E61-8A85-D3CA5CBFFFFC}" dt="2025-03-01T12:45:00.076" v="99" actId="26606"/>
          <ac:picMkLst>
            <pc:docMk/>
            <pc:sldMk cId="3738624869" sldId="256"/>
            <ac:picMk id="5" creationId="{5B8F5FE6-C46D-E00A-DA29-A640B6A0AEEA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1521359621" sldId="257"/>
        </pc:sldMkLst>
        <pc:spChg chg="mod">
          <ac:chgData name="Iryna Zhukevych" userId="32b9d8b4c7aa7458" providerId="LiveId" clId="{22040E2F-5189-4E61-8A85-D3CA5CBFFFFC}" dt="2025-03-03T08:06:44.974" v="263" actId="14100"/>
          <ac:spMkLst>
            <pc:docMk/>
            <pc:sldMk cId="1521359621" sldId="257"/>
            <ac:spMk id="2" creationId="{94B7A4B4-D938-FBF5-E2F1-552B129A3B5A}"/>
          </ac:spMkLst>
        </pc:spChg>
        <pc:spChg chg="add">
          <ac:chgData name="Iryna Zhukevych" userId="32b9d8b4c7aa7458" providerId="LiveId" clId="{22040E2F-5189-4E61-8A85-D3CA5CBFFFFC}" dt="2025-03-01T12:51:42.138" v="164" actId="26606"/>
          <ac:spMkLst>
            <pc:docMk/>
            <pc:sldMk cId="1521359621" sldId="257"/>
            <ac:spMk id="9" creationId="{35DB3719-6FDC-4E5D-891D-FF40B7300F64}"/>
          </ac:spMkLst>
        </pc:spChg>
        <pc:spChg chg="add">
          <ac:chgData name="Iryna Zhukevych" userId="32b9d8b4c7aa7458" providerId="LiveId" clId="{22040E2F-5189-4E61-8A85-D3CA5CBFFFFC}" dt="2025-03-01T12:51:42.138" v="164" actId="26606"/>
          <ac:spMkLst>
            <pc:docMk/>
            <pc:sldMk cId="1521359621" sldId="257"/>
            <ac:spMk id="11" creationId="{E0CBAC23-2E3F-4A90-BA59-F8299F6A5439}"/>
          </ac:spMkLst>
        </pc:spChg>
        <pc:graphicFrameChg chg="add">
          <ac:chgData name="Iryna Zhukevych" userId="32b9d8b4c7aa7458" providerId="LiveId" clId="{22040E2F-5189-4E61-8A85-D3CA5CBFFFFC}" dt="2025-03-01T12:51:42.138" v="164" actId="26606"/>
          <ac:graphicFrameMkLst>
            <pc:docMk/>
            <pc:sldMk cId="1521359621" sldId="257"/>
            <ac:graphicFrameMk id="5" creationId="{597E296C-56E4-C1E9-292C-A8A21484A34E}"/>
          </ac:graphicFrameMkLst>
        </pc:graphicFrame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4092511201" sldId="258"/>
        </pc:sldMkLst>
        <pc:spChg chg="mod">
          <ac:chgData name="Iryna Zhukevych" userId="32b9d8b4c7aa7458" providerId="LiveId" clId="{22040E2F-5189-4E61-8A85-D3CA5CBFFFFC}" dt="2025-03-01T12:56:53.934" v="176" actId="14100"/>
          <ac:spMkLst>
            <pc:docMk/>
            <pc:sldMk cId="4092511201" sldId="258"/>
            <ac:spMk id="2" creationId="{7FC78A5E-3A27-E370-3704-F5F53C0A4A5F}"/>
          </ac:spMkLst>
        </pc:spChg>
        <pc:spChg chg="mod">
          <ac:chgData name="Iryna Zhukevych" userId="32b9d8b4c7aa7458" providerId="LiveId" clId="{22040E2F-5189-4E61-8A85-D3CA5CBFFFFC}" dt="2025-03-03T08:08:55.097" v="352" actId="5793"/>
          <ac:spMkLst>
            <pc:docMk/>
            <pc:sldMk cId="4092511201" sldId="258"/>
            <ac:spMk id="3" creationId="{CC634832-D985-DB3E-FF9D-561B0969A3D6}"/>
          </ac:spMkLst>
        </pc:spChg>
        <pc:spChg chg="add">
          <ac:chgData name="Iryna Zhukevych" userId="32b9d8b4c7aa7458" providerId="LiveId" clId="{22040E2F-5189-4E61-8A85-D3CA5CBFFFFC}" dt="2025-03-01T12:56:50.689" v="175" actId="26606"/>
          <ac:spMkLst>
            <pc:docMk/>
            <pc:sldMk cId="4092511201" sldId="258"/>
            <ac:spMk id="10" creationId="{EDDBB197-D710-4A4F-A9CA-FD2177498BE8}"/>
          </ac:spMkLst>
        </pc:spChg>
        <pc:spChg chg="add">
          <ac:chgData name="Iryna Zhukevych" userId="32b9d8b4c7aa7458" providerId="LiveId" clId="{22040E2F-5189-4E61-8A85-D3CA5CBFFFFC}" dt="2025-03-01T12:56:50.689" v="175" actId="26606"/>
          <ac:spMkLst>
            <pc:docMk/>
            <pc:sldMk cId="4092511201" sldId="258"/>
            <ac:spMk id="12" creationId="{975D1CFA-2CDB-4B64-BD9F-85744E8DA12F}"/>
          </ac:spMkLst>
        </pc:spChg>
        <pc:grpChg chg="add">
          <ac:chgData name="Iryna Zhukevych" userId="32b9d8b4c7aa7458" providerId="LiveId" clId="{22040E2F-5189-4E61-8A85-D3CA5CBFFFFC}" dt="2025-03-01T12:56:50.689" v="175" actId="26606"/>
          <ac:grpSpMkLst>
            <pc:docMk/>
            <pc:sldMk cId="4092511201" sldId="258"/>
            <ac:grpSpMk id="14" creationId="{25EE5136-01F1-466C-962D-BA9B4C6757AA}"/>
          </ac:grpSpMkLst>
        </pc:grpChg>
        <pc:picChg chg="add">
          <ac:chgData name="Iryna Zhukevych" userId="32b9d8b4c7aa7458" providerId="LiveId" clId="{22040E2F-5189-4E61-8A85-D3CA5CBFFFFC}" dt="2025-03-01T12:56:50.689" v="175" actId="26606"/>
          <ac:picMkLst>
            <pc:docMk/>
            <pc:sldMk cId="4092511201" sldId="258"/>
            <ac:picMk id="7" creationId="{19835E70-D1DF-866F-F5ED-CDBB69A84385}"/>
          </ac:picMkLst>
        </pc:picChg>
      </pc:sldChg>
      <pc:sldChg chg="modSp new del mod">
        <pc:chgData name="Iryna Zhukevych" userId="32b9d8b4c7aa7458" providerId="LiveId" clId="{22040E2F-5189-4E61-8A85-D3CA5CBFFFFC}" dt="2025-03-03T08:49:18.255" v="520" actId="2696"/>
        <pc:sldMkLst>
          <pc:docMk/>
          <pc:sldMk cId="2418798559" sldId="259"/>
        </pc:sldMkLst>
        <pc:spChg chg="mod">
          <ac:chgData name="Iryna Zhukevych" userId="32b9d8b4c7aa7458" providerId="LiveId" clId="{22040E2F-5189-4E61-8A85-D3CA5CBFFFFC}" dt="2025-03-03T08:02:44.197" v="261" actId="20577"/>
          <ac:spMkLst>
            <pc:docMk/>
            <pc:sldMk cId="2418798559" sldId="259"/>
            <ac:spMk id="3" creationId="{3CE2782F-55FE-A02D-8144-C9D83E218259}"/>
          </ac:spMkLst>
        </pc:spChg>
      </pc:sldChg>
      <pc:sldChg chg="addSp modSp add mod modTransition setBg">
        <pc:chgData name="Iryna Zhukevych" userId="32b9d8b4c7aa7458" providerId="LiveId" clId="{22040E2F-5189-4E61-8A85-D3CA5CBFFFFC}" dt="2025-03-03T08:54:52.475" v="579"/>
        <pc:sldMkLst>
          <pc:docMk/>
          <pc:sldMk cId="4007310536" sldId="259"/>
        </pc:sldMkLst>
        <pc:spChg chg="mod">
          <ac:chgData name="Iryna Zhukevych" userId="32b9d8b4c7aa7458" providerId="LiveId" clId="{22040E2F-5189-4E61-8A85-D3CA5CBFFFFC}" dt="2025-03-03T08:49:40.793" v="531" actId="26606"/>
          <ac:spMkLst>
            <pc:docMk/>
            <pc:sldMk cId="4007310536" sldId="259"/>
            <ac:spMk id="2" creationId="{7F5BE8A3-66A8-EA42-7402-D6BCBFB0404F}"/>
          </ac:spMkLst>
        </pc:spChg>
        <pc:spChg chg="mod">
          <ac:chgData name="Iryna Zhukevych" userId="32b9d8b4c7aa7458" providerId="LiveId" clId="{22040E2F-5189-4E61-8A85-D3CA5CBFFFFC}" dt="2025-03-03T08:49:40.793" v="531" actId="26606"/>
          <ac:spMkLst>
            <pc:docMk/>
            <pc:sldMk cId="4007310536" sldId="259"/>
            <ac:spMk id="3" creationId="{3CE2782F-55FE-A02D-8144-C9D83E218259}"/>
          </ac:spMkLst>
        </pc:spChg>
        <pc:spChg chg="add">
          <ac:chgData name="Iryna Zhukevych" userId="32b9d8b4c7aa7458" providerId="LiveId" clId="{22040E2F-5189-4E61-8A85-D3CA5CBFFFFC}" dt="2025-03-03T08:49:40.793" v="531" actId="26606"/>
          <ac:spMkLst>
            <pc:docMk/>
            <pc:sldMk cId="4007310536" sldId="259"/>
            <ac:spMk id="9" creationId="{C0763A76-9F1C-4FC5-82B7-DD475DA461B2}"/>
          </ac:spMkLst>
        </pc:spChg>
        <pc:spChg chg="add">
          <ac:chgData name="Iryna Zhukevych" userId="32b9d8b4c7aa7458" providerId="LiveId" clId="{22040E2F-5189-4E61-8A85-D3CA5CBFFFFC}" dt="2025-03-03T08:49:40.793" v="531" actId="26606"/>
          <ac:spMkLst>
            <pc:docMk/>
            <pc:sldMk cId="4007310536" sldId="259"/>
            <ac:spMk id="11" creationId="{E81BF4F6-F2CF-4984-9D14-D6966D92F99F}"/>
          </ac:spMkLst>
        </pc:spChg>
        <pc:picChg chg="add">
          <ac:chgData name="Iryna Zhukevych" userId="32b9d8b4c7aa7458" providerId="LiveId" clId="{22040E2F-5189-4E61-8A85-D3CA5CBFFFFC}" dt="2025-03-03T08:49:40.793" v="531" actId="26606"/>
          <ac:picMkLst>
            <pc:docMk/>
            <pc:sldMk cId="4007310536" sldId="259"/>
            <ac:picMk id="5" creationId="{96DA6FC5-098B-9E46-E448-645267363D69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3059125331" sldId="260"/>
        </pc:sldMkLst>
        <pc:spChg chg="mod">
          <ac:chgData name="Iryna Zhukevych" userId="32b9d8b4c7aa7458" providerId="LiveId" clId="{22040E2F-5189-4E61-8A85-D3CA5CBFFFFC}" dt="2025-03-03T08:07:43.671" v="288" actId="26606"/>
          <ac:spMkLst>
            <pc:docMk/>
            <pc:sldMk cId="3059125331" sldId="260"/>
            <ac:spMk id="2" creationId="{CEA6B80C-EEFC-5449-E307-3E02358497C4}"/>
          </ac:spMkLst>
        </pc:spChg>
        <pc:spChg chg="del mod">
          <ac:chgData name="Iryna Zhukevych" userId="32b9d8b4c7aa7458" providerId="LiveId" clId="{22040E2F-5189-4E61-8A85-D3CA5CBFFFFC}" dt="2025-03-03T08:07:43.671" v="288" actId="26606"/>
          <ac:spMkLst>
            <pc:docMk/>
            <pc:sldMk cId="3059125331" sldId="260"/>
            <ac:spMk id="3" creationId="{A2BB246D-480D-68A1-322B-D2B95D44233A}"/>
          </ac:spMkLst>
        </pc:spChg>
        <pc:spChg chg="add">
          <ac:chgData name="Iryna Zhukevych" userId="32b9d8b4c7aa7458" providerId="LiveId" clId="{22040E2F-5189-4E61-8A85-D3CA5CBFFFFC}" dt="2025-03-03T08:07:43.671" v="288" actId="26606"/>
          <ac:spMkLst>
            <pc:docMk/>
            <pc:sldMk cId="3059125331" sldId="260"/>
            <ac:spMk id="9" creationId="{BACC6370-2D7E-4714-9D71-7542949D7D5D}"/>
          </ac:spMkLst>
        </pc:spChg>
        <pc:spChg chg="add">
          <ac:chgData name="Iryna Zhukevych" userId="32b9d8b4c7aa7458" providerId="LiveId" clId="{22040E2F-5189-4E61-8A85-D3CA5CBFFFFC}" dt="2025-03-03T08:07:43.671" v="288" actId="26606"/>
          <ac:spMkLst>
            <pc:docMk/>
            <pc:sldMk cId="3059125331" sldId="260"/>
            <ac:spMk id="11" creationId="{F68B3F68-107C-434F-AA38-110D5EA91B85}"/>
          </ac:spMkLst>
        </pc:spChg>
        <pc:spChg chg="add">
          <ac:chgData name="Iryna Zhukevych" userId="32b9d8b4c7aa7458" providerId="LiveId" clId="{22040E2F-5189-4E61-8A85-D3CA5CBFFFFC}" dt="2025-03-03T08:07:43.671" v="288" actId="26606"/>
          <ac:spMkLst>
            <pc:docMk/>
            <pc:sldMk cId="3059125331" sldId="260"/>
            <ac:spMk id="13" creationId="{AAD0DBB9-1A4B-4391-81D4-CB19F9AB918A}"/>
          </ac:spMkLst>
        </pc:spChg>
        <pc:spChg chg="add">
          <ac:chgData name="Iryna Zhukevych" userId="32b9d8b4c7aa7458" providerId="LiveId" clId="{22040E2F-5189-4E61-8A85-D3CA5CBFFFFC}" dt="2025-03-03T08:07:43.671" v="288" actId="26606"/>
          <ac:spMkLst>
            <pc:docMk/>
            <pc:sldMk cId="3059125331" sldId="260"/>
            <ac:spMk id="15" creationId="{063BBA22-50EA-4C4D-BE05-F1CE4E63AA56}"/>
          </ac:spMkLst>
        </pc:spChg>
        <pc:graphicFrameChg chg="add mod">
          <ac:chgData name="Iryna Zhukevych" userId="32b9d8b4c7aa7458" providerId="LiveId" clId="{22040E2F-5189-4E61-8A85-D3CA5CBFFFFC}" dt="2025-03-03T08:07:59.137" v="290" actId="255"/>
          <ac:graphicFrameMkLst>
            <pc:docMk/>
            <pc:sldMk cId="3059125331" sldId="260"/>
            <ac:graphicFrameMk id="5" creationId="{6BA30409-5688-2519-1AC2-53616863C16D}"/>
          </ac:graphicFrameMkLst>
        </pc:graphicFrame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1418256902" sldId="261"/>
        </pc:sldMkLst>
        <pc:spChg chg="del">
          <ac:chgData name="Iryna Zhukevych" userId="32b9d8b4c7aa7458" providerId="LiveId" clId="{22040E2F-5189-4E61-8A85-D3CA5CBFFFFC}" dt="2025-03-03T08:08:24.980" v="344" actId="478"/>
          <ac:spMkLst>
            <pc:docMk/>
            <pc:sldMk cId="1418256902" sldId="261"/>
            <ac:spMk id="2" creationId="{537F2FFE-716E-DB17-287E-0136ABE44CCF}"/>
          </ac:spMkLst>
        </pc:spChg>
        <pc:spChg chg="mod">
          <ac:chgData name="Iryna Zhukevych" userId="32b9d8b4c7aa7458" providerId="LiveId" clId="{22040E2F-5189-4E61-8A85-D3CA5CBFFFFC}" dt="2025-03-03T08:08:47.011" v="351" actId="2710"/>
          <ac:spMkLst>
            <pc:docMk/>
            <pc:sldMk cId="1418256902" sldId="261"/>
            <ac:spMk id="3" creationId="{98DB64E8-71A2-FCBF-E41C-3C238B1057D1}"/>
          </ac:spMkLst>
        </pc:spChg>
        <pc:spChg chg="add">
          <ac:chgData name="Iryna Zhukevych" userId="32b9d8b4c7aa7458" providerId="LiveId" clId="{22040E2F-5189-4E61-8A85-D3CA5CBFFFFC}" dt="2025-03-03T08:08:27.368" v="345" actId="26606"/>
          <ac:spMkLst>
            <pc:docMk/>
            <pc:sldMk cId="1418256902" sldId="261"/>
            <ac:spMk id="9" creationId="{3ECBE1F1-D69B-4AFA-ABD5-8E41720EF6DE}"/>
          </ac:spMkLst>
        </pc:spChg>
        <pc:spChg chg="add">
          <ac:chgData name="Iryna Zhukevych" userId="32b9d8b4c7aa7458" providerId="LiveId" clId="{22040E2F-5189-4E61-8A85-D3CA5CBFFFFC}" dt="2025-03-03T08:08:27.368" v="345" actId="26606"/>
          <ac:spMkLst>
            <pc:docMk/>
            <pc:sldMk cId="1418256902" sldId="261"/>
            <ac:spMk id="11" creationId="{603A6265-E10C-4B85-9C20-E75FCAF9CC63}"/>
          </ac:spMkLst>
        </pc:spChg>
        <pc:picChg chg="add">
          <ac:chgData name="Iryna Zhukevych" userId="32b9d8b4c7aa7458" providerId="LiveId" clId="{22040E2F-5189-4E61-8A85-D3CA5CBFFFFC}" dt="2025-03-03T08:08:27.368" v="345" actId="26606"/>
          <ac:picMkLst>
            <pc:docMk/>
            <pc:sldMk cId="1418256902" sldId="261"/>
            <ac:picMk id="5" creationId="{4F721B67-1603-B956-D9D2-32F14B3DC70D}"/>
          </ac:picMkLst>
        </pc:picChg>
      </pc:sldChg>
      <pc:sldChg chg="new del">
        <pc:chgData name="Iryna Zhukevych" userId="32b9d8b4c7aa7458" providerId="LiveId" clId="{22040E2F-5189-4E61-8A85-D3CA5CBFFFFC}" dt="2025-03-03T08:34:13.373" v="355" actId="2696"/>
        <pc:sldMkLst>
          <pc:docMk/>
          <pc:sldMk cId="644517092" sldId="262"/>
        </pc:sldMkLst>
      </pc:sldChg>
      <pc:sldChg chg="add modTransition">
        <pc:chgData name="Iryna Zhukevych" userId="32b9d8b4c7aa7458" providerId="LiveId" clId="{22040E2F-5189-4E61-8A85-D3CA5CBFFFFC}" dt="2025-03-03T08:54:52.475" v="579"/>
        <pc:sldMkLst>
          <pc:docMk/>
          <pc:sldMk cId="0" sldId="263"/>
        </pc:sldMkLst>
      </pc:sldChg>
      <pc:sldChg chg="addSp modSp add mod modTransition setBg">
        <pc:chgData name="Iryna Zhukevych" userId="32b9d8b4c7aa7458" providerId="LiveId" clId="{22040E2F-5189-4E61-8A85-D3CA5CBFFFFC}" dt="2025-03-03T08:54:52.475" v="579"/>
        <pc:sldMkLst>
          <pc:docMk/>
          <pc:sldMk cId="2239528137" sldId="264"/>
        </pc:sldMkLst>
        <pc:spChg chg="add mod">
          <ac:chgData name="Iryna Zhukevych" userId="32b9d8b4c7aa7458" providerId="LiveId" clId="{22040E2F-5189-4E61-8A85-D3CA5CBFFFFC}" dt="2025-03-03T08:35:51.419" v="369"/>
          <ac:spMkLst>
            <pc:docMk/>
            <pc:sldMk cId="2239528137" sldId="264"/>
            <ac:spMk id="2" creationId="{BBCBDFEE-6726-92F8-0C07-E86BE55E04C5}"/>
          </ac:spMkLst>
        </pc:spChg>
        <pc:spChg chg="add mod">
          <ac:chgData name="Iryna Zhukevych" userId="32b9d8b4c7aa7458" providerId="LiveId" clId="{22040E2F-5189-4E61-8A85-D3CA5CBFFFFC}" dt="2025-03-03T08:35:52.284" v="383"/>
          <ac:spMkLst>
            <pc:docMk/>
            <pc:sldMk cId="2239528137" sldId="264"/>
            <ac:spMk id="9" creationId="{051D40B8-9D60-4869-87C3-668030F1A1FB}"/>
          </ac:spMkLst>
        </pc:spChg>
        <pc:spChg chg="add mod">
          <ac:chgData name="Iryna Zhukevych" userId="32b9d8b4c7aa7458" providerId="LiveId" clId="{22040E2F-5189-4E61-8A85-D3CA5CBFFFFC}" dt="2025-03-03T08:35:52.300" v="393"/>
          <ac:spMkLst>
            <pc:docMk/>
            <pc:sldMk cId="2239528137" sldId="264"/>
            <ac:spMk id="10" creationId="{640DFFA7-4568-195F-7586-D504083677DD}"/>
          </ac:spMkLst>
        </pc:spChg>
        <pc:picChg chg="add mod">
          <ac:chgData name="Iryna Zhukevych" userId="32b9d8b4c7aa7458" providerId="LiveId" clId="{22040E2F-5189-4E61-8A85-D3CA5CBFFFFC}" dt="2025-03-03T08:35:51.992" v="371"/>
          <ac:picMkLst>
            <pc:docMk/>
            <pc:sldMk cId="2239528137" sldId="264"/>
            <ac:picMk id="4" creationId="{FD2B1EF5-D81F-BE38-AADF-8F6F8BC6BC21}"/>
          </ac:picMkLst>
        </pc:picChg>
        <pc:picChg chg="add mod">
          <ac:chgData name="Iryna Zhukevych" userId="32b9d8b4c7aa7458" providerId="LiveId" clId="{22040E2F-5189-4E61-8A85-D3CA5CBFFFFC}" dt="2025-03-03T08:35:52.124" v="373"/>
          <ac:picMkLst>
            <pc:docMk/>
            <pc:sldMk cId="2239528137" sldId="264"/>
            <ac:picMk id="6" creationId="{1D20E667-9E46-8E44-A8E8-808A83E2D884}"/>
          </ac:picMkLst>
        </pc:picChg>
        <pc:picChg chg="add mod">
          <ac:chgData name="Iryna Zhukevych" userId="32b9d8b4c7aa7458" providerId="LiveId" clId="{22040E2F-5189-4E61-8A85-D3CA5CBFFFFC}" dt="2025-03-03T08:35:52.272" v="375"/>
          <ac:picMkLst>
            <pc:docMk/>
            <pc:sldMk cId="2239528137" sldId="264"/>
            <ac:picMk id="8" creationId="{C368E2F1-91A4-C303-4ED2-5B3021543A1D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596028846" sldId="265"/>
        </pc:sldMkLst>
        <pc:spChg chg="add del">
          <ac:chgData name="Iryna Zhukevych" userId="32b9d8b4c7aa7458" providerId="LiveId" clId="{22040E2F-5189-4E61-8A85-D3CA5CBFFFFC}" dt="2025-03-03T08:36:17.780" v="397" actId="26606"/>
          <ac:spMkLst>
            <pc:docMk/>
            <pc:sldMk cId="596028846" sldId="265"/>
            <ac:spMk id="8" creationId="{F3060C83-F051-4F0E-ABAD-AA0DFC48B218}"/>
          </ac:spMkLst>
        </pc:spChg>
        <pc:spChg chg="add del">
          <ac:chgData name="Iryna Zhukevych" userId="32b9d8b4c7aa7458" providerId="LiveId" clId="{22040E2F-5189-4E61-8A85-D3CA5CBFFFFC}" dt="2025-03-03T08:36:17.780" v="397" actId="26606"/>
          <ac:spMkLst>
            <pc:docMk/>
            <pc:sldMk cId="596028846" sldId="265"/>
            <ac:spMk id="10" creationId="{83C98ABE-055B-441F-B07E-44F97F083C39}"/>
          </ac:spMkLst>
        </pc:spChg>
        <pc:spChg chg="add del">
          <ac:chgData name="Iryna Zhukevych" userId="32b9d8b4c7aa7458" providerId="LiveId" clId="{22040E2F-5189-4E61-8A85-D3CA5CBFFFFC}" dt="2025-03-03T08:36:17.780" v="397" actId="26606"/>
          <ac:spMkLst>
            <pc:docMk/>
            <pc:sldMk cId="596028846" sldId="265"/>
            <ac:spMk id="12" creationId="{29FDB030-9B49-4CED-8CCD-4D99382388AC}"/>
          </ac:spMkLst>
        </pc:spChg>
        <pc:spChg chg="add del">
          <ac:chgData name="Iryna Zhukevych" userId="32b9d8b4c7aa7458" providerId="LiveId" clId="{22040E2F-5189-4E61-8A85-D3CA5CBFFFFC}" dt="2025-03-03T08:36:17.780" v="397" actId="26606"/>
          <ac:spMkLst>
            <pc:docMk/>
            <pc:sldMk cId="596028846" sldId="265"/>
            <ac:spMk id="14" creationId="{3783CA14-24A1-485C-8B30-D6A5D87987AD}"/>
          </ac:spMkLst>
        </pc:spChg>
        <pc:spChg chg="add del">
          <ac:chgData name="Iryna Zhukevych" userId="32b9d8b4c7aa7458" providerId="LiveId" clId="{22040E2F-5189-4E61-8A85-D3CA5CBFFFFC}" dt="2025-03-03T08:36:17.780" v="397" actId="26606"/>
          <ac:spMkLst>
            <pc:docMk/>
            <pc:sldMk cId="596028846" sldId="265"/>
            <ac:spMk id="16" creationId="{9A97C86A-04D6-40F7-AE84-31AB43E6A846}"/>
          </ac:spMkLst>
        </pc:spChg>
        <pc:spChg chg="add del">
          <ac:chgData name="Iryna Zhukevych" userId="32b9d8b4c7aa7458" providerId="LiveId" clId="{22040E2F-5189-4E61-8A85-D3CA5CBFFFFC}" dt="2025-03-03T08:36:17.780" v="397" actId="26606"/>
          <ac:spMkLst>
            <pc:docMk/>
            <pc:sldMk cId="596028846" sldId="265"/>
            <ac:spMk id="18" creationId="{FF9F2414-84E8-453E-B1F3-389FDE8192D9}"/>
          </ac:spMkLst>
        </pc:spChg>
        <pc:spChg chg="add del">
          <ac:chgData name="Iryna Zhukevych" userId="32b9d8b4c7aa7458" providerId="LiveId" clId="{22040E2F-5189-4E61-8A85-D3CA5CBFFFFC}" dt="2025-03-03T08:36:17.780" v="397" actId="26606"/>
          <ac:spMkLst>
            <pc:docMk/>
            <pc:sldMk cId="596028846" sldId="265"/>
            <ac:spMk id="20" creationId="{3ECA69A1-7536-43AC-85EF-C7106179F5ED}"/>
          </ac:spMkLst>
        </pc:spChg>
        <pc:spChg chg="add">
          <ac:chgData name="Iryna Zhukevych" userId="32b9d8b4c7aa7458" providerId="LiveId" clId="{22040E2F-5189-4E61-8A85-D3CA5CBFFFFC}" dt="2025-03-03T08:36:17.788" v="398" actId="26606"/>
          <ac:spMkLst>
            <pc:docMk/>
            <pc:sldMk cId="596028846" sldId="265"/>
            <ac:spMk id="22" creationId="{69D184B2-2226-4E31-BCCB-444330767440}"/>
          </ac:spMkLst>
        </pc:spChg>
        <pc:spChg chg="add">
          <ac:chgData name="Iryna Zhukevych" userId="32b9d8b4c7aa7458" providerId="LiveId" clId="{22040E2F-5189-4E61-8A85-D3CA5CBFFFFC}" dt="2025-03-03T08:36:17.788" v="398" actId="26606"/>
          <ac:spMkLst>
            <pc:docMk/>
            <pc:sldMk cId="596028846" sldId="265"/>
            <ac:spMk id="23" creationId="{1AC4D4E3-486A-464A-8EC8-D44881097267}"/>
          </ac:spMkLst>
        </pc:spChg>
        <pc:spChg chg="add">
          <ac:chgData name="Iryna Zhukevych" userId="32b9d8b4c7aa7458" providerId="LiveId" clId="{22040E2F-5189-4E61-8A85-D3CA5CBFFFFC}" dt="2025-03-03T08:36:17.788" v="398" actId="26606"/>
          <ac:spMkLst>
            <pc:docMk/>
            <pc:sldMk cId="596028846" sldId="265"/>
            <ac:spMk id="24" creationId="{864DE13E-58EB-4475-B79C-0D4FC651239B}"/>
          </ac:spMkLst>
        </pc:spChg>
        <pc:picChg chg="add mod">
          <ac:chgData name="Iryna Zhukevych" userId="32b9d8b4c7aa7458" providerId="LiveId" clId="{22040E2F-5189-4E61-8A85-D3CA5CBFFFFC}" dt="2025-03-03T08:36:23.993" v="400" actId="27614"/>
          <ac:picMkLst>
            <pc:docMk/>
            <pc:sldMk cId="596028846" sldId="265"/>
            <ac:picMk id="3" creationId="{2A4C75C4-5B84-664F-B58A-838C81A0637C}"/>
          </ac:picMkLst>
        </pc:picChg>
      </pc:sldChg>
      <pc:sldChg chg="addSp delSp modSp new mod modTransition modClrScheme chgLayout">
        <pc:chgData name="Iryna Zhukevych" userId="32b9d8b4c7aa7458" providerId="LiveId" clId="{22040E2F-5189-4E61-8A85-D3CA5CBFFFFC}" dt="2025-03-03T08:54:52.475" v="579"/>
        <pc:sldMkLst>
          <pc:docMk/>
          <pc:sldMk cId="3069626626" sldId="266"/>
        </pc:sldMkLst>
        <pc:spChg chg="add mod">
          <ac:chgData name="Iryna Zhukevych" userId="32b9d8b4c7aa7458" providerId="LiveId" clId="{22040E2F-5189-4E61-8A85-D3CA5CBFFFFC}" dt="2025-03-03T08:36:46.394" v="445" actId="20577"/>
          <ac:spMkLst>
            <pc:docMk/>
            <pc:sldMk cId="3069626626" sldId="266"/>
            <ac:spMk id="2" creationId="{ECF15528-BB2A-062F-DB59-09AA4661809E}"/>
          </ac:spMkLst>
        </pc:spChg>
        <pc:spChg chg="add del mod">
          <ac:chgData name="Iryna Zhukevych" userId="32b9d8b4c7aa7458" providerId="LiveId" clId="{22040E2F-5189-4E61-8A85-D3CA5CBFFFFC}" dt="2025-03-03T08:36:49.463" v="446" actId="478"/>
          <ac:spMkLst>
            <pc:docMk/>
            <pc:sldMk cId="3069626626" sldId="266"/>
            <ac:spMk id="3" creationId="{32420B9E-D282-5D09-CC40-ECE161FF0CED}"/>
          </ac:spMkLst>
        </pc:sp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3770832720" sldId="267"/>
        </pc:sldMkLst>
        <pc:spChg chg="del">
          <ac:chgData name="Iryna Zhukevych" userId="32b9d8b4c7aa7458" providerId="LiveId" clId="{22040E2F-5189-4E61-8A85-D3CA5CBFFFFC}" dt="2025-03-03T08:37:20.121" v="449" actId="26606"/>
          <ac:spMkLst>
            <pc:docMk/>
            <pc:sldMk cId="3770832720" sldId="267"/>
            <ac:spMk id="2" creationId="{122EDA74-BBAA-5910-7689-56B593FA0B91}"/>
          </ac:spMkLst>
        </pc:spChg>
        <pc:spChg chg="del">
          <ac:chgData name="Iryna Zhukevych" userId="32b9d8b4c7aa7458" providerId="LiveId" clId="{22040E2F-5189-4E61-8A85-D3CA5CBFFFFC}" dt="2025-03-03T08:37:20.121" v="449" actId="26606"/>
          <ac:spMkLst>
            <pc:docMk/>
            <pc:sldMk cId="3770832720" sldId="267"/>
            <ac:spMk id="3" creationId="{24AC58EB-929A-3388-B7DC-25F93BBF6B4E}"/>
          </ac:spMkLst>
        </pc:spChg>
        <pc:spChg chg="add">
          <ac:chgData name="Iryna Zhukevych" userId="32b9d8b4c7aa7458" providerId="LiveId" clId="{22040E2F-5189-4E61-8A85-D3CA5CBFFFFC}" dt="2025-03-03T08:37:20.121" v="449" actId="26606"/>
          <ac:spMkLst>
            <pc:docMk/>
            <pc:sldMk cId="3770832720" sldId="267"/>
            <ac:spMk id="10" creationId="{63644BFD-D22E-4019-B666-387DA51AEAFD}"/>
          </ac:spMkLst>
        </pc:spChg>
        <pc:spChg chg="add">
          <ac:chgData name="Iryna Zhukevych" userId="32b9d8b4c7aa7458" providerId="LiveId" clId="{22040E2F-5189-4E61-8A85-D3CA5CBFFFFC}" dt="2025-03-03T08:37:20.121" v="449" actId="26606"/>
          <ac:spMkLst>
            <pc:docMk/>
            <pc:sldMk cId="3770832720" sldId="267"/>
            <ac:spMk id="16" creationId="{3776B14B-F2F4-4825-8DA8-8C7A0F2B3960}"/>
          </ac:spMkLst>
        </pc:spChg>
        <pc:grpChg chg="add">
          <ac:chgData name="Iryna Zhukevych" userId="32b9d8b4c7aa7458" providerId="LiveId" clId="{22040E2F-5189-4E61-8A85-D3CA5CBFFFFC}" dt="2025-03-03T08:37:20.121" v="449" actId="26606"/>
          <ac:grpSpMkLst>
            <pc:docMk/>
            <pc:sldMk cId="3770832720" sldId="267"/>
            <ac:grpSpMk id="12" creationId="{5FE9FE4C-C9E0-4C54-8010-EA9D29CD4D59}"/>
          </ac:grpSpMkLst>
        </pc:grpChg>
        <pc:picChg chg="add mod">
          <ac:chgData name="Iryna Zhukevych" userId="32b9d8b4c7aa7458" providerId="LiveId" clId="{22040E2F-5189-4E61-8A85-D3CA5CBFFFFC}" dt="2025-03-03T08:37:20.121" v="449" actId="26606"/>
          <ac:picMkLst>
            <pc:docMk/>
            <pc:sldMk cId="3770832720" sldId="267"/>
            <ac:picMk id="5" creationId="{7D6335E5-4BE7-56D3-37CD-3AD3840FC4AF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2449728666" sldId="268"/>
        </pc:sldMkLst>
        <pc:spChg chg="del">
          <ac:chgData name="Iryna Zhukevych" userId="32b9d8b4c7aa7458" providerId="LiveId" clId="{22040E2F-5189-4E61-8A85-D3CA5CBFFFFC}" dt="2025-03-03T08:37:42.880" v="452" actId="26606"/>
          <ac:spMkLst>
            <pc:docMk/>
            <pc:sldMk cId="2449728666" sldId="268"/>
            <ac:spMk id="2" creationId="{8842284E-A6B7-EC78-34B1-9D782CB70F77}"/>
          </ac:spMkLst>
        </pc:spChg>
        <pc:spChg chg="del">
          <ac:chgData name="Iryna Zhukevych" userId="32b9d8b4c7aa7458" providerId="LiveId" clId="{22040E2F-5189-4E61-8A85-D3CA5CBFFFFC}" dt="2025-03-03T08:37:42.880" v="452" actId="26606"/>
          <ac:spMkLst>
            <pc:docMk/>
            <pc:sldMk cId="2449728666" sldId="268"/>
            <ac:spMk id="3" creationId="{732D74A1-EDC9-09A4-381F-B4B0466A5E8C}"/>
          </ac:spMkLst>
        </pc:spChg>
        <pc:spChg chg="add">
          <ac:chgData name="Iryna Zhukevych" userId="32b9d8b4c7aa7458" providerId="LiveId" clId="{22040E2F-5189-4E61-8A85-D3CA5CBFFFFC}" dt="2025-03-03T08:37:42.880" v="452" actId="26606"/>
          <ac:spMkLst>
            <pc:docMk/>
            <pc:sldMk cId="2449728666" sldId="268"/>
            <ac:spMk id="10" creationId="{63644BFD-D22E-4019-B666-387DA51AEAFD}"/>
          </ac:spMkLst>
        </pc:spChg>
        <pc:spChg chg="add">
          <ac:chgData name="Iryna Zhukevych" userId="32b9d8b4c7aa7458" providerId="LiveId" clId="{22040E2F-5189-4E61-8A85-D3CA5CBFFFFC}" dt="2025-03-03T08:37:42.880" v="452" actId="26606"/>
          <ac:spMkLst>
            <pc:docMk/>
            <pc:sldMk cId="2449728666" sldId="268"/>
            <ac:spMk id="16" creationId="{3776B14B-F2F4-4825-8DA8-8C7A0F2B3960}"/>
          </ac:spMkLst>
        </pc:spChg>
        <pc:grpChg chg="add">
          <ac:chgData name="Iryna Zhukevych" userId="32b9d8b4c7aa7458" providerId="LiveId" clId="{22040E2F-5189-4E61-8A85-D3CA5CBFFFFC}" dt="2025-03-03T08:37:42.880" v="452" actId="26606"/>
          <ac:grpSpMkLst>
            <pc:docMk/>
            <pc:sldMk cId="2449728666" sldId="268"/>
            <ac:grpSpMk id="12" creationId="{5FE9FE4C-C9E0-4C54-8010-EA9D29CD4D59}"/>
          </ac:grpSpMkLst>
        </pc:grpChg>
        <pc:picChg chg="add mod">
          <ac:chgData name="Iryna Zhukevych" userId="32b9d8b4c7aa7458" providerId="LiveId" clId="{22040E2F-5189-4E61-8A85-D3CA5CBFFFFC}" dt="2025-03-03T08:37:50.971" v="454" actId="27614"/>
          <ac:picMkLst>
            <pc:docMk/>
            <pc:sldMk cId="2449728666" sldId="268"/>
            <ac:picMk id="5" creationId="{519237DC-8CC3-0C58-F142-47AA7808F300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3103776689" sldId="269"/>
        </pc:sldMkLst>
        <pc:spChg chg="del">
          <ac:chgData name="Iryna Zhukevych" userId="32b9d8b4c7aa7458" providerId="LiveId" clId="{22040E2F-5189-4E61-8A85-D3CA5CBFFFFC}" dt="2025-03-03T08:38:04.131" v="456" actId="26606"/>
          <ac:spMkLst>
            <pc:docMk/>
            <pc:sldMk cId="3103776689" sldId="269"/>
            <ac:spMk id="2" creationId="{025232BE-7F6D-66C1-2B1D-451FFF09B59C}"/>
          </ac:spMkLst>
        </pc:spChg>
        <pc:spChg chg="del">
          <ac:chgData name="Iryna Zhukevych" userId="32b9d8b4c7aa7458" providerId="LiveId" clId="{22040E2F-5189-4E61-8A85-D3CA5CBFFFFC}" dt="2025-03-03T08:38:04.131" v="456" actId="26606"/>
          <ac:spMkLst>
            <pc:docMk/>
            <pc:sldMk cId="3103776689" sldId="269"/>
            <ac:spMk id="3" creationId="{C98BABA3-3575-30B6-BBB4-BC3DBFE05155}"/>
          </ac:spMkLst>
        </pc:spChg>
        <pc:spChg chg="add">
          <ac:chgData name="Iryna Zhukevych" userId="32b9d8b4c7aa7458" providerId="LiveId" clId="{22040E2F-5189-4E61-8A85-D3CA5CBFFFFC}" dt="2025-03-03T08:38:04.131" v="456" actId="26606"/>
          <ac:spMkLst>
            <pc:docMk/>
            <pc:sldMk cId="3103776689" sldId="269"/>
            <ac:spMk id="10" creationId="{63644BFD-D22E-4019-B666-387DA51AEAFD}"/>
          </ac:spMkLst>
        </pc:spChg>
        <pc:spChg chg="add">
          <ac:chgData name="Iryna Zhukevych" userId="32b9d8b4c7aa7458" providerId="LiveId" clId="{22040E2F-5189-4E61-8A85-D3CA5CBFFFFC}" dt="2025-03-03T08:38:04.131" v="456" actId="26606"/>
          <ac:spMkLst>
            <pc:docMk/>
            <pc:sldMk cId="3103776689" sldId="269"/>
            <ac:spMk id="16" creationId="{3776B14B-F2F4-4825-8DA8-8C7A0F2B3960}"/>
          </ac:spMkLst>
        </pc:spChg>
        <pc:grpChg chg="add">
          <ac:chgData name="Iryna Zhukevych" userId="32b9d8b4c7aa7458" providerId="LiveId" clId="{22040E2F-5189-4E61-8A85-D3CA5CBFFFFC}" dt="2025-03-03T08:38:04.131" v="456" actId="26606"/>
          <ac:grpSpMkLst>
            <pc:docMk/>
            <pc:sldMk cId="3103776689" sldId="269"/>
            <ac:grpSpMk id="12" creationId="{5FE9FE4C-C9E0-4C54-8010-EA9D29CD4D59}"/>
          </ac:grpSpMkLst>
        </pc:grpChg>
        <pc:picChg chg="add mod">
          <ac:chgData name="Iryna Zhukevych" userId="32b9d8b4c7aa7458" providerId="LiveId" clId="{22040E2F-5189-4E61-8A85-D3CA5CBFFFFC}" dt="2025-03-03T08:38:04.131" v="456" actId="26606"/>
          <ac:picMkLst>
            <pc:docMk/>
            <pc:sldMk cId="3103776689" sldId="269"/>
            <ac:picMk id="5" creationId="{59C50755-0481-3C97-F6D1-C7C22EAE7CD4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1000564431" sldId="270"/>
        </pc:sldMkLst>
        <pc:spChg chg="del">
          <ac:chgData name="Iryna Zhukevych" userId="32b9d8b4c7aa7458" providerId="LiveId" clId="{22040E2F-5189-4E61-8A85-D3CA5CBFFFFC}" dt="2025-03-03T08:38:22.078" v="459" actId="26606"/>
          <ac:spMkLst>
            <pc:docMk/>
            <pc:sldMk cId="1000564431" sldId="270"/>
            <ac:spMk id="2" creationId="{630CA5E5-711A-8E9A-1645-7792AC358BFB}"/>
          </ac:spMkLst>
        </pc:spChg>
        <pc:spChg chg="del">
          <ac:chgData name="Iryna Zhukevych" userId="32b9d8b4c7aa7458" providerId="LiveId" clId="{22040E2F-5189-4E61-8A85-D3CA5CBFFFFC}" dt="2025-03-03T08:38:20.040" v="458" actId="22"/>
          <ac:spMkLst>
            <pc:docMk/>
            <pc:sldMk cId="1000564431" sldId="270"/>
            <ac:spMk id="3" creationId="{861A0DCC-818A-93DC-D735-3720AB13B7C8}"/>
          </ac:spMkLst>
        </pc:spChg>
        <pc:spChg chg="add">
          <ac:chgData name="Iryna Zhukevych" userId="32b9d8b4c7aa7458" providerId="LiveId" clId="{22040E2F-5189-4E61-8A85-D3CA5CBFFFFC}" dt="2025-03-03T08:38:22.078" v="459" actId="26606"/>
          <ac:spMkLst>
            <pc:docMk/>
            <pc:sldMk cId="1000564431" sldId="270"/>
            <ac:spMk id="10" creationId="{63644BFD-D22E-4019-B666-387DA51AEAFD}"/>
          </ac:spMkLst>
        </pc:spChg>
        <pc:spChg chg="add">
          <ac:chgData name="Iryna Zhukevych" userId="32b9d8b4c7aa7458" providerId="LiveId" clId="{22040E2F-5189-4E61-8A85-D3CA5CBFFFFC}" dt="2025-03-03T08:38:22.078" v="459" actId="26606"/>
          <ac:spMkLst>
            <pc:docMk/>
            <pc:sldMk cId="1000564431" sldId="270"/>
            <ac:spMk id="16" creationId="{3776B14B-F2F4-4825-8DA8-8C7A0F2B3960}"/>
          </ac:spMkLst>
        </pc:spChg>
        <pc:grpChg chg="add">
          <ac:chgData name="Iryna Zhukevych" userId="32b9d8b4c7aa7458" providerId="LiveId" clId="{22040E2F-5189-4E61-8A85-D3CA5CBFFFFC}" dt="2025-03-03T08:38:22.078" v="459" actId="26606"/>
          <ac:grpSpMkLst>
            <pc:docMk/>
            <pc:sldMk cId="1000564431" sldId="270"/>
            <ac:grpSpMk id="12" creationId="{5FE9FE4C-C9E0-4C54-8010-EA9D29CD4D59}"/>
          </ac:grpSpMkLst>
        </pc:grpChg>
        <pc:picChg chg="add mod ord">
          <ac:chgData name="Iryna Zhukevych" userId="32b9d8b4c7aa7458" providerId="LiveId" clId="{22040E2F-5189-4E61-8A85-D3CA5CBFFFFC}" dt="2025-03-03T08:38:33.098" v="461" actId="27614"/>
          <ac:picMkLst>
            <pc:docMk/>
            <pc:sldMk cId="1000564431" sldId="270"/>
            <ac:picMk id="5" creationId="{53830E2B-3B05-239D-46D7-0C80125E2206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2918685249" sldId="271"/>
        </pc:sldMkLst>
        <pc:spChg chg="del">
          <ac:chgData name="Iryna Zhukevych" userId="32b9d8b4c7aa7458" providerId="LiveId" clId="{22040E2F-5189-4E61-8A85-D3CA5CBFFFFC}" dt="2025-03-03T08:38:38.272" v="464" actId="26606"/>
          <ac:spMkLst>
            <pc:docMk/>
            <pc:sldMk cId="2918685249" sldId="271"/>
            <ac:spMk id="2" creationId="{62833FD2-CD1C-97EC-3E42-DD117CE352AC}"/>
          </ac:spMkLst>
        </pc:spChg>
        <pc:spChg chg="del mod">
          <ac:chgData name="Iryna Zhukevych" userId="32b9d8b4c7aa7458" providerId="LiveId" clId="{22040E2F-5189-4E61-8A85-D3CA5CBFFFFC}" dt="2025-03-03T08:38:36.032" v="463" actId="22"/>
          <ac:spMkLst>
            <pc:docMk/>
            <pc:sldMk cId="2918685249" sldId="271"/>
            <ac:spMk id="3" creationId="{738AA875-35ED-670A-7192-64376C8AECB3}"/>
          </ac:spMkLst>
        </pc:spChg>
        <pc:spChg chg="add">
          <ac:chgData name="Iryna Zhukevych" userId="32b9d8b4c7aa7458" providerId="LiveId" clId="{22040E2F-5189-4E61-8A85-D3CA5CBFFFFC}" dt="2025-03-03T08:38:38.272" v="464" actId="26606"/>
          <ac:spMkLst>
            <pc:docMk/>
            <pc:sldMk cId="2918685249" sldId="271"/>
            <ac:spMk id="10" creationId="{63644BFD-D22E-4019-B666-387DA51AEAFD}"/>
          </ac:spMkLst>
        </pc:spChg>
        <pc:spChg chg="add">
          <ac:chgData name="Iryna Zhukevych" userId="32b9d8b4c7aa7458" providerId="LiveId" clId="{22040E2F-5189-4E61-8A85-D3CA5CBFFFFC}" dt="2025-03-03T08:38:38.272" v="464" actId="26606"/>
          <ac:spMkLst>
            <pc:docMk/>
            <pc:sldMk cId="2918685249" sldId="271"/>
            <ac:spMk id="16" creationId="{3776B14B-F2F4-4825-8DA8-8C7A0F2B3960}"/>
          </ac:spMkLst>
        </pc:spChg>
        <pc:grpChg chg="add">
          <ac:chgData name="Iryna Zhukevych" userId="32b9d8b4c7aa7458" providerId="LiveId" clId="{22040E2F-5189-4E61-8A85-D3CA5CBFFFFC}" dt="2025-03-03T08:38:38.272" v="464" actId="26606"/>
          <ac:grpSpMkLst>
            <pc:docMk/>
            <pc:sldMk cId="2918685249" sldId="271"/>
            <ac:grpSpMk id="12" creationId="{5FE9FE4C-C9E0-4C54-8010-EA9D29CD4D59}"/>
          </ac:grpSpMkLst>
        </pc:grpChg>
        <pc:picChg chg="add mod ord">
          <ac:chgData name="Iryna Zhukevych" userId="32b9d8b4c7aa7458" providerId="LiveId" clId="{22040E2F-5189-4E61-8A85-D3CA5CBFFFFC}" dt="2025-03-03T08:38:40.908" v="466" actId="27614"/>
          <ac:picMkLst>
            <pc:docMk/>
            <pc:sldMk cId="2918685249" sldId="271"/>
            <ac:picMk id="5" creationId="{DC9095ED-CB3D-F35C-526E-894B16C3C742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1985158405" sldId="272"/>
        </pc:sldMkLst>
        <pc:spChg chg="del">
          <ac:chgData name="Iryna Zhukevych" userId="32b9d8b4c7aa7458" providerId="LiveId" clId="{22040E2F-5189-4E61-8A85-D3CA5CBFFFFC}" dt="2025-03-03T08:38:55.823" v="469" actId="26606"/>
          <ac:spMkLst>
            <pc:docMk/>
            <pc:sldMk cId="1985158405" sldId="272"/>
            <ac:spMk id="2" creationId="{A208FB53-61D4-FA7A-9240-642F2646178C}"/>
          </ac:spMkLst>
        </pc:spChg>
        <pc:spChg chg="del mod">
          <ac:chgData name="Iryna Zhukevych" userId="32b9d8b4c7aa7458" providerId="LiveId" clId="{22040E2F-5189-4E61-8A85-D3CA5CBFFFFC}" dt="2025-03-03T08:38:53.711" v="468" actId="22"/>
          <ac:spMkLst>
            <pc:docMk/>
            <pc:sldMk cId="1985158405" sldId="272"/>
            <ac:spMk id="3" creationId="{3FFE7502-CF85-CCBA-DFF5-9DC9BC7C3775}"/>
          </ac:spMkLst>
        </pc:spChg>
        <pc:spChg chg="add">
          <ac:chgData name="Iryna Zhukevych" userId="32b9d8b4c7aa7458" providerId="LiveId" clId="{22040E2F-5189-4E61-8A85-D3CA5CBFFFFC}" dt="2025-03-03T08:38:55.823" v="469" actId="26606"/>
          <ac:spMkLst>
            <pc:docMk/>
            <pc:sldMk cId="1985158405" sldId="272"/>
            <ac:spMk id="10" creationId="{63644BFD-D22E-4019-B666-387DA51AEAFD}"/>
          </ac:spMkLst>
        </pc:spChg>
        <pc:spChg chg="add">
          <ac:chgData name="Iryna Zhukevych" userId="32b9d8b4c7aa7458" providerId="LiveId" clId="{22040E2F-5189-4E61-8A85-D3CA5CBFFFFC}" dt="2025-03-03T08:38:55.823" v="469" actId="26606"/>
          <ac:spMkLst>
            <pc:docMk/>
            <pc:sldMk cId="1985158405" sldId="272"/>
            <ac:spMk id="16" creationId="{3776B14B-F2F4-4825-8DA8-8C7A0F2B3960}"/>
          </ac:spMkLst>
        </pc:spChg>
        <pc:grpChg chg="add">
          <ac:chgData name="Iryna Zhukevych" userId="32b9d8b4c7aa7458" providerId="LiveId" clId="{22040E2F-5189-4E61-8A85-D3CA5CBFFFFC}" dt="2025-03-03T08:38:55.823" v="469" actId="26606"/>
          <ac:grpSpMkLst>
            <pc:docMk/>
            <pc:sldMk cId="1985158405" sldId="272"/>
            <ac:grpSpMk id="12" creationId="{5FE9FE4C-C9E0-4C54-8010-EA9D29CD4D59}"/>
          </ac:grpSpMkLst>
        </pc:grpChg>
        <pc:picChg chg="add mod ord">
          <ac:chgData name="Iryna Zhukevych" userId="32b9d8b4c7aa7458" providerId="LiveId" clId="{22040E2F-5189-4E61-8A85-D3CA5CBFFFFC}" dt="2025-03-03T08:38:55.823" v="469" actId="26606"/>
          <ac:picMkLst>
            <pc:docMk/>
            <pc:sldMk cId="1985158405" sldId="272"/>
            <ac:picMk id="5" creationId="{774FDD1A-7E2D-BF74-1DD8-0B0081F832CF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3691558963" sldId="273"/>
        </pc:sldMkLst>
        <pc:spChg chg="del">
          <ac:chgData name="Iryna Zhukevych" userId="32b9d8b4c7aa7458" providerId="LiveId" clId="{22040E2F-5189-4E61-8A85-D3CA5CBFFFFC}" dt="2025-03-03T08:39:10.439" v="473" actId="26606"/>
          <ac:spMkLst>
            <pc:docMk/>
            <pc:sldMk cId="3691558963" sldId="273"/>
            <ac:spMk id="2" creationId="{BF5CF4A1-C457-6020-FF2D-D0E63DB83ED5}"/>
          </ac:spMkLst>
        </pc:spChg>
        <pc:spChg chg="del mod">
          <ac:chgData name="Iryna Zhukevych" userId="32b9d8b4c7aa7458" providerId="LiveId" clId="{22040E2F-5189-4E61-8A85-D3CA5CBFFFFC}" dt="2025-03-03T08:39:08.688" v="472" actId="22"/>
          <ac:spMkLst>
            <pc:docMk/>
            <pc:sldMk cId="3691558963" sldId="273"/>
            <ac:spMk id="3" creationId="{36B37256-6C4A-7B36-D54C-F496D726B1C0}"/>
          </ac:spMkLst>
        </pc:spChg>
        <pc:spChg chg="add">
          <ac:chgData name="Iryna Zhukevych" userId="32b9d8b4c7aa7458" providerId="LiveId" clId="{22040E2F-5189-4E61-8A85-D3CA5CBFFFFC}" dt="2025-03-03T08:39:10.439" v="473" actId="26606"/>
          <ac:spMkLst>
            <pc:docMk/>
            <pc:sldMk cId="3691558963" sldId="273"/>
            <ac:spMk id="10" creationId="{63644BFD-D22E-4019-B666-387DA51AEAFD}"/>
          </ac:spMkLst>
        </pc:spChg>
        <pc:spChg chg="add">
          <ac:chgData name="Iryna Zhukevych" userId="32b9d8b4c7aa7458" providerId="LiveId" clId="{22040E2F-5189-4E61-8A85-D3CA5CBFFFFC}" dt="2025-03-03T08:39:10.439" v="473" actId="26606"/>
          <ac:spMkLst>
            <pc:docMk/>
            <pc:sldMk cId="3691558963" sldId="273"/>
            <ac:spMk id="16" creationId="{3776B14B-F2F4-4825-8DA8-8C7A0F2B3960}"/>
          </ac:spMkLst>
        </pc:spChg>
        <pc:grpChg chg="add">
          <ac:chgData name="Iryna Zhukevych" userId="32b9d8b4c7aa7458" providerId="LiveId" clId="{22040E2F-5189-4E61-8A85-D3CA5CBFFFFC}" dt="2025-03-03T08:39:10.439" v="473" actId="26606"/>
          <ac:grpSpMkLst>
            <pc:docMk/>
            <pc:sldMk cId="3691558963" sldId="273"/>
            <ac:grpSpMk id="12" creationId="{5FE9FE4C-C9E0-4C54-8010-EA9D29CD4D59}"/>
          </ac:grpSpMkLst>
        </pc:grpChg>
        <pc:picChg chg="add mod ord">
          <ac:chgData name="Iryna Zhukevych" userId="32b9d8b4c7aa7458" providerId="LiveId" clId="{22040E2F-5189-4E61-8A85-D3CA5CBFFFFC}" dt="2025-03-03T08:39:10.439" v="473" actId="26606"/>
          <ac:picMkLst>
            <pc:docMk/>
            <pc:sldMk cId="3691558963" sldId="273"/>
            <ac:picMk id="5" creationId="{E83EBB92-DF61-A1E5-119C-923F3B430056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1449476365" sldId="274"/>
        </pc:sldMkLst>
        <pc:spChg chg="del">
          <ac:chgData name="Iryna Zhukevych" userId="32b9d8b4c7aa7458" providerId="LiveId" clId="{22040E2F-5189-4E61-8A85-D3CA5CBFFFFC}" dt="2025-03-03T08:39:28.440" v="477" actId="26606"/>
          <ac:spMkLst>
            <pc:docMk/>
            <pc:sldMk cId="1449476365" sldId="274"/>
            <ac:spMk id="2" creationId="{32658C21-815A-CBB1-EDE8-2CE48433BF82}"/>
          </ac:spMkLst>
        </pc:spChg>
        <pc:spChg chg="del mod">
          <ac:chgData name="Iryna Zhukevych" userId="32b9d8b4c7aa7458" providerId="LiveId" clId="{22040E2F-5189-4E61-8A85-D3CA5CBFFFFC}" dt="2025-03-03T08:39:26.445" v="476" actId="22"/>
          <ac:spMkLst>
            <pc:docMk/>
            <pc:sldMk cId="1449476365" sldId="274"/>
            <ac:spMk id="3" creationId="{E5CF2393-F4B9-CDFB-20D1-A97F2FAB9160}"/>
          </ac:spMkLst>
        </pc:spChg>
        <pc:spChg chg="add">
          <ac:chgData name="Iryna Zhukevych" userId="32b9d8b4c7aa7458" providerId="LiveId" clId="{22040E2F-5189-4E61-8A85-D3CA5CBFFFFC}" dt="2025-03-03T08:39:28.440" v="477" actId="26606"/>
          <ac:spMkLst>
            <pc:docMk/>
            <pc:sldMk cId="1449476365" sldId="274"/>
            <ac:spMk id="10" creationId="{63644BFD-D22E-4019-B666-387DA51AEAFD}"/>
          </ac:spMkLst>
        </pc:spChg>
        <pc:spChg chg="add">
          <ac:chgData name="Iryna Zhukevych" userId="32b9d8b4c7aa7458" providerId="LiveId" clId="{22040E2F-5189-4E61-8A85-D3CA5CBFFFFC}" dt="2025-03-03T08:39:28.440" v="477" actId="26606"/>
          <ac:spMkLst>
            <pc:docMk/>
            <pc:sldMk cId="1449476365" sldId="274"/>
            <ac:spMk id="16" creationId="{3776B14B-F2F4-4825-8DA8-8C7A0F2B3960}"/>
          </ac:spMkLst>
        </pc:spChg>
        <pc:grpChg chg="add">
          <ac:chgData name="Iryna Zhukevych" userId="32b9d8b4c7aa7458" providerId="LiveId" clId="{22040E2F-5189-4E61-8A85-D3CA5CBFFFFC}" dt="2025-03-03T08:39:28.440" v="477" actId="26606"/>
          <ac:grpSpMkLst>
            <pc:docMk/>
            <pc:sldMk cId="1449476365" sldId="274"/>
            <ac:grpSpMk id="12" creationId="{5FE9FE4C-C9E0-4C54-8010-EA9D29CD4D59}"/>
          </ac:grpSpMkLst>
        </pc:grpChg>
        <pc:picChg chg="add mod ord">
          <ac:chgData name="Iryna Zhukevych" userId="32b9d8b4c7aa7458" providerId="LiveId" clId="{22040E2F-5189-4E61-8A85-D3CA5CBFFFFC}" dt="2025-03-03T08:39:28.440" v="477" actId="26606"/>
          <ac:picMkLst>
            <pc:docMk/>
            <pc:sldMk cId="1449476365" sldId="274"/>
            <ac:picMk id="5" creationId="{89D6E5E6-A1D4-B1D8-3F51-642984560D00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1017999714" sldId="275"/>
        </pc:sldMkLst>
        <pc:spChg chg="add del">
          <ac:chgData name="Iryna Zhukevych" userId="32b9d8b4c7aa7458" providerId="LiveId" clId="{22040E2F-5189-4E61-8A85-D3CA5CBFFFFC}" dt="2025-03-03T08:39:47.201" v="482" actId="26606"/>
          <ac:spMkLst>
            <pc:docMk/>
            <pc:sldMk cId="1017999714" sldId="275"/>
            <ac:spMk id="2" creationId="{9FB915F6-0829-04D1-9055-C6DE1F16721A}"/>
          </ac:spMkLst>
        </pc:spChg>
        <pc:spChg chg="del">
          <ac:chgData name="Iryna Zhukevych" userId="32b9d8b4c7aa7458" providerId="LiveId" clId="{22040E2F-5189-4E61-8A85-D3CA5CBFFFFC}" dt="2025-03-03T08:39:44.254" v="479" actId="22"/>
          <ac:spMkLst>
            <pc:docMk/>
            <pc:sldMk cId="1017999714" sldId="275"/>
            <ac:spMk id="3" creationId="{12391449-FEBD-5456-4FFD-2512066B60E1}"/>
          </ac:spMkLst>
        </pc:spChg>
        <pc:spChg chg="add del">
          <ac:chgData name="Iryna Zhukevych" userId="32b9d8b4c7aa7458" providerId="LiveId" clId="{22040E2F-5189-4E61-8A85-D3CA5CBFFFFC}" dt="2025-03-03T08:39:47.197" v="481" actId="26606"/>
          <ac:spMkLst>
            <pc:docMk/>
            <pc:sldMk cId="1017999714" sldId="275"/>
            <ac:spMk id="10" creationId="{86FF76B9-219D-4469-AF87-0236D29032F1}"/>
          </ac:spMkLst>
        </pc:spChg>
        <pc:spChg chg="add del">
          <ac:chgData name="Iryna Zhukevych" userId="32b9d8b4c7aa7458" providerId="LiveId" clId="{22040E2F-5189-4E61-8A85-D3CA5CBFFFFC}" dt="2025-03-03T08:39:47.197" v="481" actId="26606"/>
          <ac:spMkLst>
            <pc:docMk/>
            <pc:sldMk cId="1017999714" sldId="275"/>
            <ac:spMk id="16" creationId="{2E80C965-DB6D-4F81-9E9E-B027384D0BD6}"/>
          </ac:spMkLst>
        </pc:spChg>
        <pc:spChg chg="add del">
          <ac:chgData name="Iryna Zhukevych" userId="32b9d8b4c7aa7458" providerId="LiveId" clId="{22040E2F-5189-4E61-8A85-D3CA5CBFFFFC}" dt="2025-03-03T08:39:47.197" v="481" actId="26606"/>
          <ac:spMkLst>
            <pc:docMk/>
            <pc:sldMk cId="1017999714" sldId="275"/>
            <ac:spMk id="18" creationId="{633C5E46-DAC5-4661-9C87-22B08E2A512F}"/>
          </ac:spMkLst>
        </pc:spChg>
        <pc:spChg chg="add">
          <ac:chgData name="Iryna Zhukevych" userId="32b9d8b4c7aa7458" providerId="LiveId" clId="{22040E2F-5189-4E61-8A85-D3CA5CBFFFFC}" dt="2025-03-03T08:39:47.201" v="482" actId="26606"/>
          <ac:spMkLst>
            <pc:docMk/>
            <pc:sldMk cId="1017999714" sldId="275"/>
            <ac:spMk id="20" creationId="{01D0AF59-99C3-4251-AB9A-C966C6AD4400}"/>
          </ac:spMkLst>
        </pc:spChg>
        <pc:spChg chg="add">
          <ac:chgData name="Iryna Zhukevych" userId="32b9d8b4c7aa7458" providerId="LiveId" clId="{22040E2F-5189-4E61-8A85-D3CA5CBFFFFC}" dt="2025-03-03T08:39:47.201" v="482" actId="26606"/>
          <ac:spMkLst>
            <pc:docMk/>
            <pc:sldMk cId="1017999714" sldId="275"/>
            <ac:spMk id="21" creationId="{1855405F-37A2-4869-9154-F8BE3BECE6C3}"/>
          </ac:spMkLst>
        </pc:spChg>
        <pc:grpChg chg="add del">
          <ac:chgData name="Iryna Zhukevych" userId="32b9d8b4c7aa7458" providerId="LiveId" clId="{22040E2F-5189-4E61-8A85-D3CA5CBFFFFC}" dt="2025-03-03T08:39:47.197" v="481" actId="26606"/>
          <ac:grpSpMkLst>
            <pc:docMk/>
            <pc:sldMk cId="1017999714" sldId="275"/>
            <ac:grpSpMk id="12" creationId="{DB88BD78-87E1-424D-B479-C37D8E41B12E}"/>
          </ac:grpSpMkLst>
        </pc:grpChg>
        <pc:picChg chg="add mod ord">
          <ac:chgData name="Iryna Zhukevych" userId="32b9d8b4c7aa7458" providerId="LiveId" clId="{22040E2F-5189-4E61-8A85-D3CA5CBFFFFC}" dt="2025-03-03T08:39:47.201" v="482" actId="26606"/>
          <ac:picMkLst>
            <pc:docMk/>
            <pc:sldMk cId="1017999714" sldId="275"/>
            <ac:picMk id="5" creationId="{E9F22A3C-A84F-9708-3B7E-3DC00F0061F1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1933575522" sldId="276"/>
        </pc:sldMkLst>
        <pc:spChg chg="del">
          <ac:chgData name="Iryna Zhukevych" userId="32b9d8b4c7aa7458" providerId="LiveId" clId="{22040E2F-5189-4E61-8A85-D3CA5CBFFFFC}" dt="2025-03-03T08:40:04.687" v="485" actId="26606"/>
          <ac:spMkLst>
            <pc:docMk/>
            <pc:sldMk cId="1933575522" sldId="276"/>
            <ac:spMk id="2" creationId="{5407B839-BE79-F550-1F0E-D1AFDAEAB37E}"/>
          </ac:spMkLst>
        </pc:spChg>
        <pc:spChg chg="del">
          <ac:chgData name="Iryna Zhukevych" userId="32b9d8b4c7aa7458" providerId="LiveId" clId="{22040E2F-5189-4E61-8A85-D3CA5CBFFFFC}" dt="2025-03-03T08:40:02.266" v="484" actId="22"/>
          <ac:spMkLst>
            <pc:docMk/>
            <pc:sldMk cId="1933575522" sldId="276"/>
            <ac:spMk id="3" creationId="{17C393B6-BB40-538A-4707-E8FBEAF93AAB}"/>
          </ac:spMkLst>
        </pc:spChg>
        <pc:spChg chg="add">
          <ac:chgData name="Iryna Zhukevych" userId="32b9d8b4c7aa7458" providerId="LiveId" clId="{22040E2F-5189-4E61-8A85-D3CA5CBFFFFC}" dt="2025-03-03T08:40:04.687" v="485" actId="26606"/>
          <ac:spMkLst>
            <pc:docMk/>
            <pc:sldMk cId="1933575522" sldId="276"/>
            <ac:spMk id="10" creationId="{01D0AF59-99C3-4251-AB9A-C966C6AD4400}"/>
          </ac:spMkLst>
        </pc:spChg>
        <pc:spChg chg="add">
          <ac:chgData name="Iryna Zhukevych" userId="32b9d8b4c7aa7458" providerId="LiveId" clId="{22040E2F-5189-4E61-8A85-D3CA5CBFFFFC}" dt="2025-03-03T08:40:04.687" v="485" actId="26606"/>
          <ac:spMkLst>
            <pc:docMk/>
            <pc:sldMk cId="1933575522" sldId="276"/>
            <ac:spMk id="12" creationId="{1855405F-37A2-4869-9154-F8BE3BECE6C3}"/>
          </ac:spMkLst>
        </pc:spChg>
        <pc:picChg chg="add mod ord">
          <ac:chgData name="Iryna Zhukevych" userId="32b9d8b4c7aa7458" providerId="LiveId" clId="{22040E2F-5189-4E61-8A85-D3CA5CBFFFFC}" dt="2025-03-03T08:40:04.687" v="485" actId="26606"/>
          <ac:picMkLst>
            <pc:docMk/>
            <pc:sldMk cId="1933575522" sldId="276"/>
            <ac:picMk id="5" creationId="{0B006AB5-2C70-6DEF-BF0B-771A6B5CE680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414434817" sldId="277"/>
        </pc:sldMkLst>
        <pc:spChg chg="del">
          <ac:chgData name="Iryna Zhukevych" userId="32b9d8b4c7aa7458" providerId="LiveId" clId="{22040E2F-5189-4E61-8A85-D3CA5CBFFFFC}" dt="2025-03-03T08:40:22.718" v="488" actId="26606"/>
          <ac:spMkLst>
            <pc:docMk/>
            <pc:sldMk cId="414434817" sldId="277"/>
            <ac:spMk id="2" creationId="{E1C839B6-E4AD-A41A-2E0F-2C34A85041E1}"/>
          </ac:spMkLst>
        </pc:spChg>
        <pc:spChg chg="del">
          <ac:chgData name="Iryna Zhukevych" userId="32b9d8b4c7aa7458" providerId="LiveId" clId="{22040E2F-5189-4E61-8A85-D3CA5CBFFFFC}" dt="2025-03-03T08:40:20.438" v="487" actId="22"/>
          <ac:spMkLst>
            <pc:docMk/>
            <pc:sldMk cId="414434817" sldId="277"/>
            <ac:spMk id="3" creationId="{D57A6304-4909-416B-2A7F-BFDAF751145C}"/>
          </ac:spMkLst>
        </pc:spChg>
        <pc:spChg chg="add">
          <ac:chgData name="Iryna Zhukevych" userId="32b9d8b4c7aa7458" providerId="LiveId" clId="{22040E2F-5189-4E61-8A85-D3CA5CBFFFFC}" dt="2025-03-03T08:40:22.718" v="488" actId="26606"/>
          <ac:spMkLst>
            <pc:docMk/>
            <pc:sldMk cId="414434817" sldId="277"/>
            <ac:spMk id="10" creationId="{01D0AF59-99C3-4251-AB9A-C966C6AD4400}"/>
          </ac:spMkLst>
        </pc:spChg>
        <pc:spChg chg="add">
          <ac:chgData name="Iryna Zhukevych" userId="32b9d8b4c7aa7458" providerId="LiveId" clId="{22040E2F-5189-4E61-8A85-D3CA5CBFFFFC}" dt="2025-03-03T08:40:22.718" v="488" actId="26606"/>
          <ac:spMkLst>
            <pc:docMk/>
            <pc:sldMk cId="414434817" sldId="277"/>
            <ac:spMk id="12" creationId="{1855405F-37A2-4869-9154-F8BE3BECE6C3}"/>
          </ac:spMkLst>
        </pc:spChg>
        <pc:picChg chg="add mod ord">
          <ac:chgData name="Iryna Zhukevych" userId="32b9d8b4c7aa7458" providerId="LiveId" clId="{22040E2F-5189-4E61-8A85-D3CA5CBFFFFC}" dt="2025-03-03T08:40:22.718" v="488" actId="26606"/>
          <ac:picMkLst>
            <pc:docMk/>
            <pc:sldMk cId="414434817" sldId="277"/>
            <ac:picMk id="5" creationId="{E7D8F7AE-92C2-D31F-280E-7D262045AAFD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618108454" sldId="278"/>
        </pc:sldMkLst>
        <pc:spChg chg="del">
          <ac:chgData name="Iryna Zhukevych" userId="32b9d8b4c7aa7458" providerId="LiveId" clId="{22040E2F-5189-4E61-8A85-D3CA5CBFFFFC}" dt="2025-03-03T08:40:39.367" v="492" actId="26606"/>
          <ac:spMkLst>
            <pc:docMk/>
            <pc:sldMk cId="618108454" sldId="278"/>
            <ac:spMk id="2" creationId="{5895B0A1-CDB0-11AD-B355-744EC2206C4C}"/>
          </ac:spMkLst>
        </pc:spChg>
        <pc:spChg chg="del mod">
          <ac:chgData name="Iryna Zhukevych" userId="32b9d8b4c7aa7458" providerId="LiveId" clId="{22040E2F-5189-4E61-8A85-D3CA5CBFFFFC}" dt="2025-03-03T08:40:37.521" v="491" actId="22"/>
          <ac:spMkLst>
            <pc:docMk/>
            <pc:sldMk cId="618108454" sldId="278"/>
            <ac:spMk id="3" creationId="{7FD73607-56F5-30B4-7B76-BEC48253B27B}"/>
          </ac:spMkLst>
        </pc:spChg>
        <pc:spChg chg="add">
          <ac:chgData name="Iryna Zhukevych" userId="32b9d8b4c7aa7458" providerId="LiveId" clId="{22040E2F-5189-4E61-8A85-D3CA5CBFFFFC}" dt="2025-03-03T08:40:39.367" v="492" actId="26606"/>
          <ac:spMkLst>
            <pc:docMk/>
            <pc:sldMk cId="618108454" sldId="278"/>
            <ac:spMk id="10" creationId="{01D0AF59-99C3-4251-AB9A-C966C6AD4400}"/>
          </ac:spMkLst>
        </pc:spChg>
        <pc:spChg chg="add">
          <ac:chgData name="Iryna Zhukevych" userId="32b9d8b4c7aa7458" providerId="LiveId" clId="{22040E2F-5189-4E61-8A85-D3CA5CBFFFFC}" dt="2025-03-03T08:40:39.367" v="492" actId="26606"/>
          <ac:spMkLst>
            <pc:docMk/>
            <pc:sldMk cId="618108454" sldId="278"/>
            <ac:spMk id="12" creationId="{1855405F-37A2-4869-9154-F8BE3BECE6C3}"/>
          </ac:spMkLst>
        </pc:spChg>
        <pc:picChg chg="add mod ord">
          <ac:chgData name="Iryna Zhukevych" userId="32b9d8b4c7aa7458" providerId="LiveId" clId="{22040E2F-5189-4E61-8A85-D3CA5CBFFFFC}" dt="2025-03-03T08:40:56.128" v="493" actId="27614"/>
          <ac:picMkLst>
            <pc:docMk/>
            <pc:sldMk cId="618108454" sldId="278"/>
            <ac:picMk id="5" creationId="{FC60C2EF-2FB8-4F7F-1333-DB19CD435298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3910743997" sldId="279"/>
        </pc:sldMkLst>
        <pc:spChg chg="add del">
          <ac:chgData name="Iryna Zhukevych" userId="32b9d8b4c7aa7458" providerId="LiveId" clId="{22040E2F-5189-4E61-8A85-D3CA5CBFFFFC}" dt="2025-03-03T08:41:11.611" v="501" actId="26606"/>
          <ac:spMkLst>
            <pc:docMk/>
            <pc:sldMk cId="3910743997" sldId="279"/>
            <ac:spMk id="2" creationId="{9B4ABFE1-1480-1F09-889B-C1A3D7BB7C92}"/>
          </ac:spMkLst>
        </pc:spChg>
        <pc:spChg chg="del mod">
          <ac:chgData name="Iryna Zhukevych" userId="32b9d8b4c7aa7458" providerId="LiveId" clId="{22040E2F-5189-4E61-8A85-D3CA5CBFFFFC}" dt="2025-03-03T08:41:04.855" v="496" actId="22"/>
          <ac:spMkLst>
            <pc:docMk/>
            <pc:sldMk cId="3910743997" sldId="279"/>
            <ac:spMk id="3" creationId="{5EF717B4-8799-F5D6-054A-387E19CF0629}"/>
          </ac:spMkLst>
        </pc:spChg>
        <pc:spChg chg="add del">
          <ac:chgData name="Iryna Zhukevych" userId="32b9d8b4c7aa7458" providerId="LiveId" clId="{22040E2F-5189-4E61-8A85-D3CA5CBFFFFC}" dt="2025-03-03T08:41:10.118" v="498" actId="26606"/>
          <ac:spMkLst>
            <pc:docMk/>
            <pc:sldMk cId="3910743997" sldId="279"/>
            <ac:spMk id="10" creationId="{01D0AF59-99C3-4251-AB9A-C966C6AD4400}"/>
          </ac:spMkLst>
        </pc:spChg>
        <pc:spChg chg="add del">
          <ac:chgData name="Iryna Zhukevych" userId="32b9d8b4c7aa7458" providerId="LiveId" clId="{22040E2F-5189-4E61-8A85-D3CA5CBFFFFC}" dt="2025-03-03T08:41:10.118" v="498" actId="26606"/>
          <ac:spMkLst>
            <pc:docMk/>
            <pc:sldMk cId="3910743997" sldId="279"/>
            <ac:spMk id="12" creationId="{1855405F-37A2-4869-9154-F8BE3BECE6C3}"/>
          </ac:spMkLst>
        </pc:spChg>
        <pc:spChg chg="add del">
          <ac:chgData name="Iryna Zhukevych" userId="32b9d8b4c7aa7458" providerId="LiveId" clId="{22040E2F-5189-4E61-8A85-D3CA5CBFFFFC}" dt="2025-03-03T08:41:11.607" v="500" actId="26606"/>
          <ac:spMkLst>
            <pc:docMk/>
            <pc:sldMk cId="3910743997" sldId="279"/>
            <ac:spMk id="14" creationId="{32BC26D8-82FB-445E-AA49-62A77D7C1EE0}"/>
          </ac:spMkLst>
        </pc:spChg>
        <pc:spChg chg="add del">
          <ac:chgData name="Iryna Zhukevych" userId="32b9d8b4c7aa7458" providerId="LiveId" clId="{22040E2F-5189-4E61-8A85-D3CA5CBFFFFC}" dt="2025-03-03T08:41:11.607" v="500" actId="26606"/>
          <ac:spMkLst>
            <pc:docMk/>
            <pc:sldMk cId="3910743997" sldId="279"/>
            <ac:spMk id="15" creationId="{CB44330D-EA18-4254-AA95-EB49948539B8}"/>
          </ac:spMkLst>
        </pc:spChg>
        <pc:spChg chg="add">
          <ac:chgData name="Iryna Zhukevych" userId="32b9d8b4c7aa7458" providerId="LiveId" clId="{22040E2F-5189-4E61-8A85-D3CA5CBFFFFC}" dt="2025-03-03T08:41:11.611" v="501" actId="26606"/>
          <ac:spMkLst>
            <pc:docMk/>
            <pc:sldMk cId="3910743997" sldId="279"/>
            <ac:spMk id="17" creationId="{01D0AF59-99C3-4251-AB9A-C966C6AD4400}"/>
          </ac:spMkLst>
        </pc:spChg>
        <pc:spChg chg="add">
          <ac:chgData name="Iryna Zhukevych" userId="32b9d8b4c7aa7458" providerId="LiveId" clId="{22040E2F-5189-4E61-8A85-D3CA5CBFFFFC}" dt="2025-03-03T08:41:11.611" v="501" actId="26606"/>
          <ac:spMkLst>
            <pc:docMk/>
            <pc:sldMk cId="3910743997" sldId="279"/>
            <ac:spMk id="18" creationId="{1855405F-37A2-4869-9154-F8BE3BECE6C3}"/>
          </ac:spMkLst>
        </pc:spChg>
        <pc:picChg chg="add mod ord">
          <ac:chgData name="Iryna Zhukevych" userId="32b9d8b4c7aa7458" providerId="LiveId" clId="{22040E2F-5189-4E61-8A85-D3CA5CBFFFFC}" dt="2025-03-03T08:41:26.850" v="503" actId="27614"/>
          <ac:picMkLst>
            <pc:docMk/>
            <pc:sldMk cId="3910743997" sldId="279"/>
            <ac:picMk id="5" creationId="{C57D12D8-75C0-4BAF-90E0-87A255B88F2A}"/>
          </ac:picMkLst>
        </pc:picChg>
      </pc:sldChg>
      <pc:sldChg chg="addSp delSp modSp new mod ord modTransition setBg">
        <pc:chgData name="Iryna Zhukevych" userId="32b9d8b4c7aa7458" providerId="LiveId" clId="{22040E2F-5189-4E61-8A85-D3CA5CBFFFFC}" dt="2025-03-03T08:54:52.475" v="579"/>
        <pc:sldMkLst>
          <pc:docMk/>
          <pc:sldMk cId="1669662973" sldId="280"/>
        </pc:sldMkLst>
        <pc:spChg chg="del">
          <ac:chgData name="Iryna Zhukevych" userId="32b9d8b4c7aa7458" providerId="LiveId" clId="{22040E2F-5189-4E61-8A85-D3CA5CBFFFFC}" dt="2025-03-03T08:41:30.388" v="505" actId="26606"/>
          <ac:spMkLst>
            <pc:docMk/>
            <pc:sldMk cId="1669662973" sldId="280"/>
            <ac:spMk id="2" creationId="{699E00A0-F7D6-42BB-4858-01580617549F}"/>
          </ac:spMkLst>
        </pc:spChg>
        <pc:spChg chg="del">
          <ac:chgData name="Iryna Zhukevych" userId="32b9d8b4c7aa7458" providerId="LiveId" clId="{22040E2F-5189-4E61-8A85-D3CA5CBFFFFC}" dt="2025-03-03T08:41:30.388" v="505" actId="26606"/>
          <ac:spMkLst>
            <pc:docMk/>
            <pc:sldMk cId="1669662973" sldId="280"/>
            <ac:spMk id="3" creationId="{30C8AE94-931E-64D0-6CD6-8F76B8A1220C}"/>
          </ac:spMkLst>
        </pc:spChg>
        <pc:spChg chg="add">
          <ac:chgData name="Iryna Zhukevych" userId="32b9d8b4c7aa7458" providerId="LiveId" clId="{22040E2F-5189-4E61-8A85-D3CA5CBFFFFC}" dt="2025-03-03T08:41:30.388" v="505" actId="26606"/>
          <ac:spMkLst>
            <pc:docMk/>
            <pc:sldMk cId="1669662973" sldId="280"/>
            <ac:spMk id="10" creationId="{01D0AF59-99C3-4251-AB9A-C966C6AD4400}"/>
          </ac:spMkLst>
        </pc:spChg>
        <pc:spChg chg="add">
          <ac:chgData name="Iryna Zhukevych" userId="32b9d8b4c7aa7458" providerId="LiveId" clId="{22040E2F-5189-4E61-8A85-D3CA5CBFFFFC}" dt="2025-03-03T08:41:30.388" v="505" actId="26606"/>
          <ac:spMkLst>
            <pc:docMk/>
            <pc:sldMk cId="1669662973" sldId="280"/>
            <ac:spMk id="12" creationId="{1855405F-37A2-4869-9154-F8BE3BECE6C3}"/>
          </ac:spMkLst>
        </pc:spChg>
        <pc:picChg chg="add mod">
          <ac:chgData name="Iryna Zhukevych" userId="32b9d8b4c7aa7458" providerId="LiveId" clId="{22040E2F-5189-4E61-8A85-D3CA5CBFFFFC}" dt="2025-03-03T08:41:44.491" v="508" actId="27614"/>
          <ac:picMkLst>
            <pc:docMk/>
            <pc:sldMk cId="1669662973" sldId="280"/>
            <ac:picMk id="5" creationId="{78BAAF18-B062-BCD7-D296-884BA30BFAE2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752623265" sldId="281"/>
        </pc:sldMkLst>
        <pc:spChg chg="del">
          <ac:chgData name="Iryna Zhukevych" userId="32b9d8b4c7aa7458" providerId="LiveId" clId="{22040E2F-5189-4E61-8A85-D3CA5CBFFFFC}" dt="2025-03-03T08:41:50.575" v="511" actId="26606"/>
          <ac:spMkLst>
            <pc:docMk/>
            <pc:sldMk cId="752623265" sldId="281"/>
            <ac:spMk id="2" creationId="{218F5EB1-2CD8-2D58-AC5A-8130B4BD50CC}"/>
          </ac:spMkLst>
        </pc:spChg>
        <pc:spChg chg="del">
          <ac:chgData name="Iryna Zhukevych" userId="32b9d8b4c7aa7458" providerId="LiveId" clId="{22040E2F-5189-4E61-8A85-D3CA5CBFFFFC}" dt="2025-03-03T08:41:50.575" v="511" actId="26606"/>
          <ac:spMkLst>
            <pc:docMk/>
            <pc:sldMk cId="752623265" sldId="281"/>
            <ac:spMk id="3" creationId="{A1A78A7C-600B-2C87-8E2B-ED28375829BA}"/>
          </ac:spMkLst>
        </pc:spChg>
        <pc:spChg chg="add">
          <ac:chgData name="Iryna Zhukevych" userId="32b9d8b4c7aa7458" providerId="LiveId" clId="{22040E2F-5189-4E61-8A85-D3CA5CBFFFFC}" dt="2025-03-03T08:41:50.575" v="511" actId="26606"/>
          <ac:spMkLst>
            <pc:docMk/>
            <pc:sldMk cId="752623265" sldId="281"/>
            <ac:spMk id="10" creationId="{01D0AF59-99C3-4251-AB9A-C966C6AD4400}"/>
          </ac:spMkLst>
        </pc:spChg>
        <pc:spChg chg="add">
          <ac:chgData name="Iryna Zhukevych" userId="32b9d8b4c7aa7458" providerId="LiveId" clId="{22040E2F-5189-4E61-8A85-D3CA5CBFFFFC}" dt="2025-03-03T08:41:50.575" v="511" actId="26606"/>
          <ac:spMkLst>
            <pc:docMk/>
            <pc:sldMk cId="752623265" sldId="281"/>
            <ac:spMk id="12" creationId="{1855405F-37A2-4869-9154-F8BE3BECE6C3}"/>
          </ac:spMkLst>
        </pc:spChg>
        <pc:picChg chg="add mod">
          <ac:chgData name="Iryna Zhukevych" userId="32b9d8b4c7aa7458" providerId="LiveId" clId="{22040E2F-5189-4E61-8A85-D3CA5CBFFFFC}" dt="2025-03-03T08:41:50.575" v="511" actId="26606"/>
          <ac:picMkLst>
            <pc:docMk/>
            <pc:sldMk cId="752623265" sldId="281"/>
            <ac:picMk id="5" creationId="{0D0A1A89-8F70-E90B-1B6B-00AB9D6965B8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3050770963" sldId="282"/>
        </pc:sldMkLst>
        <pc:spChg chg="del">
          <ac:chgData name="Iryna Zhukevych" userId="32b9d8b4c7aa7458" providerId="LiveId" clId="{22040E2F-5189-4E61-8A85-D3CA5CBFFFFC}" dt="2025-03-03T08:42:22.842" v="515" actId="26606"/>
          <ac:spMkLst>
            <pc:docMk/>
            <pc:sldMk cId="3050770963" sldId="282"/>
            <ac:spMk id="2" creationId="{6734DF45-DC9E-D94B-EFA0-4889F2ECB838}"/>
          </ac:spMkLst>
        </pc:spChg>
        <pc:spChg chg="del mod">
          <ac:chgData name="Iryna Zhukevych" userId="32b9d8b4c7aa7458" providerId="LiveId" clId="{22040E2F-5189-4E61-8A85-D3CA5CBFFFFC}" dt="2025-03-03T08:42:21.035" v="514" actId="22"/>
          <ac:spMkLst>
            <pc:docMk/>
            <pc:sldMk cId="3050770963" sldId="282"/>
            <ac:spMk id="3" creationId="{60C12E01-1475-5201-999C-E057EC9952BA}"/>
          </ac:spMkLst>
        </pc:spChg>
        <pc:spChg chg="add">
          <ac:chgData name="Iryna Zhukevych" userId="32b9d8b4c7aa7458" providerId="LiveId" clId="{22040E2F-5189-4E61-8A85-D3CA5CBFFFFC}" dt="2025-03-03T08:42:22.842" v="515" actId="26606"/>
          <ac:spMkLst>
            <pc:docMk/>
            <pc:sldMk cId="3050770963" sldId="282"/>
            <ac:spMk id="10" creationId="{01D0AF59-99C3-4251-AB9A-C966C6AD4400}"/>
          </ac:spMkLst>
        </pc:spChg>
        <pc:spChg chg="add">
          <ac:chgData name="Iryna Zhukevych" userId="32b9d8b4c7aa7458" providerId="LiveId" clId="{22040E2F-5189-4E61-8A85-D3CA5CBFFFFC}" dt="2025-03-03T08:42:22.842" v="515" actId="26606"/>
          <ac:spMkLst>
            <pc:docMk/>
            <pc:sldMk cId="3050770963" sldId="282"/>
            <ac:spMk id="12" creationId="{1855405F-37A2-4869-9154-F8BE3BECE6C3}"/>
          </ac:spMkLst>
        </pc:spChg>
        <pc:picChg chg="add mod ord">
          <ac:chgData name="Iryna Zhukevych" userId="32b9d8b4c7aa7458" providerId="LiveId" clId="{22040E2F-5189-4E61-8A85-D3CA5CBFFFFC}" dt="2025-03-03T08:42:22.842" v="515" actId="26606"/>
          <ac:picMkLst>
            <pc:docMk/>
            <pc:sldMk cId="3050770963" sldId="282"/>
            <ac:picMk id="5" creationId="{6D5A13E1-E372-E408-7E8E-AD58ABCDD47D}"/>
          </ac:picMkLst>
        </pc:picChg>
      </pc:sldChg>
      <pc:sldChg chg="addSp del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3224197320" sldId="283"/>
        </pc:sldMkLst>
        <pc:spChg chg="del">
          <ac:chgData name="Iryna Zhukevych" userId="32b9d8b4c7aa7458" providerId="LiveId" clId="{22040E2F-5189-4E61-8A85-D3CA5CBFFFFC}" dt="2025-03-03T08:42:42.652" v="518" actId="26606"/>
          <ac:spMkLst>
            <pc:docMk/>
            <pc:sldMk cId="3224197320" sldId="283"/>
            <ac:spMk id="2" creationId="{08DE5F40-1720-B0EC-FE89-E640C7DDF2E8}"/>
          </ac:spMkLst>
        </pc:spChg>
        <pc:spChg chg="del">
          <ac:chgData name="Iryna Zhukevych" userId="32b9d8b4c7aa7458" providerId="LiveId" clId="{22040E2F-5189-4E61-8A85-D3CA5CBFFFFC}" dt="2025-03-03T08:42:40.139" v="517" actId="22"/>
          <ac:spMkLst>
            <pc:docMk/>
            <pc:sldMk cId="3224197320" sldId="283"/>
            <ac:spMk id="3" creationId="{8B0D4313-708F-0BE8-8CDB-D695D4219E8D}"/>
          </ac:spMkLst>
        </pc:spChg>
        <pc:spChg chg="add">
          <ac:chgData name="Iryna Zhukevych" userId="32b9d8b4c7aa7458" providerId="LiveId" clId="{22040E2F-5189-4E61-8A85-D3CA5CBFFFFC}" dt="2025-03-03T08:42:42.652" v="518" actId="26606"/>
          <ac:spMkLst>
            <pc:docMk/>
            <pc:sldMk cId="3224197320" sldId="283"/>
            <ac:spMk id="10" creationId="{01D0AF59-99C3-4251-AB9A-C966C6AD4400}"/>
          </ac:spMkLst>
        </pc:spChg>
        <pc:spChg chg="add">
          <ac:chgData name="Iryna Zhukevych" userId="32b9d8b4c7aa7458" providerId="LiveId" clId="{22040E2F-5189-4E61-8A85-D3CA5CBFFFFC}" dt="2025-03-03T08:42:42.652" v="518" actId="26606"/>
          <ac:spMkLst>
            <pc:docMk/>
            <pc:sldMk cId="3224197320" sldId="283"/>
            <ac:spMk id="12" creationId="{1855405F-37A2-4869-9154-F8BE3BECE6C3}"/>
          </ac:spMkLst>
        </pc:spChg>
        <pc:picChg chg="add mod ord">
          <ac:chgData name="Iryna Zhukevych" userId="32b9d8b4c7aa7458" providerId="LiveId" clId="{22040E2F-5189-4E61-8A85-D3CA5CBFFFFC}" dt="2025-03-03T08:42:42.652" v="518" actId="26606"/>
          <ac:picMkLst>
            <pc:docMk/>
            <pc:sldMk cId="3224197320" sldId="283"/>
            <ac:picMk id="5" creationId="{2110FB6A-9E2B-50C9-297E-E42184C6BF66}"/>
          </ac:picMkLst>
        </pc:picChg>
      </pc:sldChg>
      <pc:sldChg chg="modSp new del mod">
        <pc:chgData name="Iryna Zhukevych" userId="32b9d8b4c7aa7458" providerId="LiveId" clId="{22040E2F-5189-4E61-8A85-D3CA5CBFFFFC}" dt="2025-03-03T08:54:30.305" v="577" actId="2696"/>
        <pc:sldMkLst>
          <pc:docMk/>
          <pc:sldMk cId="1339492700" sldId="284"/>
        </pc:sldMkLst>
        <pc:spChg chg="mod">
          <ac:chgData name="Iryna Zhukevych" userId="32b9d8b4c7aa7458" providerId="LiveId" clId="{22040E2F-5189-4E61-8A85-D3CA5CBFFFFC}" dt="2025-03-03T08:49:20.105" v="521" actId="5793"/>
          <ac:spMkLst>
            <pc:docMk/>
            <pc:sldMk cId="1339492700" sldId="284"/>
            <ac:spMk id="3" creationId="{BCC2D1D3-9644-9701-98E0-71B1BE53F102}"/>
          </ac:spMkLst>
        </pc:spChg>
      </pc:sldChg>
      <pc:sldChg chg="add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1943870597" sldId="285"/>
        </pc:sldMkLst>
        <pc:spChg chg="mod">
          <ac:chgData name="Iryna Zhukevych" userId="32b9d8b4c7aa7458" providerId="LiveId" clId="{22040E2F-5189-4E61-8A85-D3CA5CBFFFFC}" dt="2025-03-03T08:51:19.325" v="537" actId="26606"/>
          <ac:spMkLst>
            <pc:docMk/>
            <pc:sldMk cId="1943870597" sldId="285"/>
            <ac:spMk id="2" creationId="{0669D326-1CD5-002B-6731-91DA996BA8E8}"/>
          </ac:spMkLst>
        </pc:spChg>
        <pc:spChg chg="mod">
          <ac:chgData name="Iryna Zhukevych" userId="32b9d8b4c7aa7458" providerId="LiveId" clId="{22040E2F-5189-4E61-8A85-D3CA5CBFFFFC}" dt="2025-03-03T08:51:19.325" v="537" actId="26606"/>
          <ac:spMkLst>
            <pc:docMk/>
            <pc:sldMk cId="1943870597" sldId="285"/>
            <ac:spMk id="3" creationId="{247A6806-A129-1432-28A5-CCE63C872BCF}"/>
          </ac:spMkLst>
        </pc:spChg>
        <pc:spChg chg="add">
          <ac:chgData name="Iryna Zhukevych" userId="32b9d8b4c7aa7458" providerId="LiveId" clId="{22040E2F-5189-4E61-8A85-D3CA5CBFFFFC}" dt="2025-03-03T08:51:19.325" v="537" actId="26606"/>
          <ac:spMkLst>
            <pc:docMk/>
            <pc:sldMk cId="1943870597" sldId="285"/>
            <ac:spMk id="9" creationId="{9F7D5CDA-D291-4307-BF55-1381FED29634}"/>
          </ac:spMkLst>
        </pc:spChg>
        <pc:picChg chg="add">
          <ac:chgData name="Iryna Zhukevych" userId="32b9d8b4c7aa7458" providerId="LiveId" clId="{22040E2F-5189-4E61-8A85-D3CA5CBFFFFC}" dt="2025-03-03T08:51:19.325" v="537" actId="26606"/>
          <ac:picMkLst>
            <pc:docMk/>
            <pc:sldMk cId="1943870597" sldId="285"/>
            <ac:picMk id="5" creationId="{219A19A9-5EF8-8E8F-BD3D-A9A2C7D82C9E}"/>
          </ac:picMkLst>
        </pc:picChg>
      </pc:sldChg>
      <pc:sldChg chg="addSp modSp new mod modTransition setBg">
        <pc:chgData name="Iryna Zhukevych" userId="32b9d8b4c7aa7458" providerId="LiveId" clId="{22040E2F-5189-4E61-8A85-D3CA5CBFFFFC}" dt="2025-03-03T08:54:52.475" v="579"/>
        <pc:sldMkLst>
          <pc:docMk/>
          <pc:sldMk cId="3017429165" sldId="286"/>
        </pc:sldMkLst>
        <pc:spChg chg="mod">
          <ac:chgData name="Iryna Zhukevych" userId="32b9d8b4c7aa7458" providerId="LiveId" clId="{22040E2F-5189-4E61-8A85-D3CA5CBFFFFC}" dt="2025-03-03T08:53:20.787" v="554" actId="14100"/>
          <ac:spMkLst>
            <pc:docMk/>
            <pc:sldMk cId="3017429165" sldId="286"/>
            <ac:spMk id="2" creationId="{796E2D81-9966-4765-B410-CB036CDEB393}"/>
          </ac:spMkLst>
        </pc:spChg>
        <pc:spChg chg="mod">
          <ac:chgData name="Iryna Zhukevych" userId="32b9d8b4c7aa7458" providerId="LiveId" clId="{22040E2F-5189-4E61-8A85-D3CA5CBFFFFC}" dt="2025-03-03T08:54:25.474" v="576" actId="115"/>
          <ac:spMkLst>
            <pc:docMk/>
            <pc:sldMk cId="3017429165" sldId="286"/>
            <ac:spMk id="3" creationId="{A1DBA7B4-7D4A-FF2A-6301-F2F46E0D536B}"/>
          </ac:spMkLst>
        </pc:spChg>
        <pc:spChg chg="add">
          <ac:chgData name="Iryna Zhukevych" userId="32b9d8b4c7aa7458" providerId="LiveId" clId="{22040E2F-5189-4E61-8A85-D3CA5CBFFFFC}" dt="2025-03-03T08:52:49.720" v="544" actId="26606"/>
          <ac:spMkLst>
            <pc:docMk/>
            <pc:sldMk cId="3017429165" sldId="286"/>
            <ac:spMk id="12" creationId="{5D7F64A8-D625-4F61-A290-B499BB62ACFF}"/>
          </ac:spMkLst>
        </pc:spChg>
        <pc:picChg chg="add">
          <ac:chgData name="Iryna Zhukevych" userId="32b9d8b4c7aa7458" providerId="LiveId" clId="{22040E2F-5189-4E61-8A85-D3CA5CBFFFFC}" dt="2025-03-03T08:52:49.720" v="544" actId="26606"/>
          <ac:picMkLst>
            <pc:docMk/>
            <pc:sldMk cId="3017429165" sldId="286"/>
            <ac:picMk id="7" creationId="{F2EDB7FE-02A8-6056-79BB-BD79869F2816}"/>
          </ac:picMkLst>
        </pc:picChg>
        <pc:picChg chg="add">
          <ac:chgData name="Iryna Zhukevych" userId="32b9d8b4c7aa7458" providerId="LiveId" clId="{22040E2F-5189-4E61-8A85-D3CA5CBFFFFC}" dt="2025-03-03T08:52:49.720" v="544" actId="26606"/>
          <ac:picMkLst>
            <pc:docMk/>
            <pc:sldMk cId="3017429165" sldId="286"/>
            <ac:picMk id="9" creationId="{04D27EF2-5F32-4543-AE78-E80E3B34369C}"/>
          </ac:picMkLst>
        </pc:picChg>
      </pc:sldChg>
      <pc:sldMasterChg chg="modTransition modSldLayout">
        <pc:chgData name="Iryna Zhukevych" userId="32b9d8b4c7aa7458" providerId="LiveId" clId="{22040E2F-5189-4E61-8A85-D3CA5CBFFFFC}" dt="2025-03-03T08:54:52.475" v="579"/>
        <pc:sldMasterMkLst>
          <pc:docMk/>
          <pc:sldMasterMk cId="1424004488" sldId="2147483648"/>
        </pc:sldMasterMkLst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1823205995" sldId="2147483649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2023738885" sldId="2147483650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2847679285" sldId="2147483651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4021223476" sldId="2147483652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79350306" sldId="2147483653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1554555394" sldId="2147483654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1396806423" sldId="2147483655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1446333747" sldId="2147483656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1714200315" sldId="2147483657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1700182773" sldId="2147483658"/>
          </pc:sldLayoutMkLst>
        </pc:sldLayoutChg>
        <pc:sldLayoutChg chg="modTransition">
          <pc:chgData name="Iryna Zhukevych" userId="32b9d8b4c7aa7458" providerId="LiveId" clId="{22040E2F-5189-4E61-8A85-D3CA5CBFFFFC}" dt="2025-03-03T08:54:52.475" v="579"/>
          <pc:sldLayoutMkLst>
            <pc:docMk/>
            <pc:sldMasterMk cId="1424004488" sldId="2147483648"/>
            <pc:sldLayoutMk cId="3901511012" sldId="2147483659"/>
          </pc:sldLayoutMkLst>
        </pc:sldLayoutChg>
      </pc:sldMasterChg>
    </pc:docChg>
  </pc:docChgLst>
  <pc:docChgLst>
    <pc:chgData name="Iryna Zhukevych" userId="32b9d8b4c7aa7458" providerId="LiveId" clId="{A7B7CE15-DBEB-4481-8187-D2325D72F25B}"/>
    <pc:docChg chg="delSld">
      <pc:chgData name="Iryna Zhukevych" userId="32b9d8b4c7aa7458" providerId="LiveId" clId="{A7B7CE15-DBEB-4481-8187-D2325D72F25B}" dt="2025-03-04T08:03:08.156" v="18" actId="2696"/>
      <pc:docMkLst>
        <pc:docMk/>
      </pc:docMkLst>
      <pc:sldChg chg="del">
        <pc:chgData name="Iryna Zhukevych" userId="32b9d8b4c7aa7458" providerId="LiveId" clId="{A7B7CE15-DBEB-4481-8187-D2325D72F25B}" dt="2025-03-04T08:02:33.338" v="0" actId="2696"/>
        <pc:sldMkLst>
          <pc:docMk/>
          <pc:sldMk cId="0" sldId="263"/>
        </pc:sldMkLst>
      </pc:sldChg>
      <pc:sldChg chg="del">
        <pc:chgData name="Iryna Zhukevych" userId="32b9d8b4c7aa7458" providerId="LiveId" clId="{A7B7CE15-DBEB-4481-8187-D2325D72F25B}" dt="2025-03-04T08:02:35.617" v="1" actId="2696"/>
        <pc:sldMkLst>
          <pc:docMk/>
          <pc:sldMk cId="2239528137" sldId="264"/>
        </pc:sldMkLst>
      </pc:sldChg>
      <pc:sldChg chg="del">
        <pc:chgData name="Iryna Zhukevych" userId="32b9d8b4c7aa7458" providerId="LiveId" clId="{A7B7CE15-DBEB-4481-8187-D2325D72F25B}" dt="2025-03-04T08:02:37.328" v="2" actId="2696"/>
        <pc:sldMkLst>
          <pc:docMk/>
          <pc:sldMk cId="596028846" sldId="265"/>
        </pc:sldMkLst>
      </pc:sldChg>
      <pc:sldChg chg="del">
        <pc:chgData name="Iryna Zhukevych" userId="32b9d8b4c7aa7458" providerId="LiveId" clId="{A7B7CE15-DBEB-4481-8187-D2325D72F25B}" dt="2025-03-04T08:02:42.131" v="3" actId="2696"/>
        <pc:sldMkLst>
          <pc:docMk/>
          <pc:sldMk cId="3069626626" sldId="266"/>
        </pc:sldMkLst>
      </pc:sldChg>
      <pc:sldChg chg="del">
        <pc:chgData name="Iryna Zhukevych" userId="32b9d8b4c7aa7458" providerId="LiveId" clId="{A7B7CE15-DBEB-4481-8187-D2325D72F25B}" dt="2025-03-04T08:02:44.033" v="4" actId="2696"/>
        <pc:sldMkLst>
          <pc:docMk/>
          <pc:sldMk cId="3770832720" sldId="267"/>
        </pc:sldMkLst>
      </pc:sldChg>
      <pc:sldChg chg="del">
        <pc:chgData name="Iryna Zhukevych" userId="32b9d8b4c7aa7458" providerId="LiveId" clId="{A7B7CE15-DBEB-4481-8187-D2325D72F25B}" dt="2025-03-04T08:02:45.570" v="5" actId="2696"/>
        <pc:sldMkLst>
          <pc:docMk/>
          <pc:sldMk cId="2449728666" sldId="268"/>
        </pc:sldMkLst>
      </pc:sldChg>
      <pc:sldChg chg="del">
        <pc:chgData name="Iryna Zhukevych" userId="32b9d8b4c7aa7458" providerId="LiveId" clId="{A7B7CE15-DBEB-4481-8187-D2325D72F25B}" dt="2025-03-04T08:02:47.968" v="6" actId="2696"/>
        <pc:sldMkLst>
          <pc:docMk/>
          <pc:sldMk cId="3103776689" sldId="269"/>
        </pc:sldMkLst>
      </pc:sldChg>
      <pc:sldChg chg="del">
        <pc:chgData name="Iryna Zhukevych" userId="32b9d8b4c7aa7458" providerId="LiveId" clId="{A7B7CE15-DBEB-4481-8187-D2325D72F25B}" dt="2025-03-04T08:02:49.718" v="7" actId="2696"/>
        <pc:sldMkLst>
          <pc:docMk/>
          <pc:sldMk cId="1000564431" sldId="270"/>
        </pc:sldMkLst>
      </pc:sldChg>
      <pc:sldChg chg="del">
        <pc:chgData name="Iryna Zhukevych" userId="32b9d8b4c7aa7458" providerId="LiveId" clId="{A7B7CE15-DBEB-4481-8187-D2325D72F25B}" dt="2025-03-04T08:02:51.448" v="8" actId="2696"/>
        <pc:sldMkLst>
          <pc:docMk/>
          <pc:sldMk cId="2918685249" sldId="271"/>
        </pc:sldMkLst>
      </pc:sldChg>
      <pc:sldChg chg="del">
        <pc:chgData name="Iryna Zhukevych" userId="32b9d8b4c7aa7458" providerId="LiveId" clId="{A7B7CE15-DBEB-4481-8187-D2325D72F25B}" dt="2025-03-04T08:02:53.185" v="9" actId="2696"/>
        <pc:sldMkLst>
          <pc:docMk/>
          <pc:sldMk cId="1985158405" sldId="272"/>
        </pc:sldMkLst>
      </pc:sldChg>
      <pc:sldChg chg="del">
        <pc:chgData name="Iryna Zhukevych" userId="32b9d8b4c7aa7458" providerId="LiveId" clId="{A7B7CE15-DBEB-4481-8187-D2325D72F25B}" dt="2025-03-04T08:02:54.653" v="10" actId="2696"/>
        <pc:sldMkLst>
          <pc:docMk/>
          <pc:sldMk cId="3691558963" sldId="273"/>
        </pc:sldMkLst>
      </pc:sldChg>
      <pc:sldChg chg="del">
        <pc:chgData name="Iryna Zhukevych" userId="32b9d8b4c7aa7458" providerId="LiveId" clId="{A7B7CE15-DBEB-4481-8187-D2325D72F25B}" dt="2025-03-04T08:02:56.090" v="11" actId="2696"/>
        <pc:sldMkLst>
          <pc:docMk/>
          <pc:sldMk cId="1449476365" sldId="274"/>
        </pc:sldMkLst>
      </pc:sldChg>
      <pc:sldChg chg="del">
        <pc:chgData name="Iryna Zhukevych" userId="32b9d8b4c7aa7458" providerId="LiveId" clId="{A7B7CE15-DBEB-4481-8187-D2325D72F25B}" dt="2025-03-04T08:02:57.564" v="12" actId="2696"/>
        <pc:sldMkLst>
          <pc:docMk/>
          <pc:sldMk cId="1017999714" sldId="275"/>
        </pc:sldMkLst>
      </pc:sldChg>
      <pc:sldChg chg="del">
        <pc:chgData name="Iryna Zhukevych" userId="32b9d8b4c7aa7458" providerId="LiveId" clId="{A7B7CE15-DBEB-4481-8187-D2325D72F25B}" dt="2025-03-04T08:02:59.158" v="13" actId="2696"/>
        <pc:sldMkLst>
          <pc:docMk/>
          <pc:sldMk cId="1933575522" sldId="276"/>
        </pc:sldMkLst>
      </pc:sldChg>
      <pc:sldChg chg="del">
        <pc:chgData name="Iryna Zhukevych" userId="32b9d8b4c7aa7458" providerId="LiveId" clId="{A7B7CE15-DBEB-4481-8187-D2325D72F25B}" dt="2025-03-04T08:03:00.754" v="14" actId="2696"/>
        <pc:sldMkLst>
          <pc:docMk/>
          <pc:sldMk cId="414434817" sldId="277"/>
        </pc:sldMkLst>
      </pc:sldChg>
      <pc:sldChg chg="del">
        <pc:chgData name="Iryna Zhukevych" userId="32b9d8b4c7aa7458" providerId="LiveId" clId="{A7B7CE15-DBEB-4481-8187-D2325D72F25B}" dt="2025-03-04T08:03:02.684" v="15" actId="2696"/>
        <pc:sldMkLst>
          <pc:docMk/>
          <pc:sldMk cId="618108454" sldId="278"/>
        </pc:sldMkLst>
      </pc:sldChg>
      <pc:sldChg chg="del">
        <pc:chgData name="Iryna Zhukevych" userId="32b9d8b4c7aa7458" providerId="LiveId" clId="{A7B7CE15-DBEB-4481-8187-D2325D72F25B}" dt="2025-03-04T08:03:04.173" v="16" actId="2696"/>
        <pc:sldMkLst>
          <pc:docMk/>
          <pc:sldMk cId="1669662973" sldId="280"/>
        </pc:sldMkLst>
      </pc:sldChg>
      <pc:sldChg chg="del">
        <pc:chgData name="Iryna Zhukevych" userId="32b9d8b4c7aa7458" providerId="LiveId" clId="{A7B7CE15-DBEB-4481-8187-D2325D72F25B}" dt="2025-03-04T08:03:05.871" v="17" actId="2696"/>
        <pc:sldMkLst>
          <pc:docMk/>
          <pc:sldMk cId="752623265" sldId="281"/>
        </pc:sldMkLst>
      </pc:sldChg>
      <pc:sldChg chg="del">
        <pc:chgData name="Iryna Zhukevych" userId="32b9d8b4c7aa7458" providerId="LiveId" clId="{A7B7CE15-DBEB-4481-8187-D2325D72F25B}" dt="2025-03-04T08:03:08.156" v="18" actId="2696"/>
        <pc:sldMkLst>
          <pc:docMk/>
          <pc:sldMk cId="3050770963" sldId="282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98AB22-2517-4E5F-9389-819DA89FB341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47941B7-256C-4562-B9E0-1B6CE5C9FF98}">
      <dgm:prSet/>
      <dgm:spPr/>
      <dgm:t>
        <a:bodyPr/>
        <a:lstStyle/>
        <a:p>
          <a:r>
            <a:rPr lang="en-US"/>
            <a:t>SB. p. 78-79</a:t>
          </a:r>
        </a:p>
      </dgm:t>
    </dgm:pt>
    <dgm:pt modelId="{903729F0-C4CB-4E3F-B6EB-9B4BCB97863E}" type="parTrans" cxnId="{3D335513-AC51-4D26-8D50-EDA1024BD5FB}">
      <dgm:prSet/>
      <dgm:spPr/>
      <dgm:t>
        <a:bodyPr/>
        <a:lstStyle/>
        <a:p>
          <a:endParaRPr lang="en-US"/>
        </a:p>
      </dgm:t>
    </dgm:pt>
    <dgm:pt modelId="{6BBFD5BF-6ED9-4344-8AF0-3C1188EA5EB2}" type="sibTrans" cxnId="{3D335513-AC51-4D26-8D50-EDA1024BD5FB}">
      <dgm:prSet/>
      <dgm:spPr/>
      <dgm:t>
        <a:bodyPr/>
        <a:lstStyle/>
        <a:p>
          <a:endParaRPr lang="en-US"/>
        </a:p>
      </dgm:t>
    </dgm:pt>
    <dgm:pt modelId="{1CD80295-AE5E-4987-9A75-9E0CAEAF9C28}">
      <dgm:prSet/>
      <dgm:spPr/>
      <dgm:t>
        <a:bodyPr/>
        <a:lstStyle/>
        <a:p>
          <a:r>
            <a:rPr lang="en-US"/>
            <a:t>Audio 2.45-2.46</a:t>
          </a:r>
        </a:p>
      </dgm:t>
    </dgm:pt>
    <dgm:pt modelId="{82C71DB8-04F0-4C13-A684-EA3F74404D09}" type="parTrans" cxnId="{2F5482C6-61AA-41F4-9EF6-1751D5A2A29B}">
      <dgm:prSet/>
      <dgm:spPr/>
      <dgm:t>
        <a:bodyPr/>
        <a:lstStyle/>
        <a:p>
          <a:endParaRPr lang="en-US"/>
        </a:p>
      </dgm:t>
    </dgm:pt>
    <dgm:pt modelId="{46735046-835E-49EF-93BF-0CA1517087B1}" type="sibTrans" cxnId="{2F5482C6-61AA-41F4-9EF6-1751D5A2A29B}">
      <dgm:prSet/>
      <dgm:spPr/>
      <dgm:t>
        <a:bodyPr/>
        <a:lstStyle/>
        <a:p>
          <a:endParaRPr lang="en-US"/>
        </a:p>
      </dgm:t>
    </dgm:pt>
    <dgm:pt modelId="{8E1CD8AD-3193-41AA-A7BD-8825C5D72AC9}" type="pres">
      <dgm:prSet presAssocID="{4E98AB22-2517-4E5F-9389-819DA89FB341}" presName="linear" presStyleCnt="0">
        <dgm:presLayoutVars>
          <dgm:dir/>
          <dgm:animLvl val="lvl"/>
          <dgm:resizeHandles val="exact"/>
        </dgm:presLayoutVars>
      </dgm:prSet>
      <dgm:spPr/>
    </dgm:pt>
    <dgm:pt modelId="{99376522-B9B8-4D72-AEBF-D7A42BB18D6C}" type="pres">
      <dgm:prSet presAssocID="{247941B7-256C-4562-B9E0-1B6CE5C9FF98}" presName="parentLin" presStyleCnt="0"/>
      <dgm:spPr/>
    </dgm:pt>
    <dgm:pt modelId="{62C9451B-E4DC-47FA-8B6B-0DDCFF53B241}" type="pres">
      <dgm:prSet presAssocID="{247941B7-256C-4562-B9E0-1B6CE5C9FF98}" presName="parentLeftMargin" presStyleLbl="node1" presStyleIdx="0" presStyleCnt="2"/>
      <dgm:spPr/>
    </dgm:pt>
    <dgm:pt modelId="{1452C66C-0384-45D2-91D4-40510FAC278B}" type="pres">
      <dgm:prSet presAssocID="{247941B7-256C-4562-B9E0-1B6CE5C9FF9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B9C6C8D-0E1D-4373-9743-4C65822F914B}" type="pres">
      <dgm:prSet presAssocID="{247941B7-256C-4562-B9E0-1B6CE5C9FF98}" presName="negativeSpace" presStyleCnt="0"/>
      <dgm:spPr/>
    </dgm:pt>
    <dgm:pt modelId="{2C1EFC43-ED10-4CF0-AFA8-1876A41DDB3D}" type="pres">
      <dgm:prSet presAssocID="{247941B7-256C-4562-B9E0-1B6CE5C9FF98}" presName="childText" presStyleLbl="conFgAcc1" presStyleIdx="0" presStyleCnt="2">
        <dgm:presLayoutVars>
          <dgm:bulletEnabled val="1"/>
        </dgm:presLayoutVars>
      </dgm:prSet>
      <dgm:spPr/>
    </dgm:pt>
    <dgm:pt modelId="{3CE18C14-8902-4B55-8492-032349FC32C1}" type="pres">
      <dgm:prSet presAssocID="{6BBFD5BF-6ED9-4344-8AF0-3C1188EA5EB2}" presName="spaceBetweenRectangles" presStyleCnt="0"/>
      <dgm:spPr/>
    </dgm:pt>
    <dgm:pt modelId="{4D69CCAC-2E72-4003-91F0-8BDF24483B25}" type="pres">
      <dgm:prSet presAssocID="{1CD80295-AE5E-4987-9A75-9E0CAEAF9C28}" presName="parentLin" presStyleCnt="0"/>
      <dgm:spPr/>
    </dgm:pt>
    <dgm:pt modelId="{78AC585F-A1B4-479D-A499-BE3CF15F518A}" type="pres">
      <dgm:prSet presAssocID="{1CD80295-AE5E-4987-9A75-9E0CAEAF9C28}" presName="parentLeftMargin" presStyleLbl="node1" presStyleIdx="0" presStyleCnt="2"/>
      <dgm:spPr/>
    </dgm:pt>
    <dgm:pt modelId="{D454B9D6-0DAD-4616-B331-2974430780B8}" type="pres">
      <dgm:prSet presAssocID="{1CD80295-AE5E-4987-9A75-9E0CAEAF9C28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DC65D56-E149-4000-9F74-DEA9A37EF1F5}" type="pres">
      <dgm:prSet presAssocID="{1CD80295-AE5E-4987-9A75-9E0CAEAF9C28}" presName="negativeSpace" presStyleCnt="0"/>
      <dgm:spPr/>
    </dgm:pt>
    <dgm:pt modelId="{A6D64F36-1A54-4E83-A6E9-D18858594C45}" type="pres">
      <dgm:prSet presAssocID="{1CD80295-AE5E-4987-9A75-9E0CAEAF9C2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D335513-AC51-4D26-8D50-EDA1024BD5FB}" srcId="{4E98AB22-2517-4E5F-9389-819DA89FB341}" destId="{247941B7-256C-4562-B9E0-1B6CE5C9FF98}" srcOrd="0" destOrd="0" parTransId="{903729F0-C4CB-4E3F-B6EB-9B4BCB97863E}" sibTransId="{6BBFD5BF-6ED9-4344-8AF0-3C1188EA5EB2}"/>
    <dgm:cxn modelId="{E6A6B89B-AEAC-430F-91BB-A85939DF6A52}" type="presOf" srcId="{247941B7-256C-4562-B9E0-1B6CE5C9FF98}" destId="{62C9451B-E4DC-47FA-8B6B-0DDCFF53B241}" srcOrd="0" destOrd="0" presId="urn:microsoft.com/office/officeart/2005/8/layout/list1"/>
    <dgm:cxn modelId="{70561CA1-C017-47A7-B99B-A2D6750F1061}" type="presOf" srcId="{4E98AB22-2517-4E5F-9389-819DA89FB341}" destId="{8E1CD8AD-3193-41AA-A7BD-8825C5D72AC9}" srcOrd="0" destOrd="0" presId="urn:microsoft.com/office/officeart/2005/8/layout/list1"/>
    <dgm:cxn modelId="{4A9BEEBD-F5D2-459D-A21E-AC7F47459209}" type="presOf" srcId="{1CD80295-AE5E-4987-9A75-9E0CAEAF9C28}" destId="{78AC585F-A1B4-479D-A499-BE3CF15F518A}" srcOrd="0" destOrd="0" presId="urn:microsoft.com/office/officeart/2005/8/layout/list1"/>
    <dgm:cxn modelId="{74CDFAC2-CDF8-4A56-B450-70CA2C48F558}" type="presOf" srcId="{247941B7-256C-4562-B9E0-1B6CE5C9FF98}" destId="{1452C66C-0384-45D2-91D4-40510FAC278B}" srcOrd="1" destOrd="0" presId="urn:microsoft.com/office/officeart/2005/8/layout/list1"/>
    <dgm:cxn modelId="{2F5482C6-61AA-41F4-9EF6-1751D5A2A29B}" srcId="{4E98AB22-2517-4E5F-9389-819DA89FB341}" destId="{1CD80295-AE5E-4987-9A75-9E0CAEAF9C28}" srcOrd="1" destOrd="0" parTransId="{82C71DB8-04F0-4C13-A684-EA3F74404D09}" sibTransId="{46735046-835E-49EF-93BF-0CA1517087B1}"/>
    <dgm:cxn modelId="{5006B7CA-A7B4-4491-861A-6F39DD2CAC72}" type="presOf" srcId="{1CD80295-AE5E-4987-9A75-9E0CAEAF9C28}" destId="{D454B9D6-0DAD-4616-B331-2974430780B8}" srcOrd="1" destOrd="0" presId="urn:microsoft.com/office/officeart/2005/8/layout/list1"/>
    <dgm:cxn modelId="{957390B7-A590-4ADA-B9AD-5386BC8B8D0F}" type="presParOf" srcId="{8E1CD8AD-3193-41AA-A7BD-8825C5D72AC9}" destId="{99376522-B9B8-4D72-AEBF-D7A42BB18D6C}" srcOrd="0" destOrd="0" presId="urn:microsoft.com/office/officeart/2005/8/layout/list1"/>
    <dgm:cxn modelId="{A0578D1D-F3B8-4A9B-B15F-C18F05D1790B}" type="presParOf" srcId="{99376522-B9B8-4D72-AEBF-D7A42BB18D6C}" destId="{62C9451B-E4DC-47FA-8B6B-0DDCFF53B241}" srcOrd="0" destOrd="0" presId="urn:microsoft.com/office/officeart/2005/8/layout/list1"/>
    <dgm:cxn modelId="{F599E28C-EB29-4529-9118-090E1F787363}" type="presParOf" srcId="{99376522-B9B8-4D72-AEBF-D7A42BB18D6C}" destId="{1452C66C-0384-45D2-91D4-40510FAC278B}" srcOrd="1" destOrd="0" presId="urn:microsoft.com/office/officeart/2005/8/layout/list1"/>
    <dgm:cxn modelId="{A20190B5-FC1F-423F-8FA3-F867389AE810}" type="presParOf" srcId="{8E1CD8AD-3193-41AA-A7BD-8825C5D72AC9}" destId="{1B9C6C8D-0E1D-4373-9743-4C65822F914B}" srcOrd="1" destOrd="0" presId="urn:microsoft.com/office/officeart/2005/8/layout/list1"/>
    <dgm:cxn modelId="{A1883864-F428-442F-85E1-CC40BE878270}" type="presParOf" srcId="{8E1CD8AD-3193-41AA-A7BD-8825C5D72AC9}" destId="{2C1EFC43-ED10-4CF0-AFA8-1876A41DDB3D}" srcOrd="2" destOrd="0" presId="urn:microsoft.com/office/officeart/2005/8/layout/list1"/>
    <dgm:cxn modelId="{48AC58D9-C547-409F-AFB2-471CDA2A6B76}" type="presParOf" srcId="{8E1CD8AD-3193-41AA-A7BD-8825C5D72AC9}" destId="{3CE18C14-8902-4B55-8492-032349FC32C1}" srcOrd="3" destOrd="0" presId="urn:microsoft.com/office/officeart/2005/8/layout/list1"/>
    <dgm:cxn modelId="{A8BB2A30-3E6A-4F5B-8391-819B4FFFB5AC}" type="presParOf" srcId="{8E1CD8AD-3193-41AA-A7BD-8825C5D72AC9}" destId="{4D69CCAC-2E72-4003-91F0-8BDF24483B25}" srcOrd="4" destOrd="0" presId="urn:microsoft.com/office/officeart/2005/8/layout/list1"/>
    <dgm:cxn modelId="{661E993B-22A2-455E-B44C-B29C620121A6}" type="presParOf" srcId="{4D69CCAC-2E72-4003-91F0-8BDF24483B25}" destId="{78AC585F-A1B4-479D-A499-BE3CF15F518A}" srcOrd="0" destOrd="0" presId="urn:microsoft.com/office/officeart/2005/8/layout/list1"/>
    <dgm:cxn modelId="{10F73705-EA6F-47C9-A5BC-320AFA27BE55}" type="presParOf" srcId="{4D69CCAC-2E72-4003-91F0-8BDF24483B25}" destId="{D454B9D6-0DAD-4616-B331-2974430780B8}" srcOrd="1" destOrd="0" presId="urn:microsoft.com/office/officeart/2005/8/layout/list1"/>
    <dgm:cxn modelId="{4264EF7E-F976-4AFD-BAE2-AFEE43D339C3}" type="presParOf" srcId="{8E1CD8AD-3193-41AA-A7BD-8825C5D72AC9}" destId="{9DC65D56-E149-4000-9F74-DEA9A37EF1F5}" srcOrd="5" destOrd="0" presId="urn:microsoft.com/office/officeart/2005/8/layout/list1"/>
    <dgm:cxn modelId="{36A4714F-41C5-462D-8E87-6B97847F12A1}" type="presParOf" srcId="{8E1CD8AD-3193-41AA-A7BD-8825C5D72AC9}" destId="{A6D64F36-1A54-4E83-A6E9-D18858594C4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13573C-9FD8-47B1-A99E-9B9CD12A940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63F2F10-B8F7-40CB-A198-8EC20BD73F27}">
      <dgm:prSet custT="1"/>
      <dgm:spPr/>
      <dgm:t>
        <a:bodyPr/>
        <a:lstStyle/>
        <a:p>
          <a:r>
            <a:rPr lang="en-US" sz="3600" dirty="0"/>
            <a:t>WB p. 51</a:t>
          </a:r>
        </a:p>
      </dgm:t>
    </dgm:pt>
    <dgm:pt modelId="{A10F1EC8-6E70-45BB-8404-913E0831125B}" type="parTrans" cxnId="{11396A1F-ABC0-46B0-810D-79717E6F197F}">
      <dgm:prSet/>
      <dgm:spPr/>
      <dgm:t>
        <a:bodyPr/>
        <a:lstStyle/>
        <a:p>
          <a:endParaRPr lang="en-US"/>
        </a:p>
      </dgm:t>
    </dgm:pt>
    <dgm:pt modelId="{4013C94F-60C5-425A-B86C-D894EC584CCA}" type="sibTrans" cxnId="{11396A1F-ABC0-46B0-810D-79717E6F197F}">
      <dgm:prSet/>
      <dgm:spPr/>
      <dgm:t>
        <a:bodyPr/>
        <a:lstStyle/>
        <a:p>
          <a:endParaRPr lang="en-US"/>
        </a:p>
      </dgm:t>
    </dgm:pt>
    <dgm:pt modelId="{362A0025-1682-46E5-B77E-0051BAB78858}">
      <dgm:prSet custT="1"/>
      <dgm:spPr/>
      <dgm:t>
        <a:bodyPr/>
        <a:lstStyle/>
        <a:p>
          <a:r>
            <a:rPr lang="en-US" sz="3200" dirty="0"/>
            <a:t>Audio 23-25</a:t>
          </a:r>
        </a:p>
      </dgm:t>
    </dgm:pt>
    <dgm:pt modelId="{C0493331-D6B0-4AD4-9110-24F404314D4B}" type="parTrans" cxnId="{EEE57BCE-B9C1-4522-B643-0B9B92D5F361}">
      <dgm:prSet/>
      <dgm:spPr/>
      <dgm:t>
        <a:bodyPr/>
        <a:lstStyle/>
        <a:p>
          <a:endParaRPr lang="en-US"/>
        </a:p>
      </dgm:t>
    </dgm:pt>
    <dgm:pt modelId="{D59849A8-2A82-45AE-96A9-5D65D77E925D}" type="sibTrans" cxnId="{EEE57BCE-B9C1-4522-B643-0B9B92D5F361}">
      <dgm:prSet/>
      <dgm:spPr/>
      <dgm:t>
        <a:bodyPr/>
        <a:lstStyle/>
        <a:p>
          <a:endParaRPr lang="en-US"/>
        </a:p>
      </dgm:t>
    </dgm:pt>
    <dgm:pt modelId="{EA118FA8-A70F-43C3-9134-5AAB15D0F418}" type="pres">
      <dgm:prSet presAssocID="{6613573C-9FD8-47B1-A99E-9B9CD12A94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D9E907A-2EAE-41DF-AFEA-9A1FF9C75DEF}" type="pres">
      <dgm:prSet presAssocID="{563F2F10-B8F7-40CB-A198-8EC20BD73F27}" presName="hierRoot1" presStyleCnt="0"/>
      <dgm:spPr/>
    </dgm:pt>
    <dgm:pt modelId="{AFA10C6F-8F15-41A6-9107-512A04B10AB8}" type="pres">
      <dgm:prSet presAssocID="{563F2F10-B8F7-40CB-A198-8EC20BD73F27}" presName="composite" presStyleCnt="0"/>
      <dgm:spPr/>
    </dgm:pt>
    <dgm:pt modelId="{6061A96B-ACF1-4FBD-8398-16AD1C1863F6}" type="pres">
      <dgm:prSet presAssocID="{563F2F10-B8F7-40CB-A198-8EC20BD73F27}" presName="background" presStyleLbl="node0" presStyleIdx="0" presStyleCnt="2"/>
      <dgm:spPr/>
    </dgm:pt>
    <dgm:pt modelId="{B2233863-8152-48B1-9B96-83B13B7B7022}" type="pres">
      <dgm:prSet presAssocID="{563F2F10-B8F7-40CB-A198-8EC20BD73F27}" presName="text" presStyleLbl="fgAcc0" presStyleIdx="0" presStyleCnt="2">
        <dgm:presLayoutVars>
          <dgm:chPref val="3"/>
        </dgm:presLayoutVars>
      </dgm:prSet>
      <dgm:spPr/>
    </dgm:pt>
    <dgm:pt modelId="{E3815446-6B69-4330-B8E0-51F4C16E77EC}" type="pres">
      <dgm:prSet presAssocID="{563F2F10-B8F7-40CB-A198-8EC20BD73F27}" presName="hierChild2" presStyleCnt="0"/>
      <dgm:spPr/>
    </dgm:pt>
    <dgm:pt modelId="{8D8A9E4B-4BCB-4A3A-8AFF-026AE0E8B1C2}" type="pres">
      <dgm:prSet presAssocID="{362A0025-1682-46E5-B77E-0051BAB78858}" presName="hierRoot1" presStyleCnt="0"/>
      <dgm:spPr/>
    </dgm:pt>
    <dgm:pt modelId="{F10703C3-115E-4968-BEC8-5905E783B62B}" type="pres">
      <dgm:prSet presAssocID="{362A0025-1682-46E5-B77E-0051BAB78858}" presName="composite" presStyleCnt="0"/>
      <dgm:spPr/>
    </dgm:pt>
    <dgm:pt modelId="{A0B2AD14-9CBA-45CF-9B6F-B20D72AE5249}" type="pres">
      <dgm:prSet presAssocID="{362A0025-1682-46E5-B77E-0051BAB78858}" presName="background" presStyleLbl="node0" presStyleIdx="1" presStyleCnt="2"/>
      <dgm:spPr/>
    </dgm:pt>
    <dgm:pt modelId="{263A8411-2109-426D-B7EE-087965F24287}" type="pres">
      <dgm:prSet presAssocID="{362A0025-1682-46E5-B77E-0051BAB78858}" presName="text" presStyleLbl="fgAcc0" presStyleIdx="1" presStyleCnt="2">
        <dgm:presLayoutVars>
          <dgm:chPref val="3"/>
        </dgm:presLayoutVars>
      </dgm:prSet>
      <dgm:spPr/>
    </dgm:pt>
    <dgm:pt modelId="{D79C7128-7BE7-42F5-B486-39A03445A60E}" type="pres">
      <dgm:prSet presAssocID="{362A0025-1682-46E5-B77E-0051BAB78858}" presName="hierChild2" presStyleCnt="0"/>
      <dgm:spPr/>
    </dgm:pt>
  </dgm:ptLst>
  <dgm:cxnLst>
    <dgm:cxn modelId="{11396A1F-ABC0-46B0-810D-79717E6F197F}" srcId="{6613573C-9FD8-47B1-A99E-9B9CD12A9400}" destId="{563F2F10-B8F7-40CB-A198-8EC20BD73F27}" srcOrd="0" destOrd="0" parTransId="{A10F1EC8-6E70-45BB-8404-913E0831125B}" sibTransId="{4013C94F-60C5-425A-B86C-D894EC584CCA}"/>
    <dgm:cxn modelId="{35CA5476-524A-4DE0-B22E-A7436C9B5337}" type="presOf" srcId="{6613573C-9FD8-47B1-A99E-9B9CD12A9400}" destId="{EA118FA8-A70F-43C3-9134-5AAB15D0F418}" srcOrd="0" destOrd="0" presId="urn:microsoft.com/office/officeart/2005/8/layout/hierarchy1"/>
    <dgm:cxn modelId="{2453009D-A221-4A12-93CF-D433B35606B0}" type="presOf" srcId="{563F2F10-B8F7-40CB-A198-8EC20BD73F27}" destId="{B2233863-8152-48B1-9B96-83B13B7B7022}" srcOrd="0" destOrd="0" presId="urn:microsoft.com/office/officeart/2005/8/layout/hierarchy1"/>
    <dgm:cxn modelId="{EEE57BCE-B9C1-4522-B643-0B9B92D5F361}" srcId="{6613573C-9FD8-47B1-A99E-9B9CD12A9400}" destId="{362A0025-1682-46E5-B77E-0051BAB78858}" srcOrd="1" destOrd="0" parTransId="{C0493331-D6B0-4AD4-9110-24F404314D4B}" sibTransId="{D59849A8-2A82-45AE-96A9-5D65D77E925D}"/>
    <dgm:cxn modelId="{776994F5-0B0B-4FBC-9853-04656DCEBBE2}" type="presOf" srcId="{362A0025-1682-46E5-B77E-0051BAB78858}" destId="{263A8411-2109-426D-B7EE-087965F24287}" srcOrd="0" destOrd="0" presId="urn:microsoft.com/office/officeart/2005/8/layout/hierarchy1"/>
    <dgm:cxn modelId="{FDB6503A-088A-4038-83C4-0EDFEAC6766E}" type="presParOf" srcId="{EA118FA8-A70F-43C3-9134-5AAB15D0F418}" destId="{5D9E907A-2EAE-41DF-AFEA-9A1FF9C75DEF}" srcOrd="0" destOrd="0" presId="urn:microsoft.com/office/officeart/2005/8/layout/hierarchy1"/>
    <dgm:cxn modelId="{A1E6068A-15E7-498B-80FD-E0E0305DD6A1}" type="presParOf" srcId="{5D9E907A-2EAE-41DF-AFEA-9A1FF9C75DEF}" destId="{AFA10C6F-8F15-41A6-9107-512A04B10AB8}" srcOrd="0" destOrd="0" presId="urn:microsoft.com/office/officeart/2005/8/layout/hierarchy1"/>
    <dgm:cxn modelId="{54B9CF62-8B40-42FF-A1EA-F2481A1DF577}" type="presParOf" srcId="{AFA10C6F-8F15-41A6-9107-512A04B10AB8}" destId="{6061A96B-ACF1-4FBD-8398-16AD1C1863F6}" srcOrd="0" destOrd="0" presId="urn:microsoft.com/office/officeart/2005/8/layout/hierarchy1"/>
    <dgm:cxn modelId="{DD92B5C6-4A55-42A1-9E39-4750CA5A4D13}" type="presParOf" srcId="{AFA10C6F-8F15-41A6-9107-512A04B10AB8}" destId="{B2233863-8152-48B1-9B96-83B13B7B7022}" srcOrd="1" destOrd="0" presId="urn:microsoft.com/office/officeart/2005/8/layout/hierarchy1"/>
    <dgm:cxn modelId="{25F269DD-8570-4FFC-82F2-DDC3205665B5}" type="presParOf" srcId="{5D9E907A-2EAE-41DF-AFEA-9A1FF9C75DEF}" destId="{E3815446-6B69-4330-B8E0-51F4C16E77EC}" srcOrd="1" destOrd="0" presId="urn:microsoft.com/office/officeart/2005/8/layout/hierarchy1"/>
    <dgm:cxn modelId="{3A92C466-D726-41B0-B3AE-2BDF8606647C}" type="presParOf" srcId="{EA118FA8-A70F-43C3-9134-5AAB15D0F418}" destId="{8D8A9E4B-4BCB-4A3A-8AFF-026AE0E8B1C2}" srcOrd="1" destOrd="0" presId="urn:microsoft.com/office/officeart/2005/8/layout/hierarchy1"/>
    <dgm:cxn modelId="{1E0FFF61-5611-405C-A4A1-9B4935F07945}" type="presParOf" srcId="{8D8A9E4B-4BCB-4A3A-8AFF-026AE0E8B1C2}" destId="{F10703C3-115E-4968-BEC8-5905E783B62B}" srcOrd="0" destOrd="0" presId="urn:microsoft.com/office/officeart/2005/8/layout/hierarchy1"/>
    <dgm:cxn modelId="{73FEE98E-DA07-4A37-91EA-8BC37510E00E}" type="presParOf" srcId="{F10703C3-115E-4968-BEC8-5905E783B62B}" destId="{A0B2AD14-9CBA-45CF-9B6F-B20D72AE5249}" srcOrd="0" destOrd="0" presId="urn:microsoft.com/office/officeart/2005/8/layout/hierarchy1"/>
    <dgm:cxn modelId="{6D2D1897-02FF-4C33-BD98-E44C5BB9B307}" type="presParOf" srcId="{F10703C3-115E-4968-BEC8-5905E783B62B}" destId="{263A8411-2109-426D-B7EE-087965F24287}" srcOrd="1" destOrd="0" presId="urn:microsoft.com/office/officeart/2005/8/layout/hierarchy1"/>
    <dgm:cxn modelId="{7BA36C16-A132-494A-8902-39476BE1C0CC}" type="presParOf" srcId="{8D8A9E4B-4BCB-4A3A-8AFF-026AE0E8B1C2}" destId="{D79C7128-7BE7-42F5-B486-39A03445A60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1EFC43-ED10-4CF0-AFA8-1876A41DDB3D}">
      <dsp:nvSpPr>
        <dsp:cNvPr id="0" name=""/>
        <dsp:cNvSpPr/>
      </dsp:nvSpPr>
      <dsp:spPr>
        <a:xfrm>
          <a:off x="0" y="691038"/>
          <a:ext cx="10515600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52C66C-0384-45D2-91D4-40510FAC278B}">
      <dsp:nvSpPr>
        <dsp:cNvPr id="0" name=""/>
        <dsp:cNvSpPr/>
      </dsp:nvSpPr>
      <dsp:spPr>
        <a:xfrm>
          <a:off x="525780" y="12077"/>
          <a:ext cx="7360920" cy="13579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/>
            <a:t>SB. p. 78-79</a:t>
          </a:r>
        </a:p>
      </dsp:txBody>
      <dsp:txXfrm>
        <a:off x="592068" y="78365"/>
        <a:ext cx="7228344" cy="1225344"/>
      </dsp:txXfrm>
    </dsp:sp>
    <dsp:sp modelId="{A6D64F36-1A54-4E83-A6E9-D18858594C45}">
      <dsp:nvSpPr>
        <dsp:cNvPr id="0" name=""/>
        <dsp:cNvSpPr/>
      </dsp:nvSpPr>
      <dsp:spPr>
        <a:xfrm>
          <a:off x="0" y="2777598"/>
          <a:ext cx="10515600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54B9D6-0DAD-4616-B331-2974430780B8}">
      <dsp:nvSpPr>
        <dsp:cNvPr id="0" name=""/>
        <dsp:cNvSpPr/>
      </dsp:nvSpPr>
      <dsp:spPr>
        <a:xfrm>
          <a:off x="525780" y="2098637"/>
          <a:ext cx="7360920" cy="1357920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/>
            <a:t>Audio 2.45-2.46</a:t>
          </a:r>
        </a:p>
      </dsp:txBody>
      <dsp:txXfrm>
        <a:off x="592068" y="2164925"/>
        <a:ext cx="7228344" cy="12253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1A96B-ACF1-4FBD-8398-16AD1C1863F6}">
      <dsp:nvSpPr>
        <dsp:cNvPr id="0" name=""/>
        <dsp:cNvSpPr/>
      </dsp:nvSpPr>
      <dsp:spPr>
        <a:xfrm>
          <a:off x="1333" y="110983"/>
          <a:ext cx="4682211" cy="2973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233863-8152-48B1-9B96-83B13B7B7022}">
      <dsp:nvSpPr>
        <dsp:cNvPr id="0" name=""/>
        <dsp:cNvSpPr/>
      </dsp:nvSpPr>
      <dsp:spPr>
        <a:xfrm>
          <a:off x="521579" y="605216"/>
          <a:ext cx="4682211" cy="2973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WB p. 51</a:t>
          </a:r>
        </a:p>
      </dsp:txBody>
      <dsp:txXfrm>
        <a:off x="608661" y="692298"/>
        <a:ext cx="4508047" cy="2799040"/>
      </dsp:txXfrm>
    </dsp:sp>
    <dsp:sp modelId="{A0B2AD14-9CBA-45CF-9B6F-B20D72AE5249}">
      <dsp:nvSpPr>
        <dsp:cNvPr id="0" name=""/>
        <dsp:cNvSpPr/>
      </dsp:nvSpPr>
      <dsp:spPr>
        <a:xfrm>
          <a:off x="5724037" y="110983"/>
          <a:ext cx="4682211" cy="2973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3A8411-2109-426D-B7EE-087965F24287}">
      <dsp:nvSpPr>
        <dsp:cNvPr id="0" name=""/>
        <dsp:cNvSpPr/>
      </dsp:nvSpPr>
      <dsp:spPr>
        <a:xfrm>
          <a:off x="6244283" y="605216"/>
          <a:ext cx="4682211" cy="2973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Audio 23-25</a:t>
          </a:r>
        </a:p>
      </dsp:txBody>
      <dsp:txXfrm>
        <a:off x="6331365" y="692298"/>
        <a:ext cx="4508047" cy="2799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23C060-6E88-0F68-4531-FE1B1C98FA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0FB43D69-AEF8-5C7B-D48A-9BD7195A9E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6500B0A-CD24-B65C-FDD6-98872357D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8EDCB0B-783C-8B9D-9AE3-93777B5BA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A022D7C-FB07-D843-F433-668C4D763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32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57B0C-F9D5-FACA-2F6F-9ECE23B56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E5679263-394A-89C0-1249-4CE7F3AE8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89EB63A-4288-8859-8EA5-7DA047CB0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83137CD-9542-FD0A-FAC6-A498E56DB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A9F52D8-80BA-C808-5508-CC56BD85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018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E698FFFE-ADFD-7B0F-CD93-D9E83CCA25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57B1D45F-FE1E-89D7-0C06-9EF6A84C7A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30D00AC-8FB5-5D29-56E4-584ADA9D1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615E2F4-6628-C659-5CF0-EFBF06AD0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C43ABEA-181E-DFB7-B40F-5E56AFD67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151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70A933-30CC-5E9B-771B-7713C0EE8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1D71BE8-3DFA-02C5-D24A-B98662030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E750CAE-75FE-3330-33D0-15AAE9599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708BED6-FF06-2528-C72A-8536E2E45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C3D5043-C6B3-E397-E942-7E5B0F6CE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373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029388-165F-EBA9-8072-F6EACF9FB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3EDF7E3-576E-D7EF-8A51-DAC67B0EB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C83AF4E-9F5A-E61D-7AF4-59FA763FD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F6185EF-CE17-1DBA-E889-D5558D8D8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D36F7E5-A4D0-6889-BA09-83E26618C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767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129A89-943F-BFD1-1CAC-CBD978349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F31A59F-1D17-2FB4-5F22-8F1BB0A14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5EE5410-5C08-ACA6-9466-875ACCBFB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D63F3BA-9D4A-533F-FB13-594863C2D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7CC3F27-3B36-BA60-81C1-5F60077BC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C00FCCA-D1E4-E879-F86A-DF673CF26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122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A27DA2-C880-4991-A74A-2BB711F9D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F8700E8-920E-A147-108F-E30E2CE15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484B13F2-A689-0060-765C-B000CFF251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0E58CAFF-FB16-D4B8-36B1-FC6375C323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DB0CE09D-F4D1-59AD-66A7-F7C3E9A13E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4DF0515D-C390-7E57-C4E0-6778C8B5A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C18FFBA6-4CFB-05AF-D9B2-C8BEDF3D1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E3D9088D-802B-6F4D-733C-D451B8E6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35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75DA24-2965-0B2A-C839-61C629903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07B3EAA9-8782-4707-EC50-1B66AE6A5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A89B0C06-09A0-8517-87B3-EBAD8FF7B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F5CA4E02-C481-E433-3A94-9DEC7162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455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A4EC5335-16F2-4124-7EF5-BA6663DC6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70F1C965-59EB-8B88-D8D3-4BBFD7F15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90A66621-0BCE-06B7-BF8D-9AA1CD300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68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380008-3BEC-2190-8B76-B3FE26C5E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E6548F0-E7AD-E0BC-07F5-81B4B0C06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E34EACF-65CC-21E5-D74D-B2C4FF60D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69F2F79D-27F9-29A2-ADBD-1D292DC39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C05D3C7-A80F-59FB-315B-5306B209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FE89637-68BD-7789-AE64-D76D0B614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633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72F881-95BE-9D97-ABC1-84786E895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1BDF93B7-ADAA-3E4E-E31D-E2AC0A81A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98E548C-585E-F569-7103-1AD340C606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5AE303CE-334B-5871-7D12-9C322A4DD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D61E1FB-A5FB-93D5-109E-BBB4DE377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BAD1BC5-FF95-A2C8-4D6A-EDDBE4814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420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3382A2D6-7085-F7AC-E0B4-7D6653227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F35515E-DE06-AB59-C4A9-E8383994B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83E3587-D3BF-6184-995D-A815BBC983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CB303A-2F56-4005-A2F7-5D7C45188DCC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DB1BE44-6A39-92B1-71B3-0521850A02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8C92D38-4EDC-4E7E-16E5-DF549EF1C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E36DED-03F9-4947-8E49-0DC73C85D9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400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XCp8IS3BZpk&amp;t=3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-3mFnAk9sb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englishclub.com/business-english/negotiations-process.ph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2577F0-9BEA-4935-9CDA-E15AB06BD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2145792"/>
          </a:xfrm>
        </p:spPr>
        <p:txBody>
          <a:bodyPr anchor="b">
            <a:normAutofit/>
          </a:bodyPr>
          <a:lstStyle/>
          <a:p>
            <a:pPr algn="l"/>
            <a:r>
              <a:rPr lang="en-US" sz="5400" dirty="0"/>
              <a:t>Negotiating Sales</a:t>
            </a:r>
            <a:endParaRPr lang="uk-UA" sz="5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74779E7-611F-77C1-F971-97F92BB105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Created by Iryna Zhukevych</a:t>
            </a:r>
            <a:endParaRPr lang="en-US"/>
          </a:p>
          <a:p>
            <a:pPr algn="l"/>
            <a:r>
              <a:rPr lang="en-US" dirty="0"/>
              <a:t>PhD in Pedagogical Sciences</a:t>
            </a:r>
            <a:endParaRPr lang="en-US"/>
          </a:p>
          <a:p>
            <a:pPr algn="l"/>
            <a:r>
              <a:rPr lang="en-US" dirty="0"/>
              <a:t>Associate Professor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8F5FE6-C46D-E00A-DA29-A640B6A0AE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921" r="41879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2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ands-on top of each other">
            <a:extLst>
              <a:ext uri="{FF2B5EF4-FFF2-40B4-BE49-F238E27FC236}">
                <a16:creationId xmlns:a16="http://schemas.microsoft.com/office/drawing/2014/main" id="{4F721B67-1603-B956-D9D2-32F14B3DC7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093" r="11394" b="1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8DB64E8-71A2-FCBF-E41C-3C238B105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9760" y="2743200"/>
            <a:ext cx="6167120" cy="3496878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dirty="0"/>
              <a:t>Thanks for your attention and collaboration!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141825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2110FB6A-9E2B-50C9-297E-E42184C6BF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689103"/>
            <a:ext cx="10905066" cy="547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19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B7A4B4-D938-FBF5-E2F1-552B129A3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65125"/>
            <a:ext cx="104394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Market Leader. Advanced</a:t>
            </a:r>
            <a:endParaRPr lang="uk-UA" sz="5400" dirty="0"/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597E296C-56E4-C1E9-292C-A8A21484A3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500590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135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A6B80C-EEFC-5449-E307-3E0235849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Market Leader. Advanced</a:t>
            </a:r>
            <a:endParaRPr lang="uk-UA" sz="4000">
              <a:solidFill>
                <a:srgbClr val="FFFFFF"/>
              </a:solidFill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6BA30409-5688-2519-1AC2-53616863C1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057716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912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C78A5E-3A27-E370-3704-F5F53C0A4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53" y="802955"/>
            <a:ext cx="5332395" cy="1454051"/>
          </a:xfrm>
        </p:spPr>
        <p:txBody>
          <a:bodyPr>
            <a:normAutofit/>
          </a:bodyPr>
          <a:lstStyle/>
          <a:p>
            <a:r>
              <a:rPr lang="en-US" sz="2500" b="1" i="0">
                <a:solidFill>
                  <a:schemeClr val="tx2"/>
                </a:solidFill>
                <a:effectLst/>
                <a:latin typeface="Roboto" panose="02000000000000000000" pitchFamily="2" charset="0"/>
              </a:rPr>
              <a:t>How to Confidently Negotiate a Higher Salary: Salary Negotiation Tips to Get a Raise!</a:t>
            </a:r>
            <a:endParaRPr lang="uk-UA" sz="2500">
              <a:solidFill>
                <a:schemeClr val="tx2"/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C634832-D985-DB3E-FF9D-561B0969A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2"/>
            <a:ext cx="4977578" cy="363928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  <a:hlinkClick r:id="rId2"/>
              </a:rPr>
              <a:t>https://www.youtube.com/watch?v=XCp8IS3BZpk&amp;t=3s</a:t>
            </a: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What does it mean to request a pay rise? Think of any similar phrases. </a:t>
            </a:r>
          </a:p>
          <a:p>
            <a:pPr marL="342900" indent="-342900">
              <a:buAutoNum type="arabicPeriod"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uk-UA" sz="1800" dirty="0">
              <a:solidFill>
                <a:schemeClr val="tx2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69897" y="0"/>
            <a:ext cx="5822103" cy="6685267"/>
            <a:chOff x="6357228" y="0"/>
            <a:chExt cx="5822103" cy="668526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Рукостискання">
            <a:extLst>
              <a:ext uri="{FF2B5EF4-FFF2-40B4-BE49-F238E27FC236}">
                <a16:creationId xmlns:a16="http://schemas.microsoft.com/office/drawing/2014/main" id="{19835E70-D1DF-866F-F5ED-CDBB69A843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51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5BE8A3-66A8-EA42-7402-D6BCBFB0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4000" dirty="0"/>
              <a:t>Practice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CE2782F-55FE-A02D-8144-C9D83E218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>
                <a:hlinkClick r:id="rId2"/>
              </a:rPr>
              <a:t>https://www.youtube.com/watch?v=-3mFnAk9sbw</a:t>
            </a:r>
            <a:endParaRPr lang="en-US" sz="2000"/>
          </a:p>
          <a:p>
            <a:pPr marL="0" indent="0">
              <a:buNone/>
            </a:pPr>
            <a:endParaRPr lang="uk-UA" sz="2000"/>
          </a:p>
        </p:txBody>
      </p:sp>
      <p:pic>
        <p:nvPicPr>
          <p:cNvPr id="5" name="Picture 4" descr="Pins in a map">
            <a:extLst>
              <a:ext uri="{FF2B5EF4-FFF2-40B4-BE49-F238E27FC236}">
                <a16:creationId xmlns:a16="http://schemas.microsoft.com/office/drawing/2014/main" id="{96DA6FC5-098B-9E46-E448-645267363D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238" r="19361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1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69D326-1CD5-002B-6731-91DA996BA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3700" dirty="0"/>
              <a:t>A FEW GOLDEN RULES TO SUCCESSFUL</a:t>
            </a:r>
            <a:br>
              <a:rPr lang="en-US" sz="3700" dirty="0"/>
            </a:br>
            <a:r>
              <a:rPr lang="en-US" sz="3700" dirty="0"/>
              <a:t>NEGOTIATIONS</a:t>
            </a:r>
            <a:endParaRPr lang="uk-UA" sz="37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47A6806-A129-1432-28A5-CCE63C872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470244"/>
            <a:ext cx="5334197" cy="37698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>
                <a:hlinkClick r:id="rId2"/>
              </a:rPr>
              <a:t>https://www.englishclub.com/business-english/negotiations-process.php</a:t>
            </a:r>
            <a:endParaRPr lang="en-US" sz="2000"/>
          </a:p>
          <a:p>
            <a:pPr marL="0" indent="0">
              <a:buNone/>
            </a:pPr>
            <a:endParaRPr lang="uk-UA" sz="2000"/>
          </a:p>
        </p:txBody>
      </p:sp>
      <p:pic>
        <p:nvPicPr>
          <p:cNvPr id="5" name="Picture 4" descr="A group of yellow figures and a red figure on the other side">
            <a:extLst>
              <a:ext uri="{FF2B5EF4-FFF2-40B4-BE49-F238E27FC236}">
                <a16:creationId xmlns:a16="http://schemas.microsoft.com/office/drawing/2014/main" id="{219A19A9-5EF8-8E8F-BD3D-A9A2C7D82C9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392" r="5771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387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 descr="Зображення, що містить текст, ілюстрація, чорнило, графічний дизайн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C57D12D8-75C0-4BAF-90E0-87A255B88F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0222" y="643467"/>
            <a:ext cx="1061155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4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D7F64A8-D625-4F61-A290-B499BB62A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E2D81-9966-4765-B410-CB036CDEB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242" y="320736"/>
            <a:ext cx="8867744" cy="2228760"/>
          </a:xfrm>
        </p:spPr>
        <p:txBody>
          <a:bodyPr anchor="b">
            <a:normAutofit/>
          </a:bodyPr>
          <a:lstStyle/>
          <a:p>
            <a:r>
              <a:rPr lang="en-US" sz="3200" dirty="0"/>
              <a:t>Remember, as Roger Fisher and William Ury said:</a:t>
            </a:r>
            <a:br>
              <a:rPr lang="en-US" sz="3700" dirty="0"/>
            </a:br>
            <a:endParaRPr lang="uk-UA" sz="3700" dirty="0"/>
          </a:p>
        </p:txBody>
      </p:sp>
      <p:pic>
        <p:nvPicPr>
          <p:cNvPr id="7" name="Graphic 6" descr="Рукостискання">
            <a:extLst>
              <a:ext uri="{FF2B5EF4-FFF2-40B4-BE49-F238E27FC236}">
                <a16:creationId xmlns:a16="http://schemas.microsoft.com/office/drawing/2014/main" id="{F2EDB7FE-02A8-6056-79BB-BD79869F2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6948" y="2694018"/>
            <a:ext cx="1198532" cy="1198532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1DBA7B4-7D4A-FF2A-6301-F2F46E0D5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5480" y="2864027"/>
            <a:ext cx="6053801" cy="27040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dirty="0"/>
              <a:t>'A good negotiation is </a:t>
            </a:r>
            <a:r>
              <a:rPr lang="en-US" b="1" u="sng" dirty="0"/>
              <a:t>not</a:t>
            </a:r>
            <a:r>
              <a:rPr lang="en-US" b="1" dirty="0"/>
              <a:t> about winning or losing;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dirty="0"/>
              <a:t>it’s </a:t>
            </a:r>
            <a:r>
              <a:rPr lang="en-US" b="1" u="sng" dirty="0"/>
              <a:t>about</a:t>
            </a:r>
            <a:r>
              <a:rPr lang="en-US" b="1" dirty="0"/>
              <a:t> reaching a </a:t>
            </a:r>
            <a:r>
              <a:rPr lang="en-US" b="1" u="sng" dirty="0"/>
              <a:t>win-win solution</a:t>
            </a:r>
            <a:r>
              <a:rPr lang="en-US" b="1" dirty="0"/>
              <a:t>.’</a:t>
            </a:r>
            <a:endParaRPr lang="uk-UA" b="1" dirty="0"/>
          </a:p>
        </p:txBody>
      </p:sp>
      <p:pic>
        <p:nvPicPr>
          <p:cNvPr id="9" name="Graphic 8" descr="Рукостискання">
            <a:extLst>
              <a:ext uri="{FF2B5EF4-FFF2-40B4-BE49-F238E27FC236}">
                <a16:creationId xmlns:a16="http://schemas.microsoft.com/office/drawing/2014/main" id="{04D27EF2-5F32-4543-AE78-E80E3B3436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2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14.2.6220"/>
  <p:tag name="SLIDO_PRESENTATION_ID" val="af7c8d58-f67d-425f-b751-70a43c4611a3"/>
  <p:tag name="SLIDO_EVENT_UUID" val="0677c6ee-d48c-4313-82cf-c73e2c317457"/>
  <p:tag name="SLIDO_EVENT_SECTION_UUID" val="8b0762e3-5883-4642-92b0-94746ce18355"/>
</p:tagLst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152</Words>
  <Application>Microsoft Office PowerPoint</Application>
  <PresentationFormat>Широкий екран</PresentationFormat>
  <Paragraphs>22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Roboto</vt:lpstr>
      <vt:lpstr>Тема Office</vt:lpstr>
      <vt:lpstr>Negotiating Sales</vt:lpstr>
      <vt:lpstr>Презентація PowerPoint</vt:lpstr>
      <vt:lpstr>Market Leader. Advanced</vt:lpstr>
      <vt:lpstr>Market Leader. Advanced</vt:lpstr>
      <vt:lpstr>How to Confidently Negotiate a Higher Salary: Salary Negotiation Tips to Get a Raise!</vt:lpstr>
      <vt:lpstr>Practice</vt:lpstr>
      <vt:lpstr>A FEW GOLDEN RULES TO SUCCESSFUL NEGOTIATIONS</vt:lpstr>
      <vt:lpstr>Презентація PowerPoint</vt:lpstr>
      <vt:lpstr>Remember, as Roger Fisher and William Ury said: 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2025-03-01T12:44:03Z</dcterms:created>
  <dcterms:modified xsi:type="dcterms:W3CDTF">2025-03-04T08:03:15Z</dcterms:modified>
</cp:coreProperties>
</file>