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3"/>
    <p:sldId id="257" r:id="rId4"/>
    <p:sldId id="258" r:id="rId5"/>
    <p:sldId id="259" r:id="rId6"/>
    <p:sldId id="260" r:id="rId7"/>
    <p:sldId id="261" r:id="rId8"/>
    <p:sldId id="262" r:id="rId9"/>
    <p:sldId id="263"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5BCAD085-E8A6-8845-BD4E-CB4CCA059FC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5BCAD085-E8A6-8845-BD4E-CB4CCA059FC4}"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5BCAD085-E8A6-8845-BD4E-CB4CCA059FC4}"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ctrTitle"/>
          </p:nvPr>
        </p:nvSpPr>
        <p:spPr/>
        <p:txBody>
          <a:bodyPr/>
          <a:lstStyle/>
          <a:p>
            <a:r>
              <a:rPr>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Radar Systems</a:t>
            </a:r>
            <a:endParaRPr>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3" name="Subtitle 2"/>
          <p:cNvSpPr>
            <a:spLocks noGrp="1"/>
          </p:cNvSpPr>
          <p:nvPr>
            <p:ph type="subTitle" idx="1"/>
          </p:nvPr>
        </p:nvSpPr>
        <p:spPr/>
        <p:txBody>
          <a:bodyPr/>
          <a:lstStyle/>
          <a:p>
            <a:r>
              <a:t>Understanding the Basics and Applications of Radar Technology</a:t>
            </a:r>
          </a:p>
        </p:txBody>
      </p:sp>
      <p:pic>
        <p:nvPicPr>
          <p:cNvPr id="4" name="Picture 3"/>
          <p:cNvPicPr>
            <a:picLocks noChangeAspect="1"/>
          </p:cNvPicPr>
          <p:nvPr/>
        </p:nvPicPr>
        <p:blipFill>
          <a:blip r:embed="rId1"/>
          <a:stretch>
            <a:fillRect/>
          </a:stretch>
        </p:blipFill>
        <p:spPr>
          <a:xfrm>
            <a:off x="2141855" y="3609975"/>
            <a:ext cx="4688840" cy="23488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lstStyle/>
          <a:p>
            <a:r>
              <a:rPr>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What is a Radar System?</a:t>
            </a:r>
            <a:endParaRPr>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3" name="Content Placeholder 2"/>
          <p:cNvSpPr>
            <a:spLocks noGrp="1"/>
          </p:cNvSpPr>
          <p:nvPr>
            <p:ph sz="half" idx="1"/>
          </p:nvPr>
        </p:nvSpPr>
        <p:spPr/>
        <p:txBody>
          <a:bodyPr/>
          <a:lstStyle/>
          <a:p>
            <a:r>
              <a:t>Radar (Radio Detection and Ranging) is a system that uses radio waves to detect objects, measure distances, and track movements. It’s used in various applications such as aviation, weather monitoring, and military operations.</a:t>
            </a:r>
          </a:p>
          <a:p/>
        </p:txBody>
      </p:sp>
      <p:pic>
        <p:nvPicPr>
          <p:cNvPr id="4" name="Content Placeholder 3"/>
          <p:cNvPicPr>
            <a:picLocks noChangeAspect="1"/>
          </p:cNvPicPr>
          <p:nvPr>
            <p:ph sz="half" idx="2"/>
          </p:nvPr>
        </p:nvPicPr>
        <p:blipFill>
          <a:blip r:embed="rId1"/>
          <a:stretch>
            <a:fillRect/>
          </a:stretch>
        </p:blipFill>
        <p:spPr>
          <a:xfrm>
            <a:off x="4648200" y="2432685"/>
            <a:ext cx="4038600" cy="286067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scene3d>
              <a:camera prst="orthographicFront"/>
              <a:lightRig rig="threePt" dir="t"/>
            </a:scene3d>
          </a:bodyPr>
          <a:lstStyle/>
          <a:p>
            <a:r>
              <a:rPr>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How Does Radar Work?</a:t>
            </a:r>
            <a:endParaRPr>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3" name="Content Placeholder 2"/>
          <p:cNvSpPr>
            <a:spLocks noGrp="1"/>
          </p:cNvSpPr>
          <p:nvPr>
            <p:ph sz="half" idx="1"/>
          </p:nvPr>
        </p:nvSpPr>
        <p:spPr/>
        <p:txBody>
          <a:bodyPr/>
          <a:lstStyle/>
          <a:p>
            <a:r>
              <a:t>Radar systems send out radio waves that bounce off objects. The system measures the time it takes for the waves to return, calculating the distance, speed, and size of the object.</a:t>
            </a:r>
          </a:p>
          <a:p>
            <a:pPr marL="0" indent="0">
              <a:buNone/>
            </a:pPr>
          </a:p>
        </p:txBody>
      </p:sp>
      <p:pic>
        <p:nvPicPr>
          <p:cNvPr id="4" name="Content Placeholder 3"/>
          <p:cNvPicPr>
            <a:picLocks noChangeAspect="1"/>
          </p:cNvPicPr>
          <p:nvPr>
            <p:ph sz="half" idx="2"/>
          </p:nvPr>
        </p:nvPicPr>
        <p:blipFill>
          <a:blip r:embed="rId1"/>
          <a:stretch>
            <a:fillRect/>
          </a:stretch>
        </p:blipFill>
        <p:spPr>
          <a:xfrm>
            <a:off x="4496435" y="2106930"/>
            <a:ext cx="4190365" cy="294195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lstStyle/>
          <a:p>
            <a:r>
              <a:rPr>
                <a:ln w="22225">
                  <a:solidFill>
                    <a:schemeClr val="accent2"/>
                  </a:solidFill>
                  <a:prstDash val="solid"/>
                </a:ln>
                <a:solidFill>
                  <a:schemeClr val="accent2">
                    <a:lumMod val="40000"/>
                    <a:lumOff val="60000"/>
                  </a:schemeClr>
                </a:solidFill>
                <a:effectLst/>
              </a:rPr>
              <a:t>Components of a Radar System</a:t>
            </a:r>
            <a:endParaRPr>
              <a:ln w="22225">
                <a:solidFill>
                  <a:schemeClr val="accent2"/>
                </a:solidFill>
                <a:prstDash val="solid"/>
              </a:ln>
              <a:solidFill>
                <a:schemeClr val="accent2">
                  <a:lumMod val="40000"/>
                  <a:lumOff val="60000"/>
                </a:schemeClr>
              </a:solidFill>
              <a:effectLst/>
            </a:endParaRPr>
          </a:p>
        </p:txBody>
      </p:sp>
      <p:sp>
        <p:nvSpPr>
          <p:cNvPr id="3" name="Content Placeholder 2"/>
          <p:cNvSpPr>
            <a:spLocks noGrp="1"/>
          </p:cNvSpPr>
          <p:nvPr>
            <p:ph sz="half" idx="1"/>
          </p:nvPr>
        </p:nvSpPr>
        <p:spPr/>
        <p:txBody>
          <a:bodyPr/>
          <a:lstStyle/>
          <a:p>
            <a:r>
              <a:t>1. Transmitter: Sends out radio waves.</a:t>
            </a:r>
          </a:p>
          <a:p>
            <a:r>
              <a:t>2. Receiver: Detects the reflected waves.</a:t>
            </a:r>
          </a:p>
          <a:p>
            <a:r>
              <a:t>3. Antenna: Sends and receives radio signals.</a:t>
            </a:r>
          </a:p>
          <a:p>
            <a:r>
              <a:t>4. Display: Shows the data about objects detected.</a:t>
            </a:r>
          </a:p>
          <a:p>
            <a:pPr marL="0" indent="0">
              <a:buNone/>
            </a:pPr>
          </a:p>
        </p:txBody>
      </p:sp>
      <p:pic>
        <p:nvPicPr>
          <p:cNvPr id="4" name="Content Placeholder 3"/>
          <p:cNvPicPr>
            <a:picLocks noChangeAspect="1"/>
          </p:cNvPicPr>
          <p:nvPr>
            <p:ph sz="half" idx="2"/>
          </p:nvPr>
        </p:nvPicPr>
        <p:blipFill>
          <a:blip r:embed="rId1"/>
          <a:stretch>
            <a:fillRect/>
          </a:stretch>
        </p:blipFill>
        <p:spPr>
          <a:xfrm>
            <a:off x="4342130" y="2316480"/>
            <a:ext cx="4344670" cy="251269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scene3d>
              <a:camera prst="orthographicFront"/>
              <a:lightRig rig="threePt" dir="t"/>
            </a:scene3d>
          </a:bodyPr>
          <a:lstStyle/>
          <a:p>
            <a:r>
              <a:rPr>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Types of Radar Systems</a:t>
            </a:r>
            <a:endParaRPr>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3" name="Content Placeholder 2"/>
          <p:cNvSpPr>
            <a:spLocks noGrp="1"/>
          </p:cNvSpPr>
          <p:nvPr>
            <p:ph sz="half" idx="1"/>
          </p:nvPr>
        </p:nvSpPr>
        <p:spPr/>
        <p:txBody>
          <a:bodyPr/>
          <a:lstStyle/>
          <a:p>
            <a:r>
              <a:t>1. Pulse Radar: Sends out pulses of radio waves and measures the return time.</a:t>
            </a:r>
          </a:p>
          <a:p>
            <a:r>
              <a:t>2. Continuous Wave Radar: Continuously sends out waves and measures Doppler shifts.</a:t>
            </a:r>
          </a:p>
          <a:p>
            <a:r>
              <a:t>3. Phased Array Radar: Uses multiple antennas to scan large areas quickly.</a:t>
            </a:r>
          </a:p>
          <a:p>
            <a:pPr marL="0" indent="0">
              <a:buNone/>
            </a:pPr>
          </a:p>
        </p:txBody>
      </p:sp>
      <p:pic>
        <p:nvPicPr>
          <p:cNvPr id="4" name="Content Placeholder 3"/>
          <p:cNvPicPr>
            <a:picLocks noChangeAspect="1"/>
          </p:cNvPicPr>
          <p:nvPr>
            <p:ph sz="half" idx="2"/>
          </p:nvPr>
        </p:nvPicPr>
        <p:blipFill>
          <a:blip r:embed="rId1"/>
          <a:stretch>
            <a:fillRect/>
          </a:stretch>
        </p:blipFill>
        <p:spPr>
          <a:xfrm>
            <a:off x="4572000" y="2052955"/>
            <a:ext cx="4173220" cy="315150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lstStyle/>
          <a:p>
            <a:r>
              <a:rPr>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Applications of Radar</a:t>
            </a:r>
            <a:endParaRPr>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3" name="Content Placeholder 2"/>
          <p:cNvSpPr>
            <a:spLocks noGrp="1"/>
          </p:cNvSpPr>
          <p:nvPr>
            <p:ph sz="half" idx="1"/>
          </p:nvPr>
        </p:nvSpPr>
        <p:spPr/>
        <p:txBody>
          <a:bodyPr/>
          <a:lstStyle/>
          <a:p>
            <a:r>
              <a:t>Radar is used in:</a:t>
            </a:r>
          </a:p>
          <a:p>
            <a:r>
              <a:t>1. Aviation for air traffic control.</a:t>
            </a:r>
          </a:p>
          <a:p>
            <a:r>
              <a:t>2. Weather monitoring to track storms.</a:t>
            </a:r>
          </a:p>
          <a:p>
            <a:r>
              <a:t>3. Military operations for detecting aircraft and ships.</a:t>
            </a:r>
          </a:p>
          <a:p>
            <a:r>
              <a:t>4. Automotive industry for collision avoidance systems.</a:t>
            </a:r>
          </a:p>
          <a:p/>
          <a:p/>
        </p:txBody>
      </p:sp>
      <p:pic>
        <p:nvPicPr>
          <p:cNvPr id="4" name="Content Placeholder 3"/>
          <p:cNvPicPr>
            <a:picLocks noChangeAspect="1"/>
          </p:cNvPicPr>
          <p:nvPr>
            <p:ph sz="half" idx="2"/>
          </p:nvPr>
        </p:nvPicPr>
        <p:blipFill>
          <a:blip r:embed="rId1"/>
          <a:stretch>
            <a:fillRect/>
          </a:stretch>
        </p:blipFill>
        <p:spPr>
          <a:xfrm>
            <a:off x="4648200" y="2409190"/>
            <a:ext cx="4038600" cy="224663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scene3d>
              <a:camera prst="orthographicFront"/>
              <a:lightRig rig="threePt" dir="t"/>
            </a:scene3d>
          </a:bodyPr>
          <a:lstStyle/>
          <a:p>
            <a:r>
              <a:rPr>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Advantages and Limitations of Radar</a:t>
            </a:r>
            <a:endParaRPr>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3" name="Content Placeholder 2"/>
          <p:cNvSpPr>
            <a:spLocks noGrp="1"/>
          </p:cNvSpPr>
          <p:nvPr>
            <p:ph sz="half" idx="1"/>
          </p:nvPr>
        </p:nvSpPr>
        <p:spPr/>
        <p:txBody>
          <a:bodyPr/>
          <a:lstStyle/>
          <a:p>
            <a:r>
              <a:t>Advantages:</a:t>
            </a:r>
          </a:p>
          <a:p>
            <a:r>
              <a:t>1. Can detect objects in all weather conditions.</a:t>
            </a:r>
          </a:p>
          <a:p>
            <a:r>
              <a:t>2. Works over long distances.</a:t>
            </a:r>
          </a:p>
          <a:p>
            <a:r>
              <a:t>Limitations:</a:t>
            </a:r>
          </a:p>
          <a:p>
            <a:r>
              <a:t>1. Susceptible to interference.</a:t>
            </a:r>
          </a:p>
          <a:p>
            <a:r>
              <a:t>2. Can have difficulty detecting small or stealth objects.</a:t>
            </a:r>
          </a:p>
          <a:p/>
        </p:txBody>
      </p:sp>
      <p:pic>
        <p:nvPicPr>
          <p:cNvPr id="4" name="Content Placeholder 3"/>
          <p:cNvPicPr>
            <a:picLocks noChangeAspect="1"/>
          </p:cNvPicPr>
          <p:nvPr>
            <p:ph sz="half" idx="2"/>
          </p:nvPr>
        </p:nvPicPr>
        <p:blipFill>
          <a:blip r:embed="rId1"/>
          <a:stretch>
            <a:fillRect/>
          </a:stretch>
        </p:blipFill>
        <p:spPr>
          <a:xfrm>
            <a:off x="4496435" y="2231390"/>
            <a:ext cx="3761105" cy="254952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lstStyle/>
          <a:p>
            <a:r>
              <a:rPr>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The Future of Radar Systems</a:t>
            </a:r>
            <a:endParaRPr>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3" name="Content Placeholder 2"/>
          <p:cNvSpPr>
            <a:spLocks noGrp="1"/>
          </p:cNvSpPr>
          <p:nvPr>
            <p:ph sz="half" idx="1"/>
          </p:nvPr>
        </p:nvSpPr>
        <p:spPr/>
        <p:txBody>
          <a:bodyPr/>
          <a:lstStyle/>
          <a:p>
            <a:r>
              <a:t>Future radar systems will include advancements in precision and detection capabilities, integrating AI for smarter tracking, and expanding into new areas such as autonomous vehicle navigation and space exploration.</a:t>
            </a:r>
          </a:p>
          <a:p/>
        </p:txBody>
      </p:sp>
      <p:pic>
        <p:nvPicPr>
          <p:cNvPr id="4" name="Content Placeholder 3" descr="radar 7"/>
          <p:cNvPicPr>
            <a:picLocks noChangeAspect="1"/>
          </p:cNvPicPr>
          <p:nvPr>
            <p:ph sz="half" idx="2"/>
          </p:nvPr>
        </p:nvPicPr>
        <p:blipFill>
          <a:blip r:embed="rId1"/>
          <a:stretch>
            <a:fillRect/>
          </a:stretch>
        </p:blipFill>
        <p:spPr>
          <a:xfrm>
            <a:off x="4734560" y="2413000"/>
            <a:ext cx="3752215" cy="218821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1667</Words>
  <Application>WPS Presentation</Application>
  <PresentationFormat>On-screen Show (4:3)</PresentationFormat>
  <Paragraphs>54</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Arial</vt:lpstr>
      <vt:lpstr>SimSun</vt:lpstr>
      <vt:lpstr>Wingdings</vt:lpstr>
      <vt:lpstr>Arial</vt:lpstr>
      <vt:lpstr>Calibri</vt:lpstr>
      <vt:lpstr>Microsoft YaHei</vt:lpstr>
      <vt:lpstr>Arial Unicode MS</vt:lpstr>
      <vt:lpstr>Office Theme</vt:lpstr>
      <vt:lpstr>Radar Systems</vt:lpstr>
      <vt:lpstr>What is a Radar System?</vt:lpstr>
      <vt:lpstr>How Does Radar Work?</vt:lpstr>
      <vt:lpstr>Components of a Radar System</vt:lpstr>
      <vt:lpstr>Types of Radar Systems</vt:lpstr>
      <vt:lpstr>Applications of Radar</vt:lpstr>
      <vt:lpstr>Advantages and Limitations of Radar</vt:lpstr>
      <vt:lpstr>The Future of Radar Systems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generated using python-pptx</dc:description>
  <cp:lastModifiedBy>Mariia Lev</cp:lastModifiedBy>
  <cp:revision>2</cp:revision>
  <dcterms:created xsi:type="dcterms:W3CDTF">2013-01-27T09:14:00Z</dcterms:created>
  <dcterms:modified xsi:type="dcterms:W3CDTF">2024-10-25T11:38:21Z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C45C10E7992B4DC5AC341644B4391D41_13</vt:lpwstr>
  </property>
  <property fmtid="{D5CDD505-2E9C-101B-9397-08002B2CF9AE}" pid="3" name="KSOProductBuildVer">
    <vt:lpwstr>1033-12.2.0.17562</vt:lpwstr>
  </property>
</Properties>
</file>